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72" r:id="rId4"/>
    <p:sldId id="259" r:id="rId5"/>
    <p:sldId id="261" r:id="rId6"/>
    <p:sldId id="274" r:id="rId7"/>
    <p:sldId id="275" r:id="rId8"/>
    <p:sldId id="276" r:id="rId9"/>
    <p:sldId id="262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0929"/>
  </p:normalViewPr>
  <p:slideViewPr>
    <p:cSldViewPr>
      <p:cViewPr varScale="1">
        <p:scale>
          <a:sx n="121" d="100"/>
          <a:sy n="121" d="100"/>
        </p:scale>
        <p:origin x="60" y="1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154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19AE3FA-5B3E-CD67-E589-F6F7FF471B3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14598D3D-A8E0-CD92-CA89-3740B676B02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55D66890-D63B-D830-667F-1170905CFCD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DE818F8A-B060-CF57-0C58-5C107141F28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609F2-E3AA-4CCA-A97B-DEAE54EBFEC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8F0E599-7B55-52C2-581A-C808AE4CDB7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C1941AA-67E0-3F8B-87F6-6D2047441A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34B782BD-4093-D899-FE02-D8EAC1436A49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C1A3AC3B-1B28-ABBE-3661-C58713B40A2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C8E00C1D-634F-7994-0B4D-6A6F4F68031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6F5BE2B1-8B73-370E-4CE3-7107453D25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43DAF8-A83F-47D6-A1AA-C33CFA5BAA9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1ABDDA-FE5B-57C1-9185-446ABD0E85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2DED9-E076-40DC-88AB-03A602D56F95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626522FB-D1B8-064A-63EB-DE9A3DCE3AA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781316B-2FDE-B9FE-CE20-0174FFCF17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A35CB63-1D3C-04D8-67E5-1BAA634A63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620457-090A-4EF6-8A08-0F74FDFE6A1D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AA8C3635-A96F-D96C-CB39-D5520D8A472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865E2AE-C3D9-F339-A1D9-C69668AE37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F234522-0AB4-EFE4-BE87-7264FA7368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8227830-C7A3-2053-108C-80B86E222D7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83CD690A-DAA6-B221-4A24-B47B9061E62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 altLang="LID4096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25E575F9-A4D0-FA8F-562D-E640801DAA9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 altLang="LID4096"/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3899521C-19CF-D027-25EA-2933B080FF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fld id="{9FF1F164-0783-4AB3-8D84-FF6173C007CF}" type="slidenum">
              <a:rPr lang="en-US" altLang="LID4096"/>
              <a:pPr/>
              <a:t>‹#›</a:t>
            </a:fld>
            <a:endParaRPr lang="en-US" altLang="LID4096"/>
          </a:p>
        </p:txBody>
      </p:sp>
      <p:pic>
        <p:nvPicPr>
          <p:cNvPr id="21511" name="Picture 7">
            <a:extLst>
              <a:ext uri="{FF2B5EF4-FFF2-40B4-BE49-F238E27FC236}">
                <a16:creationId xmlns:a16="http://schemas.microsoft.com/office/drawing/2014/main" id="{F4655D4A-6A46-CA9C-EC1E-8D3DC03B9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22333-DA23-84FE-A820-14B0FB8BC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2EFDA-56C6-4ECF-C13E-B7A58BA6C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9993B-A32D-F6D3-614E-CC79CDFD7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D7847-FA92-A272-7B7B-648B2E9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E9F13-00BF-7BD4-8327-9AF1F3B5B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04AB86-D784-436B-BAFC-85D295C53F7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602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478D1-1357-DA99-7D3B-487879481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C78DC-155A-B572-45DE-1B56BD36B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9830E-DDB0-5F9B-FCF2-00182B2BE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007EF-E482-1BF7-1806-D3C9713E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E021F-6EBC-C903-D219-B4EB458C5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312F7-B648-411F-B3AD-1227E0B8908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0085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DFC49-B6F3-958F-A142-DB55C9883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E6F39-68F6-2BAD-BA69-9CA31AEA5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7DE16-3E54-EE1C-5877-701CFBFAB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0429C-6D88-C768-E8A8-C65B8BF95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05A96-00FF-0548-DF52-50C864617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E1B33-737B-EB30-9CA6-B6078BD55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D3783-B3A8-478E-8930-3D5BA694D56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0419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68628-0D6E-9100-C7D7-1688980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4B4AD-1230-D174-EC97-4AAE93A2E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BCFFFF-F57B-9E9E-2957-25A2A9DA2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5F4BE-2E09-CEB9-1600-FF858A8DF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B7B880-897F-1A41-1537-81D808496D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AB16A3-A707-061E-517E-514AFAB48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7A7627-1B24-CA2B-CA80-6F14C71D1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2737E6-7EBE-BB06-AD89-A41AEE514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E5961-425A-4D11-9BA5-D52B2A37E3E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19325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58700-0070-AE4E-861C-8A85244B1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62A67-53E9-B443-A60D-281E6B83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12FF6E-D55B-FEF3-86C6-727D0BBD0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4FE3C-8368-29E3-0D40-A01A170C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7921C-B632-4990-AC32-6DEC807285B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2844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858955-C53C-34C9-CFF9-8C778E0AD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94F635-61D4-4423-197E-627C7214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4A4FF-2500-38B4-FA34-C90EBAEA8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623D3-4345-4A84-8DBF-843ECA727EE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19021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3A38E-57EA-B4EE-BEDC-E576F41E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6E49C-F034-688B-4B6E-72AB3EBA0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D673C-3CF0-4CA5-708A-B0F1B8E9F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4E6D8-CDC4-190D-4300-C4048FEB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9FCA24-887F-EC46-E089-7DAA08986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0F471E-DE70-7ABD-287F-3585892F8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B56A6-253C-4FE6-BC76-11537F2AF22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06532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F6E81-6AA8-5BAA-C90B-22BAB442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5122C6-EAE9-1A61-4A88-FD73A3F20E7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E3CE6-FA5B-AEE4-3032-6F6F6723C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D7446-5932-9FCF-0CD5-352A5DAB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8D6D6-0C7C-481A-375A-71E221E73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F2C56-F567-A469-F540-F758487CC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122E3-D7DF-43CF-AC1D-B0B9A5E8CF9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6379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F2671-6587-D01E-FA24-31CDA06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369238-66DA-AE59-26A4-1A42493DE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166EF-1510-AF36-456B-1B02D8A9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5F30C-5F30-8307-3C8D-5936E821E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53C2E-CB23-C03F-328D-BCB6518E2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D4110-E7CF-4FEE-9042-81DDD9AE125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10707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C44959-1FE0-5345-941A-0224ED60C3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4C4A79-69A9-2977-7B3B-E3CEF5C83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20D66-4897-139D-3A55-DE6C97F8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58949-5796-E2A6-CA92-CC8438F4A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4A0C1-45EC-0FE6-398E-CEC74DD7C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D798B-85CC-48F2-A8DD-A1C9BB66EE0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6487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>
            <a:extLst>
              <a:ext uri="{FF2B5EF4-FFF2-40B4-BE49-F238E27FC236}">
                <a16:creationId xmlns:a16="http://schemas.microsoft.com/office/drawing/2014/main" id="{6B18F9F2-6EA2-1B4F-3A7D-1C1C61E672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20483" name="Rectangle 1027">
            <a:extLst>
              <a:ext uri="{FF2B5EF4-FFF2-40B4-BE49-F238E27FC236}">
                <a16:creationId xmlns:a16="http://schemas.microsoft.com/office/drawing/2014/main" id="{A17AC2AA-C23C-0B8C-F957-E444542C29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484" name="Rectangle 1028">
            <a:extLst>
              <a:ext uri="{FF2B5EF4-FFF2-40B4-BE49-F238E27FC236}">
                <a16:creationId xmlns:a16="http://schemas.microsoft.com/office/drawing/2014/main" id="{FD793762-61BE-519B-245E-FD13F906083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endParaRPr lang="en-US" altLang="LID4096"/>
          </a:p>
        </p:txBody>
      </p:sp>
      <p:sp>
        <p:nvSpPr>
          <p:cNvPr id="20485" name="Rectangle 1029">
            <a:extLst>
              <a:ext uri="{FF2B5EF4-FFF2-40B4-BE49-F238E27FC236}">
                <a16:creationId xmlns:a16="http://schemas.microsoft.com/office/drawing/2014/main" id="{45C083B4-38AC-5184-9CF6-97181B6E90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endParaRPr lang="en-US" altLang="LID4096"/>
          </a:p>
        </p:txBody>
      </p:sp>
      <p:sp>
        <p:nvSpPr>
          <p:cNvPr id="20486" name="Rectangle 1030">
            <a:extLst>
              <a:ext uri="{FF2B5EF4-FFF2-40B4-BE49-F238E27FC236}">
                <a16:creationId xmlns:a16="http://schemas.microsoft.com/office/drawing/2014/main" id="{C680CE8A-6202-0E7E-0E50-D65003FEC30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fld id="{F20CDC70-1D3A-4141-9B83-19C4BE79A660}" type="slidenum">
              <a:rPr lang="en-US" altLang="LID4096"/>
              <a:pPr/>
              <a:t>‹#›</a:t>
            </a:fld>
            <a:endParaRPr lang="en-US" altLang="LID4096"/>
          </a:p>
        </p:txBody>
      </p:sp>
      <p:pic>
        <p:nvPicPr>
          <p:cNvPr id="20487" name="Picture 1031">
            <a:extLst>
              <a:ext uri="{FF2B5EF4-FFF2-40B4-BE49-F238E27FC236}">
                <a16:creationId xmlns:a16="http://schemas.microsoft.com/office/drawing/2014/main" id="{DBC8F54F-3F5B-C8E9-B9EC-2E8BF7F19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8072389-A0C1-BC79-C585-55A696DD38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950200" cy="1143000"/>
          </a:xfrm>
        </p:spPr>
        <p:txBody>
          <a:bodyPr/>
          <a:lstStyle/>
          <a:p>
            <a:pPr algn="ctr"/>
            <a:r>
              <a:rPr lang="en-US" altLang="LID4096"/>
              <a:t>A Single Display Groupware Widget Set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00A036A-0E88-45A8-1343-8836B80BDA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5000" y="3276600"/>
            <a:ext cx="6400800" cy="1771650"/>
          </a:xfrm>
        </p:spPr>
        <p:txBody>
          <a:bodyPr/>
          <a:lstStyle/>
          <a:p>
            <a:pPr algn="ctr"/>
            <a:r>
              <a:rPr lang="en-US" altLang="LID4096"/>
              <a:t>Ana Zanella</a:t>
            </a:r>
          </a:p>
          <a:p>
            <a:pPr algn="ctr"/>
            <a:r>
              <a:rPr lang="en-US" altLang="LID4096"/>
              <a:t>Saul Greenberg</a:t>
            </a:r>
          </a:p>
          <a:p>
            <a:pPr algn="ctr"/>
            <a:endParaRPr lang="en-US" altLang="LID4096"/>
          </a:p>
          <a:p>
            <a:pPr algn="ctr"/>
            <a:r>
              <a:rPr lang="en-US" altLang="LID4096"/>
              <a:t>University of Calgary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4">
            <a:extLst>
              <a:ext uri="{FF2B5EF4-FFF2-40B4-BE49-F238E27FC236}">
                <a16:creationId xmlns:a16="http://schemas.microsoft.com/office/drawing/2014/main" id="{AF8FCB69-6F28-5B95-16BD-42A31885365A}"/>
              </a:ext>
            </a:extLst>
          </p:cNvPr>
          <p:cNvGrpSpPr>
            <a:grpSpLocks/>
          </p:cNvGrpSpPr>
          <p:nvPr/>
        </p:nvGrpSpPr>
        <p:grpSpPr bwMode="auto">
          <a:xfrm>
            <a:off x="6107113" y="4191000"/>
            <a:ext cx="2960687" cy="2667000"/>
            <a:chOff x="528" y="92"/>
            <a:chExt cx="4553" cy="4228"/>
          </a:xfrm>
        </p:grpSpPr>
        <p:sp>
          <p:nvSpPr>
            <p:cNvPr id="3077" name="Freeform 5">
              <a:extLst>
                <a:ext uri="{FF2B5EF4-FFF2-40B4-BE49-F238E27FC236}">
                  <a16:creationId xmlns:a16="http://schemas.microsoft.com/office/drawing/2014/main" id="{E3301177-38D6-C382-2337-656D0DE96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" y="92"/>
              <a:ext cx="4181" cy="4228"/>
            </a:xfrm>
            <a:custGeom>
              <a:avLst/>
              <a:gdLst>
                <a:gd name="T0" fmla="*/ 0 w 4181"/>
                <a:gd name="T1" fmla="*/ 1422 h 4228"/>
                <a:gd name="T2" fmla="*/ 3593 w 4181"/>
                <a:gd name="T3" fmla="*/ 0 h 4228"/>
                <a:gd name="T4" fmla="*/ 4181 w 4181"/>
                <a:gd name="T5" fmla="*/ 3728 h 4228"/>
                <a:gd name="T6" fmla="*/ 717 w 4181"/>
                <a:gd name="T7" fmla="*/ 4228 h 4228"/>
                <a:gd name="T8" fmla="*/ 0 w 4181"/>
                <a:gd name="T9" fmla="*/ 1422 h 4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1" h="4228">
                  <a:moveTo>
                    <a:pt x="0" y="1422"/>
                  </a:moveTo>
                  <a:lnTo>
                    <a:pt x="3593" y="0"/>
                  </a:lnTo>
                  <a:lnTo>
                    <a:pt x="4181" y="3728"/>
                  </a:lnTo>
                  <a:lnTo>
                    <a:pt x="717" y="4228"/>
                  </a:lnTo>
                  <a:lnTo>
                    <a:pt x="0" y="1422"/>
                  </a:lnTo>
                  <a:close/>
                </a:path>
              </a:pathLst>
            </a:custGeom>
            <a:solidFill>
              <a:srgbClr val="B7D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78" name="Freeform 6">
              <a:extLst>
                <a:ext uri="{FF2B5EF4-FFF2-40B4-BE49-F238E27FC236}">
                  <a16:creationId xmlns:a16="http://schemas.microsoft.com/office/drawing/2014/main" id="{B88FEE9B-6774-2C63-68E0-A9A71171F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122"/>
              <a:ext cx="4218" cy="4168"/>
            </a:xfrm>
            <a:custGeom>
              <a:avLst/>
              <a:gdLst>
                <a:gd name="T0" fmla="*/ 1058 w 4218"/>
                <a:gd name="T1" fmla="*/ 0 h 4168"/>
                <a:gd name="T2" fmla="*/ 4218 w 4218"/>
                <a:gd name="T3" fmla="*/ 1658 h 4168"/>
                <a:gd name="T4" fmla="*/ 3185 w 4218"/>
                <a:gd name="T5" fmla="*/ 4168 h 4168"/>
                <a:gd name="T6" fmla="*/ 0 w 4218"/>
                <a:gd name="T7" fmla="*/ 3125 h 4168"/>
                <a:gd name="T8" fmla="*/ 1058 w 4218"/>
                <a:gd name="T9" fmla="*/ 0 h 4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18" h="4168">
                  <a:moveTo>
                    <a:pt x="1058" y="0"/>
                  </a:moveTo>
                  <a:lnTo>
                    <a:pt x="4218" y="1658"/>
                  </a:lnTo>
                  <a:lnTo>
                    <a:pt x="3185" y="4168"/>
                  </a:lnTo>
                  <a:lnTo>
                    <a:pt x="0" y="3125"/>
                  </a:lnTo>
                  <a:lnTo>
                    <a:pt x="1058" y="0"/>
                  </a:lnTo>
                  <a:close/>
                </a:path>
              </a:pathLst>
            </a:custGeom>
            <a:solidFill>
              <a:srgbClr val="84A3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79" name="Freeform 7">
              <a:extLst>
                <a:ext uri="{FF2B5EF4-FFF2-40B4-BE49-F238E27FC236}">
                  <a16:creationId xmlns:a16="http://schemas.microsoft.com/office/drawing/2014/main" id="{75322B87-19C6-7F99-B0CA-C360D0069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1200"/>
              <a:ext cx="3736" cy="2052"/>
            </a:xfrm>
            <a:custGeom>
              <a:avLst/>
              <a:gdLst>
                <a:gd name="T0" fmla="*/ 0 w 3123"/>
                <a:gd name="T1" fmla="*/ 813 h 2274"/>
                <a:gd name="T2" fmla="*/ 3123 w 3123"/>
                <a:gd name="T3" fmla="*/ 0 h 2274"/>
                <a:gd name="T4" fmla="*/ 2760 w 3123"/>
                <a:gd name="T5" fmla="*/ 2274 h 2274"/>
                <a:gd name="T6" fmla="*/ 287 w 3123"/>
                <a:gd name="T7" fmla="*/ 1888 h 2274"/>
                <a:gd name="T8" fmla="*/ 0 w 3123"/>
                <a:gd name="T9" fmla="*/ 813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3" h="2274">
                  <a:moveTo>
                    <a:pt x="0" y="813"/>
                  </a:moveTo>
                  <a:lnTo>
                    <a:pt x="3123" y="0"/>
                  </a:lnTo>
                  <a:lnTo>
                    <a:pt x="2760" y="2274"/>
                  </a:lnTo>
                  <a:lnTo>
                    <a:pt x="287" y="1888"/>
                  </a:lnTo>
                  <a:lnTo>
                    <a:pt x="0" y="813"/>
                  </a:lnTo>
                  <a:close/>
                </a:path>
              </a:pathLst>
            </a:custGeom>
            <a:solidFill>
              <a:srgbClr val="D6E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0" name="Freeform 8">
              <a:extLst>
                <a:ext uri="{FF2B5EF4-FFF2-40B4-BE49-F238E27FC236}">
                  <a16:creationId xmlns:a16="http://schemas.microsoft.com/office/drawing/2014/main" id="{1EB052FD-BC5E-A7D7-C7D7-99294C74A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1651"/>
              <a:ext cx="240" cy="46"/>
            </a:xfrm>
            <a:custGeom>
              <a:avLst/>
              <a:gdLst>
                <a:gd name="T0" fmla="*/ 6 w 240"/>
                <a:gd name="T1" fmla="*/ 0 h 46"/>
                <a:gd name="T2" fmla="*/ 0 w 240"/>
                <a:gd name="T3" fmla="*/ 46 h 46"/>
                <a:gd name="T4" fmla="*/ 240 w 240"/>
                <a:gd name="T5" fmla="*/ 24 h 46"/>
                <a:gd name="T6" fmla="*/ 6 w 24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46">
                  <a:moveTo>
                    <a:pt x="6" y="0"/>
                  </a:moveTo>
                  <a:lnTo>
                    <a:pt x="0" y="46"/>
                  </a:lnTo>
                  <a:lnTo>
                    <a:pt x="24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1" name="Freeform 9">
              <a:extLst>
                <a:ext uri="{FF2B5EF4-FFF2-40B4-BE49-F238E27FC236}">
                  <a16:creationId xmlns:a16="http://schemas.microsoft.com/office/drawing/2014/main" id="{44B60889-6E55-6841-B019-E53381B79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" y="2211"/>
              <a:ext cx="313" cy="316"/>
            </a:xfrm>
            <a:custGeom>
              <a:avLst/>
              <a:gdLst>
                <a:gd name="T0" fmla="*/ 0 w 313"/>
                <a:gd name="T1" fmla="*/ 316 h 316"/>
                <a:gd name="T2" fmla="*/ 313 w 313"/>
                <a:gd name="T3" fmla="*/ 84 h 316"/>
                <a:gd name="T4" fmla="*/ 298 w 313"/>
                <a:gd name="T5" fmla="*/ 0 h 316"/>
                <a:gd name="T6" fmla="*/ 0 w 313"/>
                <a:gd name="T7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3" h="316">
                  <a:moveTo>
                    <a:pt x="0" y="316"/>
                  </a:moveTo>
                  <a:lnTo>
                    <a:pt x="313" y="84"/>
                  </a:lnTo>
                  <a:lnTo>
                    <a:pt x="298" y="0"/>
                  </a:lnTo>
                  <a:lnTo>
                    <a:pt x="0" y="3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2" name="Freeform 10">
              <a:extLst>
                <a:ext uri="{FF2B5EF4-FFF2-40B4-BE49-F238E27FC236}">
                  <a16:creationId xmlns:a16="http://schemas.microsoft.com/office/drawing/2014/main" id="{4BF239F1-C6B2-809D-3F87-D7FAC5ADC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1" y="1596"/>
              <a:ext cx="96" cy="491"/>
            </a:xfrm>
            <a:custGeom>
              <a:avLst/>
              <a:gdLst>
                <a:gd name="T0" fmla="*/ 96 w 96"/>
                <a:gd name="T1" fmla="*/ 491 h 491"/>
                <a:gd name="T2" fmla="*/ 79 w 96"/>
                <a:gd name="T3" fmla="*/ 98 h 491"/>
                <a:gd name="T4" fmla="*/ 0 w 96"/>
                <a:gd name="T5" fmla="*/ 0 h 491"/>
                <a:gd name="T6" fmla="*/ 41 w 96"/>
                <a:gd name="T7" fmla="*/ 75 h 491"/>
                <a:gd name="T8" fmla="*/ 96 w 96"/>
                <a:gd name="T9" fmla="*/ 49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491">
                  <a:moveTo>
                    <a:pt x="96" y="491"/>
                  </a:moveTo>
                  <a:lnTo>
                    <a:pt x="79" y="98"/>
                  </a:lnTo>
                  <a:lnTo>
                    <a:pt x="0" y="0"/>
                  </a:lnTo>
                  <a:lnTo>
                    <a:pt x="41" y="75"/>
                  </a:lnTo>
                  <a:lnTo>
                    <a:pt x="96" y="4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3" name="Freeform 11">
              <a:extLst>
                <a:ext uri="{FF2B5EF4-FFF2-40B4-BE49-F238E27FC236}">
                  <a16:creationId xmlns:a16="http://schemas.microsoft.com/office/drawing/2014/main" id="{3865AD34-DE0A-86BB-8BCD-2A2164AC8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4" y="1064"/>
              <a:ext cx="695" cy="1244"/>
            </a:xfrm>
            <a:custGeom>
              <a:avLst/>
              <a:gdLst>
                <a:gd name="T0" fmla="*/ 695 w 695"/>
                <a:gd name="T1" fmla="*/ 0 h 1244"/>
                <a:gd name="T2" fmla="*/ 431 w 695"/>
                <a:gd name="T3" fmla="*/ 139 h 1244"/>
                <a:gd name="T4" fmla="*/ 322 w 695"/>
                <a:gd name="T5" fmla="*/ 444 h 1244"/>
                <a:gd name="T6" fmla="*/ 180 w 695"/>
                <a:gd name="T7" fmla="*/ 894 h 1244"/>
                <a:gd name="T8" fmla="*/ 0 w 695"/>
                <a:gd name="T9" fmla="*/ 1244 h 1244"/>
                <a:gd name="T10" fmla="*/ 214 w 695"/>
                <a:gd name="T11" fmla="*/ 916 h 1244"/>
                <a:gd name="T12" fmla="*/ 343 w 695"/>
                <a:gd name="T13" fmla="*/ 515 h 1244"/>
                <a:gd name="T14" fmla="*/ 459 w 695"/>
                <a:gd name="T15" fmla="*/ 169 h 1244"/>
                <a:gd name="T16" fmla="*/ 695 w 695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5" h="1244">
                  <a:moveTo>
                    <a:pt x="695" y="0"/>
                  </a:moveTo>
                  <a:lnTo>
                    <a:pt x="431" y="139"/>
                  </a:lnTo>
                  <a:lnTo>
                    <a:pt x="322" y="444"/>
                  </a:lnTo>
                  <a:lnTo>
                    <a:pt x="180" y="894"/>
                  </a:lnTo>
                  <a:lnTo>
                    <a:pt x="0" y="1244"/>
                  </a:lnTo>
                  <a:lnTo>
                    <a:pt x="214" y="916"/>
                  </a:lnTo>
                  <a:lnTo>
                    <a:pt x="343" y="515"/>
                  </a:lnTo>
                  <a:lnTo>
                    <a:pt x="459" y="169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4" name="Freeform 12">
              <a:extLst>
                <a:ext uri="{FF2B5EF4-FFF2-40B4-BE49-F238E27FC236}">
                  <a16:creationId xmlns:a16="http://schemas.microsoft.com/office/drawing/2014/main" id="{D68E891B-8383-759A-AF84-D39B393D2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1014"/>
              <a:ext cx="431" cy="408"/>
            </a:xfrm>
            <a:custGeom>
              <a:avLst/>
              <a:gdLst>
                <a:gd name="T0" fmla="*/ 0 w 431"/>
                <a:gd name="T1" fmla="*/ 204 h 408"/>
                <a:gd name="T2" fmla="*/ 86 w 431"/>
                <a:gd name="T3" fmla="*/ 408 h 408"/>
                <a:gd name="T4" fmla="*/ 425 w 431"/>
                <a:gd name="T5" fmla="*/ 144 h 408"/>
                <a:gd name="T6" fmla="*/ 431 w 431"/>
                <a:gd name="T7" fmla="*/ 0 h 408"/>
                <a:gd name="T8" fmla="*/ 382 w 431"/>
                <a:gd name="T9" fmla="*/ 116 h 408"/>
                <a:gd name="T10" fmla="*/ 98 w 431"/>
                <a:gd name="T11" fmla="*/ 354 h 408"/>
                <a:gd name="T12" fmla="*/ 0 w 431"/>
                <a:gd name="T13" fmla="*/ 204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1" h="408">
                  <a:moveTo>
                    <a:pt x="0" y="204"/>
                  </a:moveTo>
                  <a:lnTo>
                    <a:pt x="86" y="408"/>
                  </a:lnTo>
                  <a:lnTo>
                    <a:pt x="425" y="144"/>
                  </a:lnTo>
                  <a:lnTo>
                    <a:pt x="431" y="0"/>
                  </a:lnTo>
                  <a:lnTo>
                    <a:pt x="382" y="116"/>
                  </a:lnTo>
                  <a:lnTo>
                    <a:pt x="98" y="35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5" name="Freeform 13">
              <a:extLst>
                <a:ext uri="{FF2B5EF4-FFF2-40B4-BE49-F238E27FC236}">
                  <a16:creationId xmlns:a16="http://schemas.microsoft.com/office/drawing/2014/main" id="{E15F1738-3EB8-2A5F-76ED-0AEC7ED8C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1200"/>
              <a:ext cx="1172" cy="1490"/>
            </a:xfrm>
            <a:custGeom>
              <a:avLst/>
              <a:gdLst>
                <a:gd name="T0" fmla="*/ 0 w 725"/>
                <a:gd name="T1" fmla="*/ 53 h 901"/>
                <a:gd name="T2" fmla="*/ 15 w 725"/>
                <a:gd name="T3" fmla="*/ 901 h 901"/>
                <a:gd name="T4" fmla="*/ 406 w 725"/>
                <a:gd name="T5" fmla="*/ 854 h 901"/>
                <a:gd name="T6" fmla="*/ 719 w 725"/>
                <a:gd name="T7" fmla="*/ 783 h 901"/>
                <a:gd name="T8" fmla="*/ 725 w 725"/>
                <a:gd name="T9" fmla="*/ 0 h 901"/>
                <a:gd name="T10" fmla="*/ 0 w 725"/>
                <a:gd name="T11" fmla="*/ 53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5" h="901">
                  <a:moveTo>
                    <a:pt x="0" y="53"/>
                  </a:moveTo>
                  <a:lnTo>
                    <a:pt x="15" y="901"/>
                  </a:lnTo>
                  <a:lnTo>
                    <a:pt x="406" y="854"/>
                  </a:lnTo>
                  <a:lnTo>
                    <a:pt x="719" y="783"/>
                  </a:lnTo>
                  <a:lnTo>
                    <a:pt x="725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668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6" name="Freeform 14">
              <a:extLst>
                <a:ext uri="{FF2B5EF4-FFF2-40B4-BE49-F238E27FC236}">
                  <a16:creationId xmlns:a16="http://schemas.microsoft.com/office/drawing/2014/main" id="{5D33C310-68D2-0ABD-9776-0B970498E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" y="3286"/>
              <a:ext cx="773" cy="249"/>
            </a:xfrm>
            <a:custGeom>
              <a:avLst/>
              <a:gdLst>
                <a:gd name="T0" fmla="*/ 0 w 773"/>
                <a:gd name="T1" fmla="*/ 234 h 249"/>
                <a:gd name="T2" fmla="*/ 43 w 773"/>
                <a:gd name="T3" fmla="*/ 249 h 249"/>
                <a:gd name="T4" fmla="*/ 773 w 773"/>
                <a:gd name="T5" fmla="*/ 0 h 249"/>
                <a:gd name="T6" fmla="*/ 0 w 773"/>
                <a:gd name="T7" fmla="*/ 23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3" h="249">
                  <a:moveTo>
                    <a:pt x="0" y="234"/>
                  </a:moveTo>
                  <a:lnTo>
                    <a:pt x="43" y="249"/>
                  </a:lnTo>
                  <a:lnTo>
                    <a:pt x="773" y="0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7" name="Freeform 15">
              <a:extLst>
                <a:ext uri="{FF2B5EF4-FFF2-40B4-BE49-F238E27FC236}">
                  <a16:creationId xmlns:a16="http://schemas.microsoft.com/office/drawing/2014/main" id="{C9A04E62-BD7A-88ED-2732-6A039371A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9" y="3370"/>
              <a:ext cx="687" cy="214"/>
            </a:xfrm>
            <a:custGeom>
              <a:avLst/>
              <a:gdLst>
                <a:gd name="T0" fmla="*/ 0 w 687"/>
                <a:gd name="T1" fmla="*/ 199 h 214"/>
                <a:gd name="T2" fmla="*/ 50 w 687"/>
                <a:gd name="T3" fmla="*/ 214 h 214"/>
                <a:gd name="T4" fmla="*/ 687 w 687"/>
                <a:gd name="T5" fmla="*/ 0 h 214"/>
                <a:gd name="T6" fmla="*/ 0 w 687"/>
                <a:gd name="T7" fmla="*/ 19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7" h="214">
                  <a:moveTo>
                    <a:pt x="0" y="199"/>
                  </a:moveTo>
                  <a:lnTo>
                    <a:pt x="50" y="214"/>
                  </a:lnTo>
                  <a:lnTo>
                    <a:pt x="687" y="0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8" name="Freeform 16">
              <a:extLst>
                <a:ext uri="{FF2B5EF4-FFF2-40B4-BE49-F238E27FC236}">
                  <a16:creationId xmlns:a16="http://schemas.microsoft.com/office/drawing/2014/main" id="{ABB33F72-4D3C-45F4-A43A-88A58E432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3447"/>
              <a:ext cx="558" cy="178"/>
            </a:xfrm>
            <a:custGeom>
              <a:avLst/>
              <a:gdLst>
                <a:gd name="T0" fmla="*/ 0 w 558"/>
                <a:gd name="T1" fmla="*/ 172 h 178"/>
                <a:gd name="T2" fmla="*/ 49 w 558"/>
                <a:gd name="T3" fmla="*/ 178 h 178"/>
                <a:gd name="T4" fmla="*/ 558 w 558"/>
                <a:gd name="T5" fmla="*/ 0 h 178"/>
                <a:gd name="T6" fmla="*/ 0 w 558"/>
                <a:gd name="T7" fmla="*/ 17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8" h="178">
                  <a:moveTo>
                    <a:pt x="0" y="172"/>
                  </a:moveTo>
                  <a:lnTo>
                    <a:pt x="49" y="178"/>
                  </a:lnTo>
                  <a:lnTo>
                    <a:pt x="558" y="0"/>
                  </a:lnTo>
                  <a:lnTo>
                    <a:pt x="0" y="1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89" name="Freeform 17">
              <a:extLst>
                <a:ext uri="{FF2B5EF4-FFF2-40B4-BE49-F238E27FC236}">
                  <a16:creationId xmlns:a16="http://schemas.microsoft.com/office/drawing/2014/main" id="{83B46634-C2D9-D215-A833-2E94CE01E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3" y="3552"/>
              <a:ext cx="391" cy="114"/>
            </a:xfrm>
            <a:custGeom>
              <a:avLst/>
              <a:gdLst>
                <a:gd name="T0" fmla="*/ 0 w 391"/>
                <a:gd name="T1" fmla="*/ 107 h 114"/>
                <a:gd name="T2" fmla="*/ 50 w 391"/>
                <a:gd name="T3" fmla="*/ 114 h 114"/>
                <a:gd name="T4" fmla="*/ 391 w 391"/>
                <a:gd name="T5" fmla="*/ 0 h 114"/>
                <a:gd name="T6" fmla="*/ 0 w 391"/>
                <a:gd name="T7" fmla="*/ 10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1" h="114">
                  <a:moveTo>
                    <a:pt x="0" y="107"/>
                  </a:moveTo>
                  <a:lnTo>
                    <a:pt x="50" y="114"/>
                  </a:lnTo>
                  <a:lnTo>
                    <a:pt x="391" y="0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0" name="Freeform 18">
              <a:extLst>
                <a:ext uri="{FF2B5EF4-FFF2-40B4-BE49-F238E27FC236}">
                  <a16:creationId xmlns:a16="http://schemas.microsoft.com/office/drawing/2014/main" id="{AE1AD2E8-9253-CFD7-71A2-070AC34A1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" y="960"/>
              <a:ext cx="1824" cy="1704"/>
            </a:xfrm>
            <a:custGeom>
              <a:avLst/>
              <a:gdLst>
                <a:gd name="T0" fmla="*/ 0 w 1554"/>
                <a:gd name="T1" fmla="*/ 322 h 1077"/>
                <a:gd name="T2" fmla="*/ 112 w 1554"/>
                <a:gd name="T3" fmla="*/ 311 h 1077"/>
                <a:gd name="T4" fmla="*/ 210 w 1554"/>
                <a:gd name="T5" fmla="*/ 208 h 1077"/>
                <a:gd name="T6" fmla="*/ 253 w 1554"/>
                <a:gd name="T7" fmla="*/ 187 h 1077"/>
                <a:gd name="T8" fmla="*/ 249 w 1554"/>
                <a:gd name="T9" fmla="*/ 0 h 1077"/>
                <a:gd name="T10" fmla="*/ 1554 w 1554"/>
                <a:gd name="T11" fmla="*/ 15 h 1077"/>
                <a:gd name="T12" fmla="*/ 1533 w 1554"/>
                <a:gd name="T13" fmla="*/ 890 h 1077"/>
                <a:gd name="T14" fmla="*/ 1498 w 1554"/>
                <a:gd name="T15" fmla="*/ 49 h 1077"/>
                <a:gd name="T16" fmla="*/ 296 w 1554"/>
                <a:gd name="T17" fmla="*/ 90 h 1077"/>
                <a:gd name="T18" fmla="*/ 260 w 1554"/>
                <a:gd name="T19" fmla="*/ 1077 h 1077"/>
                <a:gd name="T20" fmla="*/ 247 w 1554"/>
                <a:gd name="T21" fmla="*/ 243 h 1077"/>
                <a:gd name="T22" fmla="*/ 125 w 1554"/>
                <a:gd name="T23" fmla="*/ 339 h 1077"/>
                <a:gd name="T24" fmla="*/ 0 w 1554"/>
                <a:gd name="T25" fmla="*/ 322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4" h="1077">
                  <a:moveTo>
                    <a:pt x="0" y="322"/>
                  </a:moveTo>
                  <a:lnTo>
                    <a:pt x="112" y="311"/>
                  </a:lnTo>
                  <a:lnTo>
                    <a:pt x="210" y="208"/>
                  </a:lnTo>
                  <a:lnTo>
                    <a:pt x="253" y="187"/>
                  </a:lnTo>
                  <a:lnTo>
                    <a:pt x="249" y="0"/>
                  </a:lnTo>
                  <a:lnTo>
                    <a:pt x="1554" y="15"/>
                  </a:lnTo>
                  <a:lnTo>
                    <a:pt x="1533" y="890"/>
                  </a:lnTo>
                  <a:lnTo>
                    <a:pt x="1498" y="49"/>
                  </a:lnTo>
                  <a:lnTo>
                    <a:pt x="296" y="90"/>
                  </a:lnTo>
                  <a:lnTo>
                    <a:pt x="260" y="1077"/>
                  </a:lnTo>
                  <a:lnTo>
                    <a:pt x="247" y="243"/>
                  </a:lnTo>
                  <a:lnTo>
                    <a:pt x="125" y="339"/>
                  </a:lnTo>
                  <a:lnTo>
                    <a:pt x="0" y="3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1" name="Freeform 19">
              <a:extLst>
                <a:ext uri="{FF2B5EF4-FFF2-40B4-BE49-F238E27FC236}">
                  <a16:creationId xmlns:a16="http://schemas.microsoft.com/office/drawing/2014/main" id="{52386FD8-A871-787E-8CD4-AF8DEE5BC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2730"/>
              <a:ext cx="1412" cy="254"/>
            </a:xfrm>
            <a:custGeom>
              <a:avLst/>
              <a:gdLst>
                <a:gd name="T0" fmla="*/ 0 w 1412"/>
                <a:gd name="T1" fmla="*/ 0 h 254"/>
                <a:gd name="T2" fmla="*/ 219 w 1412"/>
                <a:gd name="T3" fmla="*/ 99 h 254"/>
                <a:gd name="T4" fmla="*/ 227 w 1412"/>
                <a:gd name="T5" fmla="*/ 161 h 254"/>
                <a:gd name="T6" fmla="*/ 517 w 1412"/>
                <a:gd name="T7" fmla="*/ 254 h 254"/>
                <a:gd name="T8" fmla="*/ 1101 w 1412"/>
                <a:gd name="T9" fmla="*/ 148 h 254"/>
                <a:gd name="T10" fmla="*/ 1412 w 1412"/>
                <a:gd name="T11" fmla="*/ 52 h 254"/>
                <a:gd name="T12" fmla="*/ 1017 w 1412"/>
                <a:gd name="T13" fmla="*/ 136 h 254"/>
                <a:gd name="T14" fmla="*/ 517 w 1412"/>
                <a:gd name="T15" fmla="*/ 211 h 254"/>
                <a:gd name="T16" fmla="*/ 262 w 1412"/>
                <a:gd name="T17" fmla="*/ 133 h 254"/>
                <a:gd name="T18" fmla="*/ 262 w 1412"/>
                <a:gd name="T19" fmla="*/ 80 h 254"/>
                <a:gd name="T20" fmla="*/ 0 w 1412"/>
                <a:gd name="T2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2" h="254">
                  <a:moveTo>
                    <a:pt x="0" y="0"/>
                  </a:moveTo>
                  <a:lnTo>
                    <a:pt x="219" y="99"/>
                  </a:lnTo>
                  <a:lnTo>
                    <a:pt x="227" y="161"/>
                  </a:lnTo>
                  <a:lnTo>
                    <a:pt x="517" y="254"/>
                  </a:lnTo>
                  <a:lnTo>
                    <a:pt x="1101" y="148"/>
                  </a:lnTo>
                  <a:lnTo>
                    <a:pt x="1412" y="52"/>
                  </a:lnTo>
                  <a:lnTo>
                    <a:pt x="1017" y="136"/>
                  </a:lnTo>
                  <a:lnTo>
                    <a:pt x="517" y="211"/>
                  </a:lnTo>
                  <a:lnTo>
                    <a:pt x="262" y="133"/>
                  </a:lnTo>
                  <a:lnTo>
                    <a:pt x="262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2" name="Freeform 20">
              <a:extLst>
                <a:ext uri="{FF2B5EF4-FFF2-40B4-BE49-F238E27FC236}">
                  <a16:creationId xmlns:a16="http://schemas.microsoft.com/office/drawing/2014/main" id="{4C032114-9AF9-3126-A22E-F55AE2A4E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0" y="2966"/>
              <a:ext cx="858" cy="466"/>
            </a:xfrm>
            <a:custGeom>
              <a:avLst/>
              <a:gdLst>
                <a:gd name="T0" fmla="*/ 0 w 858"/>
                <a:gd name="T1" fmla="*/ 185 h 466"/>
                <a:gd name="T2" fmla="*/ 19 w 858"/>
                <a:gd name="T3" fmla="*/ 466 h 466"/>
                <a:gd name="T4" fmla="*/ 53 w 858"/>
                <a:gd name="T5" fmla="*/ 209 h 466"/>
                <a:gd name="T6" fmla="*/ 858 w 858"/>
                <a:gd name="T7" fmla="*/ 0 h 466"/>
                <a:gd name="T8" fmla="*/ 0 w 858"/>
                <a:gd name="T9" fmla="*/ 18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8" h="466">
                  <a:moveTo>
                    <a:pt x="0" y="185"/>
                  </a:moveTo>
                  <a:lnTo>
                    <a:pt x="19" y="466"/>
                  </a:lnTo>
                  <a:lnTo>
                    <a:pt x="53" y="209"/>
                  </a:lnTo>
                  <a:lnTo>
                    <a:pt x="858" y="0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3" name="Freeform 21">
              <a:extLst>
                <a:ext uri="{FF2B5EF4-FFF2-40B4-BE49-F238E27FC236}">
                  <a16:creationId xmlns:a16="http://schemas.microsoft.com/office/drawing/2014/main" id="{D85F6B34-1180-6DC3-F892-B61880400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0" y="3187"/>
              <a:ext cx="1232" cy="728"/>
            </a:xfrm>
            <a:custGeom>
              <a:avLst/>
              <a:gdLst>
                <a:gd name="T0" fmla="*/ 1069 w 1232"/>
                <a:gd name="T1" fmla="*/ 0 h 728"/>
                <a:gd name="T2" fmla="*/ 38 w 1232"/>
                <a:gd name="T3" fmla="*/ 258 h 728"/>
                <a:gd name="T4" fmla="*/ 0 w 1232"/>
                <a:gd name="T5" fmla="*/ 412 h 728"/>
                <a:gd name="T6" fmla="*/ 785 w 1232"/>
                <a:gd name="T7" fmla="*/ 728 h 728"/>
                <a:gd name="T8" fmla="*/ 1232 w 1232"/>
                <a:gd name="T9" fmla="*/ 504 h 728"/>
                <a:gd name="T10" fmla="*/ 770 w 1232"/>
                <a:gd name="T11" fmla="*/ 650 h 728"/>
                <a:gd name="T12" fmla="*/ 99 w 1232"/>
                <a:gd name="T13" fmla="*/ 363 h 728"/>
                <a:gd name="T14" fmla="*/ 90 w 1232"/>
                <a:gd name="T15" fmla="*/ 294 h 728"/>
                <a:gd name="T16" fmla="*/ 1114 w 1232"/>
                <a:gd name="T17" fmla="*/ 0 h 728"/>
                <a:gd name="T18" fmla="*/ 1069 w 1232"/>
                <a:gd name="T1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2" h="728">
                  <a:moveTo>
                    <a:pt x="1069" y="0"/>
                  </a:moveTo>
                  <a:lnTo>
                    <a:pt x="38" y="258"/>
                  </a:lnTo>
                  <a:lnTo>
                    <a:pt x="0" y="412"/>
                  </a:lnTo>
                  <a:lnTo>
                    <a:pt x="785" y="728"/>
                  </a:lnTo>
                  <a:lnTo>
                    <a:pt x="1232" y="504"/>
                  </a:lnTo>
                  <a:lnTo>
                    <a:pt x="770" y="650"/>
                  </a:lnTo>
                  <a:lnTo>
                    <a:pt x="99" y="363"/>
                  </a:lnTo>
                  <a:lnTo>
                    <a:pt x="90" y="294"/>
                  </a:lnTo>
                  <a:lnTo>
                    <a:pt x="1114" y="0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4" name="Freeform 22">
              <a:extLst>
                <a:ext uri="{FF2B5EF4-FFF2-40B4-BE49-F238E27FC236}">
                  <a16:creationId xmlns:a16="http://schemas.microsoft.com/office/drawing/2014/main" id="{D2AE1B88-BD97-46A2-6A90-FC665A4C3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" y="3275"/>
              <a:ext cx="391" cy="161"/>
            </a:xfrm>
            <a:custGeom>
              <a:avLst/>
              <a:gdLst>
                <a:gd name="T0" fmla="*/ 391 w 391"/>
                <a:gd name="T1" fmla="*/ 112 h 161"/>
                <a:gd name="T2" fmla="*/ 0 w 391"/>
                <a:gd name="T3" fmla="*/ 0 h 161"/>
                <a:gd name="T4" fmla="*/ 391 w 391"/>
                <a:gd name="T5" fmla="*/ 161 h 161"/>
                <a:gd name="T6" fmla="*/ 391 w 391"/>
                <a:gd name="T7" fmla="*/ 11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1" h="161">
                  <a:moveTo>
                    <a:pt x="391" y="112"/>
                  </a:moveTo>
                  <a:lnTo>
                    <a:pt x="0" y="0"/>
                  </a:lnTo>
                  <a:lnTo>
                    <a:pt x="391" y="161"/>
                  </a:lnTo>
                  <a:lnTo>
                    <a:pt x="39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5" name="Freeform 23">
              <a:extLst>
                <a:ext uri="{FF2B5EF4-FFF2-40B4-BE49-F238E27FC236}">
                  <a16:creationId xmlns:a16="http://schemas.microsoft.com/office/drawing/2014/main" id="{E53CFE90-C0B8-6DD7-DC03-CC487B79D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915"/>
              <a:ext cx="526" cy="165"/>
            </a:xfrm>
            <a:custGeom>
              <a:avLst/>
              <a:gdLst>
                <a:gd name="T0" fmla="*/ 0 w 526"/>
                <a:gd name="T1" fmla="*/ 0 h 165"/>
                <a:gd name="T2" fmla="*/ 526 w 526"/>
                <a:gd name="T3" fmla="*/ 165 h 165"/>
                <a:gd name="T4" fmla="*/ 28 w 526"/>
                <a:gd name="T5" fmla="*/ 28 h 165"/>
                <a:gd name="T6" fmla="*/ 0 w 526"/>
                <a:gd name="T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6" h="165">
                  <a:moveTo>
                    <a:pt x="0" y="0"/>
                  </a:moveTo>
                  <a:lnTo>
                    <a:pt x="526" y="165"/>
                  </a:lnTo>
                  <a:lnTo>
                    <a:pt x="28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6" name="Freeform 24">
              <a:extLst>
                <a:ext uri="{FF2B5EF4-FFF2-40B4-BE49-F238E27FC236}">
                  <a16:creationId xmlns:a16="http://schemas.microsoft.com/office/drawing/2014/main" id="{5B7C32D9-F645-F989-5609-721A78103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7" y="3211"/>
              <a:ext cx="391" cy="103"/>
            </a:xfrm>
            <a:custGeom>
              <a:avLst/>
              <a:gdLst>
                <a:gd name="T0" fmla="*/ 0 w 391"/>
                <a:gd name="T1" fmla="*/ 69 h 103"/>
                <a:gd name="T2" fmla="*/ 0 w 391"/>
                <a:gd name="T3" fmla="*/ 103 h 103"/>
                <a:gd name="T4" fmla="*/ 391 w 391"/>
                <a:gd name="T5" fmla="*/ 0 h 103"/>
                <a:gd name="T6" fmla="*/ 0 w 391"/>
                <a:gd name="T7" fmla="*/ 6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1" h="103">
                  <a:moveTo>
                    <a:pt x="0" y="69"/>
                  </a:moveTo>
                  <a:lnTo>
                    <a:pt x="0" y="103"/>
                  </a:lnTo>
                  <a:lnTo>
                    <a:pt x="391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7" name="Freeform 25">
              <a:extLst>
                <a:ext uri="{FF2B5EF4-FFF2-40B4-BE49-F238E27FC236}">
                  <a16:creationId xmlns:a16="http://schemas.microsoft.com/office/drawing/2014/main" id="{18709964-2C66-C6A2-6952-1A6C622F7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" y="1139"/>
              <a:ext cx="925" cy="809"/>
            </a:xfrm>
            <a:custGeom>
              <a:avLst/>
              <a:gdLst>
                <a:gd name="T0" fmla="*/ 812 w 925"/>
                <a:gd name="T1" fmla="*/ 809 h 809"/>
                <a:gd name="T2" fmla="*/ 865 w 925"/>
                <a:gd name="T3" fmla="*/ 575 h 809"/>
                <a:gd name="T4" fmla="*/ 925 w 925"/>
                <a:gd name="T5" fmla="*/ 472 h 809"/>
                <a:gd name="T6" fmla="*/ 739 w 925"/>
                <a:gd name="T7" fmla="*/ 105 h 809"/>
                <a:gd name="T8" fmla="*/ 262 w 925"/>
                <a:gd name="T9" fmla="*/ 0 h 809"/>
                <a:gd name="T10" fmla="*/ 0 w 925"/>
                <a:gd name="T11" fmla="*/ 174 h 809"/>
                <a:gd name="T12" fmla="*/ 80 w 925"/>
                <a:gd name="T13" fmla="*/ 279 h 809"/>
                <a:gd name="T14" fmla="*/ 60 w 925"/>
                <a:gd name="T15" fmla="*/ 189 h 809"/>
                <a:gd name="T16" fmla="*/ 256 w 925"/>
                <a:gd name="T17" fmla="*/ 64 h 809"/>
                <a:gd name="T18" fmla="*/ 717 w 925"/>
                <a:gd name="T19" fmla="*/ 161 h 809"/>
                <a:gd name="T20" fmla="*/ 846 w 925"/>
                <a:gd name="T21" fmla="*/ 450 h 809"/>
                <a:gd name="T22" fmla="*/ 825 w 925"/>
                <a:gd name="T23" fmla="*/ 540 h 809"/>
                <a:gd name="T24" fmla="*/ 792 w 925"/>
                <a:gd name="T25" fmla="*/ 746 h 809"/>
                <a:gd name="T26" fmla="*/ 812 w 925"/>
                <a:gd name="T27" fmla="*/ 809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5" h="809">
                  <a:moveTo>
                    <a:pt x="812" y="809"/>
                  </a:moveTo>
                  <a:lnTo>
                    <a:pt x="865" y="575"/>
                  </a:lnTo>
                  <a:lnTo>
                    <a:pt x="925" y="472"/>
                  </a:lnTo>
                  <a:lnTo>
                    <a:pt x="739" y="105"/>
                  </a:lnTo>
                  <a:lnTo>
                    <a:pt x="262" y="0"/>
                  </a:lnTo>
                  <a:lnTo>
                    <a:pt x="0" y="174"/>
                  </a:lnTo>
                  <a:lnTo>
                    <a:pt x="80" y="279"/>
                  </a:lnTo>
                  <a:lnTo>
                    <a:pt x="60" y="189"/>
                  </a:lnTo>
                  <a:lnTo>
                    <a:pt x="256" y="64"/>
                  </a:lnTo>
                  <a:lnTo>
                    <a:pt x="717" y="161"/>
                  </a:lnTo>
                  <a:lnTo>
                    <a:pt x="846" y="450"/>
                  </a:lnTo>
                  <a:lnTo>
                    <a:pt x="825" y="540"/>
                  </a:lnTo>
                  <a:lnTo>
                    <a:pt x="792" y="746"/>
                  </a:lnTo>
                  <a:lnTo>
                    <a:pt x="812" y="8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8" name="Freeform 26">
              <a:extLst>
                <a:ext uri="{FF2B5EF4-FFF2-40B4-BE49-F238E27FC236}">
                  <a16:creationId xmlns:a16="http://schemas.microsoft.com/office/drawing/2014/main" id="{E9DB8362-DB0C-DDB5-3F9A-4DA6F1674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1388"/>
              <a:ext cx="517" cy="607"/>
            </a:xfrm>
            <a:custGeom>
              <a:avLst/>
              <a:gdLst>
                <a:gd name="T0" fmla="*/ 0 w 517"/>
                <a:gd name="T1" fmla="*/ 21 h 607"/>
                <a:gd name="T2" fmla="*/ 94 w 517"/>
                <a:gd name="T3" fmla="*/ 43 h 607"/>
                <a:gd name="T4" fmla="*/ 26 w 517"/>
                <a:gd name="T5" fmla="*/ 152 h 607"/>
                <a:gd name="T6" fmla="*/ 101 w 517"/>
                <a:gd name="T7" fmla="*/ 420 h 607"/>
                <a:gd name="T8" fmla="*/ 148 w 517"/>
                <a:gd name="T9" fmla="*/ 435 h 607"/>
                <a:gd name="T10" fmla="*/ 227 w 517"/>
                <a:gd name="T11" fmla="*/ 248 h 607"/>
                <a:gd name="T12" fmla="*/ 322 w 517"/>
                <a:gd name="T13" fmla="*/ 263 h 607"/>
                <a:gd name="T14" fmla="*/ 335 w 517"/>
                <a:gd name="T15" fmla="*/ 345 h 607"/>
                <a:gd name="T16" fmla="*/ 281 w 517"/>
                <a:gd name="T17" fmla="*/ 442 h 607"/>
                <a:gd name="T18" fmla="*/ 356 w 517"/>
                <a:gd name="T19" fmla="*/ 607 h 607"/>
                <a:gd name="T20" fmla="*/ 517 w 517"/>
                <a:gd name="T21" fmla="*/ 600 h 607"/>
                <a:gd name="T22" fmla="*/ 388 w 517"/>
                <a:gd name="T23" fmla="*/ 572 h 607"/>
                <a:gd name="T24" fmla="*/ 322 w 517"/>
                <a:gd name="T25" fmla="*/ 435 h 607"/>
                <a:gd name="T26" fmla="*/ 382 w 517"/>
                <a:gd name="T27" fmla="*/ 345 h 607"/>
                <a:gd name="T28" fmla="*/ 341 w 517"/>
                <a:gd name="T29" fmla="*/ 208 h 607"/>
                <a:gd name="T30" fmla="*/ 234 w 517"/>
                <a:gd name="T31" fmla="*/ 193 h 607"/>
                <a:gd name="T32" fmla="*/ 126 w 517"/>
                <a:gd name="T33" fmla="*/ 332 h 607"/>
                <a:gd name="T34" fmla="*/ 60 w 517"/>
                <a:gd name="T35" fmla="*/ 158 h 607"/>
                <a:gd name="T36" fmla="*/ 148 w 517"/>
                <a:gd name="T37" fmla="*/ 0 h 607"/>
                <a:gd name="T38" fmla="*/ 0 w 517"/>
                <a:gd name="T39" fmla="*/ 21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7" h="607">
                  <a:moveTo>
                    <a:pt x="0" y="21"/>
                  </a:moveTo>
                  <a:lnTo>
                    <a:pt x="94" y="43"/>
                  </a:lnTo>
                  <a:lnTo>
                    <a:pt x="26" y="152"/>
                  </a:lnTo>
                  <a:lnTo>
                    <a:pt x="101" y="420"/>
                  </a:lnTo>
                  <a:lnTo>
                    <a:pt x="148" y="435"/>
                  </a:lnTo>
                  <a:lnTo>
                    <a:pt x="227" y="248"/>
                  </a:lnTo>
                  <a:lnTo>
                    <a:pt x="322" y="263"/>
                  </a:lnTo>
                  <a:lnTo>
                    <a:pt x="335" y="345"/>
                  </a:lnTo>
                  <a:lnTo>
                    <a:pt x="281" y="442"/>
                  </a:lnTo>
                  <a:lnTo>
                    <a:pt x="356" y="607"/>
                  </a:lnTo>
                  <a:lnTo>
                    <a:pt x="517" y="600"/>
                  </a:lnTo>
                  <a:lnTo>
                    <a:pt x="388" y="572"/>
                  </a:lnTo>
                  <a:lnTo>
                    <a:pt x="322" y="435"/>
                  </a:lnTo>
                  <a:lnTo>
                    <a:pt x="382" y="345"/>
                  </a:lnTo>
                  <a:lnTo>
                    <a:pt x="341" y="208"/>
                  </a:lnTo>
                  <a:lnTo>
                    <a:pt x="234" y="193"/>
                  </a:lnTo>
                  <a:lnTo>
                    <a:pt x="126" y="332"/>
                  </a:lnTo>
                  <a:lnTo>
                    <a:pt x="60" y="158"/>
                  </a:lnTo>
                  <a:lnTo>
                    <a:pt x="148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99" name="Freeform 27">
              <a:extLst>
                <a:ext uri="{FF2B5EF4-FFF2-40B4-BE49-F238E27FC236}">
                  <a16:creationId xmlns:a16="http://schemas.microsoft.com/office/drawing/2014/main" id="{3F218222-1615-0EBB-7F8F-C43BB3B7D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1433"/>
              <a:ext cx="135" cy="422"/>
            </a:xfrm>
            <a:custGeom>
              <a:avLst/>
              <a:gdLst>
                <a:gd name="T0" fmla="*/ 135 w 135"/>
                <a:gd name="T1" fmla="*/ 0 h 422"/>
                <a:gd name="T2" fmla="*/ 73 w 135"/>
                <a:gd name="T3" fmla="*/ 92 h 422"/>
                <a:gd name="T4" fmla="*/ 94 w 135"/>
                <a:gd name="T5" fmla="*/ 223 h 422"/>
                <a:gd name="T6" fmla="*/ 0 w 135"/>
                <a:gd name="T7" fmla="*/ 343 h 422"/>
                <a:gd name="T8" fmla="*/ 6 w 135"/>
                <a:gd name="T9" fmla="*/ 382 h 422"/>
                <a:gd name="T10" fmla="*/ 94 w 135"/>
                <a:gd name="T11" fmla="*/ 422 h 422"/>
                <a:gd name="T12" fmla="*/ 38 w 135"/>
                <a:gd name="T13" fmla="*/ 349 h 422"/>
                <a:gd name="T14" fmla="*/ 126 w 135"/>
                <a:gd name="T15" fmla="*/ 244 h 422"/>
                <a:gd name="T16" fmla="*/ 107 w 135"/>
                <a:gd name="T17" fmla="*/ 85 h 422"/>
                <a:gd name="T18" fmla="*/ 135 w 135"/>
                <a:gd name="T1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422">
                  <a:moveTo>
                    <a:pt x="135" y="0"/>
                  </a:moveTo>
                  <a:lnTo>
                    <a:pt x="73" y="92"/>
                  </a:lnTo>
                  <a:lnTo>
                    <a:pt x="94" y="223"/>
                  </a:lnTo>
                  <a:lnTo>
                    <a:pt x="0" y="343"/>
                  </a:lnTo>
                  <a:lnTo>
                    <a:pt x="6" y="382"/>
                  </a:lnTo>
                  <a:lnTo>
                    <a:pt x="94" y="422"/>
                  </a:lnTo>
                  <a:lnTo>
                    <a:pt x="38" y="349"/>
                  </a:lnTo>
                  <a:lnTo>
                    <a:pt x="126" y="244"/>
                  </a:lnTo>
                  <a:lnTo>
                    <a:pt x="107" y="85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0" name="Freeform 28">
              <a:extLst>
                <a:ext uri="{FF2B5EF4-FFF2-40B4-BE49-F238E27FC236}">
                  <a16:creationId xmlns:a16="http://schemas.microsoft.com/office/drawing/2014/main" id="{AD4A2400-0222-BBC5-89B9-1F9517DA6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4" y="1930"/>
              <a:ext cx="296" cy="337"/>
            </a:xfrm>
            <a:custGeom>
              <a:avLst/>
              <a:gdLst>
                <a:gd name="T0" fmla="*/ 0 w 296"/>
                <a:gd name="T1" fmla="*/ 0 h 337"/>
                <a:gd name="T2" fmla="*/ 41 w 296"/>
                <a:gd name="T3" fmla="*/ 41 h 337"/>
                <a:gd name="T4" fmla="*/ 41 w 296"/>
                <a:gd name="T5" fmla="*/ 166 h 337"/>
                <a:gd name="T6" fmla="*/ 60 w 296"/>
                <a:gd name="T7" fmla="*/ 185 h 337"/>
                <a:gd name="T8" fmla="*/ 208 w 296"/>
                <a:gd name="T9" fmla="*/ 213 h 337"/>
                <a:gd name="T10" fmla="*/ 296 w 296"/>
                <a:gd name="T11" fmla="*/ 337 h 337"/>
                <a:gd name="T12" fmla="*/ 182 w 296"/>
                <a:gd name="T13" fmla="*/ 238 h 337"/>
                <a:gd name="T14" fmla="*/ 41 w 296"/>
                <a:gd name="T15" fmla="*/ 219 h 337"/>
                <a:gd name="T16" fmla="*/ 6 w 296"/>
                <a:gd name="T17" fmla="*/ 185 h 337"/>
                <a:gd name="T18" fmla="*/ 6 w 296"/>
                <a:gd name="T19" fmla="*/ 60 h 337"/>
                <a:gd name="T20" fmla="*/ 0 w 296"/>
                <a:gd name="T21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6" h="337">
                  <a:moveTo>
                    <a:pt x="0" y="0"/>
                  </a:moveTo>
                  <a:lnTo>
                    <a:pt x="41" y="41"/>
                  </a:lnTo>
                  <a:lnTo>
                    <a:pt x="41" y="166"/>
                  </a:lnTo>
                  <a:lnTo>
                    <a:pt x="60" y="185"/>
                  </a:lnTo>
                  <a:lnTo>
                    <a:pt x="208" y="213"/>
                  </a:lnTo>
                  <a:lnTo>
                    <a:pt x="296" y="337"/>
                  </a:lnTo>
                  <a:lnTo>
                    <a:pt x="182" y="238"/>
                  </a:lnTo>
                  <a:lnTo>
                    <a:pt x="41" y="219"/>
                  </a:lnTo>
                  <a:lnTo>
                    <a:pt x="6" y="185"/>
                  </a:lnTo>
                  <a:lnTo>
                    <a:pt x="6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1" name="Freeform 29">
              <a:extLst>
                <a:ext uri="{FF2B5EF4-FFF2-40B4-BE49-F238E27FC236}">
                  <a16:creationId xmlns:a16="http://schemas.microsoft.com/office/drawing/2014/main" id="{389A0082-776E-9857-9540-C0E9066A6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" y="2038"/>
              <a:ext cx="107" cy="73"/>
            </a:xfrm>
            <a:custGeom>
              <a:avLst/>
              <a:gdLst>
                <a:gd name="T0" fmla="*/ 107 w 107"/>
                <a:gd name="T1" fmla="*/ 0 h 73"/>
                <a:gd name="T2" fmla="*/ 13 w 107"/>
                <a:gd name="T3" fmla="*/ 73 h 73"/>
                <a:gd name="T4" fmla="*/ 0 w 107"/>
                <a:gd name="T5" fmla="*/ 38 h 73"/>
                <a:gd name="T6" fmla="*/ 107 w 10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73">
                  <a:moveTo>
                    <a:pt x="107" y="0"/>
                  </a:moveTo>
                  <a:lnTo>
                    <a:pt x="13" y="73"/>
                  </a:lnTo>
                  <a:lnTo>
                    <a:pt x="0" y="38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2" name="Freeform 30">
              <a:extLst>
                <a:ext uri="{FF2B5EF4-FFF2-40B4-BE49-F238E27FC236}">
                  <a16:creationId xmlns:a16="http://schemas.microsoft.com/office/drawing/2014/main" id="{8957CDAD-19E4-B6AB-9772-83787EA62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" y="2679"/>
              <a:ext cx="942" cy="483"/>
            </a:xfrm>
            <a:custGeom>
              <a:avLst/>
              <a:gdLst>
                <a:gd name="T0" fmla="*/ 204 w 942"/>
                <a:gd name="T1" fmla="*/ 84 h 483"/>
                <a:gd name="T2" fmla="*/ 98 w 942"/>
                <a:gd name="T3" fmla="*/ 0 h 483"/>
                <a:gd name="T4" fmla="*/ 0 w 942"/>
                <a:gd name="T5" fmla="*/ 15 h 483"/>
                <a:gd name="T6" fmla="*/ 10 w 942"/>
                <a:gd name="T7" fmla="*/ 84 h 483"/>
                <a:gd name="T8" fmla="*/ 124 w 942"/>
                <a:gd name="T9" fmla="*/ 178 h 483"/>
                <a:gd name="T10" fmla="*/ 206 w 942"/>
                <a:gd name="T11" fmla="*/ 287 h 483"/>
                <a:gd name="T12" fmla="*/ 427 w 942"/>
                <a:gd name="T13" fmla="*/ 298 h 483"/>
                <a:gd name="T14" fmla="*/ 942 w 942"/>
                <a:gd name="T15" fmla="*/ 483 h 483"/>
                <a:gd name="T16" fmla="*/ 448 w 942"/>
                <a:gd name="T17" fmla="*/ 262 h 483"/>
                <a:gd name="T18" fmla="*/ 221 w 942"/>
                <a:gd name="T19" fmla="*/ 242 h 483"/>
                <a:gd name="T20" fmla="*/ 150 w 942"/>
                <a:gd name="T21" fmla="*/ 154 h 483"/>
                <a:gd name="T22" fmla="*/ 58 w 942"/>
                <a:gd name="T23" fmla="*/ 62 h 483"/>
                <a:gd name="T24" fmla="*/ 66 w 942"/>
                <a:gd name="T25" fmla="*/ 26 h 483"/>
                <a:gd name="T26" fmla="*/ 204 w 942"/>
                <a:gd name="T27" fmla="*/ 8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2" h="483">
                  <a:moveTo>
                    <a:pt x="204" y="84"/>
                  </a:moveTo>
                  <a:lnTo>
                    <a:pt x="98" y="0"/>
                  </a:lnTo>
                  <a:lnTo>
                    <a:pt x="0" y="15"/>
                  </a:lnTo>
                  <a:lnTo>
                    <a:pt x="10" y="84"/>
                  </a:lnTo>
                  <a:lnTo>
                    <a:pt x="124" y="178"/>
                  </a:lnTo>
                  <a:lnTo>
                    <a:pt x="206" y="287"/>
                  </a:lnTo>
                  <a:lnTo>
                    <a:pt x="427" y="298"/>
                  </a:lnTo>
                  <a:lnTo>
                    <a:pt x="942" y="483"/>
                  </a:lnTo>
                  <a:lnTo>
                    <a:pt x="448" y="262"/>
                  </a:lnTo>
                  <a:lnTo>
                    <a:pt x="221" y="242"/>
                  </a:lnTo>
                  <a:lnTo>
                    <a:pt x="150" y="154"/>
                  </a:lnTo>
                  <a:lnTo>
                    <a:pt x="58" y="62"/>
                  </a:lnTo>
                  <a:lnTo>
                    <a:pt x="66" y="26"/>
                  </a:lnTo>
                  <a:lnTo>
                    <a:pt x="204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3" name="Freeform 31">
              <a:extLst>
                <a:ext uri="{FF2B5EF4-FFF2-40B4-BE49-F238E27FC236}">
                  <a16:creationId xmlns:a16="http://schemas.microsoft.com/office/drawing/2014/main" id="{80E26E56-3A66-B34E-53A4-6B74F5B90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2480"/>
              <a:ext cx="1101" cy="398"/>
            </a:xfrm>
            <a:custGeom>
              <a:avLst/>
              <a:gdLst>
                <a:gd name="T0" fmla="*/ 1101 w 1101"/>
                <a:gd name="T1" fmla="*/ 398 h 398"/>
                <a:gd name="T2" fmla="*/ 740 w 1101"/>
                <a:gd name="T3" fmla="*/ 351 h 398"/>
                <a:gd name="T4" fmla="*/ 442 w 1101"/>
                <a:gd name="T5" fmla="*/ 105 h 398"/>
                <a:gd name="T6" fmla="*/ 34 w 1101"/>
                <a:gd name="T7" fmla="*/ 0 h 398"/>
                <a:gd name="T8" fmla="*/ 0 w 1101"/>
                <a:gd name="T9" fmla="*/ 23 h 398"/>
                <a:gd name="T10" fmla="*/ 28 w 1101"/>
                <a:gd name="T11" fmla="*/ 85 h 398"/>
                <a:gd name="T12" fmla="*/ 116 w 1101"/>
                <a:gd name="T13" fmla="*/ 111 h 398"/>
                <a:gd name="T14" fmla="*/ 58 w 1101"/>
                <a:gd name="T15" fmla="*/ 34 h 398"/>
                <a:gd name="T16" fmla="*/ 431 w 1101"/>
                <a:gd name="T17" fmla="*/ 135 h 398"/>
                <a:gd name="T18" fmla="*/ 699 w 1101"/>
                <a:gd name="T19" fmla="*/ 368 h 398"/>
                <a:gd name="T20" fmla="*/ 1101 w 1101"/>
                <a:gd name="T21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398">
                  <a:moveTo>
                    <a:pt x="1101" y="398"/>
                  </a:moveTo>
                  <a:lnTo>
                    <a:pt x="740" y="351"/>
                  </a:lnTo>
                  <a:lnTo>
                    <a:pt x="442" y="105"/>
                  </a:lnTo>
                  <a:lnTo>
                    <a:pt x="34" y="0"/>
                  </a:lnTo>
                  <a:lnTo>
                    <a:pt x="0" y="23"/>
                  </a:lnTo>
                  <a:lnTo>
                    <a:pt x="28" y="85"/>
                  </a:lnTo>
                  <a:lnTo>
                    <a:pt x="116" y="111"/>
                  </a:lnTo>
                  <a:lnTo>
                    <a:pt x="58" y="34"/>
                  </a:lnTo>
                  <a:lnTo>
                    <a:pt x="431" y="135"/>
                  </a:lnTo>
                  <a:lnTo>
                    <a:pt x="699" y="368"/>
                  </a:lnTo>
                  <a:lnTo>
                    <a:pt x="1101" y="3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4" name="Freeform 32">
              <a:extLst>
                <a:ext uri="{FF2B5EF4-FFF2-40B4-BE49-F238E27FC236}">
                  <a16:creationId xmlns:a16="http://schemas.microsoft.com/office/drawing/2014/main" id="{C7914BBB-39FC-A6AC-25DC-CC5A3303B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3" y="2615"/>
              <a:ext cx="240" cy="120"/>
            </a:xfrm>
            <a:custGeom>
              <a:avLst/>
              <a:gdLst>
                <a:gd name="T0" fmla="*/ 0 w 240"/>
                <a:gd name="T1" fmla="*/ 0 h 120"/>
                <a:gd name="T2" fmla="*/ 184 w 240"/>
                <a:gd name="T3" fmla="*/ 34 h 120"/>
                <a:gd name="T4" fmla="*/ 240 w 240"/>
                <a:gd name="T5" fmla="*/ 120 h 120"/>
                <a:gd name="T6" fmla="*/ 148 w 240"/>
                <a:gd name="T7" fmla="*/ 49 h 120"/>
                <a:gd name="T8" fmla="*/ 0 w 240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120">
                  <a:moveTo>
                    <a:pt x="0" y="0"/>
                  </a:moveTo>
                  <a:lnTo>
                    <a:pt x="184" y="34"/>
                  </a:lnTo>
                  <a:lnTo>
                    <a:pt x="240" y="120"/>
                  </a:lnTo>
                  <a:lnTo>
                    <a:pt x="148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5" name="Freeform 33">
              <a:extLst>
                <a:ext uri="{FF2B5EF4-FFF2-40B4-BE49-F238E27FC236}">
                  <a16:creationId xmlns:a16="http://schemas.microsoft.com/office/drawing/2014/main" id="{C6A2E408-0384-1179-0A21-7E3C77AB9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8" y="2353"/>
              <a:ext cx="704" cy="1266"/>
            </a:xfrm>
            <a:custGeom>
              <a:avLst/>
              <a:gdLst>
                <a:gd name="T0" fmla="*/ 532 w 704"/>
                <a:gd name="T1" fmla="*/ 285 h 1266"/>
                <a:gd name="T2" fmla="*/ 524 w 704"/>
                <a:gd name="T3" fmla="*/ 335 h 1266"/>
                <a:gd name="T4" fmla="*/ 298 w 704"/>
                <a:gd name="T5" fmla="*/ 453 h 1266"/>
                <a:gd name="T6" fmla="*/ 270 w 704"/>
                <a:gd name="T7" fmla="*/ 403 h 1266"/>
                <a:gd name="T8" fmla="*/ 43 w 704"/>
                <a:gd name="T9" fmla="*/ 418 h 1266"/>
                <a:gd name="T10" fmla="*/ 0 w 704"/>
                <a:gd name="T11" fmla="*/ 641 h 1266"/>
                <a:gd name="T12" fmla="*/ 71 w 704"/>
                <a:gd name="T13" fmla="*/ 459 h 1266"/>
                <a:gd name="T14" fmla="*/ 242 w 704"/>
                <a:gd name="T15" fmla="*/ 446 h 1266"/>
                <a:gd name="T16" fmla="*/ 199 w 704"/>
                <a:gd name="T17" fmla="*/ 704 h 1266"/>
                <a:gd name="T18" fmla="*/ 221 w 704"/>
                <a:gd name="T19" fmla="*/ 819 h 1266"/>
                <a:gd name="T20" fmla="*/ 245 w 704"/>
                <a:gd name="T21" fmla="*/ 588 h 1266"/>
                <a:gd name="T22" fmla="*/ 277 w 704"/>
                <a:gd name="T23" fmla="*/ 508 h 1266"/>
                <a:gd name="T24" fmla="*/ 515 w 704"/>
                <a:gd name="T25" fmla="*/ 388 h 1266"/>
                <a:gd name="T26" fmla="*/ 356 w 704"/>
                <a:gd name="T27" fmla="*/ 1266 h 1266"/>
                <a:gd name="T28" fmla="*/ 582 w 704"/>
                <a:gd name="T29" fmla="*/ 294 h 1266"/>
                <a:gd name="T30" fmla="*/ 704 w 704"/>
                <a:gd name="T31" fmla="*/ 0 h 1266"/>
                <a:gd name="T32" fmla="*/ 532 w 704"/>
                <a:gd name="T33" fmla="*/ 285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1266">
                  <a:moveTo>
                    <a:pt x="532" y="285"/>
                  </a:moveTo>
                  <a:lnTo>
                    <a:pt x="524" y="335"/>
                  </a:lnTo>
                  <a:lnTo>
                    <a:pt x="298" y="453"/>
                  </a:lnTo>
                  <a:lnTo>
                    <a:pt x="270" y="403"/>
                  </a:lnTo>
                  <a:lnTo>
                    <a:pt x="43" y="418"/>
                  </a:lnTo>
                  <a:lnTo>
                    <a:pt x="0" y="641"/>
                  </a:lnTo>
                  <a:lnTo>
                    <a:pt x="71" y="459"/>
                  </a:lnTo>
                  <a:lnTo>
                    <a:pt x="242" y="446"/>
                  </a:lnTo>
                  <a:lnTo>
                    <a:pt x="199" y="704"/>
                  </a:lnTo>
                  <a:lnTo>
                    <a:pt x="221" y="819"/>
                  </a:lnTo>
                  <a:lnTo>
                    <a:pt x="245" y="588"/>
                  </a:lnTo>
                  <a:lnTo>
                    <a:pt x="277" y="508"/>
                  </a:lnTo>
                  <a:lnTo>
                    <a:pt x="515" y="388"/>
                  </a:lnTo>
                  <a:lnTo>
                    <a:pt x="356" y="1266"/>
                  </a:lnTo>
                  <a:lnTo>
                    <a:pt x="582" y="294"/>
                  </a:lnTo>
                  <a:lnTo>
                    <a:pt x="704" y="0"/>
                  </a:lnTo>
                  <a:lnTo>
                    <a:pt x="532" y="2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6" name="Freeform 34">
              <a:extLst>
                <a:ext uri="{FF2B5EF4-FFF2-40B4-BE49-F238E27FC236}">
                  <a16:creationId xmlns:a16="http://schemas.microsoft.com/office/drawing/2014/main" id="{74E3E382-4E40-86F0-71A8-B7B6317C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6" y="3112"/>
              <a:ext cx="406" cy="180"/>
            </a:xfrm>
            <a:custGeom>
              <a:avLst/>
              <a:gdLst>
                <a:gd name="T0" fmla="*/ 7 w 406"/>
                <a:gd name="T1" fmla="*/ 0 h 180"/>
                <a:gd name="T2" fmla="*/ 0 w 406"/>
                <a:gd name="T3" fmla="*/ 174 h 180"/>
                <a:gd name="T4" fmla="*/ 213 w 406"/>
                <a:gd name="T5" fmla="*/ 180 h 180"/>
                <a:gd name="T6" fmla="*/ 264 w 406"/>
                <a:gd name="T7" fmla="*/ 125 h 180"/>
                <a:gd name="T8" fmla="*/ 406 w 406"/>
                <a:gd name="T9" fmla="*/ 110 h 180"/>
                <a:gd name="T10" fmla="*/ 271 w 406"/>
                <a:gd name="T11" fmla="*/ 69 h 180"/>
                <a:gd name="T12" fmla="*/ 194 w 406"/>
                <a:gd name="T13" fmla="*/ 146 h 180"/>
                <a:gd name="T14" fmla="*/ 28 w 406"/>
                <a:gd name="T15" fmla="*/ 131 h 180"/>
                <a:gd name="T16" fmla="*/ 7 w 406"/>
                <a:gd name="T17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6" h="180">
                  <a:moveTo>
                    <a:pt x="7" y="0"/>
                  </a:moveTo>
                  <a:lnTo>
                    <a:pt x="0" y="174"/>
                  </a:lnTo>
                  <a:lnTo>
                    <a:pt x="213" y="180"/>
                  </a:lnTo>
                  <a:lnTo>
                    <a:pt x="264" y="125"/>
                  </a:lnTo>
                  <a:lnTo>
                    <a:pt x="406" y="110"/>
                  </a:lnTo>
                  <a:lnTo>
                    <a:pt x="271" y="69"/>
                  </a:lnTo>
                  <a:lnTo>
                    <a:pt x="194" y="146"/>
                  </a:lnTo>
                  <a:lnTo>
                    <a:pt x="28" y="13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7" name="Freeform 35">
              <a:extLst>
                <a:ext uri="{FF2B5EF4-FFF2-40B4-BE49-F238E27FC236}">
                  <a16:creationId xmlns:a16="http://schemas.microsoft.com/office/drawing/2014/main" id="{B9EDB925-EA9B-0C85-3F26-B50002EFE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0" y="2758"/>
              <a:ext cx="148" cy="138"/>
            </a:xfrm>
            <a:custGeom>
              <a:avLst/>
              <a:gdLst>
                <a:gd name="T0" fmla="*/ 21 w 148"/>
                <a:gd name="T1" fmla="*/ 0 h 138"/>
                <a:gd name="T2" fmla="*/ 148 w 148"/>
                <a:gd name="T3" fmla="*/ 138 h 138"/>
                <a:gd name="T4" fmla="*/ 0 w 148"/>
                <a:gd name="T5" fmla="*/ 43 h 138"/>
                <a:gd name="T6" fmla="*/ 21 w 14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38">
                  <a:moveTo>
                    <a:pt x="21" y="0"/>
                  </a:moveTo>
                  <a:lnTo>
                    <a:pt x="148" y="138"/>
                  </a:lnTo>
                  <a:lnTo>
                    <a:pt x="0" y="4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8" name="Freeform 36">
              <a:extLst>
                <a:ext uri="{FF2B5EF4-FFF2-40B4-BE49-F238E27FC236}">
                  <a16:creationId xmlns:a16="http://schemas.microsoft.com/office/drawing/2014/main" id="{48AE51E6-2B3D-6A9E-56F2-C4D0FE3FE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" y="3790"/>
              <a:ext cx="855" cy="451"/>
            </a:xfrm>
            <a:custGeom>
              <a:avLst/>
              <a:gdLst>
                <a:gd name="T0" fmla="*/ 48 w 855"/>
                <a:gd name="T1" fmla="*/ 101 h 451"/>
                <a:gd name="T2" fmla="*/ 198 w 855"/>
                <a:gd name="T3" fmla="*/ 140 h 451"/>
                <a:gd name="T4" fmla="*/ 346 w 855"/>
                <a:gd name="T5" fmla="*/ 133 h 451"/>
                <a:gd name="T6" fmla="*/ 299 w 855"/>
                <a:gd name="T7" fmla="*/ 67 h 451"/>
                <a:gd name="T8" fmla="*/ 279 w 855"/>
                <a:gd name="T9" fmla="*/ 0 h 451"/>
                <a:gd name="T10" fmla="*/ 449 w 855"/>
                <a:gd name="T11" fmla="*/ 41 h 451"/>
                <a:gd name="T12" fmla="*/ 543 w 855"/>
                <a:gd name="T13" fmla="*/ 120 h 451"/>
                <a:gd name="T14" fmla="*/ 700 w 855"/>
                <a:gd name="T15" fmla="*/ 7 h 451"/>
                <a:gd name="T16" fmla="*/ 713 w 855"/>
                <a:gd name="T17" fmla="*/ 54 h 451"/>
                <a:gd name="T18" fmla="*/ 550 w 855"/>
                <a:gd name="T19" fmla="*/ 159 h 451"/>
                <a:gd name="T20" fmla="*/ 374 w 855"/>
                <a:gd name="T21" fmla="*/ 60 h 451"/>
                <a:gd name="T22" fmla="*/ 434 w 855"/>
                <a:gd name="T23" fmla="*/ 152 h 451"/>
                <a:gd name="T24" fmla="*/ 380 w 855"/>
                <a:gd name="T25" fmla="*/ 187 h 451"/>
                <a:gd name="T26" fmla="*/ 217 w 855"/>
                <a:gd name="T27" fmla="*/ 187 h 451"/>
                <a:gd name="T28" fmla="*/ 54 w 855"/>
                <a:gd name="T29" fmla="*/ 152 h 451"/>
                <a:gd name="T30" fmla="*/ 159 w 855"/>
                <a:gd name="T31" fmla="*/ 290 h 451"/>
                <a:gd name="T32" fmla="*/ 299 w 855"/>
                <a:gd name="T33" fmla="*/ 356 h 451"/>
                <a:gd name="T34" fmla="*/ 421 w 855"/>
                <a:gd name="T35" fmla="*/ 406 h 451"/>
                <a:gd name="T36" fmla="*/ 584 w 855"/>
                <a:gd name="T37" fmla="*/ 397 h 451"/>
                <a:gd name="T38" fmla="*/ 726 w 855"/>
                <a:gd name="T39" fmla="*/ 318 h 451"/>
                <a:gd name="T40" fmla="*/ 803 w 855"/>
                <a:gd name="T41" fmla="*/ 279 h 451"/>
                <a:gd name="T42" fmla="*/ 855 w 855"/>
                <a:gd name="T43" fmla="*/ 303 h 451"/>
                <a:gd name="T44" fmla="*/ 732 w 855"/>
                <a:gd name="T45" fmla="*/ 337 h 451"/>
                <a:gd name="T46" fmla="*/ 603 w 855"/>
                <a:gd name="T47" fmla="*/ 451 h 451"/>
                <a:gd name="T48" fmla="*/ 376 w 855"/>
                <a:gd name="T49" fmla="*/ 433 h 451"/>
                <a:gd name="T50" fmla="*/ 204 w 855"/>
                <a:gd name="T51" fmla="*/ 363 h 451"/>
                <a:gd name="T52" fmla="*/ 95 w 855"/>
                <a:gd name="T53" fmla="*/ 273 h 451"/>
                <a:gd name="T54" fmla="*/ 0 w 855"/>
                <a:gd name="T55" fmla="*/ 146 h 451"/>
                <a:gd name="T56" fmla="*/ 48 w 855"/>
                <a:gd name="T57" fmla="*/ 101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5" h="451">
                  <a:moveTo>
                    <a:pt x="48" y="101"/>
                  </a:moveTo>
                  <a:lnTo>
                    <a:pt x="198" y="140"/>
                  </a:lnTo>
                  <a:lnTo>
                    <a:pt x="346" y="133"/>
                  </a:lnTo>
                  <a:lnTo>
                    <a:pt x="299" y="67"/>
                  </a:lnTo>
                  <a:lnTo>
                    <a:pt x="279" y="0"/>
                  </a:lnTo>
                  <a:lnTo>
                    <a:pt x="449" y="41"/>
                  </a:lnTo>
                  <a:lnTo>
                    <a:pt x="543" y="120"/>
                  </a:lnTo>
                  <a:lnTo>
                    <a:pt x="700" y="7"/>
                  </a:lnTo>
                  <a:lnTo>
                    <a:pt x="713" y="54"/>
                  </a:lnTo>
                  <a:lnTo>
                    <a:pt x="550" y="159"/>
                  </a:lnTo>
                  <a:lnTo>
                    <a:pt x="374" y="60"/>
                  </a:lnTo>
                  <a:lnTo>
                    <a:pt x="434" y="152"/>
                  </a:lnTo>
                  <a:lnTo>
                    <a:pt x="380" y="187"/>
                  </a:lnTo>
                  <a:lnTo>
                    <a:pt x="217" y="187"/>
                  </a:lnTo>
                  <a:lnTo>
                    <a:pt x="54" y="152"/>
                  </a:lnTo>
                  <a:lnTo>
                    <a:pt x="159" y="290"/>
                  </a:lnTo>
                  <a:lnTo>
                    <a:pt x="299" y="356"/>
                  </a:lnTo>
                  <a:lnTo>
                    <a:pt x="421" y="406"/>
                  </a:lnTo>
                  <a:lnTo>
                    <a:pt x="584" y="397"/>
                  </a:lnTo>
                  <a:lnTo>
                    <a:pt x="726" y="318"/>
                  </a:lnTo>
                  <a:lnTo>
                    <a:pt x="803" y="279"/>
                  </a:lnTo>
                  <a:lnTo>
                    <a:pt x="855" y="303"/>
                  </a:lnTo>
                  <a:lnTo>
                    <a:pt x="732" y="337"/>
                  </a:lnTo>
                  <a:lnTo>
                    <a:pt x="603" y="451"/>
                  </a:lnTo>
                  <a:lnTo>
                    <a:pt x="376" y="433"/>
                  </a:lnTo>
                  <a:lnTo>
                    <a:pt x="204" y="363"/>
                  </a:lnTo>
                  <a:lnTo>
                    <a:pt x="95" y="273"/>
                  </a:lnTo>
                  <a:lnTo>
                    <a:pt x="0" y="146"/>
                  </a:lnTo>
                  <a:lnTo>
                    <a:pt x="48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09" name="Freeform 37">
              <a:extLst>
                <a:ext uri="{FF2B5EF4-FFF2-40B4-BE49-F238E27FC236}">
                  <a16:creationId xmlns:a16="http://schemas.microsoft.com/office/drawing/2014/main" id="{0C472715-BE67-F9A4-DD61-6E17BFA35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" y="1973"/>
              <a:ext cx="1243" cy="2201"/>
            </a:xfrm>
            <a:custGeom>
              <a:avLst/>
              <a:gdLst>
                <a:gd name="T0" fmla="*/ 831 w 1243"/>
                <a:gd name="T1" fmla="*/ 0 h 2201"/>
                <a:gd name="T2" fmla="*/ 865 w 1243"/>
                <a:gd name="T3" fmla="*/ 155 h 2201"/>
                <a:gd name="T4" fmla="*/ 1061 w 1243"/>
                <a:gd name="T5" fmla="*/ 395 h 2201"/>
                <a:gd name="T6" fmla="*/ 1157 w 1243"/>
                <a:gd name="T7" fmla="*/ 785 h 2201"/>
                <a:gd name="T8" fmla="*/ 1243 w 1243"/>
                <a:gd name="T9" fmla="*/ 1362 h 2201"/>
                <a:gd name="T10" fmla="*/ 1110 w 1243"/>
                <a:gd name="T11" fmla="*/ 1783 h 2201"/>
                <a:gd name="T12" fmla="*/ 447 w 1243"/>
                <a:gd name="T13" fmla="*/ 2045 h 2201"/>
                <a:gd name="T14" fmla="*/ 447 w 1243"/>
                <a:gd name="T15" fmla="*/ 2107 h 2201"/>
                <a:gd name="T16" fmla="*/ 410 w 1243"/>
                <a:gd name="T17" fmla="*/ 2152 h 2201"/>
                <a:gd name="T18" fmla="*/ 269 w 1243"/>
                <a:gd name="T19" fmla="*/ 2201 h 2201"/>
                <a:gd name="T20" fmla="*/ 50 w 1243"/>
                <a:gd name="T21" fmla="*/ 2017 h 2201"/>
                <a:gd name="T22" fmla="*/ 0 w 1243"/>
                <a:gd name="T23" fmla="*/ 1753 h 2201"/>
                <a:gd name="T24" fmla="*/ 99 w 1243"/>
                <a:gd name="T25" fmla="*/ 2008 h 2201"/>
                <a:gd name="T26" fmla="*/ 277 w 1243"/>
                <a:gd name="T27" fmla="*/ 2160 h 2201"/>
                <a:gd name="T28" fmla="*/ 376 w 1243"/>
                <a:gd name="T29" fmla="*/ 2107 h 2201"/>
                <a:gd name="T30" fmla="*/ 206 w 1243"/>
                <a:gd name="T31" fmla="*/ 1890 h 2201"/>
                <a:gd name="T32" fmla="*/ 155 w 1243"/>
                <a:gd name="T33" fmla="*/ 1697 h 2201"/>
                <a:gd name="T34" fmla="*/ 77 w 1243"/>
                <a:gd name="T35" fmla="*/ 1703 h 2201"/>
                <a:gd name="T36" fmla="*/ 163 w 1243"/>
                <a:gd name="T37" fmla="*/ 1648 h 2201"/>
                <a:gd name="T38" fmla="*/ 226 w 1243"/>
                <a:gd name="T39" fmla="*/ 1676 h 2201"/>
                <a:gd name="T40" fmla="*/ 517 w 1243"/>
                <a:gd name="T41" fmla="*/ 1468 h 2201"/>
                <a:gd name="T42" fmla="*/ 545 w 1243"/>
                <a:gd name="T43" fmla="*/ 1315 h 2201"/>
                <a:gd name="T44" fmla="*/ 575 w 1243"/>
                <a:gd name="T45" fmla="*/ 1259 h 2201"/>
                <a:gd name="T46" fmla="*/ 318 w 1243"/>
                <a:gd name="T47" fmla="*/ 1120 h 2201"/>
                <a:gd name="T48" fmla="*/ 588 w 1243"/>
                <a:gd name="T49" fmla="*/ 1217 h 2201"/>
                <a:gd name="T50" fmla="*/ 689 w 1243"/>
                <a:gd name="T51" fmla="*/ 1264 h 2201"/>
                <a:gd name="T52" fmla="*/ 582 w 1243"/>
                <a:gd name="T53" fmla="*/ 1328 h 2201"/>
                <a:gd name="T54" fmla="*/ 567 w 1243"/>
                <a:gd name="T55" fmla="*/ 1487 h 2201"/>
                <a:gd name="T56" fmla="*/ 217 w 1243"/>
                <a:gd name="T57" fmla="*/ 1723 h 2201"/>
                <a:gd name="T58" fmla="*/ 241 w 1243"/>
                <a:gd name="T59" fmla="*/ 1890 h 2201"/>
                <a:gd name="T60" fmla="*/ 382 w 1243"/>
                <a:gd name="T61" fmla="*/ 2036 h 2201"/>
                <a:gd name="T62" fmla="*/ 1058 w 1243"/>
                <a:gd name="T63" fmla="*/ 1736 h 2201"/>
                <a:gd name="T64" fmla="*/ 1179 w 1243"/>
                <a:gd name="T65" fmla="*/ 1390 h 2201"/>
                <a:gd name="T66" fmla="*/ 1114 w 1243"/>
                <a:gd name="T67" fmla="*/ 757 h 2201"/>
                <a:gd name="T68" fmla="*/ 936 w 1243"/>
                <a:gd name="T69" fmla="*/ 549 h 2201"/>
                <a:gd name="T70" fmla="*/ 1071 w 1243"/>
                <a:gd name="T71" fmla="*/ 620 h 2201"/>
                <a:gd name="T72" fmla="*/ 990 w 1243"/>
                <a:gd name="T73" fmla="*/ 446 h 2201"/>
                <a:gd name="T74" fmla="*/ 801 w 1243"/>
                <a:gd name="T75" fmla="*/ 161 h 2201"/>
                <a:gd name="T76" fmla="*/ 284 w 1243"/>
                <a:gd name="T77" fmla="*/ 363 h 2201"/>
                <a:gd name="T78" fmla="*/ 809 w 1243"/>
                <a:gd name="T79" fmla="*/ 112 h 2201"/>
                <a:gd name="T80" fmla="*/ 809 w 1243"/>
                <a:gd name="T81" fmla="*/ 43 h 2201"/>
                <a:gd name="T82" fmla="*/ 425 w 1243"/>
                <a:gd name="T83" fmla="*/ 146 h 2201"/>
                <a:gd name="T84" fmla="*/ 831 w 1243"/>
                <a:gd name="T85" fmla="*/ 0 h 2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3" h="2201">
                  <a:moveTo>
                    <a:pt x="831" y="0"/>
                  </a:moveTo>
                  <a:lnTo>
                    <a:pt x="865" y="155"/>
                  </a:lnTo>
                  <a:lnTo>
                    <a:pt x="1061" y="395"/>
                  </a:lnTo>
                  <a:lnTo>
                    <a:pt x="1157" y="785"/>
                  </a:lnTo>
                  <a:lnTo>
                    <a:pt x="1243" y="1362"/>
                  </a:lnTo>
                  <a:lnTo>
                    <a:pt x="1110" y="1783"/>
                  </a:lnTo>
                  <a:lnTo>
                    <a:pt x="447" y="2045"/>
                  </a:lnTo>
                  <a:lnTo>
                    <a:pt x="447" y="2107"/>
                  </a:lnTo>
                  <a:lnTo>
                    <a:pt x="410" y="2152"/>
                  </a:lnTo>
                  <a:lnTo>
                    <a:pt x="269" y="2201"/>
                  </a:lnTo>
                  <a:lnTo>
                    <a:pt x="50" y="2017"/>
                  </a:lnTo>
                  <a:lnTo>
                    <a:pt x="0" y="1753"/>
                  </a:lnTo>
                  <a:lnTo>
                    <a:pt x="99" y="2008"/>
                  </a:lnTo>
                  <a:lnTo>
                    <a:pt x="277" y="2160"/>
                  </a:lnTo>
                  <a:lnTo>
                    <a:pt x="376" y="2107"/>
                  </a:lnTo>
                  <a:lnTo>
                    <a:pt x="206" y="1890"/>
                  </a:lnTo>
                  <a:lnTo>
                    <a:pt x="155" y="1697"/>
                  </a:lnTo>
                  <a:lnTo>
                    <a:pt x="77" y="1703"/>
                  </a:lnTo>
                  <a:lnTo>
                    <a:pt x="163" y="1648"/>
                  </a:lnTo>
                  <a:lnTo>
                    <a:pt x="226" y="1676"/>
                  </a:lnTo>
                  <a:lnTo>
                    <a:pt x="517" y="1468"/>
                  </a:lnTo>
                  <a:lnTo>
                    <a:pt x="545" y="1315"/>
                  </a:lnTo>
                  <a:lnTo>
                    <a:pt x="575" y="1259"/>
                  </a:lnTo>
                  <a:lnTo>
                    <a:pt x="318" y="1120"/>
                  </a:lnTo>
                  <a:lnTo>
                    <a:pt x="588" y="1217"/>
                  </a:lnTo>
                  <a:lnTo>
                    <a:pt x="689" y="1264"/>
                  </a:lnTo>
                  <a:lnTo>
                    <a:pt x="582" y="1328"/>
                  </a:lnTo>
                  <a:lnTo>
                    <a:pt x="567" y="1487"/>
                  </a:lnTo>
                  <a:lnTo>
                    <a:pt x="217" y="1723"/>
                  </a:lnTo>
                  <a:lnTo>
                    <a:pt x="241" y="1890"/>
                  </a:lnTo>
                  <a:lnTo>
                    <a:pt x="382" y="2036"/>
                  </a:lnTo>
                  <a:lnTo>
                    <a:pt x="1058" y="1736"/>
                  </a:lnTo>
                  <a:lnTo>
                    <a:pt x="1179" y="1390"/>
                  </a:lnTo>
                  <a:lnTo>
                    <a:pt x="1114" y="757"/>
                  </a:lnTo>
                  <a:lnTo>
                    <a:pt x="936" y="549"/>
                  </a:lnTo>
                  <a:lnTo>
                    <a:pt x="1071" y="620"/>
                  </a:lnTo>
                  <a:lnTo>
                    <a:pt x="990" y="446"/>
                  </a:lnTo>
                  <a:lnTo>
                    <a:pt x="801" y="161"/>
                  </a:lnTo>
                  <a:lnTo>
                    <a:pt x="284" y="363"/>
                  </a:lnTo>
                  <a:lnTo>
                    <a:pt x="809" y="112"/>
                  </a:lnTo>
                  <a:lnTo>
                    <a:pt x="809" y="43"/>
                  </a:lnTo>
                  <a:lnTo>
                    <a:pt x="425" y="146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10" name="Freeform 38">
              <a:extLst>
                <a:ext uri="{FF2B5EF4-FFF2-40B4-BE49-F238E27FC236}">
                  <a16:creationId xmlns:a16="http://schemas.microsoft.com/office/drawing/2014/main" id="{3AE47DE2-3C43-E76E-6414-3C69833B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6" y="1182"/>
              <a:ext cx="328" cy="1589"/>
            </a:xfrm>
            <a:custGeom>
              <a:avLst/>
              <a:gdLst>
                <a:gd name="T0" fmla="*/ 139 w 328"/>
                <a:gd name="T1" fmla="*/ 45 h 1589"/>
                <a:gd name="T2" fmla="*/ 79 w 328"/>
                <a:gd name="T3" fmla="*/ 124 h 1589"/>
                <a:gd name="T4" fmla="*/ 23 w 328"/>
                <a:gd name="T5" fmla="*/ 0 h 1589"/>
                <a:gd name="T6" fmla="*/ 73 w 328"/>
                <a:gd name="T7" fmla="*/ 195 h 1589"/>
                <a:gd name="T8" fmla="*/ 141 w 328"/>
                <a:gd name="T9" fmla="*/ 66 h 1589"/>
                <a:gd name="T10" fmla="*/ 169 w 328"/>
                <a:gd name="T11" fmla="*/ 161 h 1589"/>
                <a:gd name="T12" fmla="*/ 0 w 328"/>
                <a:gd name="T13" fmla="*/ 1295 h 1589"/>
                <a:gd name="T14" fmla="*/ 103 w 328"/>
                <a:gd name="T15" fmla="*/ 1589 h 1589"/>
                <a:gd name="T16" fmla="*/ 34 w 328"/>
                <a:gd name="T17" fmla="*/ 1308 h 1589"/>
                <a:gd name="T18" fmla="*/ 195 w 328"/>
                <a:gd name="T19" fmla="*/ 173 h 1589"/>
                <a:gd name="T20" fmla="*/ 285 w 328"/>
                <a:gd name="T21" fmla="*/ 1338 h 1589"/>
                <a:gd name="T22" fmla="*/ 173 w 328"/>
                <a:gd name="T23" fmla="*/ 1566 h 1589"/>
                <a:gd name="T24" fmla="*/ 328 w 328"/>
                <a:gd name="T25" fmla="*/ 1351 h 1589"/>
                <a:gd name="T26" fmla="*/ 244 w 328"/>
                <a:gd name="T27" fmla="*/ 146 h 1589"/>
                <a:gd name="T28" fmla="*/ 277 w 328"/>
                <a:gd name="T29" fmla="*/ 83 h 1589"/>
                <a:gd name="T30" fmla="*/ 195 w 328"/>
                <a:gd name="T31" fmla="*/ 113 h 1589"/>
                <a:gd name="T32" fmla="*/ 139 w 328"/>
                <a:gd name="T33" fmla="*/ 45 h 1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8" h="1589">
                  <a:moveTo>
                    <a:pt x="139" y="45"/>
                  </a:moveTo>
                  <a:lnTo>
                    <a:pt x="79" y="124"/>
                  </a:lnTo>
                  <a:lnTo>
                    <a:pt x="23" y="0"/>
                  </a:lnTo>
                  <a:lnTo>
                    <a:pt x="73" y="195"/>
                  </a:lnTo>
                  <a:lnTo>
                    <a:pt x="141" y="66"/>
                  </a:lnTo>
                  <a:lnTo>
                    <a:pt x="169" y="161"/>
                  </a:lnTo>
                  <a:lnTo>
                    <a:pt x="0" y="1295"/>
                  </a:lnTo>
                  <a:lnTo>
                    <a:pt x="103" y="1589"/>
                  </a:lnTo>
                  <a:lnTo>
                    <a:pt x="34" y="1308"/>
                  </a:lnTo>
                  <a:lnTo>
                    <a:pt x="195" y="173"/>
                  </a:lnTo>
                  <a:lnTo>
                    <a:pt x="285" y="1338"/>
                  </a:lnTo>
                  <a:lnTo>
                    <a:pt x="173" y="1566"/>
                  </a:lnTo>
                  <a:lnTo>
                    <a:pt x="328" y="1351"/>
                  </a:lnTo>
                  <a:lnTo>
                    <a:pt x="244" y="146"/>
                  </a:lnTo>
                  <a:lnTo>
                    <a:pt x="277" y="83"/>
                  </a:lnTo>
                  <a:lnTo>
                    <a:pt x="195" y="113"/>
                  </a:lnTo>
                  <a:lnTo>
                    <a:pt x="139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11" name="Freeform 39">
              <a:extLst>
                <a:ext uri="{FF2B5EF4-FFF2-40B4-BE49-F238E27FC236}">
                  <a16:creationId xmlns:a16="http://schemas.microsoft.com/office/drawing/2014/main" id="{740CBCB7-307D-134A-BFD2-FE2DCD8F9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967"/>
              <a:ext cx="270" cy="238"/>
            </a:xfrm>
            <a:custGeom>
              <a:avLst/>
              <a:gdLst>
                <a:gd name="T0" fmla="*/ 0 w 270"/>
                <a:gd name="T1" fmla="*/ 219 h 238"/>
                <a:gd name="T2" fmla="*/ 2 w 270"/>
                <a:gd name="T3" fmla="*/ 238 h 238"/>
                <a:gd name="T4" fmla="*/ 187 w 270"/>
                <a:gd name="T5" fmla="*/ 135 h 238"/>
                <a:gd name="T6" fmla="*/ 270 w 270"/>
                <a:gd name="T7" fmla="*/ 0 h 238"/>
                <a:gd name="T8" fmla="*/ 174 w 270"/>
                <a:gd name="T9" fmla="*/ 112 h 238"/>
                <a:gd name="T10" fmla="*/ 0 w 270"/>
                <a:gd name="T11" fmla="*/ 21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38">
                  <a:moveTo>
                    <a:pt x="0" y="219"/>
                  </a:moveTo>
                  <a:lnTo>
                    <a:pt x="2" y="238"/>
                  </a:lnTo>
                  <a:lnTo>
                    <a:pt x="187" y="135"/>
                  </a:lnTo>
                  <a:lnTo>
                    <a:pt x="270" y="0"/>
                  </a:lnTo>
                  <a:lnTo>
                    <a:pt x="174" y="112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12" name="Freeform 40">
              <a:extLst>
                <a:ext uri="{FF2B5EF4-FFF2-40B4-BE49-F238E27FC236}">
                  <a16:creationId xmlns:a16="http://schemas.microsoft.com/office/drawing/2014/main" id="{356DEA2E-F261-E4FE-D27A-09FCE65C2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" y="553"/>
              <a:ext cx="569" cy="620"/>
            </a:xfrm>
            <a:custGeom>
              <a:avLst/>
              <a:gdLst>
                <a:gd name="T0" fmla="*/ 41 w 569"/>
                <a:gd name="T1" fmla="*/ 0 h 620"/>
                <a:gd name="T2" fmla="*/ 4 w 569"/>
                <a:gd name="T3" fmla="*/ 118 h 620"/>
                <a:gd name="T4" fmla="*/ 45 w 569"/>
                <a:gd name="T5" fmla="*/ 198 h 620"/>
                <a:gd name="T6" fmla="*/ 0 w 569"/>
                <a:gd name="T7" fmla="*/ 356 h 620"/>
                <a:gd name="T8" fmla="*/ 47 w 569"/>
                <a:gd name="T9" fmla="*/ 378 h 620"/>
                <a:gd name="T10" fmla="*/ 69 w 569"/>
                <a:gd name="T11" fmla="*/ 446 h 620"/>
                <a:gd name="T12" fmla="*/ 135 w 569"/>
                <a:gd name="T13" fmla="*/ 582 h 620"/>
                <a:gd name="T14" fmla="*/ 294 w 569"/>
                <a:gd name="T15" fmla="*/ 620 h 620"/>
                <a:gd name="T16" fmla="*/ 569 w 569"/>
                <a:gd name="T17" fmla="*/ 487 h 620"/>
                <a:gd name="T18" fmla="*/ 281 w 569"/>
                <a:gd name="T19" fmla="*/ 582 h 620"/>
                <a:gd name="T20" fmla="*/ 138 w 569"/>
                <a:gd name="T21" fmla="*/ 521 h 620"/>
                <a:gd name="T22" fmla="*/ 84 w 569"/>
                <a:gd name="T23" fmla="*/ 378 h 620"/>
                <a:gd name="T24" fmla="*/ 133 w 569"/>
                <a:gd name="T25" fmla="*/ 373 h 620"/>
                <a:gd name="T26" fmla="*/ 47 w 569"/>
                <a:gd name="T27" fmla="*/ 322 h 620"/>
                <a:gd name="T28" fmla="*/ 73 w 569"/>
                <a:gd name="T29" fmla="*/ 193 h 620"/>
                <a:gd name="T30" fmla="*/ 35 w 569"/>
                <a:gd name="T31" fmla="*/ 114 h 620"/>
                <a:gd name="T32" fmla="*/ 41 w 569"/>
                <a:gd name="T33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9" h="620">
                  <a:moveTo>
                    <a:pt x="41" y="0"/>
                  </a:moveTo>
                  <a:lnTo>
                    <a:pt x="4" y="118"/>
                  </a:lnTo>
                  <a:lnTo>
                    <a:pt x="45" y="198"/>
                  </a:lnTo>
                  <a:lnTo>
                    <a:pt x="0" y="356"/>
                  </a:lnTo>
                  <a:lnTo>
                    <a:pt x="47" y="378"/>
                  </a:lnTo>
                  <a:lnTo>
                    <a:pt x="69" y="446"/>
                  </a:lnTo>
                  <a:lnTo>
                    <a:pt x="135" y="582"/>
                  </a:lnTo>
                  <a:lnTo>
                    <a:pt x="294" y="620"/>
                  </a:lnTo>
                  <a:lnTo>
                    <a:pt x="569" y="487"/>
                  </a:lnTo>
                  <a:lnTo>
                    <a:pt x="281" y="582"/>
                  </a:lnTo>
                  <a:lnTo>
                    <a:pt x="138" y="521"/>
                  </a:lnTo>
                  <a:lnTo>
                    <a:pt x="84" y="378"/>
                  </a:lnTo>
                  <a:lnTo>
                    <a:pt x="133" y="373"/>
                  </a:lnTo>
                  <a:lnTo>
                    <a:pt x="47" y="322"/>
                  </a:lnTo>
                  <a:lnTo>
                    <a:pt x="73" y="193"/>
                  </a:lnTo>
                  <a:lnTo>
                    <a:pt x="35" y="11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113" name="Freeform 41">
              <a:extLst>
                <a:ext uri="{FF2B5EF4-FFF2-40B4-BE49-F238E27FC236}">
                  <a16:creationId xmlns:a16="http://schemas.microsoft.com/office/drawing/2014/main" id="{E33C06FF-BAF7-A1A4-2451-ADDC55EAB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" y="113"/>
              <a:ext cx="833" cy="788"/>
            </a:xfrm>
            <a:custGeom>
              <a:avLst/>
              <a:gdLst>
                <a:gd name="T0" fmla="*/ 567 w 833"/>
                <a:gd name="T1" fmla="*/ 640 h 788"/>
                <a:gd name="T2" fmla="*/ 468 w 833"/>
                <a:gd name="T3" fmla="*/ 552 h 788"/>
                <a:gd name="T4" fmla="*/ 427 w 833"/>
                <a:gd name="T5" fmla="*/ 453 h 788"/>
                <a:gd name="T6" fmla="*/ 635 w 833"/>
                <a:gd name="T7" fmla="*/ 410 h 788"/>
                <a:gd name="T8" fmla="*/ 365 w 833"/>
                <a:gd name="T9" fmla="*/ 425 h 788"/>
                <a:gd name="T10" fmla="*/ 174 w 833"/>
                <a:gd name="T11" fmla="*/ 372 h 788"/>
                <a:gd name="T12" fmla="*/ 99 w 833"/>
                <a:gd name="T13" fmla="*/ 290 h 788"/>
                <a:gd name="T14" fmla="*/ 84 w 833"/>
                <a:gd name="T15" fmla="*/ 211 h 788"/>
                <a:gd name="T16" fmla="*/ 335 w 833"/>
                <a:gd name="T17" fmla="*/ 56 h 788"/>
                <a:gd name="T18" fmla="*/ 455 w 833"/>
                <a:gd name="T19" fmla="*/ 48 h 788"/>
                <a:gd name="T20" fmla="*/ 771 w 833"/>
                <a:gd name="T21" fmla="*/ 290 h 788"/>
                <a:gd name="T22" fmla="*/ 792 w 833"/>
                <a:gd name="T23" fmla="*/ 406 h 788"/>
                <a:gd name="T24" fmla="*/ 764 w 833"/>
                <a:gd name="T25" fmla="*/ 676 h 788"/>
                <a:gd name="T26" fmla="*/ 721 w 833"/>
                <a:gd name="T27" fmla="*/ 788 h 788"/>
                <a:gd name="T28" fmla="*/ 788 w 833"/>
                <a:gd name="T29" fmla="*/ 745 h 788"/>
                <a:gd name="T30" fmla="*/ 833 w 833"/>
                <a:gd name="T31" fmla="*/ 436 h 788"/>
                <a:gd name="T32" fmla="*/ 805 w 833"/>
                <a:gd name="T33" fmla="*/ 273 h 788"/>
                <a:gd name="T34" fmla="*/ 509 w 833"/>
                <a:gd name="T35" fmla="*/ 20 h 788"/>
                <a:gd name="T36" fmla="*/ 378 w 833"/>
                <a:gd name="T37" fmla="*/ 0 h 788"/>
                <a:gd name="T38" fmla="*/ 75 w 833"/>
                <a:gd name="T39" fmla="*/ 174 h 788"/>
                <a:gd name="T40" fmla="*/ 0 w 833"/>
                <a:gd name="T41" fmla="*/ 228 h 788"/>
                <a:gd name="T42" fmla="*/ 49 w 833"/>
                <a:gd name="T43" fmla="*/ 359 h 788"/>
                <a:gd name="T44" fmla="*/ 157 w 833"/>
                <a:gd name="T45" fmla="*/ 417 h 788"/>
                <a:gd name="T46" fmla="*/ 371 w 833"/>
                <a:gd name="T47" fmla="*/ 460 h 788"/>
                <a:gd name="T48" fmla="*/ 442 w 833"/>
                <a:gd name="T49" fmla="*/ 562 h 788"/>
                <a:gd name="T50" fmla="*/ 524 w 833"/>
                <a:gd name="T51" fmla="*/ 650 h 788"/>
                <a:gd name="T52" fmla="*/ 567 w 833"/>
                <a:gd name="T53" fmla="*/ 700 h 788"/>
                <a:gd name="T54" fmla="*/ 605 w 833"/>
                <a:gd name="T55" fmla="*/ 700 h 788"/>
                <a:gd name="T56" fmla="*/ 659 w 833"/>
                <a:gd name="T57" fmla="*/ 584 h 788"/>
                <a:gd name="T58" fmla="*/ 743 w 833"/>
                <a:gd name="T59" fmla="*/ 577 h 788"/>
                <a:gd name="T60" fmla="*/ 657 w 833"/>
                <a:gd name="T61" fmla="*/ 554 h 788"/>
                <a:gd name="T62" fmla="*/ 603 w 833"/>
                <a:gd name="T63" fmla="*/ 655 h 788"/>
                <a:gd name="T64" fmla="*/ 567 w 833"/>
                <a:gd name="T65" fmla="*/ 64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3" h="788">
                  <a:moveTo>
                    <a:pt x="567" y="640"/>
                  </a:moveTo>
                  <a:lnTo>
                    <a:pt x="468" y="552"/>
                  </a:lnTo>
                  <a:lnTo>
                    <a:pt x="427" y="453"/>
                  </a:lnTo>
                  <a:lnTo>
                    <a:pt x="635" y="410"/>
                  </a:lnTo>
                  <a:lnTo>
                    <a:pt x="365" y="425"/>
                  </a:lnTo>
                  <a:lnTo>
                    <a:pt x="174" y="372"/>
                  </a:lnTo>
                  <a:lnTo>
                    <a:pt x="99" y="290"/>
                  </a:lnTo>
                  <a:lnTo>
                    <a:pt x="84" y="211"/>
                  </a:lnTo>
                  <a:lnTo>
                    <a:pt x="335" y="56"/>
                  </a:lnTo>
                  <a:lnTo>
                    <a:pt x="455" y="48"/>
                  </a:lnTo>
                  <a:lnTo>
                    <a:pt x="771" y="290"/>
                  </a:lnTo>
                  <a:lnTo>
                    <a:pt x="792" y="406"/>
                  </a:lnTo>
                  <a:lnTo>
                    <a:pt x="764" y="676"/>
                  </a:lnTo>
                  <a:lnTo>
                    <a:pt x="721" y="788"/>
                  </a:lnTo>
                  <a:lnTo>
                    <a:pt x="788" y="745"/>
                  </a:lnTo>
                  <a:lnTo>
                    <a:pt x="833" y="436"/>
                  </a:lnTo>
                  <a:lnTo>
                    <a:pt x="805" y="273"/>
                  </a:lnTo>
                  <a:lnTo>
                    <a:pt x="509" y="20"/>
                  </a:lnTo>
                  <a:lnTo>
                    <a:pt x="378" y="0"/>
                  </a:lnTo>
                  <a:lnTo>
                    <a:pt x="75" y="174"/>
                  </a:lnTo>
                  <a:lnTo>
                    <a:pt x="0" y="228"/>
                  </a:lnTo>
                  <a:lnTo>
                    <a:pt x="49" y="359"/>
                  </a:lnTo>
                  <a:lnTo>
                    <a:pt x="157" y="417"/>
                  </a:lnTo>
                  <a:lnTo>
                    <a:pt x="371" y="460"/>
                  </a:lnTo>
                  <a:lnTo>
                    <a:pt x="442" y="562"/>
                  </a:lnTo>
                  <a:lnTo>
                    <a:pt x="524" y="650"/>
                  </a:lnTo>
                  <a:lnTo>
                    <a:pt x="567" y="700"/>
                  </a:lnTo>
                  <a:lnTo>
                    <a:pt x="605" y="700"/>
                  </a:lnTo>
                  <a:lnTo>
                    <a:pt x="659" y="584"/>
                  </a:lnTo>
                  <a:lnTo>
                    <a:pt x="743" y="577"/>
                  </a:lnTo>
                  <a:lnTo>
                    <a:pt x="657" y="554"/>
                  </a:lnTo>
                  <a:lnTo>
                    <a:pt x="603" y="655"/>
                  </a:lnTo>
                  <a:lnTo>
                    <a:pt x="567" y="6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3074" name="Rectangle 2">
            <a:extLst>
              <a:ext uri="{FF2B5EF4-FFF2-40B4-BE49-F238E27FC236}">
                <a16:creationId xmlns:a16="http://schemas.microsoft.com/office/drawing/2014/main" id="{71C77EED-E9E8-077C-E7AC-AC1EFC1BE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65000"/>
              </a:lnSpc>
            </a:pPr>
            <a:r>
              <a:rPr lang="en-US" altLang="LID4096"/>
              <a:t>Single Display Groupware</a:t>
            </a:r>
            <a:br>
              <a:rPr lang="en-US" altLang="LID4096"/>
            </a:br>
            <a:r>
              <a:rPr lang="en-US" altLang="LID4096" sz="2000"/>
              <a:t>- definition -</a:t>
            </a:r>
            <a:r>
              <a:rPr lang="en-US" altLang="LID4096"/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9BF90A8-2133-CB47-9A52-EAFC08F29E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620000" cy="3695700"/>
          </a:xfrm>
        </p:spPr>
        <p:txBody>
          <a:bodyPr/>
          <a:lstStyle/>
          <a:p>
            <a:pPr algn="ctr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LID4096"/>
              <a:t>Single Display Groupware (SDG) is a class of CSCW applications that supports multiple simultaneous users interacting </a:t>
            </a:r>
            <a:r>
              <a:rPr lang="en-US" altLang="LID4096" b="1"/>
              <a:t>co-located </a:t>
            </a:r>
            <a:r>
              <a:rPr lang="en-US" altLang="LID4096"/>
              <a:t>on a single</a:t>
            </a:r>
            <a:r>
              <a:rPr lang="en-US" altLang="LID4096" b="1"/>
              <a:t> shared display</a:t>
            </a:r>
            <a:r>
              <a:rPr lang="en-US" altLang="LID4096"/>
              <a:t>, usually using </a:t>
            </a:r>
            <a:r>
              <a:rPr lang="en-US" altLang="LID4096" b="1"/>
              <a:t>multiple input devices</a:t>
            </a:r>
            <a:r>
              <a:rPr lang="en-US" altLang="LID4096"/>
              <a:t> (MID)</a:t>
            </a:r>
          </a:p>
          <a:p>
            <a:pPr algn="ctr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LID4096"/>
              <a:t>[Stewart]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118B6A8-9E79-3E81-2BF9-E618EECF1E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737600" cy="1143000"/>
          </a:xfrm>
        </p:spPr>
        <p:txBody>
          <a:bodyPr/>
          <a:lstStyle/>
          <a:p>
            <a:r>
              <a:rPr lang="en-US" altLang="LID4096"/>
              <a:t>SDG 			vs. 	Groupware </a:t>
            </a:r>
          </a:p>
        </p:txBody>
      </p:sp>
      <p:grpSp>
        <p:nvGrpSpPr>
          <p:cNvPr id="23569" name="Group 17">
            <a:extLst>
              <a:ext uri="{FF2B5EF4-FFF2-40B4-BE49-F238E27FC236}">
                <a16:creationId xmlns:a16="http://schemas.microsoft.com/office/drawing/2014/main" id="{F657C07A-85BB-30D3-E2B5-2D8843A74895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1981200"/>
            <a:ext cx="3962400" cy="4724400"/>
            <a:chOff x="3024" y="769"/>
            <a:chExt cx="2592" cy="3260"/>
          </a:xfrm>
        </p:grpSpPr>
        <p:grpSp>
          <p:nvGrpSpPr>
            <p:cNvPr id="23570" name="Group 18">
              <a:extLst>
                <a:ext uri="{FF2B5EF4-FFF2-40B4-BE49-F238E27FC236}">
                  <a16:creationId xmlns:a16="http://schemas.microsoft.com/office/drawing/2014/main" id="{78664ABF-356A-0DF1-A0CB-CC001F6F11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4" y="769"/>
              <a:ext cx="1345" cy="863"/>
              <a:chOff x="3264" y="769"/>
              <a:chExt cx="1345" cy="863"/>
            </a:xfrm>
          </p:grpSpPr>
          <p:grpSp>
            <p:nvGrpSpPr>
              <p:cNvPr id="23571" name="Group 19">
                <a:extLst>
                  <a:ext uri="{FF2B5EF4-FFF2-40B4-BE49-F238E27FC236}">
                    <a16:creationId xmlns:a16="http://schemas.microsoft.com/office/drawing/2014/main" id="{C3201ACB-AF31-C115-2383-FDC64581C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3264" y="842"/>
                <a:ext cx="338" cy="358"/>
                <a:chOff x="2987" y="1779"/>
                <a:chExt cx="392" cy="466"/>
              </a:xfrm>
            </p:grpSpPr>
            <p:sp>
              <p:nvSpPr>
                <p:cNvPr id="23572" name="Freeform 20">
                  <a:extLst>
                    <a:ext uri="{FF2B5EF4-FFF2-40B4-BE49-F238E27FC236}">
                      <a16:creationId xmlns:a16="http://schemas.microsoft.com/office/drawing/2014/main" id="{E4BD3F4B-CEC2-ECCA-F2C9-D5DBBF149A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6" y="2014"/>
                  <a:ext cx="185" cy="231"/>
                </a:xfrm>
                <a:custGeom>
                  <a:avLst/>
                  <a:gdLst>
                    <a:gd name="T0" fmla="*/ 1369 w 2961"/>
                    <a:gd name="T1" fmla="*/ 3403 h 3701"/>
                    <a:gd name="T2" fmla="*/ 1335 w 2961"/>
                    <a:gd name="T3" fmla="*/ 3390 h 3701"/>
                    <a:gd name="T4" fmla="*/ 1308 w 2961"/>
                    <a:gd name="T5" fmla="*/ 3364 h 3701"/>
                    <a:gd name="T6" fmla="*/ 1282 w 2961"/>
                    <a:gd name="T7" fmla="*/ 3314 h 3701"/>
                    <a:gd name="T8" fmla="*/ 1262 w 2961"/>
                    <a:gd name="T9" fmla="*/ 3248 h 3701"/>
                    <a:gd name="T10" fmla="*/ 1250 w 2961"/>
                    <a:gd name="T11" fmla="*/ 3170 h 3701"/>
                    <a:gd name="T12" fmla="*/ 1230 w 2961"/>
                    <a:gd name="T13" fmla="*/ 2867 h 3701"/>
                    <a:gd name="T14" fmla="*/ 1169 w 2961"/>
                    <a:gd name="T15" fmla="*/ 2069 h 3701"/>
                    <a:gd name="T16" fmla="*/ 1149 w 2961"/>
                    <a:gd name="T17" fmla="*/ 1851 h 3701"/>
                    <a:gd name="T18" fmla="*/ 1124 w 2961"/>
                    <a:gd name="T19" fmla="*/ 1801 h 3701"/>
                    <a:gd name="T20" fmla="*/ 1083 w 2961"/>
                    <a:gd name="T21" fmla="*/ 1764 h 3701"/>
                    <a:gd name="T22" fmla="*/ 1030 w 2961"/>
                    <a:gd name="T23" fmla="*/ 1745 h 3701"/>
                    <a:gd name="T24" fmla="*/ 854 w 2961"/>
                    <a:gd name="T25" fmla="*/ 1747 h 3701"/>
                    <a:gd name="T26" fmla="*/ 467 w 2961"/>
                    <a:gd name="T27" fmla="*/ 1751 h 3701"/>
                    <a:gd name="T28" fmla="*/ 328 w 2961"/>
                    <a:gd name="T29" fmla="*/ 1745 h 3701"/>
                    <a:gd name="T30" fmla="*/ 312 w 2961"/>
                    <a:gd name="T31" fmla="*/ 1742 h 3701"/>
                    <a:gd name="T32" fmla="*/ 302 w 2961"/>
                    <a:gd name="T33" fmla="*/ 1735 h 3701"/>
                    <a:gd name="T34" fmla="*/ 296 w 2961"/>
                    <a:gd name="T35" fmla="*/ 1694 h 3701"/>
                    <a:gd name="T36" fmla="*/ 315 w 2961"/>
                    <a:gd name="T37" fmla="*/ 1623 h 3701"/>
                    <a:gd name="T38" fmla="*/ 996 w 2961"/>
                    <a:gd name="T39" fmla="*/ 170 h 3701"/>
                    <a:gd name="T40" fmla="*/ 992 w 2961"/>
                    <a:gd name="T41" fmla="*/ 113 h 3701"/>
                    <a:gd name="T42" fmla="*/ 968 w 2961"/>
                    <a:gd name="T43" fmla="*/ 62 h 3701"/>
                    <a:gd name="T44" fmla="*/ 926 w 2961"/>
                    <a:gd name="T45" fmla="*/ 23 h 3701"/>
                    <a:gd name="T46" fmla="*/ 870 w 2961"/>
                    <a:gd name="T47" fmla="*/ 2 h 3701"/>
                    <a:gd name="T48" fmla="*/ 813 w 2961"/>
                    <a:gd name="T49" fmla="*/ 5 h 3701"/>
                    <a:gd name="T50" fmla="*/ 761 w 2961"/>
                    <a:gd name="T51" fmla="*/ 30 h 3701"/>
                    <a:gd name="T52" fmla="*/ 722 w 2961"/>
                    <a:gd name="T53" fmla="*/ 72 h 3701"/>
                    <a:gd name="T54" fmla="*/ 26 w 2961"/>
                    <a:gd name="T55" fmla="*/ 1550 h 3701"/>
                    <a:gd name="T56" fmla="*/ 3 w 2961"/>
                    <a:gd name="T57" fmla="*/ 1652 h 3701"/>
                    <a:gd name="T58" fmla="*/ 2 w 2961"/>
                    <a:gd name="T59" fmla="*/ 1750 h 3701"/>
                    <a:gd name="T60" fmla="*/ 25 w 2961"/>
                    <a:gd name="T61" fmla="*/ 1841 h 3701"/>
                    <a:gd name="T62" fmla="*/ 65 w 2961"/>
                    <a:gd name="T63" fmla="*/ 1914 h 3701"/>
                    <a:gd name="T64" fmla="*/ 117 w 2961"/>
                    <a:gd name="T65" fmla="*/ 1968 h 3701"/>
                    <a:gd name="T66" fmla="*/ 181 w 2961"/>
                    <a:gd name="T67" fmla="*/ 2008 h 3701"/>
                    <a:gd name="T68" fmla="*/ 255 w 2961"/>
                    <a:gd name="T69" fmla="*/ 2033 h 3701"/>
                    <a:gd name="T70" fmla="*/ 413 w 2961"/>
                    <a:gd name="T71" fmla="*/ 2046 h 3701"/>
                    <a:gd name="T72" fmla="*/ 725 w 2961"/>
                    <a:gd name="T73" fmla="*/ 2047 h 3701"/>
                    <a:gd name="T74" fmla="*/ 892 w 2961"/>
                    <a:gd name="T75" fmla="*/ 2322 h 3701"/>
                    <a:gd name="T76" fmla="*/ 940 w 2961"/>
                    <a:gd name="T77" fmla="*/ 2955 h 3701"/>
                    <a:gd name="T78" fmla="*/ 954 w 2961"/>
                    <a:gd name="T79" fmla="*/ 3186 h 3701"/>
                    <a:gd name="T80" fmla="*/ 970 w 2961"/>
                    <a:gd name="T81" fmla="*/ 3301 h 3701"/>
                    <a:gd name="T82" fmla="*/ 1008 w 2961"/>
                    <a:gd name="T83" fmla="*/ 3426 h 3701"/>
                    <a:gd name="T84" fmla="*/ 1055 w 2961"/>
                    <a:gd name="T85" fmla="*/ 3518 h 3701"/>
                    <a:gd name="T86" fmla="*/ 1097 w 2961"/>
                    <a:gd name="T87" fmla="*/ 3573 h 3701"/>
                    <a:gd name="T88" fmla="*/ 1152 w 2961"/>
                    <a:gd name="T89" fmla="*/ 3623 h 3701"/>
                    <a:gd name="T90" fmla="*/ 1216 w 2961"/>
                    <a:gd name="T91" fmla="*/ 3663 h 3701"/>
                    <a:gd name="T92" fmla="*/ 1288 w 2961"/>
                    <a:gd name="T93" fmla="*/ 3689 h 3701"/>
                    <a:gd name="T94" fmla="*/ 1366 w 2961"/>
                    <a:gd name="T95" fmla="*/ 3700 h 3701"/>
                    <a:gd name="T96" fmla="*/ 2833 w 2961"/>
                    <a:gd name="T97" fmla="*/ 3649 h 3701"/>
                    <a:gd name="T98" fmla="*/ 2888 w 2961"/>
                    <a:gd name="T99" fmla="*/ 3630 h 3701"/>
                    <a:gd name="T100" fmla="*/ 2930 w 2961"/>
                    <a:gd name="T101" fmla="*/ 3592 h 3701"/>
                    <a:gd name="T102" fmla="*/ 2955 w 2961"/>
                    <a:gd name="T103" fmla="*/ 3541 h 3701"/>
                    <a:gd name="T104" fmla="*/ 2959 w 2961"/>
                    <a:gd name="T105" fmla="*/ 3482 h 3701"/>
                    <a:gd name="T106" fmla="*/ 2940 w 2961"/>
                    <a:gd name="T107" fmla="*/ 3427 h 3701"/>
                    <a:gd name="T108" fmla="*/ 2903 w 2961"/>
                    <a:gd name="T109" fmla="*/ 3385 h 3701"/>
                    <a:gd name="T110" fmla="*/ 2851 w 2961"/>
                    <a:gd name="T111" fmla="*/ 3359 h 37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961" h="3701">
                      <a:moveTo>
                        <a:pt x="2807" y="3354"/>
                      </a:moveTo>
                      <a:lnTo>
                        <a:pt x="1396" y="3404"/>
                      </a:lnTo>
                      <a:lnTo>
                        <a:pt x="1382" y="3404"/>
                      </a:lnTo>
                      <a:lnTo>
                        <a:pt x="1369" y="3403"/>
                      </a:lnTo>
                      <a:lnTo>
                        <a:pt x="1359" y="3401"/>
                      </a:lnTo>
                      <a:lnTo>
                        <a:pt x="1350" y="3398"/>
                      </a:lnTo>
                      <a:lnTo>
                        <a:pt x="1342" y="3395"/>
                      </a:lnTo>
                      <a:lnTo>
                        <a:pt x="1335" y="3390"/>
                      </a:lnTo>
                      <a:lnTo>
                        <a:pt x="1329" y="3386"/>
                      </a:lnTo>
                      <a:lnTo>
                        <a:pt x="1324" y="3382"/>
                      </a:lnTo>
                      <a:lnTo>
                        <a:pt x="1316" y="3373"/>
                      </a:lnTo>
                      <a:lnTo>
                        <a:pt x="1308" y="3364"/>
                      </a:lnTo>
                      <a:lnTo>
                        <a:pt x="1301" y="3353"/>
                      </a:lnTo>
                      <a:lnTo>
                        <a:pt x="1294" y="3341"/>
                      </a:lnTo>
                      <a:lnTo>
                        <a:pt x="1288" y="3328"/>
                      </a:lnTo>
                      <a:lnTo>
                        <a:pt x="1282" y="3314"/>
                      </a:lnTo>
                      <a:lnTo>
                        <a:pt x="1276" y="3299"/>
                      </a:lnTo>
                      <a:lnTo>
                        <a:pt x="1271" y="3283"/>
                      </a:lnTo>
                      <a:lnTo>
                        <a:pt x="1266" y="3266"/>
                      </a:lnTo>
                      <a:lnTo>
                        <a:pt x="1262" y="3248"/>
                      </a:lnTo>
                      <a:lnTo>
                        <a:pt x="1258" y="3230"/>
                      </a:lnTo>
                      <a:lnTo>
                        <a:pt x="1255" y="3211"/>
                      </a:lnTo>
                      <a:lnTo>
                        <a:pt x="1252" y="3191"/>
                      </a:lnTo>
                      <a:lnTo>
                        <a:pt x="1250" y="3170"/>
                      </a:lnTo>
                      <a:lnTo>
                        <a:pt x="1248" y="3149"/>
                      </a:lnTo>
                      <a:lnTo>
                        <a:pt x="1247" y="3127"/>
                      </a:lnTo>
                      <a:lnTo>
                        <a:pt x="1241" y="3026"/>
                      </a:lnTo>
                      <a:lnTo>
                        <a:pt x="1230" y="2867"/>
                      </a:lnTo>
                      <a:lnTo>
                        <a:pt x="1216" y="2669"/>
                      </a:lnTo>
                      <a:lnTo>
                        <a:pt x="1200" y="2456"/>
                      </a:lnTo>
                      <a:lnTo>
                        <a:pt x="1184" y="2249"/>
                      </a:lnTo>
                      <a:lnTo>
                        <a:pt x="1169" y="2069"/>
                      </a:lnTo>
                      <a:lnTo>
                        <a:pt x="1159" y="1939"/>
                      </a:lnTo>
                      <a:lnTo>
                        <a:pt x="1154" y="1879"/>
                      </a:lnTo>
                      <a:lnTo>
                        <a:pt x="1152" y="1865"/>
                      </a:lnTo>
                      <a:lnTo>
                        <a:pt x="1149" y="1851"/>
                      </a:lnTo>
                      <a:lnTo>
                        <a:pt x="1145" y="1837"/>
                      </a:lnTo>
                      <a:lnTo>
                        <a:pt x="1139" y="1824"/>
                      </a:lnTo>
                      <a:lnTo>
                        <a:pt x="1132" y="1812"/>
                      </a:lnTo>
                      <a:lnTo>
                        <a:pt x="1124" y="1801"/>
                      </a:lnTo>
                      <a:lnTo>
                        <a:pt x="1115" y="1790"/>
                      </a:lnTo>
                      <a:lnTo>
                        <a:pt x="1105" y="1780"/>
                      </a:lnTo>
                      <a:lnTo>
                        <a:pt x="1094" y="1772"/>
                      </a:lnTo>
                      <a:lnTo>
                        <a:pt x="1083" y="1764"/>
                      </a:lnTo>
                      <a:lnTo>
                        <a:pt x="1071" y="1757"/>
                      </a:lnTo>
                      <a:lnTo>
                        <a:pt x="1058" y="1752"/>
                      </a:lnTo>
                      <a:lnTo>
                        <a:pt x="1044" y="1748"/>
                      </a:lnTo>
                      <a:lnTo>
                        <a:pt x="1030" y="1745"/>
                      </a:lnTo>
                      <a:lnTo>
                        <a:pt x="1016" y="1743"/>
                      </a:lnTo>
                      <a:lnTo>
                        <a:pt x="1001" y="1743"/>
                      </a:lnTo>
                      <a:lnTo>
                        <a:pt x="937" y="1745"/>
                      </a:lnTo>
                      <a:lnTo>
                        <a:pt x="854" y="1747"/>
                      </a:lnTo>
                      <a:lnTo>
                        <a:pt x="760" y="1749"/>
                      </a:lnTo>
                      <a:lnTo>
                        <a:pt x="660" y="1751"/>
                      </a:lnTo>
                      <a:lnTo>
                        <a:pt x="559" y="1751"/>
                      </a:lnTo>
                      <a:lnTo>
                        <a:pt x="467" y="1751"/>
                      </a:lnTo>
                      <a:lnTo>
                        <a:pt x="425" y="1750"/>
                      </a:lnTo>
                      <a:lnTo>
                        <a:pt x="388" y="1749"/>
                      </a:lnTo>
                      <a:lnTo>
                        <a:pt x="355" y="1747"/>
                      </a:lnTo>
                      <a:lnTo>
                        <a:pt x="328" y="1745"/>
                      </a:lnTo>
                      <a:lnTo>
                        <a:pt x="324" y="1744"/>
                      </a:lnTo>
                      <a:lnTo>
                        <a:pt x="320" y="1743"/>
                      </a:lnTo>
                      <a:lnTo>
                        <a:pt x="316" y="1743"/>
                      </a:lnTo>
                      <a:lnTo>
                        <a:pt x="312" y="1742"/>
                      </a:lnTo>
                      <a:lnTo>
                        <a:pt x="309" y="1740"/>
                      </a:lnTo>
                      <a:lnTo>
                        <a:pt x="306" y="1739"/>
                      </a:lnTo>
                      <a:lnTo>
                        <a:pt x="303" y="1737"/>
                      </a:lnTo>
                      <a:lnTo>
                        <a:pt x="302" y="1735"/>
                      </a:lnTo>
                      <a:lnTo>
                        <a:pt x="299" y="1728"/>
                      </a:lnTo>
                      <a:lnTo>
                        <a:pt x="297" y="1719"/>
                      </a:lnTo>
                      <a:lnTo>
                        <a:pt x="296" y="1708"/>
                      </a:lnTo>
                      <a:lnTo>
                        <a:pt x="296" y="1694"/>
                      </a:lnTo>
                      <a:lnTo>
                        <a:pt x="298" y="1679"/>
                      </a:lnTo>
                      <a:lnTo>
                        <a:pt x="301" y="1662"/>
                      </a:lnTo>
                      <a:lnTo>
                        <a:pt x="307" y="1643"/>
                      </a:lnTo>
                      <a:lnTo>
                        <a:pt x="315" y="1623"/>
                      </a:lnTo>
                      <a:lnTo>
                        <a:pt x="983" y="213"/>
                      </a:lnTo>
                      <a:lnTo>
                        <a:pt x="988" y="199"/>
                      </a:lnTo>
                      <a:lnTo>
                        <a:pt x="993" y="185"/>
                      </a:lnTo>
                      <a:lnTo>
                        <a:pt x="996" y="170"/>
                      </a:lnTo>
                      <a:lnTo>
                        <a:pt x="997" y="156"/>
                      </a:lnTo>
                      <a:lnTo>
                        <a:pt x="997" y="141"/>
                      </a:lnTo>
                      <a:lnTo>
                        <a:pt x="995" y="127"/>
                      </a:lnTo>
                      <a:lnTo>
                        <a:pt x="992" y="113"/>
                      </a:lnTo>
                      <a:lnTo>
                        <a:pt x="988" y="100"/>
                      </a:lnTo>
                      <a:lnTo>
                        <a:pt x="983" y="86"/>
                      </a:lnTo>
                      <a:lnTo>
                        <a:pt x="976" y="74"/>
                      </a:lnTo>
                      <a:lnTo>
                        <a:pt x="968" y="62"/>
                      </a:lnTo>
                      <a:lnTo>
                        <a:pt x="959" y="51"/>
                      </a:lnTo>
                      <a:lnTo>
                        <a:pt x="949" y="40"/>
                      </a:lnTo>
                      <a:lnTo>
                        <a:pt x="938" y="31"/>
                      </a:lnTo>
                      <a:lnTo>
                        <a:pt x="926" y="23"/>
                      </a:lnTo>
                      <a:lnTo>
                        <a:pt x="912" y="14"/>
                      </a:lnTo>
                      <a:lnTo>
                        <a:pt x="898" y="9"/>
                      </a:lnTo>
                      <a:lnTo>
                        <a:pt x="884" y="4"/>
                      </a:lnTo>
                      <a:lnTo>
                        <a:pt x="870" y="2"/>
                      </a:lnTo>
                      <a:lnTo>
                        <a:pt x="855" y="0"/>
                      </a:lnTo>
                      <a:lnTo>
                        <a:pt x="841" y="0"/>
                      </a:lnTo>
                      <a:lnTo>
                        <a:pt x="827" y="2"/>
                      </a:lnTo>
                      <a:lnTo>
                        <a:pt x="813" y="5"/>
                      </a:lnTo>
                      <a:lnTo>
                        <a:pt x="799" y="9"/>
                      </a:lnTo>
                      <a:lnTo>
                        <a:pt x="786" y="14"/>
                      </a:lnTo>
                      <a:lnTo>
                        <a:pt x="773" y="21"/>
                      </a:lnTo>
                      <a:lnTo>
                        <a:pt x="761" y="30"/>
                      </a:lnTo>
                      <a:lnTo>
                        <a:pt x="750" y="39"/>
                      </a:lnTo>
                      <a:lnTo>
                        <a:pt x="740" y="49"/>
                      </a:lnTo>
                      <a:lnTo>
                        <a:pt x="730" y="60"/>
                      </a:lnTo>
                      <a:lnTo>
                        <a:pt x="722" y="72"/>
                      </a:lnTo>
                      <a:lnTo>
                        <a:pt x="715" y="86"/>
                      </a:lnTo>
                      <a:lnTo>
                        <a:pt x="46" y="1499"/>
                      </a:lnTo>
                      <a:lnTo>
                        <a:pt x="35" y="1524"/>
                      </a:lnTo>
                      <a:lnTo>
                        <a:pt x="26" y="1550"/>
                      </a:lnTo>
                      <a:lnTo>
                        <a:pt x="18" y="1576"/>
                      </a:lnTo>
                      <a:lnTo>
                        <a:pt x="11" y="1601"/>
                      </a:lnTo>
                      <a:lnTo>
                        <a:pt x="6" y="1627"/>
                      </a:lnTo>
                      <a:lnTo>
                        <a:pt x="3" y="1652"/>
                      </a:lnTo>
                      <a:lnTo>
                        <a:pt x="0" y="1677"/>
                      </a:lnTo>
                      <a:lnTo>
                        <a:pt x="0" y="1702"/>
                      </a:lnTo>
                      <a:lnTo>
                        <a:pt x="0" y="1726"/>
                      </a:lnTo>
                      <a:lnTo>
                        <a:pt x="2" y="1750"/>
                      </a:lnTo>
                      <a:lnTo>
                        <a:pt x="6" y="1774"/>
                      </a:lnTo>
                      <a:lnTo>
                        <a:pt x="11" y="1797"/>
                      </a:lnTo>
                      <a:lnTo>
                        <a:pt x="17" y="1819"/>
                      </a:lnTo>
                      <a:lnTo>
                        <a:pt x="25" y="1841"/>
                      </a:lnTo>
                      <a:lnTo>
                        <a:pt x="34" y="1862"/>
                      </a:lnTo>
                      <a:lnTo>
                        <a:pt x="44" y="1882"/>
                      </a:lnTo>
                      <a:lnTo>
                        <a:pt x="54" y="1898"/>
                      </a:lnTo>
                      <a:lnTo>
                        <a:pt x="65" y="1914"/>
                      </a:lnTo>
                      <a:lnTo>
                        <a:pt x="77" y="1929"/>
                      </a:lnTo>
                      <a:lnTo>
                        <a:pt x="89" y="1943"/>
                      </a:lnTo>
                      <a:lnTo>
                        <a:pt x="103" y="1956"/>
                      </a:lnTo>
                      <a:lnTo>
                        <a:pt x="117" y="1968"/>
                      </a:lnTo>
                      <a:lnTo>
                        <a:pt x="132" y="1979"/>
                      </a:lnTo>
                      <a:lnTo>
                        <a:pt x="148" y="1990"/>
                      </a:lnTo>
                      <a:lnTo>
                        <a:pt x="164" y="1999"/>
                      </a:lnTo>
                      <a:lnTo>
                        <a:pt x="181" y="2008"/>
                      </a:lnTo>
                      <a:lnTo>
                        <a:pt x="199" y="2016"/>
                      </a:lnTo>
                      <a:lnTo>
                        <a:pt x="217" y="2022"/>
                      </a:lnTo>
                      <a:lnTo>
                        <a:pt x="236" y="2028"/>
                      </a:lnTo>
                      <a:lnTo>
                        <a:pt x="255" y="2033"/>
                      </a:lnTo>
                      <a:lnTo>
                        <a:pt x="276" y="2037"/>
                      </a:lnTo>
                      <a:lnTo>
                        <a:pt x="296" y="2039"/>
                      </a:lnTo>
                      <a:lnTo>
                        <a:pt x="349" y="2043"/>
                      </a:lnTo>
                      <a:lnTo>
                        <a:pt x="413" y="2046"/>
                      </a:lnTo>
                      <a:lnTo>
                        <a:pt x="486" y="2048"/>
                      </a:lnTo>
                      <a:lnTo>
                        <a:pt x="564" y="2048"/>
                      </a:lnTo>
                      <a:lnTo>
                        <a:pt x="645" y="2048"/>
                      </a:lnTo>
                      <a:lnTo>
                        <a:pt x="725" y="2047"/>
                      </a:lnTo>
                      <a:lnTo>
                        <a:pt x="801" y="2045"/>
                      </a:lnTo>
                      <a:lnTo>
                        <a:pt x="870" y="2043"/>
                      </a:lnTo>
                      <a:lnTo>
                        <a:pt x="880" y="2170"/>
                      </a:lnTo>
                      <a:lnTo>
                        <a:pt x="892" y="2322"/>
                      </a:lnTo>
                      <a:lnTo>
                        <a:pt x="905" y="2486"/>
                      </a:lnTo>
                      <a:lnTo>
                        <a:pt x="918" y="2654"/>
                      </a:lnTo>
                      <a:lnTo>
                        <a:pt x="929" y="2814"/>
                      </a:lnTo>
                      <a:lnTo>
                        <a:pt x="940" y="2955"/>
                      </a:lnTo>
                      <a:lnTo>
                        <a:pt x="947" y="3066"/>
                      </a:lnTo>
                      <a:lnTo>
                        <a:pt x="951" y="3138"/>
                      </a:lnTo>
                      <a:lnTo>
                        <a:pt x="952" y="3161"/>
                      </a:lnTo>
                      <a:lnTo>
                        <a:pt x="954" y="3186"/>
                      </a:lnTo>
                      <a:lnTo>
                        <a:pt x="956" y="3213"/>
                      </a:lnTo>
                      <a:lnTo>
                        <a:pt x="960" y="3241"/>
                      </a:lnTo>
                      <a:lnTo>
                        <a:pt x="964" y="3270"/>
                      </a:lnTo>
                      <a:lnTo>
                        <a:pt x="970" y="3301"/>
                      </a:lnTo>
                      <a:lnTo>
                        <a:pt x="977" y="3332"/>
                      </a:lnTo>
                      <a:lnTo>
                        <a:pt x="986" y="3363"/>
                      </a:lnTo>
                      <a:lnTo>
                        <a:pt x="996" y="3395"/>
                      </a:lnTo>
                      <a:lnTo>
                        <a:pt x="1008" y="3426"/>
                      </a:lnTo>
                      <a:lnTo>
                        <a:pt x="1021" y="3458"/>
                      </a:lnTo>
                      <a:lnTo>
                        <a:pt x="1037" y="3488"/>
                      </a:lnTo>
                      <a:lnTo>
                        <a:pt x="1046" y="3503"/>
                      </a:lnTo>
                      <a:lnTo>
                        <a:pt x="1055" y="3518"/>
                      </a:lnTo>
                      <a:lnTo>
                        <a:pt x="1065" y="3532"/>
                      </a:lnTo>
                      <a:lnTo>
                        <a:pt x="1075" y="3546"/>
                      </a:lnTo>
                      <a:lnTo>
                        <a:pt x="1086" y="3560"/>
                      </a:lnTo>
                      <a:lnTo>
                        <a:pt x="1097" y="3573"/>
                      </a:lnTo>
                      <a:lnTo>
                        <a:pt x="1109" y="3586"/>
                      </a:lnTo>
                      <a:lnTo>
                        <a:pt x="1122" y="3598"/>
                      </a:lnTo>
                      <a:lnTo>
                        <a:pt x="1137" y="3611"/>
                      </a:lnTo>
                      <a:lnTo>
                        <a:pt x="1152" y="3623"/>
                      </a:lnTo>
                      <a:lnTo>
                        <a:pt x="1167" y="3635"/>
                      </a:lnTo>
                      <a:lnTo>
                        <a:pt x="1183" y="3645"/>
                      </a:lnTo>
                      <a:lnTo>
                        <a:pt x="1200" y="3654"/>
                      </a:lnTo>
                      <a:lnTo>
                        <a:pt x="1216" y="3663"/>
                      </a:lnTo>
                      <a:lnTo>
                        <a:pt x="1234" y="3671"/>
                      </a:lnTo>
                      <a:lnTo>
                        <a:pt x="1252" y="3678"/>
                      </a:lnTo>
                      <a:lnTo>
                        <a:pt x="1270" y="3684"/>
                      </a:lnTo>
                      <a:lnTo>
                        <a:pt x="1288" y="3689"/>
                      </a:lnTo>
                      <a:lnTo>
                        <a:pt x="1307" y="3693"/>
                      </a:lnTo>
                      <a:lnTo>
                        <a:pt x="1326" y="3696"/>
                      </a:lnTo>
                      <a:lnTo>
                        <a:pt x="1346" y="3699"/>
                      </a:lnTo>
                      <a:lnTo>
                        <a:pt x="1366" y="3700"/>
                      </a:lnTo>
                      <a:lnTo>
                        <a:pt x="1386" y="3701"/>
                      </a:lnTo>
                      <a:lnTo>
                        <a:pt x="1406" y="3701"/>
                      </a:lnTo>
                      <a:lnTo>
                        <a:pt x="2818" y="3650"/>
                      </a:lnTo>
                      <a:lnTo>
                        <a:pt x="2833" y="3649"/>
                      </a:lnTo>
                      <a:lnTo>
                        <a:pt x="2847" y="3646"/>
                      </a:lnTo>
                      <a:lnTo>
                        <a:pt x="2862" y="3642"/>
                      </a:lnTo>
                      <a:lnTo>
                        <a:pt x="2875" y="3637"/>
                      </a:lnTo>
                      <a:lnTo>
                        <a:pt x="2888" y="3630"/>
                      </a:lnTo>
                      <a:lnTo>
                        <a:pt x="2900" y="3622"/>
                      </a:lnTo>
                      <a:lnTo>
                        <a:pt x="2911" y="3613"/>
                      </a:lnTo>
                      <a:lnTo>
                        <a:pt x="2921" y="3603"/>
                      </a:lnTo>
                      <a:lnTo>
                        <a:pt x="2930" y="3592"/>
                      </a:lnTo>
                      <a:lnTo>
                        <a:pt x="2938" y="3581"/>
                      </a:lnTo>
                      <a:lnTo>
                        <a:pt x="2945" y="3568"/>
                      </a:lnTo>
                      <a:lnTo>
                        <a:pt x="2951" y="3555"/>
                      </a:lnTo>
                      <a:lnTo>
                        <a:pt x="2955" y="3541"/>
                      </a:lnTo>
                      <a:lnTo>
                        <a:pt x="2959" y="3527"/>
                      </a:lnTo>
                      <a:lnTo>
                        <a:pt x="2960" y="3512"/>
                      </a:lnTo>
                      <a:lnTo>
                        <a:pt x="2961" y="3497"/>
                      </a:lnTo>
                      <a:lnTo>
                        <a:pt x="2959" y="3482"/>
                      </a:lnTo>
                      <a:lnTo>
                        <a:pt x="2956" y="3467"/>
                      </a:lnTo>
                      <a:lnTo>
                        <a:pt x="2952" y="3453"/>
                      </a:lnTo>
                      <a:lnTo>
                        <a:pt x="2947" y="3440"/>
                      </a:lnTo>
                      <a:lnTo>
                        <a:pt x="2940" y="3427"/>
                      </a:lnTo>
                      <a:lnTo>
                        <a:pt x="2932" y="3415"/>
                      </a:lnTo>
                      <a:lnTo>
                        <a:pt x="2923" y="3404"/>
                      </a:lnTo>
                      <a:lnTo>
                        <a:pt x="2913" y="3394"/>
                      </a:lnTo>
                      <a:lnTo>
                        <a:pt x="2903" y="3385"/>
                      </a:lnTo>
                      <a:lnTo>
                        <a:pt x="2891" y="3377"/>
                      </a:lnTo>
                      <a:lnTo>
                        <a:pt x="2878" y="3370"/>
                      </a:lnTo>
                      <a:lnTo>
                        <a:pt x="2865" y="3364"/>
                      </a:lnTo>
                      <a:lnTo>
                        <a:pt x="2851" y="3359"/>
                      </a:lnTo>
                      <a:lnTo>
                        <a:pt x="2837" y="3356"/>
                      </a:lnTo>
                      <a:lnTo>
                        <a:pt x="2822" y="3354"/>
                      </a:lnTo>
                      <a:lnTo>
                        <a:pt x="2807" y="335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573" name="Freeform 21">
                  <a:extLst>
                    <a:ext uri="{FF2B5EF4-FFF2-40B4-BE49-F238E27FC236}">
                      <a16:creationId xmlns:a16="http://schemas.microsoft.com/office/drawing/2014/main" id="{D3D0E2A8-AB6F-A65B-21F5-868B9715A6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9" y="1795"/>
                  <a:ext cx="370" cy="356"/>
                </a:xfrm>
                <a:custGeom>
                  <a:avLst/>
                  <a:gdLst>
                    <a:gd name="T0" fmla="*/ 5208 w 5919"/>
                    <a:gd name="T1" fmla="*/ 593 h 5698"/>
                    <a:gd name="T2" fmla="*/ 4855 w 5919"/>
                    <a:gd name="T3" fmla="*/ 574 h 5698"/>
                    <a:gd name="T4" fmla="*/ 4317 w 5919"/>
                    <a:gd name="T5" fmla="*/ 666 h 5698"/>
                    <a:gd name="T6" fmla="*/ 4012 w 5919"/>
                    <a:gd name="T7" fmla="*/ 693 h 5698"/>
                    <a:gd name="T8" fmla="*/ 3800 w 5919"/>
                    <a:gd name="T9" fmla="*/ 588 h 5698"/>
                    <a:gd name="T10" fmla="*/ 3453 w 5919"/>
                    <a:gd name="T11" fmla="*/ 186 h 5698"/>
                    <a:gd name="T12" fmla="*/ 3217 w 5919"/>
                    <a:gd name="T13" fmla="*/ 44 h 5698"/>
                    <a:gd name="T14" fmla="*/ 2932 w 5919"/>
                    <a:gd name="T15" fmla="*/ 5 h 5698"/>
                    <a:gd name="T16" fmla="*/ 2645 w 5919"/>
                    <a:gd name="T17" fmla="*/ 103 h 5698"/>
                    <a:gd name="T18" fmla="*/ 2235 w 5919"/>
                    <a:gd name="T19" fmla="*/ 383 h 5698"/>
                    <a:gd name="T20" fmla="*/ 2088 w 5919"/>
                    <a:gd name="T21" fmla="*/ 493 h 5698"/>
                    <a:gd name="T22" fmla="*/ 1895 w 5919"/>
                    <a:gd name="T23" fmla="*/ 540 h 5698"/>
                    <a:gd name="T24" fmla="*/ 1683 w 5919"/>
                    <a:gd name="T25" fmla="*/ 516 h 5698"/>
                    <a:gd name="T26" fmla="*/ 1521 w 5919"/>
                    <a:gd name="T27" fmla="*/ 425 h 5698"/>
                    <a:gd name="T28" fmla="*/ 1195 w 5919"/>
                    <a:gd name="T29" fmla="*/ 207 h 5698"/>
                    <a:gd name="T30" fmla="*/ 741 w 5919"/>
                    <a:gd name="T31" fmla="*/ 99 h 5698"/>
                    <a:gd name="T32" fmla="*/ 284 w 5919"/>
                    <a:gd name="T33" fmla="*/ 225 h 5698"/>
                    <a:gd name="T34" fmla="*/ 45 w 5919"/>
                    <a:gd name="T35" fmla="*/ 526 h 5698"/>
                    <a:gd name="T36" fmla="*/ 7 w 5919"/>
                    <a:gd name="T37" fmla="*/ 882 h 5698"/>
                    <a:gd name="T38" fmla="*/ 97 w 5919"/>
                    <a:gd name="T39" fmla="*/ 1192 h 5698"/>
                    <a:gd name="T40" fmla="*/ 276 w 5919"/>
                    <a:gd name="T41" fmla="*/ 1485 h 5698"/>
                    <a:gd name="T42" fmla="*/ 525 w 5919"/>
                    <a:gd name="T43" fmla="*/ 1727 h 5698"/>
                    <a:gd name="T44" fmla="*/ 662 w 5919"/>
                    <a:gd name="T45" fmla="*/ 1748 h 5698"/>
                    <a:gd name="T46" fmla="*/ 757 w 5919"/>
                    <a:gd name="T47" fmla="*/ 1643 h 5698"/>
                    <a:gd name="T48" fmla="*/ 724 w 5919"/>
                    <a:gd name="T49" fmla="*/ 1509 h 5698"/>
                    <a:gd name="T50" fmla="*/ 547 w 5919"/>
                    <a:gd name="T51" fmla="*/ 1345 h 5698"/>
                    <a:gd name="T52" fmla="*/ 396 w 5919"/>
                    <a:gd name="T53" fmla="*/ 1126 h 5698"/>
                    <a:gd name="T54" fmla="*/ 310 w 5919"/>
                    <a:gd name="T55" fmla="*/ 894 h 5698"/>
                    <a:gd name="T56" fmla="*/ 308 w 5919"/>
                    <a:gd name="T57" fmla="*/ 675 h 5698"/>
                    <a:gd name="T58" fmla="*/ 407 w 5919"/>
                    <a:gd name="T59" fmla="*/ 507 h 5698"/>
                    <a:gd name="T60" fmla="*/ 712 w 5919"/>
                    <a:gd name="T61" fmla="*/ 395 h 5698"/>
                    <a:gd name="T62" fmla="*/ 1038 w 5919"/>
                    <a:gd name="T63" fmla="*/ 465 h 5698"/>
                    <a:gd name="T64" fmla="*/ 1276 w 5919"/>
                    <a:gd name="T65" fmla="*/ 602 h 5698"/>
                    <a:gd name="T66" fmla="*/ 1516 w 5919"/>
                    <a:gd name="T67" fmla="*/ 770 h 5698"/>
                    <a:gd name="T68" fmla="*/ 1850 w 5919"/>
                    <a:gd name="T69" fmla="*/ 838 h 5698"/>
                    <a:gd name="T70" fmla="*/ 2180 w 5919"/>
                    <a:gd name="T71" fmla="*/ 777 h 5698"/>
                    <a:gd name="T72" fmla="*/ 2384 w 5919"/>
                    <a:gd name="T73" fmla="*/ 644 h 5698"/>
                    <a:gd name="T74" fmla="*/ 2818 w 5919"/>
                    <a:gd name="T75" fmla="*/ 347 h 5698"/>
                    <a:gd name="T76" fmla="*/ 3011 w 5919"/>
                    <a:gd name="T77" fmla="*/ 296 h 5698"/>
                    <a:gd name="T78" fmla="*/ 3185 w 5919"/>
                    <a:gd name="T79" fmla="*/ 357 h 5698"/>
                    <a:gd name="T80" fmla="*/ 3411 w 5919"/>
                    <a:gd name="T81" fmla="*/ 570 h 5698"/>
                    <a:gd name="T82" fmla="*/ 3690 w 5919"/>
                    <a:gd name="T83" fmla="*/ 885 h 5698"/>
                    <a:gd name="T84" fmla="*/ 3911 w 5919"/>
                    <a:gd name="T85" fmla="*/ 977 h 5698"/>
                    <a:gd name="T86" fmla="*/ 4202 w 5919"/>
                    <a:gd name="T87" fmla="*/ 985 h 5698"/>
                    <a:gd name="T88" fmla="*/ 4566 w 5919"/>
                    <a:gd name="T89" fmla="*/ 917 h 5698"/>
                    <a:gd name="T90" fmla="*/ 5042 w 5919"/>
                    <a:gd name="T91" fmla="*/ 867 h 5698"/>
                    <a:gd name="T92" fmla="*/ 5258 w 5919"/>
                    <a:gd name="T93" fmla="*/ 935 h 5698"/>
                    <a:gd name="T94" fmla="*/ 5434 w 5919"/>
                    <a:gd name="T95" fmla="*/ 1143 h 5698"/>
                    <a:gd name="T96" fmla="*/ 5555 w 5919"/>
                    <a:gd name="T97" fmla="*/ 1415 h 5698"/>
                    <a:gd name="T98" fmla="*/ 5615 w 5919"/>
                    <a:gd name="T99" fmla="*/ 1748 h 5698"/>
                    <a:gd name="T100" fmla="*/ 5574 w 5919"/>
                    <a:gd name="T101" fmla="*/ 2881 h 5698"/>
                    <a:gd name="T102" fmla="*/ 5388 w 5919"/>
                    <a:gd name="T103" fmla="*/ 5583 h 5698"/>
                    <a:gd name="T104" fmla="*/ 5479 w 5919"/>
                    <a:gd name="T105" fmla="*/ 5688 h 5698"/>
                    <a:gd name="T106" fmla="*/ 5619 w 5919"/>
                    <a:gd name="T107" fmla="*/ 5671 h 5698"/>
                    <a:gd name="T108" fmla="*/ 5695 w 5919"/>
                    <a:gd name="T109" fmla="*/ 5380 h 5698"/>
                    <a:gd name="T110" fmla="*/ 5916 w 5919"/>
                    <a:gd name="T111" fmla="*/ 2033 h 5698"/>
                    <a:gd name="T112" fmla="*/ 5888 w 5919"/>
                    <a:gd name="T113" fmla="*/ 1545 h 5698"/>
                    <a:gd name="T114" fmla="*/ 5781 w 5919"/>
                    <a:gd name="T115" fmla="*/ 1169 h 5698"/>
                    <a:gd name="T116" fmla="*/ 5598 w 5919"/>
                    <a:gd name="T117" fmla="*/ 861 h 5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919" h="5698">
                      <a:moveTo>
                        <a:pt x="5476" y="731"/>
                      </a:moveTo>
                      <a:lnTo>
                        <a:pt x="5450" y="709"/>
                      </a:lnTo>
                      <a:lnTo>
                        <a:pt x="5422" y="688"/>
                      </a:lnTo>
                      <a:lnTo>
                        <a:pt x="5394" y="669"/>
                      </a:lnTo>
                      <a:lnTo>
                        <a:pt x="5365" y="652"/>
                      </a:lnTo>
                      <a:lnTo>
                        <a:pt x="5335" y="637"/>
                      </a:lnTo>
                      <a:lnTo>
                        <a:pt x="5304" y="624"/>
                      </a:lnTo>
                      <a:lnTo>
                        <a:pt x="5273" y="612"/>
                      </a:lnTo>
                      <a:lnTo>
                        <a:pt x="5241" y="602"/>
                      </a:lnTo>
                      <a:lnTo>
                        <a:pt x="5208" y="593"/>
                      </a:lnTo>
                      <a:lnTo>
                        <a:pt x="5174" y="586"/>
                      </a:lnTo>
                      <a:lnTo>
                        <a:pt x="5140" y="580"/>
                      </a:lnTo>
                      <a:lnTo>
                        <a:pt x="5106" y="575"/>
                      </a:lnTo>
                      <a:lnTo>
                        <a:pt x="5070" y="572"/>
                      </a:lnTo>
                      <a:lnTo>
                        <a:pt x="5035" y="570"/>
                      </a:lnTo>
                      <a:lnTo>
                        <a:pt x="4999" y="569"/>
                      </a:lnTo>
                      <a:lnTo>
                        <a:pt x="4964" y="569"/>
                      </a:lnTo>
                      <a:lnTo>
                        <a:pt x="4927" y="569"/>
                      </a:lnTo>
                      <a:lnTo>
                        <a:pt x="4891" y="571"/>
                      </a:lnTo>
                      <a:lnTo>
                        <a:pt x="4855" y="574"/>
                      </a:lnTo>
                      <a:lnTo>
                        <a:pt x="4818" y="577"/>
                      </a:lnTo>
                      <a:lnTo>
                        <a:pt x="4746" y="585"/>
                      </a:lnTo>
                      <a:lnTo>
                        <a:pt x="4674" y="596"/>
                      </a:lnTo>
                      <a:lnTo>
                        <a:pt x="4603" y="608"/>
                      </a:lnTo>
                      <a:lnTo>
                        <a:pt x="4533" y="622"/>
                      </a:lnTo>
                      <a:lnTo>
                        <a:pt x="4466" y="635"/>
                      </a:lnTo>
                      <a:lnTo>
                        <a:pt x="4400" y="649"/>
                      </a:lnTo>
                      <a:lnTo>
                        <a:pt x="4372" y="655"/>
                      </a:lnTo>
                      <a:lnTo>
                        <a:pt x="4344" y="661"/>
                      </a:lnTo>
                      <a:lnTo>
                        <a:pt x="4317" y="666"/>
                      </a:lnTo>
                      <a:lnTo>
                        <a:pt x="4292" y="671"/>
                      </a:lnTo>
                      <a:lnTo>
                        <a:pt x="4268" y="676"/>
                      </a:lnTo>
                      <a:lnTo>
                        <a:pt x="4246" y="680"/>
                      </a:lnTo>
                      <a:lnTo>
                        <a:pt x="4225" y="683"/>
                      </a:lnTo>
                      <a:lnTo>
                        <a:pt x="4206" y="686"/>
                      </a:lnTo>
                      <a:lnTo>
                        <a:pt x="4161" y="691"/>
                      </a:lnTo>
                      <a:lnTo>
                        <a:pt x="4119" y="694"/>
                      </a:lnTo>
                      <a:lnTo>
                        <a:pt x="4080" y="695"/>
                      </a:lnTo>
                      <a:lnTo>
                        <a:pt x="4044" y="695"/>
                      </a:lnTo>
                      <a:lnTo>
                        <a:pt x="4012" y="693"/>
                      </a:lnTo>
                      <a:lnTo>
                        <a:pt x="3982" y="689"/>
                      </a:lnTo>
                      <a:lnTo>
                        <a:pt x="3954" y="683"/>
                      </a:lnTo>
                      <a:lnTo>
                        <a:pt x="3929" y="676"/>
                      </a:lnTo>
                      <a:lnTo>
                        <a:pt x="3906" y="667"/>
                      </a:lnTo>
                      <a:lnTo>
                        <a:pt x="3884" y="657"/>
                      </a:lnTo>
                      <a:lnTo>
                        <a:pt x="3865" y="646"/>
                      </a:lnTo>
                      <a:lnTo>
                        <a:pt x="3847" y="633"/>
                      </a:lnTo>
                      <a:lnTo>
                        <a:pt x="3830" y="620"/>
                      </a:lnTo>
                      <a:lnTo>
                        <a:pt x="3814" y="605"/>
                      </a:lnTo>
                      <a:lnTo>
                        <a:pt x="3800" y="588"/>
                      </a:lnTo>
                      <a:lnTo>
                        <a:pt x="3786" y="571"/>
                      </a:lnTo>
                      <a:lnTo>
                        <a:pt x="3742" y="513"/>
                      </a:lnTo>
                      <a:lnTo>
                        <a:pt x="3690" y="444"/>
                      </a:lnTo>
                      <a:lnTo>
                        <a:pt x="3632" y="370"/>
                      </a:lnTo>
                      <a:lnTo>
                        <a:pt x="3600" y="332"/>
                      </a:lnTo>
                      <a:lnTo>
                        <a:pt x="3566" y="294"/>
                      </a:lnTo>
                      <a:lnTo>
                        <a:pt x="3530" y="257"/>
                      </a:lnTo>
                      <a:lnTo>
                        <a:pt x="3493" y="221"/>
                      </a:lnTo>
                      <a:lnTo>
                        <a:pt x="3473" y="203"/>
                      </a:lnTo>
                      <a:lnTo>
                        <a:pt x="3453" y="186"/>
                      </a:lnTo>
                      <a:lnTo>
                        <a:pt x="3432" y="169"/>
                      </a:lnTo>
                      <a:lnTo>
                        <a:pt x="3409" y="152"/>
                      </a:lnTo>
                      <a:lnTo>
                        <a:pt x="3387" y="136"/>
                      </a:lnTo>
                      <a:lnTo>
                        <a:pt x="3365" y="121"/>
                      </a:lnTo>
                      <a:lnTo>
                        <a:pt x="3342" y="106"/>
                      </a:lnTo>
                      <a:lnTo>
                        <a:pt x="3318" y="92"/>
                      </a:lnTo>
                      <a:lnTo>
                        <a:pt x="3294" y="79"/>
                      </a:lnTo>
                      <a:lnTo>
                        <a:pt x="3269" y="66"/>
                      </a:lnTo>
                      <a:lnTo>
                        <a:pt x="3243" y="55"/>
                      </a:lnTo>
                      <a:lnTo>
                        <a:pt x="3217" y="44"/>
                      </a:lnTo>
                      <a:lnTo>
                        <a:pt x="3190" y="34"/>
                      </a:lnTo>
                      <a:lnTo>
                        <a:pt x="3163" y="25"/>
                      </a:lnTo>
                      <a:lnTo>
                        <a:pt x="3135" y="17"/>
                      </a:lnTo>
                      <a:lnTo>
                        <a:pt x="3106" y="10"/>
                      </a:lnTo>
                      <a:lnTo>
                        <a:pt x="3077" y="5"/>
                      </a:lnTo>
                      <a:lnTo>
                        <a:pt x="3048" y="2"/>
                      </a:lnTo>
                      <a:lnTo>
                        <a:pt x="3019" y="0"/>
                      </a:lnTo>
                      <a:lnTo>
                        <a:pt x="2990" y="0"/>
                      </a:lnTo>
                      <a:lnTo>
                        <a:pt x="2961" y="2"/>
                      </a:lnTo>
                      <a:lnTo>
                        <a:pt x="2932" y="5"/>
                      </a:lnTo>
                      <a:lnTo>
                        <a:pt x="2903" y="9"/>
                      </a:lnTo>
                      <a:lnTo>
                        <a:pt x="2874" y="15"/>
                      </a:lnTo>
                      <a:lnTo>
                        <a:pt x="2845" y="22"/>
                      </a:lnTo>
                      <a:lnTo>
                        <a:pt x="2816" y="31"/>
                      </a:lnTo>
                      <a:lnTo>
                        <a:pt x="2787" y="40"/>
                      </a:lnTo>
                      <a:lnTo>
                        <a:pt x="2759" y="51"/>
                      </a:lnTo>
                      <a:lnTo>
                        <a:pt x="2730" y="63"/>
                      </a:lnTo>
                      <a:lnTo>
                        <a:pt x="2701" y="75"/>
                      </a:lnTo>
                      <a:lnTo>
                        <a:pt x="2673" y="89"/>
                      </a:lnTo>
                      <a:lnTo>
                        <a:pt x="2645" y="103"/>
                      </a:lnTo>
                      <a:lnTo>
                        <a:pt x="2617" y="118"/>
                      </a:lnTo>
                      <a:lnTo>
                        <a:pt x="2589" y="134"/>
                      </a:lnTo>
                      <a:lnTo>
                        <a:pt x="2562" y="150"/>
                      </a:lnTo>
                      <a:lnTo>
                        <a:pt x="2535" y="167"/>
                      </a:lnTo>
                      <a:lnTo>
                        <a:pt x="2481" y="202"/>
                      </a:lnTo>
                      <a:lnTo>
                        <a:pt x="2428" y="238"/>
                      </a:lnTo>
                      <a:lnTo>
                        <a:pt x="2377" y="275"/>
                      </a:lnTo>
                      <a:lnTo>
                        <a:pt x="2328" y="312"/>
                      </a:lnTo>
                      <a:lnTo>
                        <a:pt x="2281" y="348"/>
                      </a:lnTo>
                      <a:lnTo>
                        <a:pt x="2235" y="383"/>
                      </a:lnTo>
                      <a:lnTo>
                        <a:pt x="2219" y="396"/>
                      </a:lnTo>
                      <a:lnTo>
                        <a:pt x="2204" y="408"/>
                      </a:lnTo>
                      <a:lnTo>
                        <a:pt x="2188" y="421"/>
                      </a:lnTo>
                      <a:lnTo>
                        <a:pt x="2173" y="432"/>
                      </a:lnTo>
                      <a:lnTo>
                        <a:pt x="2159" y="444"/>
                      </a:lnTo>
                      <a:lnTo>
                        <a:pt x="2145" y="454"/>
                      </a:lnTo>
                      <a:lnTo>
                        <a:pt x="2131" y="464"/>
                      </a:lnTo>
                      <a:lnTo>
                        <a:pt x="2118" y="474"/>
                      </a:lnTo>
                      <a:lnTo>
                        <a:pt x="2103" y="484"/>
                      </a:lnTo>
                      <a:lnTo>
                        <a:pt x="2088" y="493"/>
                      </a:lnTo>
                      <a:lnTo>
                        <a:pt x="2071" y="501"/>
                      </a:lnTo>
                      <a:lnTo>
                        <a:pt x="2054" y="508"/>
                      </a:lnTo>
                      <a:lnTo>
                        <a:pt x="2036" y="515"/>
                      </a:lnTo>
                      <a:lnTo>
                        <a:pt x="2017" y="521"/>
                      </a:lnTo>
                      <a:lnTo>
                        <a:pt x="1998" y="526"/>
                      </a:lnTo>
                      <a:lnTo>
                        <a:pt x="1978" y="530"/>
                      </a:lnTo>
                      <a:lnTo>
                        <a:pt x="1958" y="534"/>
                      </a:lnTo>
                      <a:lnTo>
                        <a:pt x="1938" y="537"/>
                      </a:lnTo>
                      <a:lnTo>
                        <a:pt x="1916" y="539"/>
                      </a:lnTo>
                      <a:lnTo>
                        <a:pt x="1895" y="540"/>
                      </a:lnTo>
                      <a:lnTo>
                        <a:pt x="1874" y="541"/>
                      </a:lnTo>
                      <a:lnTo>
                        <a:pt x="1852" y="541"/>
                      </a:lnTo>
                      <a:lnTo>
                        <a:pt x="1831" y="541"/>
                      </a:lnTo>
                      <a:lnTo>
                        <a:pt x="1809" y="539"/>
                      </a:lnTo>
                      <a:lnTo>
                        <a:pt x="1787" y="537"/>
                      </a:lnTo>
                      <a:lnTo>
                        <a:pt x="1766" y="534"/>
                      </a:lnTo>
                      <a:lnTo>
                        <a:pt x="1745" y="531"/>
                      </a:lnTo>
                      <a:lnTo>
                        <a:pt x="1724" y="527"/>
                      </a:lnTo>
                      <a:lnTo>
                        <a:pt x="1703" y="522"/>
                      </a:lnTo>
                      <a:lnTo>
                        <a:pt x="1683" y="516"/>
                      </a:lnTo>
                      <a:lnTo>
                        <a:pt x="1664" y="510"/>
                      </a:lnTo>
                      <a:lnTo>
                        <a:pt x="1645" y="503"/>
                      </a:lnTo>
                      <a:lnTo>
                        <a:pt x="1626" y="496"/>
                      </a:lnTo>
                      <a:lnTo>
                        <a:pt x="1609" y="487"/>
                      </a:lnTo>
                      <a:lnTo>
                        <a:pt x="1592" y="479"/>
                      </a:lnTo>
                      <a:lnTo>
                        <a:pt x="1575" y="469"/>
                      </a:lnTo>
                      <a:lnTo>
                        <a:pt x="1560" y="459"/>
                      </a:lnTo>
                      <a:lnTo>
                        <a:pt x="1546" y="448"/>
                      </a:lnTo>
                      <a:lnTo>
                        <a:pt x="1533" y="437"/>
                      </a:lnTo>
                      <a:lnTo>
                        <a:pt x="1521" y="425"/>
                      </a:lnTo>
                      <a:lnTo>
                        <a:pt x="1498" y="401"/>
                      </a:lnTo>
                      <a:lnTo>
                        <a:pt x="1472" y="378"/>
                      </a:lnTo>
                      <a:lnTo>
                        <a:pt x="1445" y="355"/>
                      </a:lnTo>
                      <a:lnTo>
                        <a:pt x="1414" y="332"/>
                      </a:lnTo>
                      <a:lnTo>
                        <a:pt x="1382" y="310"/>
                      </a:lnTo>
                      <a:lnTo>
                        <a:pt x="1348" y="288"/>
                      </a:lnTo>
                      <a:lnTo>
                        <a:pt x="1312" y="266"/>
                      </a:lnTo>
                      <a:lnTo>
                        <a:pt x="1275" y="246"/>
                      </a:lnTo>
                      <a:lnTo>
                        <a:pt x="1235" y="226"/>
                      </a:lnTo>
                      <a:lnTo>
                        <a:pt x="1195" y="207"/>
                      </a:lnTo>
                      <a:lnTo>
                        <a:pt x="1153" y="189"/>
                      </a:lnTo>
                      <a:lnTo>
                        <a:pt x="1110" y="173"/>
                      </a:lnTo>
                      <a:lnTo>
                        <a:pt x="1066" y="158"/>
                      </a:lnTo>
                      <a:lnTo>
                        <a:pt x="1022" y="144"/>
                      </a:lnTo>
                      <a:lnTo>
                        <a:pt x="976" y="132"/>
                      </a:lnTo>
                      <a:lnTo>
                        <a:pt x="930" y="121"/>
                      </a:lnTo>
                      <a:lnTo>
                        <a:pt x="883" y="113"/>
                      </a:lnTo>
                      <a:lnTo>
                        <a:pt x="836" y="106"/>
                      </a:lnTo>
                      <a:lnTo>
                        <a:pt x="788" y="102"/>
                      </a:lnTo>
                      <a:lnTo>
                        <a:pt x="741" y="99"/>
                      </a:lnTo>
                      <a:lnTo>
                        <a:pt x="693" y="100"/>
                      </a:lnTo>
                      <a:lnTo>
                        <a:pt x="645" y="102"/>
                      </a:lnTo>
                      <a:lnTo>
                        <a:pt x="598" y="107"/>
                      </a:lnTo>
                      <a:lnTo>
                        <a:pt x="551" y="115"/>
                      </a:lnTo>
                      <a:lnTo>
                        <a:pt x="505" y="125"/>
                      </a:lnTo>
                      <a:lnTo>
                        <a:pt x="459" y="139"/>
                      </a:lnTo>
                      <a:lnTo>
                        <a:pt x="413" y="156"/>
                      </a:lnTo>
                      <a:lnTo>
                        <a:pt x="369" y="175"/>
                      </a:lnTo>
                      <a:lnTo>
                        <a:pt x="326" y="199"/>
                      </a:lnTo>
                      <a:lnTo>
                        <a:pt x="284" y="225"/>
                      </a:lnTo>
                      <a:lnTo>
                        <a:pt x="244" y="255"/>
                      </a:lnTo>
                      <a:lnTo>
                        <a:pt x="205" y="289"/>
                      </a:lnTo>
                      <a:lnTo>
                        <a:pt x="179" y="315"/>
                      </a:lnTo>
                      <a:lnTo>
                        <a:pt x="154" y="342"/>
                      </a:lnTo>
                      <a:lnTo>
                        <a:pt x="131" y="370"/>
                      </a:lnTo>
                      <a:lnTo>
                        <a:pt x="110" y="399"/>
                      </a:lnTo>
                      <a:lnTo>
                        <a:pt x="91" y="430"/>
                      </a:lnTo>
                      <a:lnTo>
                        <a:pt x="74" y="461"/>
                      </a:lnTo>
                      <a:lnTo>
                        <a:pt x="58" y="493"/>
                      </a:lnTo>
                      <a:lnTo>
                        <a:pt x="45" y="526"/>
                      </a:lnTo>
                      <a:lnTo>
                        <a:pt x="33" y="560"/>
                      </a:lnTo>
                      <a:lnTo>
                        <a:pt x="23" y="595"/>
                      </a:lnTo>
                      <a:lnTo>
                        <a:pt x="14" y="631"/>
                      </a:lnTo>
                      <a:lnTo>
                        <a:pt x="8" y="667"/>
                      </a:lnTo>
                      <a:lnTo>
                        <a:pt x="4" y="704"/>
                      </a:lnTo>
                      <a:lnTo>
                        <a:pt x="1" y="742"/>
                      </a:lnTo>
                      <a:lnTo>
                        <a:pt x="0" y="781"/>
                      </a:lnTo>
                      <a:lnTo>
                        <a:pt x="2" y="820"/>
                      </a:lnTo>
                      <a:lnTo>
                        <a:pt x="4" y="851"/>
                      </a:lnTo>
                      <a:lnTo>
                        <a:pt x="7" y="882"/>
                      </a:lnTo>
                      <a:lnTo>
                        <a:pt x="12" y="912"/>
                      </a:lnTo>
                      <a:lnTo>
                        <a:pt x="17" y="943"/>
                      </a:lnTo>
                      <a:lnTo>
                        <a:pt x="24" y="974"/>
                      </a:lnTo>
                      <a:lnTo>
                        <a:pt x="31" y="1006"/>
                      </a:lnTo>
                      <a:lnTo>
                        <a:pt x="40" y="1037"/>
                      </a:lnTo>
                      <a:lnTo>
                        <a:pt x="49" y="1068"/>
                      </a:lnTo>
                      <a:lnTo>
                        <a:pt x="60" y="1099"/>
                      </a:lnTo>
                      <a:lnTo>
                        <a:pt x="71" y="1130"/>
                      </a:lnTo>
                      <a:lnTo>
                        <a:pt x="84" y="1161"/>
                      </a:lnTo>
                      <a:lnTo>
                        <a:pt x="97" y="1192"/>
                      </a:lnTo>
                      <a:lnTo>
                        <a:pt x="111" y="1222"/>
                      </a:lnTo>
                      <a:lnTo>
                        <a:pt x="126" y="1253"/>
                      </a:lnTo>
                      <a:lnTo>
                        <a:pt x="142" y="1283"/>
                      </a:lnTo>
                      <a:lnTo>
                        <a:pt x="159" y="1313"/>
                      </a:lnTo>
                      <a:lnTo>
                        <a:pt x="177" y="1343"/>
                      </a:lnTo>
                      <a:lnTo>
                        <a:pt x="195" y="1372"/>
                      </a:lnTo>
                      <a:lnTo>
                        <a:pt x="214" y="1401"/>
                      </a:lnTo>
                      <a:lnTo>
                        <a:pt x="234" y="1429"/>
                      </a:lnTo>
                      <a:lnTo>
                        <a:pt x="254" y="1457"/>
                      </a:lnTo>
                      <a:lnTo>
                        <a:pt x="276" y="1485"/>
                      </a:lnTo>
                      <a:lnTo>
                        <a:pt x="298" y="1512"/>
                      </a:lnTo>
                      <a:lnTo>
                        <a:pt x="320" y="1538"/>
                      </a:lnTo>
                      <a:lnTo>
                        <a:pt x="344" y="1564"/>
                      </a:lnTo>
                      <a:lnTo>
                        <a:pt x="368" y="1590"/>
                      </a:lnTo>
                      <a:lnTo>
                        <a:pt x="392" y="1614"/>
                      </a:lnTo>
                      <a:lnTo>
                        <a:pt x="417" y="1638"/>
                      </a:lnTo>
                      <a:lnTo>
                        <a:pt x="444" y="1662"/>
                      </a:lnTo>
                      <a:lnTo>
                        <a:pt x="471" y="1684"/>
                      </a:lnTo>
                      <a:lnTo>
                        <a:pt x="497" y="1706"/>
                      </a:lnTo>
                      <a:lnTo>
                        <a:pt x="525" y="1727"/>
                      </a:lnTo>
                      <a:lnTo>
                        <a:pt x="537" y="1735"/>
                      </a:lnTo>
                      <a:lnTo>
                        <a:pt x="550" y="1742"/>
                      </a:lnTo>
                      <a:lnTo>
                        <a:pt x="564" y="1748"/>
                      </a:lnTo>
                      <a:lnTo>
                        <a:pt x="578" y="1752"/>
                      </a:lnTo>
                      <a:lnTo>
                        <a:pt x="592" y="1754"/>
                      </a:lnTo>
                      <a:lnTo>
                        <a:pt x="606" y="1756"/>
                      </a:lnTo>
                      <a:lnTo>
                        <a:pt x="620" y="1756"/>
                      </a:lnTo>
                      <a:lnTo>
                        <a:pt x="635" y="1754"/>
                      </a:lnTo>
                      <a:lnTo>
                        <a:pt x="649" y="1752"/>
                      </a:lnTo>
                      <a:lnTo>
                        <a:pt x="662" y="1748"/>
                      </a:lnTo>
                      <a:lnTo>
                        <a:pt x="675" y="1742"/>
                      </a:lnTo>
                      <a:lnTo>
                        <a:pt x="688" y="1735"/>
                      </a:lnTo>
                      <a:lnTo>
                        <a:pt x="700" y="1728"/>
                      </a:lnTo>
                      <a:lnTo>
                        <a:pt x="712" y="1718"/>
                      </a:lnTo>
                      <a:lnTo>
                        <a:pt x="722" y="1708"/>
                      </a:lnTo>
                      <a:lnTo>
                        <a:pt x="732" y="1696"/>
                      </a:lnTo>
                      <a:lnTo>
                        <a:pt x="740" y="1684"/>
                      </a:lnTo>
                      <a:lnTo>
                        <a:pt x="747" y="1670"/>
                      </a:lnTo>
                      <a:lnTo>
                        <a:pt x="753" y="1657"/>
                      </a:lnTo>
                      <a:lnTo>
                        <a:pt x="757" y="1643"/>
                      </a:lnTo>
                      <a:lnTo>
                        <a:pt x="760" y="1629"/>
                      </a:lnTo>
                      <a:lnTo>
                        <a:pt x="761" y="1615"/>
                      </a:lnTo>
                      <a:lnTo>
                        <a:pt x="761" y="1600"/>
                      </a:lnTo>
                      <a:lnTo>
                        <a:pt x="760" y="1586"/>
                      </a:lnTo>
                      <a:lnTo>
                        <a:pt x="757" y="1572"/>
                      </a:lnTo>
                      <a:lnTo>
                        <a:pt x="753" y="1559"/>
                      </a:lnTo>
                      <a:lnTo>
                        <a:pt x="747" y="1545"/>
                      </a:lnTo>
                      <a:lnTo>
                        <a:pt x="741" y="1533"/>
                      </a:lnTo>
                      <a:lnTo>
                        <a:pt x="733" y="1520"/>
                      </a:lnTo>
                      <a:lnTo>
                        <a:pt x="724" y="1509"/>
                      </a:lnTo>
                      <a:lnTo>
                        <a:pt x="713" y="1498"/>
                      </a:lnTo>
                      <a:lnTo>
                        <a:pt x="701" y="1489"/>
                      </a:lnTo>
                      <a:lnTo>
                        <a:pt x="681" y="1473"/>
                      </a:lnTo>
                      <a:lnTo>
                        <a:pt x="661" y="1457"/>
                      </a:lnTo>
                      <a:lnTo>
                        <a:pt x="641" y="1440"/>
                      </a:lnTo>
                      <a:lnTo>
                        <a:pt x="621" y="1422"/>
                      </a:lnTo>
                      <a:lnTo>
                        <a:pt x="602" y="1404"/>
                      </a:lnTo>
                      <a:lnTo>
                        <a:pt x="583" y="1385"/>
                      </a:lnTo>
                      <a:lnTo>
                        <a:pt x="565" y="1365"/>
                      </a:lnTo>
                      <a:lnTo>
                        <a:pt x="547" y="1345"/>
                      </a:lnTo>
                      <a:lnTo>
                        <a:pt x="530" y="1325"/>
                      </a:lnTo>
                      <a:lnTo>
                        <a:pt x="513" y="1304"/>
                      </a:lnTo>
                      <a:lnTo>
                        <a:pt x="496" y="1283"/>
                      </a:lnTo>
                      <a:lnTo>
                        <a:pt x="481" y="1262"/>
                      </a:lnTo>
                      <a:lnTo>
                        <a:pt x="465" y="1240"/>
                      </a:lnTo>
                      <a:lnTo>
                        <a:pt x="450" y="1218"/>
                      </a:lnTo>
                      <a:lnTo>
                        <a:pt x="436" y="1195"/>
                      </a:lnTo>
                      <a:lnTo>
                        <a:pt x="421" y="1172"/>
                      </a:lnTo>
                      <a:lnTo>
                        <a:pt x="408" y="1150"/>
                      </a:lnTo>
                      <a:lnTo>
                        <a:pt x="396" y="1126"/>
                      </a:lnTo>
                      <a:lnTo>
                        <a:pt x="384" y="1103"/>
                      </a:lnTo>
                      <a:lnTo>
                        <a:pt x="373" y="1080"/>
                      </a:lnTo>
                      <a:lnTo>
                        <a:pt x="362" y="1057"/>
                      </a:lnTo>
                      <a:lnTo>
                        <a:pt x="352" y="1033"/>
                      </a:lnTo>
                      <a:lnTo>
                        <a:pt x="343" y="1010"/>
                      </a:lnTo>
                      <a:lnTo>
                        <a:pt x="335" y="986"/>
                      </a:lnTo>
                      <a:lnTo>
                        <a:pt x="327" y="963"/>
                      </a:lnTo>
                      <a:lnTo>
                        <a:pt x="321" y="940"/>
                      </a:lnTo>
                      <a:lnTo>
                        <a:pt x="315" y="917"/>
                      </a:lnTo>
                      <a:lnTo>
                        <a:pt x="310" y="894"/>
                      </a:lnTo>
                      <a:lnTo>
                        <a:pt x="305" y="871"/>
                      </a:lnTo>
                      <a:lnTo>
                        <a:pt x="302" y="848"/>
                      </a:lnTo>
                      <a:lnTo>
                        <a:pt x="299" y="826"/>
                      </a:lnTo>
                      <a:lnTo>
                        <a:pt x="298" y="804"/>
                      </a:lnTo>
                      <a:lnTo>
                        <a:pt x="297" y="781"/>
                      </a:lnTo>
                      <a:lnTo>
                        <a:pt x="297" y="759"/>
                      </a:lnTo>
                      <a:lnTo>
                        <a:pt x="298" y="737"/>
                      </a:lnTo>
                      <a:lnTo>
                        <a:pt x="301" y="716"/>
                      </a:lnTo>
                      <a:lnTo>
                        <a:pt x="304" y="695"/>
                      </a:lnTo>
                      <a:lnTo>
                        <a:pt x="308" y="675"/>
                      </a:lnTo>
                      <a:lnTo>
                        <a:pt x="314" y="656"/>
                      </a:lnTo>
                      <a:lnTo>
                        <a:pt x="320" y="637"/>
                      </a:lnTo>
                      <a:lnTo>
                        <a:pt x="327" y="619"/>
                      </a:lnTo>
                      <a:lnTo>
                        <a:pt x="336" y="601"/>
                      </a:lnTo>
                      <a:lnTo>
                        <a:pt x="345" y="584"/>
                      </a:lnTo>
                      <a:lnTo>
                        <a:pt x="355" y="567"/>
                      </a:lnTo>
                      <a:lnTo>
                        <a:pt x="367" y="551"/>
                      </a:lnTo>
                      <a:lnTo>
                        <a:pt x="379" y="536"/>
                      </a:lnTo>
                      <a:lnTo>
                        <a:pt x="392" y="521"/>
                      </a:lnTo>
                      <a:lnTo>
                        <a:pt x="407" y="507"/>
                      </a:lnTo>
                      <a:lnTo>
                        <a:pt x="434" y="485"/>
                      </a:lnTo>
                      <a:lnTo>
                        <a:pt x="462" y="465"/>
                      </a:lnTo>
                      <a:lnTo>
                        <a:pt x="490" y="448"/>
                      </a:lnTo>
                      <a:lnTo>
                        <a:pt x="520" y="434"/>
                      </a:lnTo>
                      <a:lnTo>
                        <a:pt x="550" y="422"/>
                      </a:lnTo>
                      <a:lnTo>
                        <a:pt x="582" y="411"/>
                      </a:lnTo>
                      <a:lnTo>
                        <a:pt x="613" y="404"/>
                      </a:lnTo>
                      <a:lnTo>
                        <a:pt x="646" y="399"/>
                      </a:lnTo>
                      <a:lnTo>
                        <a:pt x="679" y="396"/>
                      </a:lnTo>
                      <a:lnTo>
                        <a:pt x="712" y="395"/>
                      </a:lnTo>
                      <a:lnTo>
                        <a:pt x="745" y="396"/>
                      </a:lnTo>
                      <a:lnTo>
                        <a:pt x="779" y="398"/>
                      </a:lnTo>
                      <a:lnTo>
                        <a:pt x="813" y="402"/>
                      </a:lnTo>
                      <a:lnTo>
                        <a:pt x="846" y="407"/>
                      </a:lnTo>
                      <a:lnTo>
                        <a:pt x="879" y="414"/>
                      </a:lnTo>
                      <a:lnTo>
                        <a:pt x="912" y="423"/>
                      </a:lnTo>
                      <a:lnTo>
                        <a:pt x="945" y="432"/>
                      </a:lnTo>
                      <a:lnTo>
                        <a:pt x="977" y="442"/>
                      </a:lnTo>
                      <a:lnTo>
                        <a:pt x="1008" y="453"/>
                      </a:lnTo>
                      <a:lnTo>
                        <a:pt x="1038" y="465"/>
                      </a:lnTo>
                      <a:lnTo>
                        <a:pt x="1068" y="478"/>
                      </a:lnTo>
                      <a:lnTo>
                        <a:pt x="1097" y="491"/>
                      </a:lnTo>
                      <a:lnTo>
                        <a:pt x="1124" y="504"/>
                      </a:lnTo>
                      <a:lnTo>
                        <a:pt x="1150" y="518"/>
                      </a:lnTo>
                      <a:lnTo>
                        <a:pt x="1175" y="532"/>
                      </a:lnTo>
                      <a:lnTo>
                        <a:pt x="1199" y="547"/>
                      </a:lnTo>
                      <a:lnTo>
                        <a:pt x="1221" y="561"/>
                      </a:lnTo>
                      <a:lnTo>
                        <a:pt x="1241" y="575"/>
                      </a:lnTo>
                      <a:lnTo>
                        <a:pt x="1260" y="589"/>
                      </a:lnTo>
                      <a:lnTo>
                        <a:pt x="1276" y="602"/>
                      </a:lnTo>
                      <a:lnTo>
                        <a:pt x="1291" y="616"/>
                      </a:lnTo>
                      <a:lnTo>
                        <a:pt x="1304" y="628"/>
                      </a:lnTo>
                      <a:lnTo>
                        <a:pt x="1326" y="650"/>
                      </a:lnTo>
                      <a:lnTo>
                        <a:pt x="1349" y="671"/>
                      </a:lnTo>
                      <a:lnTo>
                        <a:pt x="1374" y="690"/>
                      </a:lnTo>
                      <a:lnTo>
                        <a:pt x="1400" y="709"/>
                      </a:lnTo>
                      <a:lnTo>
                        <a:pt x="1427" y="726"/>
                      </a:lnTo>
                      <a:lnTo>
                        <a:pt x="1456" y="742"/>
                      </a:lnTo>
                      <a:lnTo>
                        <a:pt x="1485" y="757"/>
                      </a:lnTo>
                      <a:lnTo>
                        <a:pt x="1516" y="770"/>
                      </a:lnTo>
                      <a:lnTo>
                        <a:pt x="1547" y="783"/>
                      </a:lnTo>
                      <a:lnTo>
                        <a:pt x="1578" y="794"/>
                      </a:lnTo>
                      <a:lnTo>
                        <a:pt x="1611" y="804"/>
                      </a:lnTo>
                      <a:lnTo>
                        <a:pt x="1644" y="812"/>
                      </a:lnTo>
                      <a:lnTo>
                        <a:pt x="1677" y="820"/>
                      </a:lnTo>
                      <a:lnTo>
                        <a:pt x="1711" y="826"/>
                      </a:lnTo>
                      <a:lnTo>
                        <a:pt x="1746" y="831"/>
                      </a:lnTo>
                      <a:lnTo>
                        <a:pt x="1780" y="835"/>
                      </a:lnTo>
                      <a:lnTo>
                        <a:pt x="1815" y="837"/>
                      </a:lnTo>
                      <a:lnTo>
                        <a:pt x="1850" y="838"/>
                      </a:lnTo>
                      <a:lnTo>
                        <a:pt x="1884" y="838"/>
                      </a:lnTo>
                      <a:lnTo>
                        <a:pt x="1919" y="836"/>
                      </a:lnTo>
                      <a:lnTo>
                        <a:pt x="1953" y="834"/>
                      </a:lnTo>
                      <a:lnTo>
                        <a:pt x="1987" y="829"/>
                      </a:lnTo>
                      <a:lnTo>
                        <a:pt x="2021" y="824"/>
                      </a:lnTo>
                      <a:lnTo>
                        <a:pt x="2054" y="817"/>
                      </a:lnTo>
                      <a:lnTo>
                        <a:pt x="2086" y="809"/>
                      </a:lnTo>
                      <a:lnTo>
                        <a:pt x="2118" y="800"/>
                      </a:lnTo>
                      <a:lnTo>
                        <a:pt x="2149" y="789"/>
                      </a:lnTo>
                      <a:lnTo>
                        <a:pt x="2180" y="777"/>
                      </a:lnTo>
                      <a:lnTo>
                        <a:pt x="2209" y="763"/>
                      </a:lnTo>
                      <a:lnTo>
                        <a:pt x="2238" y="748"/>
                      </a:lnTo>
                      <a:lnTo>
                        <a:pt x="2265" y="732"/>
                      </a:lnTo>
                      <a:lnTo>
                        <a:pt x="2291" y="714"/>
                      </a:lnTo>
                      <a:lnTo>
                        <a:pt x="2306" y="704"/>
                      </a:lnTo>
                      <a:lnTo>
                        <a:pt x="2321" y="693"/>
                      </a:lnTo>
                      <a:lnTo>
                        <a:pt x="2336" y="681"/>
                      </a:lnTo>
                      <a:lnTo>
                        <a:pt x="2352" y="669"/>
                      </a:lnTo>
                      <a:lnTo>
                        <a:pt x="2368" y="657"/>
                      </a:lnTo>
                      <a:lnTo>
                        <a:pt x="2384" y="644"/>
                      </a:lnTo>
                      <a:lnTo>
                        <a:pt x="2401" y="631"/>
                      </a:lnTo>
                      <a:lnTo>
                        <a:pt x="2417" y="618"/>
                      </a:lnTo>
                      <a:lnTo>
                        <a:pt x="2490" y="563"/>
                      </a:lnTo>
                      <a:lnTo>
                        <a:pt x="2568" y="504"/>
                      </a:lnTo>
                      <a:lnTo>
                        <a:pt x="2609" y="475"/>
                      </a:lnTo>
                      <a:lnTo>
                        <a:pt x="2651" y="447"/>
                      </a:lnTo>
                      <a:lnTo>
                        <a:pt x="2693" y="418"/>
                      </a:lnTo>
                      <a:lnTo>
                        <a:pt x="2735" y="392"/>
                      </a:lnTo>
                      <a:lnTo>
                        <a:pt x="2777" y="369"/>
                      </a:lnTo>
                      <a:lnTo>
                        <a:pt x="2818" y="347"/>
                      </a:lnTo>
                      <a:lnTo>
                        <a:pt x="2839" y="338"/>
                      </a:lnTo>
                      <a:lnTo>
                        <a:pt x="2859" y="329"/>
                      </a:lnTo>
                      <a:lnTo>
                        <a:pt x="2879" y="321"/>
                      </a:lnTo>
                      <a:lnTo>
                        <a:pt x="2899" y="315"/>
                      </a:lnTo>
                      <a:lnTo>
                        <a:pt x="2919" y="309"/>
                      </a:lnTo>
                      <a:lnTo>
                        <a:pt x="2938" y="304"/>
                      </a:lnTo>
                      <a:lnTo>
                        <a:pt x="2957" y="300"/>
                      </a:lnTo>
                      <a:lnTo>
                        <a:pt x="2975" y="298"/>
                      </a:lnTo>
                      <a:lnTo>
                        <a:pt x="2993" y="296"/>
                      </a:lnTo>
                      <a:lnTo>
                        <a:pt x="3011" y="296"/>
                      </a:lnTo>
                      <a:lnTo>
                        <a:pt x="3028" y="298"/>
                      </a:lnTo>
                      <a:lnTo>
                        <a:pt x="3044" y="300"/>
                      </a:lnTo>
                      <a:lnTo>
                        <a:pt x="3063" y="305"/>
                      </a:lnTo>
                      <a:lnTo>
                        <a:pt x="3081" y="310"/>
                      </a:lnTo>
                      <a:lnTo>
                        <a:pt x="3099" y="316"/>
                      </a:lnTo>
                      <a:lnTo>
                        <a:pt x="3117" y="323"/>
                      </a:lnTo>
                      <a:lnTo>
                        <a:pt x="3135" y="331"/>
                      </a:lnTo>
                      <a:lnTo>
                        <a:pt x="3152" y="339"/>
                      </a:lnTo>
                      <a:lnTo>
                        <a:pt x="3168" y="348"/>
                      </a:lnTo>
                      <a:lnTo>
                        <a:pt x="3185" y="357"/>
                      </a:lnTo>
                      <a:lnTo>
                        <a:pt x="3201" y="368"/>
                      </a:lnTo>
                      <a:lnTo>
                        <a:pt x="3217" y="378"/>
                      </a:lnTo>
                      <a:lnTo>
                        <a:pt x="3232" y="390"/>
                      </a:lnTo>
                      <a:lnTo>
                        <a:pt x="3248" y="401"/>
                      </a:lnTo>
                      <a:lnTo>
                        <a:pt x="3278" y="427"/>
                      </a:lnTo>
                      <a:lnTo>
                        <a:pt x="3306" y="454"/>
                      </a:lnTo>
                      <a:lnTo>
                        <a:pt x="3334" y="482"/>
                      </a:lnTo>
                      <a:lnTo>
                        <a:pt x="3361" y="510"/>
                      </a:lnTo>
                      <a:lnTo>
                        <a:pt x="3386" y="540"/>
                      </a:lnTo>
                      <a:lnTo>
                        <a:pt x="3411" y="570"/>
                      </a:lnTo>
                      <a:lnTo>
                        <a:pt x="3460" y="631"/>
                      </a:lnTo>
                      <a:lnTo>
                        <a:pt x="3504" y="690"/>
                      </a:lnTo>
                      <a:lnTo>
                        <a:pt x="3551" y="752"/>
                      </a:lnTo>
                      <a:lnTo>
                        <a:pt x="3569" y="775"/>
                      </a:lnTo>
                      <a:lnTo>
                        <a:pt x="3589" y="797"/>
                      </a:lnTo>
                      <a:lnTo>
                        <a:pt x="3608" y="817"/>
                      </a:lnTo>
                      <a:lnTo>
                        <a:pt x="3628" y="836"/>
                      </a:lnTo>
                      <a:lnTo>
                        <a:pt x="3648" y="854"/>
                      </a:lnTo>
                      <a:lnTo>
                        <a:pt x="3669" y="870"/>
                      </a:lnTo>
                      <a:lnTo>
                        <a:pt x="3690" y="885"/>
                      </a:lnTo>
                      <a:lnTo>
                        <a:pt x="3711" y="899"/>
                      </a:lnTo>
                      <a:lnTo>
                        <a:pt x="3733" y="912"/>
                      </a:lnTo>
                      <a:lnTo>
                        <a:pt x="3754" y="923"/>
                      </a:lnTo>
                      <a:lnTo>
                        <a:pt x="3776" y="934"/>
                      </a:lnTo>
                      <a:lnTo>
                        <a:pt x="3798" y="944"/>
                      </a:lnTo>
                      <a:lnTo>
                        <a:pt x="3821" y="952"/>
                      </a:lnTo>
                      <a:lnTo>
                        <a:pt x="3843" y="960"/>
                      </a:lnTo>
                      <a:lnTo>
                        <a:pt x="3866" y="966"/>
                      </a:lnTo>
                      <a:lnTo>
                        <a:pt x="3889" y="972"/>
                      </a:lnTo>
                      <a:lnTo>
                        <a:pt x="3911" y="977"/>
                      </a:lnTo>
                      <a:lnTo>
                        <a:pt x="3934" y="981"/>
                      </a:lnTo>
                      <a:lnTo>
                        <a:pt x="3957" y="985"/>
                      </a:lnTo>
                      <a:lnTo>
                        <a:pt x="3980" y="987"/>
                      </a:lnTo>
                      <a:lnTo>
                        <a:pt x="4002" y="989"/>
                      </a:lnTo>
                      <a:lnTo>
                        <a:pt x="4025" y="991"/>
                      </a:lnTo>
                      <a:lnTo>
                        <a:pt x="4048" y="992"/>
                      </a:lnTo>
                      <a:lnTo>
                        <a:pt x="4070" y="992"/>
                      </a:lnTo>
                      <a:lnTo>
                        <a:pt x="4115" y="991"/>
                      </a:lnTo>
                      <a:lnTo>
                        <a:pt x="4159" y="989"/>
                      </a:lnTo>
                      <a:lnTo>
                        <a:pt x="4202" y="985"/>
                      </a:lnTo>
                      <a:lnTo>
                        <a:pt x="4243" y="980"/>
                      </a:lnTo>
                      <a:lnTo>
                        <a:pt x="4267" y="977"/>
                      </a:lnTo>
                      <a:lnTo>
                        <a:pt x="4291" y="973"/>
                      </a:lnTo>
                      <a:lnTo>
                        <a:pt x="4317" y="968"/>
                      </a:lnTo>
                      <a:lnTo>
                        <a:pt x="4344" y="963"/>
                      </a:lnTo>
                      <a:lnTo>
                        <a:pt x="4372" y="958"/>
                      </a:lnTo>
                      <a:lnTo>
                        <a:pt x="4401" y="952"/>
                      </a:lnTo>
                      <a:lnTo>
                        <a:pt x="4432" y="946"/>
                      </a:lnTo>
                      <a:lnTo>
                        <a:pt x="4463" y="939"/>
                      </a:lnTo>
                      <a:lnTo>
                        <a:pt x="4566" y="917"/>
                      </a:lnTo>
                      <a:lnTo>
                        <a:pt x="4677" y="896"/>
                      </a:lnTo>
                      <a:lnTo>
                        <a:pt x="4734" y="887"/>
                      </a:lnTo>
                      <a:lnTo>
                        <a:pt x="4791" y="879"/>
                      </a:lnTo>
                      <a:lnTo>
                        <a:pt x="4849" y="872"/>
                      </a:lnTo>
                      <a:lnTo>
                        <a:pt x="4906" y="868"/>
                      </a:lnTo>
                      <a:lnTo>
                        <a:pt x="4934" y="866"/>
                      </a:lnTo>
                      <a:lnTo>
                        <a:pt x="4962" y="865"/>
                      </a:lnTo>
                      <a:lnTo>
                        <a:pt x="4989" y="865"/>
                      </a:lnTo>
                      <a:lnTo>
                        <a:pt x="5016" y="866"/>
                      </a:lnTo>
                      <a:lnTo>
                        <a:pt x="5042" y="867"/>
                      </a:lnTo>
                      <a:lnTo>
                        <a:pt x="5067" y="870"/>
                      </a:lnTo>
                      <a:lnTo>
                        <a:pt x="5092" y="873"/>
                      </a:lnTo>
                      <a:lnTo>
                        <a:pt x="5116" y="877"/>
                      </a:lnTo>
                      <a:lnTo>
                        <a:pt x="5139" y="882"/>
                      </a:lnTo>
                      <a:lnTo>
                        <a:pt x="5162" y="888"/>
                      </a:lnTo>
                      <a:lnTo>
                        <a:pt x="5183" y="895"/>
                      </a:lnTo>
                      <a:lnTo>
                        <a:pt x="5204" y="903"/>
                      </a:lnTo>
                      <a:lnTo>
                        <a:pt x="5223" y="913"/>
                      </a:lnTo>
                      <a:lnTo>
                        <a:pt x="5241" y="923"/>
                      </a:lnTo>
                      <a:lnTo>
                        <a:pt x="5258" y="935"/>
                      </a:lnTo>
                      <a:lnTo>
                        <a:pt x="5273" y="948"/>
                      </a:lnTo>
                      <a:lnTo>
                        <a:pt x="5293" y="968"/>
                      </a:lnTo>
                      <a:lnTo>
                        <a:pt x="5313" y="988"/>
                      </a:lnTo>
                      <a:lnTo>
                        <a:pt x="5332" y="1008"/>
                      </a:lnTo>
                      <a:lnTo>
                        <a:pt x="5351" y="1029"/>
                      </a:lnTo>
                      <a:lnTo>
                        <a:pt x="5368" y="1051"/>
                      </a:lnTo>
                      <a:lnTo>
                        <a:pt x="5386" y="1073"/>
                      </a:lnTo>
                      <a:lnTo>
                        <a:pt x="5402" y="1096"/>
                      </a:lnTo>
                      <a:lnTo>
                        <a:pt x="5418" y="1119"/>
                      </a:lnTo>
                      <a:lnTo>
                        <a:pt x="5434" y="1143"/>
                      </a:lnTo>
                      <a:lnTo>
                        <a:pt x="5449" y="1168"/>
                      </a:lnTo>
                      <a:lnTo>
                        <a:pt x="5463" y="1193"/>
                      </a:lnTo>
                      <a:lnTo>
                        <a:pt x="5477" y="1219"/>
                      </a:lnTo>
                      <a:lnTo>
                        <a:pt x="5490" y="1245"/>
                      </a:lnTo>
                      <a:lnTo>
                        <a:pt x="5502" y="1272"/>
                      </a:lnTo>
                      <a:lnTo>
                        <a:pt x="5514" y="1299"/>
                      </a:lnTo>
                      <a:lnTo>
                        <a:pt x="5525" y="1327"/>
                      </a:lnTo>
                      <a:lnTo>
                        <a:pt x="5536" y="1356"/>
                      </a:lnTo>
                      <a:lnTo>
                        <a:pt x="5545" y="1385"/>
                      </a:lnTo>
                      <a:lnTo>
                        <a:pt x="5555" y="1415"/>
                      </a:lnTo>
                      <a:lnTo>
                        <a:pt x="5563" y="1446"/>
                      </a:lnTo>
                      <a:lnTo>
                        <a:pt x="5572" y="1477"/>
                      </a:lnTo>
                      <a:lnTo>
                        <a:pt x="5579" y="1508"/>
                      </a:lnTo>
                      <a:lnTo>
                        <a:pt x="5586" y="1541"/>
                      </a:lnTo>
                      <a:lnTo>
                        <a:pt x="5592" y="1574"/>
                      </a:lnTo>
                      <a:lnTo>
                        <a:pt x="5598" y="1607"/>
                      </a:lnTo>
                      <a:lnTo>
                        <a:pt x="5603" y="1641"/>
                      </a:lnTo>
                      <a:lnTo>
                        <a:pt x="5608" y="1676"/>
                      </a:lnTo>
                      <a:lnTo>
                        <a:pt x="5612" y="1712"/>
                      </a:lnTo>
                      <a:lnTo>
                        <a:pt x="5615" y="1748"/>
                      </a:lnTo>
                      <a:lnTo>
                        <a:pt x="5618" y="1784"/>
                      </a:lnTo>
                      <a:lnTo>
                        <a:pt x="5620" y="1822"/>
                      </a:lnTo>
                      <a:lnTo>
                        <a:pt x="5622" y="1860"/>
                      </a:lnTo>
                      <a:lnTo>
                        <a:pt x="5623" y="1905"/>
                      </a:lnTo>
                      <a:lnTo>
                        <a:pt x="5622" y="1965"/>
                      </a:lnTo>
                      <a:lnTo>
                        <a:pt x="5620" y="2042"/>
                      </a:lnTo>
                      <a:lnTo>
                        <a:pt x="5616" y="2130"/>
                      </a:lnTo>
                      <a:lnTo>
                        <a:pt x="5606" y="2343"/>
                      </a:lnTo>
                      <a:lnTo>
                        <a:pt x="5592" y="2596"/>
                      </a:lnTo>
                      <a:lnTo>
                        <a:pt x="5574" y="2881"/>
                      </a:lnTo>
                      <a:lnTo>
                        <a:pt x="5554" y="3188"/>
                      </a:lnTo>
                      <a:lnTo>
                        <a:pt x="5533" y="3509"/>
                      </a:lnTo>
                      <a:lnTo>
                        <a:pt x="5510" y="3835"/>
                      </a:lnTo>
                      <a:lnTo>
                        <a:pt x="5465" y="4464"/>
                      </a:lnTo>
                      <a:lnTo>
                        <a:pt x="5425" y="5005"/>
                      </a:lnTo>
                      <a:lnTo>
                        <a:pt x="5396" y="5388"/>
                      </a:lnTo>
                      <a:lnTo>
                        <a:pt x="5385" y="5539"/>
                      </a:lnTo>
                      <a:lnTo>
                        <a:pt x="5384" y="5554"/>
                      </a:lnTo>
                      <a:lnTo>
                        <a:pt x="5386" y="5569"/>
                      </a:lnTo>
                      <a:lnTo>
                        <a:pt x="5388" y="5583"/>
                      </a:lnTo>
                      <a:lnTo>
                        <a:pt x="5392" y="5597"/>
                      </a:lnTo>
                      <a:lnTo>
                        <a:pt x="5397" y="5611"/>
                      </a:lnTo>
                      <a:lnTo>
                        <a:pt x="5404" y="5623"/>
                      </a:lnTo>
                      <a:lnTo>
                        <a:pt x="5411" y="5635"/>
                      </a:lnTo>
                      <a:lnTo>
                        <a:pt x="5420" y="5647"/>
                      </a:lnTo>
                      <a:lnTo>
                        <a:pt x="5430" y="5657"/>
                      </a:lnTo>
                      <a:lnTo>
                        <a:pt x="5442" y="5666"/>
                      </a:lnTo>
                      <a:lnTo>
                        <a:pt x="5453" y="5675"/>
                      </a:lnTo>
                      <a:lnTo>
                        <a:pt x="5466" y="5682"/>
                      </a:lnTo>
                      <a:lnTo>
                        <a:pt x="5479" y="5688"/>
                      </a:lnTo>
                      <a:lnTo>
                        <a:pt x="5493" y="5693"/>
                      </a:lnTo>
                      <a:lnTo>
                        <a:pt x="5507" y="5696"/>
                      </a:lnTo>
                      <a:lnTo>
                        <a:pt x="5522" y="5698"/>
                      </a:lnTo>
                      <a:lnTo>
                        <a:pt x="5537" y="5698"/>
                      </a:lnTo>
                      <a:lnTo>
                        <a:pt x="5552" y="5697"/>
                      </a:lnTo>
                      <a:lnTo>
                        <a:pt x="5567" y="5695"/>
                      </a:lnTo>
                      <a:lnTo>
                        <a:pt x="5581" y="5691"/>
                      </a:lnTo>
                      <a:lnTo>
                        <a:pt x="5594" y="5685"/>
                      </a:lnTo>
                      <a:lnTo>
                        <a:pt x="5607" y="5679"/>
                      </a:lnTo>
                      <a:lnTo>
                        <a:pt x="5619" y="5671"/>
                      </a:lnTo>
                      <a:lnTo>
                        <a:pt x="5630" y="5662"/>
                      </a:lnTo>
                      <a:lnTo>
                        <a:pt x="5640" y="5653"/>
                      </a:lnTo>
                      <a:lnTo>
                        <a:pt x="5650" y="5642"/>
                      </a:lnTo>
                      <a:lnTo>
                        <a:pt x="5658" y="5630"/>
                      </a:lnTo>
                      <a:lnTo>
                        <a:pt x="5665" y="5618"/>
                      </a:lnTo>
                      <a:lnTo>
                        <a:pt x="5671" y="5605"/>
                      </a:lnTo>
                      <a:lnTo>
                        <a:pt x="5676" y="5591"/>
                      </a:lnTo>
                      <a:lnTo>
                        <a:pt x="5679" y="5576"/>
                      </a:lnTo>
                      <a:lnTo>
                        <a:pt x="5681" y="5561"/>
                      </a:lnTo>
                      <a:lnTo>
                        <a:pt x="5695" y="5380"/>
                      </a:lnTo>
                      <a:lnTo>
                        <a:pt x="5725" y="4982"/>
                      </a:lnTo>
                      <a:lnTo>
                        <a:pt x="5765" y="4436"/>
                      </a:lnTo>
                      <a:lnTo>
                        <a:pt x="5809" y="3809"/>
                      </a:lnTo>
                      <a:lnTo>
                        <a:pt x="5831" y="3486"/>
                      </a:lnTo>
                      <a:lnTo>
                        <a:pt x="5853" y="3168"/>
                      </a:lnTo>
                      <a:lnTo>
                        <a:pt x="5872" y="2865"/>
                      </a:lnTo>
                      <a:lnTo>
                        <a:pt x="5889" y="2584"/>
                      </a:lnTo>
                      <a:lnTo>
                        <a:pt x="5903" y="2333"/>
                      </a:lnTo>
                      <a:lnTo>
                        <a:pt x="5913" y="2122"/>
                      </a:lnTo>
                      <a:lnTo>
                        <a:pt x="5916" y="2033"/>
                      </a:lnTo>
                      <a:lnTo>
                        <a:pt x="5918" y="1957"/>
                      </a:lnTo>
                      <a:lnTo>
                        <a:pt x="5919" y="1895"/>
                      </a:lnTo>
                      <a:lnTo>
                        <a:pt x="5918" y="1849"/>
                      </a:lnTo>
                      <a:lnTo>
                        <a:pt x="5916" y="1803"/>
                      </a:lnTo>
                      <a:lnTo>
                        <a:pt x="5914" y="1758"/>
                      </a:lnTo>
                      <a:lnTo>
                        <a:pt x="5910" y="1714"/>
                      </a:lnTo>
                      <a:lnTo>
                        <a:pt x="5906" y="1671"/>
                      </a:lnTo>
                      <a:lnTo>
                        <a:pt x="5901" y="1628"/>
                      </a:lnTo>
                      <a:lnTo>
                        <a:pt x="5895" y="1586"/>
                      </a:lnTo>
                      <a:lnTo>
                        <a:pt x="5888" y="1545"/>
                      </a:lnTo>
                      <a:lnTo>
                        <a:pt x="5881" y="1504"/>
                      </a:lnTo>
                      <a:lnTo>
                        <a:pt x="5873" y="1464"/>
                      </a:lnTo>
                      <a:lnTo>
                        <a:pt x="5864" y="1425"/>
                      </a:lnTo>
                      <a:lnTo>
                        <a:pt x="5855" y="1386"/>
                      </a:lnTo>
                      <a:lnTo>
                        <a:pt x="5845" y="1348"/>
                      </a:lnTo>
                      <a:lnTo>
                        <a:pt x="5833" y="1311"/>
                      </a:lnTo>
                      <a:lnTo>
                        <a:pt x="5822" y="1275"/>
                      </a:lnTo>
                      <a:lnTo>
                        <a:pt x="5809" y="1239"/>
                      </a:lnTo>
                      <a:lnTo>
                        <a:pt x="5796" y="1204"/>
                      </a:lnTo>
                      <a:lnTo>
                        <a:pt x="5781" y="1169"/>
                      </a:lnTo>
                      <a:lnTo>
                        <a:pt x="5767" y="1136"/>
                      </a:lnTo>
                      <a:lnTo>
                        <a:pt x="5751" y="1103"/>
                      </a:lnTo>
                      <a:lnTo>
                        <a:pt x="5734" y="1070"/>
                      </a:lnTo>
                      <a:lnTo>
                        <a:pt x="5717" y="1038"/>
                      </a:lnTo>
                      <a:lnTo>
                        <a:pt x="5699" y="1007"/>
                      </a:lnTo>
                      <a:lnTo>
                        <a:pt x="5680" y="977"/>
                      </a:lnTo>
                      <a:lnTo>
                        <a:pt x="5661" y="947"/>
                      </a:lnTo>
                      <a:lnTo>
                        <a:pt x="5641" y="918"/>
                      </a:lnTo>
                      <a:lnTo>
                        <a:pt x="5619" y="889"/>
                      </a:lnTo>
                      <a:lnTo>
                        <a:pt x="5598" y="861"/>
                      </a:lnTo>
                      <a:lnTo>
                        <a:pt x="5575" y="834"/>
                      </a:lnTo>
                      <a:lnTo>
                        <a:pt x="5551" y="807"/>
                      </a:lnTo>
                      <a:lnTo>
                        <a:pt x="5527" y="781"/>
                      </a:lnTo>
                      <a:lnTo>
                        <a:pt x="5502" y="756"/>
                      </a:lnTo>
                      <a:lnTo>
                        <a:pt x="5476" y="731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574" name="Freeform 22">
                  <a:extLst>
                    <a:ext uri="{FF2B5EF4-FFF2-40B4-BE49-F238E27FC236}">
                      <a16:creationId xmlns:a16="http://schemas.microsoft.com/office/drawing/2014/main" id="{24323106-28AB-DDA2-480B-276DBA5151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3" y="1954"/>
                  <a:ext cx="93" cy="41"/>
                </a:xfrm>
                <a:custGeom>
                  <a:avLst/>
                  <a:gdLst>
                    <a:gd name="T0" fmla="*/ 325 w 1496"/>
                    <a:gd name="T1" fmla="*/ 494 h 657"/>
                    <a:gd name="T2" fmla="*/ 422 w 1496"/>
                    <a:gd name="T3" fmla="*/ 413 h 657"/>
                    <a:gd name="T4" fmla="*/ 507 w 1496"/>
                    <a:gd name="T5" fmla="*/ 356 h 657"/>
                    <a:gd name="T6" fmla="*/ 585 w 1496"/>
                    <a:gd name="T7" fmla="*/ 320 h 657"/>
                    <a:gd name="T8" fmla="*/ 663 w 1496"/>
                    <a:gd name="T9" fmla="*/ 301 h 657"/>
                    <a:gd name="T10" fmla="*/ 733 w 1496"/>
                    <a:gd name="T11" fmla="*/ 296 h 657"/>
                    <a:gd name="T12" fmla="*/ 781 w 1496"/>
                    <a:gd name="T13" fmla="*/ 301 h 657"/>
                    <a:gd name="T14" fmla="*/ 831 w 1496"/>
                    <a:gd name="T15" fmla="*/ 311 h 657"/>
                    <a:gd name="T16" fmla="*/ 917 w 1496"/>
                    <a:gd name="T17" fmla="*/ 343 h 657"/>
                    <a:gd name="T18" fmla="*/ 1020 w 1496"/>
                    <a:gd name="T19" fmla="*/ 400 h 657"/>
                    <a:gd name="T20" fmla="*/ 1117 w 1496"/>
                    <a:gd name="T21" fmla="*/ 474 h 657"/>
                    <a:gd name="T22" fmla="*/ 1202 w 1496"/>
                    <a:gd name="T23" fmla="*/ 563 h 657"/>
                    <a:gd name="T24" fmla="*/ 1247 w 1496"/>
                    <a:gd name="T25" fmla="*/ 617 h 657"/>
                    <a:gd name="T26" fmla="*/ 1283 w 1496"/>
                    <a:gd name="T27" fmla="*/ 642 h 657"/>
                    <a:gd name="T28" fmla="*/ 1323 w 1496"/>
                    <a:gd name="T29" fmla="*/ 655 h 657"/>
                    <a:gd name="T30" fmla="*/ 1366 w 1496"/>
                    <a:gd name="T31" fmla="*/ 655 h 657"/>
                    <a:gd name="T32" fmla="*/ 1408 w 1496"/>
                    <a:gd name="T33" fmla="*/ 644 h 657"/>
                    <a:gd name="T34" fmla="*/ 1447 w 1496"/>
                    <a:gd name="T35" fmla="*/ 619 h 657"/>
                    <a:gd name="T36" fmla="*/ 1475 w 1496"/>
                    <a:gd name="T37" fmla="*/ 586 h 657"/>
                    <a:gd name="T38" fmla="*/ 1491 w 1496"/>
                    <a:gd name="T39" fmla="*/ 546 h 657"/>
                    <a:gd name="T40" fmla="*/ 1496 w 1496"/>
                    <a:gd name="T41" fmla="*/ 504 h 657"/>
                    <a:gd name="T42" fmla="*/ 1489 w 1496"/>
                    <a:gd name="T43" fmla="*/ 462 h 657"/>
                    <a:gd name="T44" fmla="*/ 1468 w 1496"/>
                    <a:gd name="T45" fmla="*/ 422 h 657"/>
                    <a:gd name="T46" fmla="*/ 1413 w 1496"/>
                    <a:gd name="T47" fmla="*/ 352 h 657"/>
                    <a:gd name="T48" fmla="*/ 1351 w 1496"/>
                    <a:gd name="T49" fmla="*/ 287 h 657"/>
                    <a:gd name="T50" fmla="*/ 1285 w 1496"/>
                    <a:gd name="T51" fmla="*/ 227 h 657"/>
                    <a:gd name="T52" fmla="*/ 1215 w 1496"/>
                    <a:gd name="T53" fmla="*/ 173 h 657"/>
                    <a:gd name="T54" fmla="*/ 1141 w 1496"/>
                    <a:gd name="T55" fmla="*/ 125 h 657"/>
                    <a:gd name="T56" fmla="*/ 1065 w 1496"/>
                    <a:gd name="T57" fmla="*/ 85 h 657"/>
                    <a:gd name="T58" fmla="*/ 988 w 1496"/>
                    <a:gd name="T59" fmla="*/ 51 h 657"/>
                    <a:gd name="T60" fmla="*/ 910 w 1496"/>
                    <a:gd name="T61" fmla="*/ 26 h 657"/>
                    <a:gd name="T62" fmla="*/ 833 w 1496"/>
                    <a:gd name="T63" fmla="*/ 9 h 657"/>
                    <a:gd name="T64" fmla="*/ 757 w 1496"/>
                    <a:gd name="T65" fmla="*/ 1 h 657"/>
                    <a:gd name="T66" fmla="*/ 683 w 1496"/>
                    <a:gd name="T67" fmla="*/ 1 h 657"/>
                    <a:gd name="T68" fmla="*/ 614 w 1496"/>
                    <a:gd name="T69" fmla="*/ 9 h 657"/>
                    <a:gd name="T70" fmla="*/ 548 w 1496"/>
                    <a:gd name="T71" fmla="*/ 22 h 657"/>
                    <a:gd name="T72" fmla="*/ 486 w 1496"/>
                    <a:gd name="T73" fmla="*/ 40 h 657"/>
                    <a:gd name="T74" fmla="*/ 426 w 1496"/>
                    <a:gd name="T75" fmla="*/ 64 h 657"/>
                    <a:gd name="T76" fmla="*/ 366 w 1496"/>
                    <a:gd name="T77" fmla="*/ 94 h 657"/>
                    <a:gd name="T78" fmla="*/ 250 w 1496"/>
                    <a:gd name="T79" fmla="*/ 170 h 657"/>
                    <a:gd name="T80" fmla="*/ 131 w 1496"/>
                    <a:gd name="T81" fmla="*/ 270 h 657"/>
                    <a:gd name="T82" fmla="*/ 35 w 1496"/>
                    <a:gd name="T83" fmla="*/ 359 h 657"/>
                    <a:gd name="T84" fmla="*/ 12 w 1496"/>
                    <a:gd name="T85" fmla="*/ 397 h 657"/>
                    <a:gd name="T86" fmla="*/ 1 w 1496"/>
                    <a:gd name="T87" fmla="*/ 438 h 657"/>
                    <a:gd name="T88" fmla="*/ 2 w 1496"/>
                    <a:gd name="T89" fmla="*/ 480 h 657"/>
                    <a:gd name="T90" fmla="*/ 15 w 1496"/>
                    <a:gd name="T91" fmla="*/ 521 h 657"/>
                    <a:gd name="T92" fmla="*/ 41 w 1496"/>
                    <a:gd name="T93" fmla="*/ 558 h 657"/>
                    <a:gd name="T94" fmla="*/ 76 w 1496"/>
                    <a:gd name="T95" fmla="*/ 585 h 657"/>
                    <a:gd name="T96" fmla="*/ 116 w 1496"/>
                    <a:gd name="T97" fmla="*/ 600 h 657"/>
                    <a:gd name="T98" fmla="*/ 159 w 1496"/>
                    <a:gd name="T99" fmla="*/ 603 h 657"/>
                    <a:gd name="T100" fmla="*/ 201 w 1496"/>
                    <a:gd name="T101" fmla="*/ 594 h 657"/>
                    <a:gd name="T102" fmla="*/ 239 w 1496"/>
                    <a:gd name="T103" fmla="*/ 573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96" h="657">
                      <a:moveTo>
                        <a:pt x="250" y="563"/>
                      </a:moveTo>
                      <a:lnTo>
                        <a:pt x="289" y="527"/>
                      </a:lnTo>
                      <a:lnTo>
                        <a:pt x="325" y="494"/>
                      </a:lnTo>
                      <a:lnTo>
                        <a:pt x="359" y="464"/>
                      </a:lnTo>
                      <a:lnTo>
                        <a:pt x="391" y="437"/>
                      </a:lnTo>
                      <a:lnTo>
                        <a:pt x="422" y="413"/>
                      </a:lnTo>
                      <a:lnTo>
                        <a:pt x="452" y="392"/>
                      </a:lnTo>
                      <a:lnTo>
                        <a:pt x="480" y="373"/>
                      </a:lnTo>
                      <a:lnTo>
                        <a:pt x="507" y="356"/>
                      </a:lnTo>
                      <a:lnTo>
                        <a:pt x="533" y="342"/>
                      </a:lnTo>
                      <a:lnTo>
                        <a:pt x="559" y="330"/>
                      </a:lnTo>
                      <a:lnTo>
                        <a:pt x="585" y="320"/>
                      </a:lnTo>
                      <a:lnTo>
                        <a:pt x="611" y="312"/>
                      </a:lnTo>
                      <a:lnTo>
                        <a:pt x="637" y="306"/>
                      </a:lnTo>
                      <a:lnTo>
                        <a:pt x="663" y="301"/>
                      </a:lnTo>
                      <a:lnTo>
                        <a:pt x="690" y="298"/>
                      </a:lnTo>
                      <a:lnTo>
                        <a:pt x="718" y="296"/>
                      </a:lnTo>
                      <a:lnTo>
                        <a:pt x="733" y="296"/>
                      </a:lnTo>
                      <a:lnTo>
                        <a:pt x="748" y="297"/>
                      </a:lnTo>
                      <a:lnTo>
                        <a:pt x="764" y="298"/>
                      </a:lnTo>
                      <a:lnTo>
                        <a:pt x="781" y="301"/>
                      </a:lnTo>
                      <a:lnTo>
                        <a:pt x="797" y="303"/>
                      </a:lnTo>
                      <a:lnTo>
                        <a:pt x="814" y="307"/>
                      </a:lnTo>
                      <a:lnTo>
                        <a:pt x="831" y="311"/>
                      </a:lnTo>
                      <a:lnTo>
                        <a:pt x="848" y="316"/>
                      </a:lnTo>
                      <a:lnTo>
                        <a:pt x="882" y="328"/>
                      </a:lnTo>
                      <a:lnTo>
                        <a:pt x="917" y="343"/>
                      </a:lnTo>
                      <a:lnTo>
                        <a:pt x="951" y="360"/>
                      </a:lnTo>
                      <a:lnTo>
                        <a:pt x="986" y="379"/>
                      </a:lnTo>
                      <a:lnTo>
                        <a:pt x="1020" y="400"/>
                      </a:lnTo>
                      <a:lnTo>
                        <a:pt x="1053" y="423"/>
                      </a:lnTo>
                      <a:lnTo>
                        <a:pt x="1086" y="448"/>
                      </a:lnTo>
                      <a:lnTo>
                        <a:pt x="1117" y="474"/>
                      </a:lnTo>
                      <a:lnTo>
                        <a:pt x="1147" y="503"/>
                      </a:lnTo>
                      <a:lnTo>
                        <a:pt x="1176" y="532"/>
                      </a:lnTo>
                      <a:lnTo>
                        <a:pt x="1202" y="563"/>
                      </a:lnTo>
                      <a:lnTo>
                        <a:pt x="1227" y="595"/>
                      </a:lnTo>
                      <a:lnTo>
                        <a:pt x="1236" y="607"/>
                      </a:lnTo>
                      <a:lnTo>
                        <a:pt x="1247" y="617"/>
                      </a:lnTo>
                      <a:lnTo>
                        <a:pt x="1258" y="627"/>
                      </a:lnTo>
                      <a:lnTo>
                        <a:pt x="1270" y="635"/>
                      </a:lnTo>
                      <a:lnTo>
                        <a:pt x="1283" y="642"/>
                      </a:lnTo>
                      <a:lnTo>
                        <a:pt x="1296" y="647"/>
                      </a:lnTo>
                      <a:lnTo>
                        <a:pt x="1309" y="652"/>
                      </a:lnTo>
                      <a:lnTo>
                        <a:pt x="1323" y="655"/>
                      </a:lnTo>
                      <a:lnTo>
                        <a:pt x="1337" y="656"/>
                      </a:lnTo>
                      <a:lnTo>
                        <a:pt x="1352" y="657"/>
                      </a:lnTo>
                      <a:lnTo>
                        <a:pt x="1366" y="655"/>
                      </a:lnTo>
                      <a:lnTo>
                        <a:pt x="1380" y="653"/>
                      </a:lnTo>
                      <a:lnTo>
                        <a:pt x="1394" y="649"/>
                      </a:lnTo>
                      <a:lnTo>
                        <a:pt x="1408" y="644"/>
                      </a:lnTo>
                      <a:lnTo>
                        <a:pt x="1422" y="637"/>
                      </a:lnTo>
                      <a:lnTo>
                        <a:pt x="1435" y="629"/>
                      </a:lnTo>
                      <a:lnTo>
                        <a:pt x="1447" y="619"/>
                      </a:lnTo>
                      <a:lnTo>
                        <a:pt x="1457" y="609"/>
                      </a:lnTo>
                      <a:lnTo>
                        <a:pt x="1467" y="598"/>
                      </a:lnTo>
                      <a:lnTo>
                        <a:pt x="1475" y="586"/>
                      </a:lnTo>
                      <a:lnTo>
                        <a:pt x="1482" y="573"/>
                      </a:lnTo>
                      <a:lnTo>
                        <a:pt x="1487" y="560"/>
                      </a:lnTo>
                      <a:lnTo>
                        <a:pt x="1491" y="546"/>
                      </a:lnTo>
                      <a:lnTo>
                        <a:pt x="1494" y="532"/>
                      </a:lnTo>
                      <a:lnTo>
                        <a:pt x="1496" y="518"/>
                      </a:lnTo>
                      <a:lnTo>
                        <a:pt x="1496" y="504"/>
                      </a:lnTo>
                      <a:lnTo>
                        <a:pt x="1495" y="490"/>
                      </a:lnTo>
                      <a:lnTo>
                        <a:pt x="1493" y="475"/>
                      </a:lnTo>
                      <a:lnTo>
                        <a:pt x="1489" y="462"/>
                      </a:lnTo>
                      <a:lnTo>
                        <a:pt x="1483" y="448"/>
                      </a:lnTo>
                      <a:lnTo>
                        <a:pt x="1477" y="435"/>
                      </a:lnTo>
                      <a:lnTo>
                        <a:pt x="1468" y="422"/>
                      </a:lnTo>
                      <a:lnTo>
                        <a:pt x="1451" y="398"/>
                      </a:lnTo>
                      <a:lnTo>
                        <a:pt x="1432" y="375"/>
                      </a:lnTo>
                      <a:lnTo>
                        <a:pt x="1413" y="352"/>
                      </a:lnTo>
                      <a:lnTo>
                        <a:pt x="1392" y="329"/>
                      </a:lnTo>
                      <a:lnTo>
                        <a:pt x="1372" y="308"/>
                      </a:lnTo>
                      <a:lnTo>
                        <a:pt x="1351" y="287"/>
                      </a:lnTo>
                      <a:lnTo>
                        <a:pt x="1329" y="266"/>
                      </a:lnTo>
                      <a:lnTo>
                        <a:pt x="1307" y="246"/>
                      </a:lnTo>
                      <a:lnTo>
                        <a:pt x="1285" y="227"/>
                      </a:lnTo>
                      <a:lnTo>
                        <a:pt x="1262" y="208"/>
                      </a:lnTo>
                      <a:lnTo>
                        <a:pt x="1238" y="190"/>
                      </a:lnTo>
                      <a:lnTo>
                        <a:pt x="1215" y="173"/>
                      </a:lnTo>
                      <a:lnTo>
                        <a:pt x="1190" y="156"/>
                      </a:lnTo>
                      <a:lnTo>
                        <a:pt x="1166" y="140"/>
                      </a:lnTo>
                      <a:lnTo>
                        <a:pt x="1141" y="125"/>
                      </a:lnTo>
                      <a:lnTo>
                        <a:pt x="1116" y="111"/>
                      </a:lnTo>
                      <a:lnTo>
                        <a:pt x="1091" y="97"/>
                      </a:lnTo>
                      <a:lnTo>
                        <a:pt x="1065" y="85"/>
                      </a:lnTo>
                      <a:lnTo>
                        <a:pt x="1040" y="73"/>
                      </a:lnTo>
                      <a:lnTo>
                        <a:pt x="1014" y="62"/>
                      </a:lnTo>
                      <a:lnTo>
                        <a:pt x="988" y="51"/>
                      </a:lnTo>
                      <a:lnTo>
                        <a:pt x="962" y="42"/>
                      </a:lnTo>
                      <a:lnTo>
                        <a:pt x="936" y="34"/>
                      </a:lnTo>
                      <a:lnTo>
                        <a:pt x="910" y="26"/>
                      </a:lnTo>
                      <a:lnTo>
                        <a:pt x="885" y="19"/>
                      </a:lnTo>
                      <a:lnTo>
                        <a:pt x="859" y="14"/>
                      </a:lnTo>
                      <a:lnTo>
                        <a:pt x="833" y="9"/>
                      </a:lnTo>
                      <a:lnTo>
                        <a:pt x="807" y="5"/>
                      </a:lnTo>
                      <a:lnTo>
                        <a:pt x="782" y="2"/>
                      </a:lnTo>
                      <a:lnTo>
                        <a:pt x="757" y="1"/>
                      </a:lnTo>
                      <a:lnTo>
                        <a:pt x="732" y="0"/>
                      </a:lnTo>
                      <a:lnTo>
                        <a:pt x="707" y="0"/>
                      </a:lnTo>
                      <a:lnTo>
                        <a:pt x="683" y="1"/>
                      </a:lnTo>
                      <a:lnTo>
                        <a:pt x="659" y="3"/>
                      </a:lnTo>
                      <a:lnTo>
                        <a:pt x="636" y="6"/>
                      </a:lnTo>
                      <a:lnTo>
                        <a:pt x="614" y="9"/>
                      </a:lnTo>
                      <a:lnTo>
                        <a:pt x="591" y="12"/>
                      </a:lnTo>
                      <a:lnTo>
                        <a:pt x="570" y="17"/>
                      </a:lnTo>
                      <a:lnTo>
                        <a:pt x="548" y="22"/>
                      </a:lnTo>
                      <a:lnTo>
                        <a:pt x="527" y="27"/>
                      </a:lnTo>
                      <a:lnTo>
                        <a:pt x="506" y="33"/>
                      </a:lnTo>
                      <a:lnTo>
                        <a:pt x="486" y="40"/>
                      </a:lnTo>
                      <a:lnTo>
                        <a:pt x="466" y="47"/>
                      </a:lnTo>
                      <a:lnTo>
                        <a:pt x="446" y="56"/>
                      </a:lnTo>
                      <a:lnTo>
                        <a:pt x="426" y="64"/>
                      </a:lnTo>
                      <a:lnTo>
                        <a:pt x="405" y="73"/>
                      </a:lnTo>
                      <a:lnTo>
                        <a:pt x="386" y="83"/>
                      </a:lnTo>
                      <a:lnTo>
                        <a:pt x="366" y="94"/>
                      </a:lnTo>
                      <a:lnTo>
                        <a:pt x="328" y="117"/>
                      </a:lnTo>
                      <a:lnTo>
                        <a:pt x="289" y="142"/>
                      </a:lnTo>
                      <a:lnTo>
                        <a:pt x="250" y="170"/>
                      </a:lnTo>
                      <a:lnTo>
                        <a:pt x="211" y="201"/>
                      </a:lnTo>
                      <a:lnTo>
                        <a:pt x="171" y="234"/>
                      </a:lnTo>
                      <a:lnTo>
                        <a:pt x="131" y="270"/>
                      </a:lnTo>
                      <a:lnTo>
                        <a:pt x="89" y="308"/>
                      </a:lnTo>
                      <a:lnTo>
                        <a:pt x="46" y="348"/>
                      </a:lnTo>
                      <a:lnTo>
                        <a:pt x="35" y="359"/>
                      </a:lnTo>
                      <a:lnTo>
                        <a:pt x="26" y="371"/>
                      </a:lnTo>
                      <a:lnTo>
                        <a:pt x="19" y="384"/>
                      </a:lnTo>
                      <a:lnTo>
                        <a:pt x="12" y="397"/>
                      </a:lnTo>
                      <a:lnTo>
                        <a:pt x="7" y="410"/>
                      </a:lnTo>
                      <a:lnTo>
                        <a:pt x="3" y="424"/>
                      </a:lnTo>
                      <a:lnTo>
                        <a:pt x="1" y="438"/>
                      </a:lnTo>
                      <a:lnTo>
                        <a:pt x="0" y="452"/>
                      </a:lnTo>
                      <a:lnTo>
                        <a:pt x="0" y="466"/>
                      </a:lnTo>
                      <a:lnTo>
                        <a:pt x="2" y="480"/>
                      </a:lnTo>
                      <a:lnTo>
                        <a:pt x="5" y="494"/>
                      </a:lnTo>
                      <a:lnTo>
                        <a:pt x="10" y="508"/>
                      </a:lnTo>
                      <a:lnTo>
                        <a:pt x="15" y="521"/>
                      </a:lnTo>
                      <a:lnTo>
                        <a:pt x="23" y="534"/>
                      </a:lnTo>
                      <a:lnTo>
                        <a:pt x="31" y="546"/>
                      </a:lnTo>
                      <a:lnTo>
                        <a:pt x="41" y="558"/>
                      </a:lnTo>
                      <a:lnTo>
                        <a:pt x="52" y="568"/>
                      </a:lnTo>
                      <a:lnTo>
                        <a:pt x="64" y="577"/>
                      </a:lnTo>
                      <a:lnTo>
                        <a:pt x="76" y="585"/>
                      </a:lnTo>
                      <a:lnTo>
                        <a:pt x="89" y="591"/>
                      </a:lnTo>
                      <a:lnTo>
                        <a:pt x="103" y="597"/>
                      </a:lnTo>
                      <a:lnTo>
                        <a:pt x="116" y="600"/>
                      </a:lnTo>
                      <a:lnTo>
                        <a:pt x="130" y="603"/>
                      </a:lnTo>
                      <a:lnTo>
                        <a:pt x="145" y="604"/>
                      </a:lnTo>
                      <a:lnTo>
                        <a:pt x="159" y="603"/>
                      </a:lnTo>
                      <a:lnTo>
                        <a:pt x="173" y="602"/>
                      </a:lnTo>
                      <a:lnTo>
                        <a:pt x="187" y="599"/>
                      </a:lnTo>
                      <a:lnTo>
                        <a:pt x="201" y="594"/>
                      </a:lnTo>
                      <a:lnTo>
                        <a:pt x="214" y="588"/>
                      </a:lnTo>
                      <a:lnTo>
                        <a:pt x="227" y="581"/>
                      </a:lnTo>
                      <a:lnTo>
                        <a:pt x="239" y="573"/>
                      </a:lnTo>
                      <a:lnTo>
                        <a:pt x="250" y="563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575" name="Freeform 23">
                  <a:extLst>
                    <a:ext uri="{FF2B5EF4-FFF2-40B4-BE49-F238E27FC236}">
                      <a16:creationId xmlns:a16="http://schemas.microsoft.com/office/drawing/2014/main" id="{B2B73BFD-90C3-71A4-6B38-5143AC66ED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2" y="1999"/>
                  <a:ext cx="20" cy="59"/>
                </a:xfrm>
                <a:custGeom>
                  <a:avLst/>
                  <a:gdLst>
                    <a:gd name="T0" fmla="*/ 23 w 320"/>
                    <a:gd name="T1" fmla="*/ 800 h 943"/>
                    <a:gd name="T2" fmla="*/ 27 w 320"/>
                    <a:gd name="T3" fmla="*/ 829 h 943"/>
                    <a:gd name="T4" fmla="*/ 37 w 320"/>
                    <a:gd name="T5" fmla="*/ 857 h 943"/>
                    <a:gd name="T6" fmla="*/ 52 w 320"/>
                    <a:gd name="T7" fmla="*/ 882 h 943"/>
                    <a:gd name="T8" fmla="*/ 70 w 320"/>
                    <a:gd name="T9" fmla="*/ 903 h 943"/>
                    <a:gd name="T10" fmla="*/ 93 w 320"/>
                    <a:gd name="T11" fmla="*/ 920 h 943"/>
                    <a:gd name="T12" fmla="*/ 119 w 320"/>
                    <a:gd name="T13" fmla="*/ 933 h 943"/>
                    <a:gd name="T14" fmla="*/ 147 w 320"/>
                    <a:gd name="T15" fmla="*/ 941 h 943"/>
                    <a:gd name="T16" fmla="*/ 177 w 320"/>
                    <a:gd name="T17" fmla="*/ 943 h 943"/>
                    <a:gd name="T18" fmla="*/ 206 w 320"/>
                    <a:gd name="T19" fmla="*/ 939 h 943"/>
                    <a:gd name="T20" fmla="*/ 234 w 320"/>
                    <a:gd name="T21" fmla="*/ 929 h 943"/>
                    <a:gd name="T22" fmla="*/ 259 w 320"/>
                    <a:gd name="T23" fmla="*/ 914 h 943"/>
                    <a:gd name="T24" fmla="*/ 280 w 320"/>
                    <a:gd name="T25" fmla="*/ 895 h 943"/>
                    <a:gd name="T26" fmla="*/ 297 w 320"/>
                    <a:gd name="T27" fmla="*/ 873 h 943"/>
                    <a:gd name="T28" fmla="*/ 310 w 320"/>
                    <a:gd name="T29" fmla="*/ 847 h 943"/>
                    <a:gd name="T30" fmla="*/ 318 w 320"/>
                    <a:gd name="T31" fmla="*/ 819 h 943"/>
                    <a:gd name="T32" fmla="*/ 320 w 320"/>
                    <a:gd name="T33" fmla="*/ 789 h 943"/>
                    <a:gd name="T34" fmla="*/ 295 w 320"/>
                    <a:gd name="T35" fmla="*/ 128 h 943"/>
                    <a:gd name="T36" fmla="*/ 288 w 320"/>
                    <a:gd name="T37" fmla="*/ 99 h 943"/>
                    <a:gd name="T38" fmla="*/ 276 w 320"/>
                    <a:gd name="T39" fmla="*/ 73 h 943"/>
                    <a:gd name="T40" fmla="*/ 259 w 320"/>
                    <a:gd name="T41" fmla="*/ 50 h 943"/>
                    <a:gd name="T42" fmla="*/ 239 w 320"/>
                    <a:gd name="T43" fmla="*/ 31 h 943"/>
                    <a:gd name="T44" fmla="*/ 214 w 320"/>
                    <a:gd name="T45" fmla="*/ 16 h 943"/>
                    <a:gd name="T46" fmla="*/ 187 w 320"/>
                    <a:gd name="T47" fmla="*/ 5 h 943"/>
                    <a:gd name="T48" fmla="*/ 158 w 320"/>
                    <a:gd name="T49" fmla="*/ 0 h 943"/>
                    <a:gd name="T50" fmla="*/ 128 w 320"/>
                    <a:gd name="T51" fmla="*/ 2 h 943"/>
                    <a:gd name="T52" fmla="*/ 99 w 320"/>
                    <a:gd name="T53" fmla="*/ 9 h 943"/>
                    <a:gd name="T54" fmla="*/ 73 w 320"/>
                    <a:gd name="T55" fmla="*/ 21 h 943"/>
                    <a:gd name="T56" fmla="*/ 50 w 320"/>
                    <a:gd name="T57" fmla="*/ 37 h 943"/>
                    <a:gd name="T58" fmla="*/ 31 w 320"/>
                    <a:gd name="T59" fmla="*/ 58 h 943"/>
                    <a:gd name="T60" fmla="*/ 16 w 320"/>
                    <a:gd name="T61" fmla="*/ 82 h 943"/>
                    <a:gd name="T62" fmla="*/ 5 w 320"/>
                    <a:gd name="T63" fmla="*/ 109 h 943"/>
                    <a:gd name="T64" fmla="*/ 1 w 320"/>
                    <a:gd name="T65" fmla="*/ 138 h 9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0" h="943">
                      <a:moveTo>
                        <a:pt x="0" y="154"/>
                      </a:moveTo>
                      <a:lnTo>
                        <a:pt x="23" y="800"/>
                      </a:lnTo>
                      <a:lnTo>
                        <a:pt x="25" y="815"/>
                      </a:lnTo>
                      <a:lnTo>
                        <a:pt x="27" y="829"/>
                      </a:lnTo>
                      <a:lnTo>
                        <a:pt x="32" y="844"/>
                      </a:lnTo>
                      <a:lnTo>
                        <a:pt x="37" y="857"/>
                      </a:lnTo>
                      <a:lnTo>
                        <a:pt x="44" y="870"/>
                      </a:lnTo>
                      <a:lnTo>
                        <a:pt x="52" y="882"/>
                      </a:lnTo>
                      <a:lnTo>
                        <a:pt x="60" y="893"/>
                      </a:lnTo>
                      <a:lnTo>
                        <a:pt x="70" y="903"/>
                      </a:lnTo>
                      <a:lnTo>
                        <a:pt x="81" y="912"/>
                      </a:lnTo>
                      <a:lnTo>
                        <a:pt x="93" y="920"/>
                      </a:lnTo>
                      <a:lnTo>
                        <a:pt x="105" y="927"/>
                      </a:lnTo>
                      <a:lnTo>
                        <a:pt x="119" y="933"/>
                      </a:lnTo>
                      <a:lnTo>
                        <a:pt x="132" y="938"/>
                      </a:lnTo>
                      <a:lnTo>
                        <a:pt x="147" y="941"/>
                      </a:lnTo>
                      <a:lnTo>
                        <a:pt x="162" y="942"/>
                      </a:lnTo>
                      <a:lnTo>
                        <a:pt x="177" y="943"/>
                      </a:lnTo>
                      <a:lnTo>
                        <a:pt x="192" y="941"/>
                      </a:lnTo>
                      <a:lnTo>
                        <a:pt x="206" y="939"/>
                      </a:lnTo>
                      <a:lnTo>
                        <a:pt x="221" y="934"/>
                      </a:lnTo>
                      <a:lnTo>
                        <a:pt x="234" y="929"/>
                      </a:lnTo>
                      <a:lnTo>
                        <a:pt x="247" y="922"/>
                      </a:lnTo>
                      <a:lnTo>
                        <a:pt x="259" y="914"/>
                      </a:lnTo>
                      <a:lnTo>
                        <a:pt x="270" y="905"/>
                      </a:lnTo>
                      <a:lnTo>
                        <a:pt x="280" y="895"/>
                      </a:lnTo>
                      <a:lnTo>
                        <a:pt x="289" y="885"/>
                      </a:lnTo>
                      <a:lnTo>
                        <a:pt x="297" y="873"/>
                      </a:lnTo>
                      <a:lnTo>
                        <a:pt x="304" y="860"/>
                      </a:lnTo>
                      <a:lnTo>
                        <a:pt x="310" y="847"/>
                      </a:lnTo>
                      <a:lnTo>
                        <a:pt x="314" y="833"/>
                      </a:lnTo>
                      <a:lnTo>
                        <a:pt x="318" y="819"/>
                      </a:lnTo>
                      <a:lnTo>
                        <a:pt x="319" y="804"/>
                      </a:lnTo>
                      <a:lnTo>
                        <a:pt x="320" y="789"/>
                      </a:lnTo>
                      <a:lnTo>
                        <a:pt x="297" y="143"/>
                      </a:lnTo>
                      <a:lnTo>
                        <a:pt x="295" y="128"/>
                      </a:lnTo>
                      <a:lnTo>
                        <a:pt x="292" y="113"/>
                      </a:lnTo>
                      <a:lnTo>
                        <a:pt x="288" y="99"/>
                      </a:lnTo>
                      <a:lnTo>
                        <a:pt x="283" y="86"/>
                      </a:lnTo>
                      <a:lnTo>
                        <a:pt x="276" y="73"/>
                      </a:lnTo>
                      <a:lnTo>
                        <a:pt x="268" y="61"/>
                      </a:lnTo>
                      <a:lnTo>
                        <a:pt x="259" y="50"/>
                      </a:lnTo>
                      <a:lnTo>
                        <a:pt x="249" y="40"/>
                      </a:lnTo>
                      <a:lnTo>
                        <a:pt x="239" y="31"/>
                      </a:lnTo>
                      <a:lnTo>
                        <a:pt x="227" y="23"/>
                      </a:lnTo>
                      <a:lnTo>
                        <a:pt x="214" y="16"/>
                      </a:lnTo>
                      <a:lnTo>
                        <a:pt x="201" y="10"/>
                      </a:lnTo>
                      <a:lnTo>
                        <a:pt x="187" y="5"/>
                      </a:lnTo>
                      <a:lnTo>
                        <a:pt x="173" y="2"/>
                      </a:lnTo>
                      <a:lnTo>
                        <a:pt x="158" y="0"/>
                      </a:lnTo>
                      <a:lnTo>
                        <a:pt x="143" y="0"/>
                      </a:lnTo>
                      <a:lnTo>
                        <a:pt x="128" y="2"/>
                      </a:lnTo>
                      <a:lnTo>
                        <a:pt x="113" y="4"/>
                      </a:lnTo>
                      <a:lnTo>
                        <a:pt x="99" y="9"/>
                      </a:lnTo>
                      <a:lnTo>
                        <a:pt x="86" y="14"/>
                      </a:lnTo>
                      <a:lnTo>
                        <a:pt x="73" y="21"/>
                      </a:lnTo>
                      <a:lnTo>
                        <a:pt x="61" y="29"/>
                      </a:lnTo>
                      <a:lnTo>
                        <a:pt x="50" y="37"/>
                      </a:lnTo>
                      <a:lnTo>
                        <a:pt x="40" y="47"/>
                      </a:lnTo>
                      <a:lnTo>
                        <a:pt x="31" y="58"/>
                      </a:lnTo>
                      <a:lnTo>
                        <a:pt x="23" y="70"/>
                      </a:lnTo>
                      <a:lnTo>
                        <a:pt x="16" y="82"/>
                      </a:lnTo>
                      <a:lnTo>
                        <a:pt x="10" y="96"/>
                      </a:lnTo>
                      <a:lnTo>
                        <a:pt x="5" y="109"/>
                      </a:lnTo>
                      <a:lnTo>
                        <a:pt x="2" y="124"/>
                      </a:lnTo>
                      <a:lnTo>
                        <a:pt x="1" y="138"/>
                      </a:lnTo>
                      <a:lnTo>
                        <a:pt x="0" y="15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576" name="Freeform 24">
                  <a:extLst>
                    <a:ext uri="{FF2B5EF4-FFF2-40B4-BE49-F238E27FC236}">
                      <a16:creationId xmlns:a16="http://schemas.microsoft.com/office/drawing/2014/main" id="{124BB8C6-1FA0-C0A6-898F-DD186DE560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7" y="1997"/>
                  <a:ext cx="185" cy="231"/>
                </a:xfrm>
                <a:custGeom>
                  <a:avLst/>
                  <a:gdLst>
                    <a:gd name="T0" fmla="*/ 1370 w 2961"/>
                    <a:gd name="T1" fmla="*/ 3403 h 3700"/>
                    <a:gd name="T2" fmla="*/ 1336 w 2961"/>
                    <a:gd name="T3" fmla="*/ 3390 h 3700"/>
                    <a:gd name="T4" fmla="*/ 1309 w 2961"/>
                    <a:gd name="T5" fmla="*/ 3362 h 3700"/>
                    <a:gd name="T6" fmla="*/ 1282 w 2961"/>
                    <a:gd name="T7" fmla="*/ 3312 h 3700"/>
                    <a:gd name="T8" fmla="*/ 1262 w 2961"/>
                    <a:gd name="T9" fmla="*/ 3247 h 3700"/>
                    <a:gd name="T10" fmla="*/ 1250 w 2961"/>
                    <a:gd name="T11" fmla="*/ 3168 h 3700"/>
                    <a:gd name="T12" fmla="*/ 1231 w 2961"/>
                    <a:gd name="T13" fmla="*/ 2866 h 3700"/>
                    <a:gd name="T14" fmla="*/ 1170 w 2961"/>
                    <a:gd name="T15" fmla="*/ 2068 h 3700"/>
                    <a:gd name="T16" fmla="*/ 1150 w 2961"/>
                    <a:gd name="T17" fmla="*/ 1850 h 3700"/>
                    <a:gd name="T18" fmla="*/ 1125 w 2961"/>
                    <a:gd name="T19" fmla="*/ 1799 h 3700"/>
                    <a:gd name="T20" fmla="*/ 1083 w 2961"/>
                    <a:gd name="T21" fmla="*/ 1762 h 3700"/>
                    <a:gd name="T22" fmla="*/ 1031 w 2961"/>
                    <a:gd name="T23" fmla="*/ 1743 h 3700"/>
                    <a:gd name="T24" fmla="*/ 854 w 2961"/>
                    <a:gd name="T25" fmla="*/ 1746 h 3700"/>
                    <a:gd name="T26" fmla="*/ 468 w 2961"/>
                    <a:gd name="T27" fmla="*/ 1749 h 3700"/>
                    <a:gd name="T28" fmla="*/ 328 w 2961"/>
                    <a:gd name="T29" fmla="*/ 1743 h 3700"/>
                    <a:gd name="T30" fmla="*/ 313 w 2961"/>
                    <a:gd name="T31" fmla="*/ 1740 h 3700"/>
                    <a:gd name="T32" fmla="*/ 302 w 2961"/>
                    <a:gd name="T33" fmla="*/ 1733 h 3700"/>
                    <a:gd name="T34" fmla="*/ 297 w 2961"/>
                    <a:gd name="T35" fmla="*/ 1693 h 3700"/>
                    <a:gd name="T36" fmla="*/ 316 w 2961"/>
                    <a:gd name="T37" fmla="*/ 1621 h 3700"/>
                    <a:gd name="T38" fmla="*/ 996 w 2961"/>
                    <a:gd name="T39" fmla="*/ 169 h 3700"/>
                    <a:gd name="T40" fmla="*/ 993 w 2961"/>
                    <a:gd name="T41" fmla="*/ 112 h 3700"/>
                    <a:gd name="T42" fmla="*/ 969 w 2961"/>
                    <a:gd name="T43" fmla="*/ 60 h 3700"/>
                    <a:gd name="T44" fmla="*/ 926 w 2961"/>
                    <a:gd name="T45" fmla="*/ 21 h 3700"/>
                    <a:gd name="T46" fmla="*/ 870 w 2961"/>
                    <a:gd name="T47" fmla="*/ 1 h 3700"/>
                    <a:gd name="T48" fmla="*/ 813 w 2961"/>
                    <a:gd name="T49" fmla="*/ 4 h 3700"/>
                    <a:gd name="T50" fmla="*/ 761 w 2961"/>
                    <a:gd name="T51" fmla="*/ 28 h 3700"/>
                    <a:gd name="T52" fmla="*/ 722 w 2961"/>
                    <a:gd name="T53" fmla="*/ 71 h 3700"/>
                    <a:gd name="T54" fmla="*/ 26 w 2961"/>
                    <a:gd name="T55" fmla="*/ 1549 h 3700"/>
                    <a:gd name="T56" fmla="*/ 3 w 2961"/>
                    <a:gd name="T57" fmla="*/ 1650 h 3700"/>
                    <a:gd name="T58" fmla="*/ 3 w 2961"/>
                    <a:gd name="T59" fmla="*/ 1748 h 3700"/>
                    <a:gd name="T60" fmla="*/ 25 w 2961"/>
                    <a:gd name="T61" fmla="*/ 1840 h 3700"/>
                    <a:gd name="T62" fmla="*/ 66 w 2961"/>
                    <a:gd name="T63" fmla="*/ 1913 h 3700"/>
                    <a:gd name="T64" fmla="*/ 118 w 2961"/>
                    <a:gd name="T65" fmla="*/ 1967 h 3700"/>
                    <a:gd name="T66" fmla="*/ 182 w 2961"/>
                    <a:gd name="T67" fmla="*/ 2007 h 3700"/>
                    <a:gd name="T68" fmla="*/ 256 w 2961"/>
                    <a:gd name="T69" fmla="*/ 2032 h 3700"/>
                    <a:gd name="T70" fmla="*/ 414 w 2961"/>
                    <a:gd name="T71" fmla="*/ 2045 h 3700"/>
                    <a:gd name="T72" fmla="*/ 725 w 2961"/>
                    <a:gd name="T73" fmla="*/ 2046 h 3700"/>
                    <a:gd name="T74" fmla="*/ 893 w 2961"/>
                    <a:gd name="T75" fmla="*/ 2321 h 3700"/>
                    <a:gd name="T76" fmla="*/ 940 w 2961"/>
                    <a:gd name="T77" fmla="*/ 2954 h 3700"/>
                    <a:gd name="T78" fmla="*/ 954 w 2961"/>
                    <a:gd name="T79" fmla="*/ 3184 h 3700"/>
                    <a:gd name="T80" fmla="*/ 970 w 2961"/>
                    <a:gd name="T81" fmla="*/ 3299 h 3700"/>
                    <a:gd name="T82" fmla="*/ 1008 w 2961"/>
                    <a:gd name="T83" fmla="*/ 3426 h 3700"/>
                    <a:gd name="T84" fmla="*/ 1055 w 2961"/>
                    <a:gd name="T85" fmla="*/ 3517 h 3700"/>
                    <a:gd name="T86" fmla="*/ 1098 w 2961"/>
                    <a:gd name="T87" fmla="*/ 3572 h 3700"/>
                    <a:gd name="T88" fmla="*/ 1152 w 2961"/>
                    <a:gd name="T89" fmla="*/ 3623 h 3700"/>
                    <a:gd name="T90" fmla="*/ 1217 w 2961"/>
                    <a:gd name="T91" fmla="*/ 3662 h 3700"/>
                    <a:gd name="T92" fmla="*/ 1289 w 2961"/>
                    <a:gd name="T93" fmla="*/ 3688 h 3700"/>
                    <a:gd name="T94" fmla="*/ 1366 w 2961"/>
                    <a:gd name="T95" fmla="*/ 3700 h 3700"/>
                    <a:gd name="T96" fmla="*/ 2833 w 2961"/>
                    <a:gd name="T97" fmla="*/ 3648 h 3700"/>
                    <a:gd name="T98" fmla="*/ 2888 w 2961"/>
                    <a:gd name="T99" fmla="*/ 3629 h 3700"/>
                    <a:gd name="T100" fmla="*/ 2931 w 2961"/>
                    <a:gd name="T101" fmla="*/ 3592 h 3700"/>
                    <a:gd name="T102" fmla="*/ 2956 w 2961"/>
                    <a:gd name="T103" fmla="*/ 3541 h 3700"/>
                    <a:gd name="T104" fmla="*/ 2960 w 2961"/>
                    <a:gd name="T105" fmla="*/ 3481 h 3700"/>
                    <a:gd name="T106" fmla="*/ 2941 w 2961"/>
                    <a:gd name="T107" fmla="*/ 3426 h 3700"/>
                    <a:gd name="T108" fmla="*/ 2903 w 2961"/>
                    <a:gd name="T109" fmla="*/ 3384 h 3700"/>
                    <a:gd name="T110" fmla="*/ 2852 w 2961"/>
                    <a:gd name="T111" fmla="*/ 3358 h 3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961" h="3700">
                      <a:moveTo>
                        <a:pt x="2808" y="3352"/>
                      </a:moveTo>
                      <a:lnTo>
                        <a:pt x="1396" y="3404"/>
                      </a:lnTo>
                      <a:lnTo>
                        <a:pt x="1382" y="3404"/>
                      </a:lnTo>
                      <a:lnTo>
                        <a:pt x="1370" y="3403"/>
                      </a:lnTo>
                      <a:lnTo>
                        <a:pt x="1359" y="3400"/>
                      </a:lnTo>
                      <a:lnTo>
                        <a:pt x="1350" y="3397"/>
                      </a:lnTo>
                      <a:lnTo>
                        <a:pt x="1343" y="3394"/>
                      </a:lnTo>
                      <a:lnTo>
                        <a:pt x="1336" y="3390"/>
                      </a:lnTo>
                      <a:lnTo>
                        <a:pt x="1330" y="3385"/>
                      </a:lnTo>
                      <a:lnTo>
                        <a:pt x="1325" y="3381"/>
                      </a:lnTo>
                      <a:lnTo>
                        <a:pt x="1317" y="3372"/>
                      </a:lnTo>
                      <a:lnTo>
                        <a:pt x="1309" y="3362"/>
                      </a:lnTo>
                      <a:lnTo>
                        <a:pt x="1302" y="3351"/>
                      </a:lnTo>
                      <a:lnTo>
                        <a:pt x="1295" y="3339"/>
                      </a:lnTo>
                      <a:lnTo>
                        <a:pt x="1288" y="3326"/>
                      </a:lnTo>
                      <a:lnTo>
                        <a:pt x="1282" y="3312"/>
                      </a:lnTo>
                      <a:lnTo>
                        <a:pt x="1277" y="3297"/>
                      </a:lnTo>
                      <a:lnTo>
                        <a:pt x="1271" y="3281"/>
                      </a:lnTo>
                      <a:lnTo>
                        <a:pt x="1266" y="3264"/>
                      </a:lnTo>
                      <a:lnTo>
                        <a:pt x="1262" y="3247"/>
                      </a:lnTo>
                      <a:lnTo>
                        <a:pt x="1258" y="3228"/>
                      </a:lnTo>
                      <a:lnTo>
                        <a:pt x="1255" y="3209"/>
                      </a:lnTo>
                      <a:lnTo>
                        <a:pt x="1252" y="3189"/>
                      </a:lnTo>
                      <a:lnTo>
                        <a:pt x="1250" y="3168"/>
                      </a:lnTo>
                      <a:lnTo>
                        <a:pt x="1248" y="3147"/>
                      </a:lnTo>
                      <a:lnTo>
                        <a:pt x="1247" y="3126"/>
                      </a:lnTo>
                      <a:lnTo>
                        <a:pt x="1242" y="3026"/>
                      </a:lnTo>
                      <a:lnTo>
                        <a:pt x="1231" y="2866"/>
                      </a:lnTo>
                      <a:lnTo>
                        <a:pt x="1216" y="2669"/>
                      </a:lnTo>
                      <a:lnTo>
                        <a:pt x="1200" y="2455"/>
                      </a:lnTo>
                      <a:lnTo>
                        <a:pt x="1184" y="2248"/>
                      </a:lnTo>
                      <a:lnTo>
                        <a:pt x="1170" y="2068"/>
                      </a:lnTo>
                      <a:lnTo>
                        <a:pt x="1160" y="1938"/>
                      </a:lnTo>
                      <a:lnTo>
                        <a:pt x="1155" y="1878"/>
                      </a:lnTo>
                      <a:lnTo>
                        <a:pt x="1153" y="1864"/>
                      </a:lnTo>
                      <a:lnTo>
                        <a:pt x="1150" y="1850"/>
                      </a:lnTo>
                      <a:lnTo>
                        <a:pt x="1145" y="1836"/>
                      </a:lnTo>
                      <a:lnTo>
                        <a:pt x="1139" y="1822"/>
                      </a:lnTo>
                      <a:lnTo>
                        <a:pt x="1132" y="1810"/>
                      </a:lnTo>
                      <a:lnTo>
                        <a:pt x="1125" y="1799"/>
                      </a:lnTo>
                      <a:lnTo>
                        <a:pt x="1116" y="1788"/>
                      </a:lnTo>
                      <a:lnTo>
                        <a:pt x="1106" y="1779"/>
                      </a:lnTo>
                      <a:lnTo>
                        <a:pt x="1095" y="1770"/>
                      </a:lnTo>
                      <a:lnTo>
                        <a:pt x="1083" y="1762"/>
                      </a:lnTo>
                      <a:lnTo>
                        <a:pt x="1071" y="1756"/>
                      </a:lnTo>
                      <a:lnTo>
                        <a:pt x="1058" y="1750"/>
                      </a:lnTo>
                      <a:lnTo>
                        <a:pt x="1045" y="1746"/>
                      </a:lnTo>
                      <a:lnTo>
                        <a:pt x="1031" y="1743"/>
                      </a:lnTo>
                      <a:lnTo>
                        <a:pt x="1017" y="1741"/>
                      </a:lnTo>
                      <a:lnTo>
                        <a:pt x="1002" y="1741"/>
                      </a:lnTo>
                      <a:lnTo>
                        <a:pt x="937" y="1743"/>
                      </a:lnTo>
                      <a:lnTo>
                        <a:pt x="854" y="1746"/>
                      </a:lnTo>
                      <a:lnTo>
                        <a:pt x="759" y="1748"/>
                      </a:lnTo>
                      <a:lnTo>
                        <a:pt x="659" y="1749"/>
                      </a:lnTo>
                      <a:lnTo>
                        <a:pt x="560" y="1750"/>
                      </a:lnTo>
                      <a:lnTo>
                        <a:pt x="468" y="1749"/>
                      </a:lnTo>
                      <a:lnTo>
                        <a:pt x="426" y="1748"/>
                      </a:lnTo>
                      <a:lnTo>
                        <a:pt x="388" y="1747"/>
                      </a:lnTo>
                      <a:lnTo>
                        <a:pt x="355" y="1745"/>
                      </a:lnTo>
                      <a:lnTo>
                        <a:pt x="328" y="1743"/>
                      </a:lnTo>
                      <a:lnTo>
                        <a:pt x="324" y="1742"/>
                      </a:lnTo>
                      <a:lnTo>
                        <a:pt x="320" y="1742"/>
                      </a:lnTo>
                      <a:lnTo>
                        <a:pt x="316" y="1741"/>
                      </a:lnTo>
                      <a:lnTo>
                        <a:pt x="313" y="1740"/>
                      </a:lnTo>
                      <a:lnTo>
                        <a:pt x="309" y="1739"/>
                      </a:lnTo>
                      <a:lnTo>
                        <a:pt x="306" y="1737"/>
                      </a:lnTo>
                      <a:lnTo>
                        <a:pt x="304" y="1735"/>
                      </a:lnTo>
                      <a:lnTo>
                        <a:pt x="302" y="1733"/>
                      </a:lnTo>
                      <a:lnTo>
                        <a:pt x="299" y="1727"/>
                      </a:lnTo>
                      <a:lnTo>
                        <a:pt x="297" y="1718"/>
                      </a:lnTo>
                      <a:lnTo>
                        <a:pt x="296" y="1706"/>
                      </a:lnTo>
                      <a:lnTo>
                        <a:pt x="297" y="1693"/>
                      </a:lnTo>
                      <a:lnTo>
                        <a:pt x="298" y="1677"/>
                      </a:lnTo>
                      <a:lnTo>
                        <a:pt x="302" y="1660"/>
                      </a:lnTo>
                      <a:lnTo>
                        <a:pt x="308" y="1641"/>
                      </a:lnTo>
                      <a:lnTo>
                        <a:pt x="316" y="1621"/>
                      </a:lnTo>
                      <a:lnTo>
                        <a:pt x="983" y="211"/>
                      </a:lnTo>
                      <a:lnTo>
                        <a:pt x="989" y="197"/>
                      </a:lnTo>
                      <a:lnTo>
                        <a:pt x="993" y="183"/>
                      </a:lnTo>
                      <a:lnTo>
                        <a:pt x="996" y="169"/>
                      </a:lnTo>
                      <a:lnTo>
                        <a:pt x="997" y="154"/>
                      </a:lnTo>
                      <a:lnTo>
                        <a:pt x="997" y="140"/>
                      </a:lnTo>
                      <a:lnTo>
                        <a:pt x="996" y="125"/>
                      </a:lnTo>
                      <a:lnTo>
                        <a:pt x="993" y="112"/>
                      </a:lnTo>
                      <a:lnTo>
                        <a:pt x="989" y="98"/>
                      </a:lnTo>
                      <a:lnTo>
                        <a:pt x="983" y="85"/>
                      </a:lnTo>
                      <a:lnTo>
                        <a:pt x="977" y="72"/>
                      </a:lnTo>
                      <a:lnTo>
                        <a:pt x="969" y="60"/>
                      </a:lnTo>
                      <a:lnTo>
                        <a:pt x="960" y="49"/>
                      </a:lnTo>
                      <a:lnTo>
                        <a:pt x="950" y="39"/>
                      </a:lnTo>
                      <a:lnTo>
                        <a:pt x="939" y="29"/>
                      </a:lnTo>
                      <a:lnTo>
                        <a:pt x="926" y="21"/>
                      </a:lnTo>
                      <a:lnTo>
                        <a:pt x="913" y="14"/>
                      </a:lnTo>
                      <a:lnTo>
                        <a:pt x="899" y="8"/>
                      </a:lnTo>
                      <a:lnTo>
                        <a:pt x="885" y="4"/>
                      </a:lnTo>
                      <a:lnTo>
                        <a:pt x="870" y="1"/>
                      </a:lnTo>
                      <a:lnTo>
                        <a:pt x="856" y="0"/>
                      </a:lnTo>
                      <a:lnTo>
                        <a:pt x="841" y="0"/>
                      </a:lnTo>
                      <a:lnTo>
                        <a:pt x="827" y="1"/>
                      </a:lnTo>
                      <a:lnTo>
                        <a:pt x="813" y="4"/>
                      </a:lnTo>
                      <a:lnTo>
                        <a:pt x="800" y="8"/>
                      </a:lnTo>
                      <a:lnTo>
                        <a:pt x="785" y="13"/>
                      </a:lnTo>
                      <a:lnTo>
                        <a:pt x="773" y="20"/>
                      </a:lnTo>
                      <a:lnTo>
                        <a:pt x="761" y="28"/>
                      </a:lnTo>
                      <a:lnTo>
                        <a:pt x="750" y="37"/>
                      </a:lnTo>
                      <a:lnTo>
                        <a:pt x="739" y="47"/>
                      </a:lnTo>
                      <a:lnTo>
                        <a:pt x="730" y="58"/>
                      </a:lnTo>
                      <a:lnTo>
                        <a:pt x="722" y="71"/>
                      </a:lnTo>
                      <a:lnTo>
                        <a:pt x="715" y="84"/>
                      </a:lnTo>
                      <a:lnTo>
                        <a:pt x="46" y="1498"/>
                      </a:lnTo>
                      <a:lnTo>
                        <a:pt x="35" y="1524"/>
                      </a:lnTo>
                      <a:lnTo>
                        <a:pt x="26" y="1549"/>
                      </a:lnTo>
                      <a:lnTo>
                        <a:pt x="18" y="1574"/>
                      </a:lnTo>
                      <a:lnTo>
                        <a:pt x="12" y="1600"/>
                      </a:lnTo>
                      <a:lnTo>
                        <a:pt x="7" y="1625"/>
                      </a:lnTo>
                      <a:lnTo>
                        <a:pt x="3" y="1650"/>
                      </a:lnTo>
                      <a:lnTo>
                        <a:pt x="1" y="1675"/>
                      </a:lnTo>
                      <a:lnTo>
                        <a:pt x="0" y="1700"/>
                      </a:lnTo>
                      <a:lnTo>
                        <a:pt x="1" y="1724"/>
                      </a:lnTo>
                      <a:lnTo>
                        <a:pt x="3" y="1748"/>
                      </a:lnTo>
                      <a:lnTo>
                        <a:pt x="6" y="1772"/>
                      </a:lnTo>
                      <a:lnTo>
                        <a:pt x="11" y="1795"/>
                      </a:lnTo>
                      <a:lnTo>
                        <a:pt x="17" y="1817"/>
                      </a:lnTo>
                      <a:lnTo>
                        <a:pt x="25" y="1840"/>
                      </a:lnTo>
                      <a:lnTo>
                        <a:pt x="34" y="1861"/>
                      </a:lnTo>
                      <a:lnTo>
                        <a:pt x="45" y="1881"/>
                      </a:lnTo>
                      <a:lnTo>
                        <a:pt x="55" y="1897"/>
                      </a:lnTo>
                      <a:lnTo>
                        <a:pt x="66" y="1913"/>
                      </a:lnTo>
                      <a:lnTo>
                        <a:pt x="77" y="1928"/>
                      </a:lnTo>
                      <a:lnTo>
                        <a:pt x="90" y="1942"/>
                      </a:lnTo>
                      <a:lnTo>
                        <a:pt x="103" y="1955"/>
                      </a:lnTo>
                      <a:lnTo>
                        <a:pt x="118" y="1967"/>
                      </a:lnTo>
                      <a:lnTo>
                        <a:pt x="132" y="1979"/>
                      </a:lnTo>
                      <a:lnTo>
                        <a:pt x="148" y="1989"/>
                      </a:lnTo>
                      <a:lnTo>
                        <a:pt x="164" y="1999"/>
                      </a:lnTo>
                      <a:lnTo>
                        <a:pt x="182" y="2007"/>
                      </a:lnTo>
                      <a:lnTo>
                        <a:pt x="199" y="2015"/>
                      </a:lnTo>
                      <a:lnTo>
                        <a:pt x="218" y="2022"/>
                      </a:lnTo>
                      <a:lnTo>
                        <a:pt x="236" y="2027"/>
                      </a:lnTo>
                      <a:lnTo>
                        <a:pt x="256" y="2032"/>
                      </a:lnTo>
                      <a:lnTo>
                        <a:pt x="276" y="2036"/>
                      </a:lnTo>
                      <a:lnTo>
                        <a:pt x="297" y="2039"/>
                      </a:lnTo>
                      <a:lnTo>
                        <a:pt x="349" y="2043"/>
                      </a:lnTo>
                      <a:lnTo>
                        <a:pt x="414" y="2045"/>
                      </a:lnTo>
                      <a:lnTo>
                        <a:pt x="486" y="2047"/>
                      </a:lnTo>
                      <a:lnTo>
                        <a:pt x="565" y="2047"/>
                      </a:lnTo>
                      <a:lnTo>
                        <a:pt x="645" y="2047"/>
                      </a:lnTo>
                      <a:lnTo>
                        <a:pt x="725" y="2046"/>
                      </a:lnTo>
                      <a:lnTo>
                        <a:pt x="802" y="2044"/>
                      </a:lnTo>
                      <a:lnTo>
                        <a:pt x="871" y="2043"/>
                      </a:lnTo>
                      <a:lnTo>
                        <a:pt x="881" y="2170"/>
                      </a:lnTo>
                      <a:lnTo>
                        <a:pt x="893" y="2321"/>
                      </a:lnTo>
                      <a:lnTo>
                        <a:pt x="905" y="2486"/>
                      </a:lnTo>
                      <a:lnTo>
                        <a:pt x="918" y="2653"/>
                      </a:lnTo>
                      <a:lnTo>
                        <a:pt x="930" y="2813"/>
                      </a:lnTo>
                      <a:lnTo>
                        <a:pt x="940" y="2954"/>
                      </a:lnTo>
                      <a:lnTo>
                        <a:pt x="947" y="3065"/>
                      </a:lnTo>
                      <a:lnTo>
                        <a:pt x="951" y="3136"/>
                      </a:lnTo>
                      <a:lnTo>
                        <a:pt x="952" y="3159"/>
                      </a:lnTo>
                      <a:lnTo>
                        <a:pt x="954" y="3184"/>
                      </a:lnTo>
                      <a:lnTo>
                        <a:pt x="957" y="3211"/>
                      </a:lnTo>
                      <a:lnTo>
                        <a:pt x="960" y="3239"/>
                      </a:lnTo>
                      <a:lnTo>
                        <a:pt x="965" y="3268"/>
                      </a:lnTo>
                      <a:lnTo>
                        <a:pt x="970" y="3299"/>
                      </a:lnTo>
                      <a:lnTo>
                        <a:pt x="978" y="3330"/>
                      </a:lnTo>
                      <a:lnTo>
                        <a:pt x="986" y="3361"/>
                      </a:lnTo>
                      <a:lnTo>
                        <a:pt x="996" y="3394"/>
                      </a:lnTo>
                      <a:lnTo>
                        <a:pt x="1008" y="3426"/>
                      </a:lnTo>
                      <a:lnTo>
                        <a:pt x="1022" y="3457"/>
                      </a:lnTo>
                      <a:lnTo>
                        <a:pt x="1038" y="3487"/>
                      </a:lnTo>
                      <a:lnTo>
                        <a:pt x="1046" y="3502"/>
                      </a:lnTo>
                      <a:lnTo>
                        <a:pt x="1055" y="3517"/>
                      </a:lnTo>
                      <a:lnTo>
                        <a:pt x="1065" y="3531"/>
                      </a:lnTo>
                      <a:lnTo>
                        <a:pt x="1075" y="3545"/>
                      </a:lnTo>
                      <a:lnTo>
                        <a:pt x="1086" y="3559"/>
                      </a:lnTo>
                      <a:lnTo>
                        <a:pt x="1098" y="3572"/>
                      </a:lnTo>
                      <a:lnTo>
                        <a:pt x="1110" y="3585"/>
                      </a:lnTo>
                      <a:lnTo>
                        <a:pt x="1123" y="3598"/>
                      </a:lnTo>
                      <a:lnTo>
                        <a:pt x="1137" y="3611"/>
                      </a:lnTo>
                      <a:lnTo>
                        <a:pt x="1152" y="3623"/>
                      </a:lnTo>
                      <a:lnTo>
                        <a:pt x="1168" y="3634"/>
                      </a:lnTo>
                      <a:lnTo>
                        <a:pt x="1184" y="3644"/>
                      </a:lnTo>
                      <a:lnTo>
                        <a:pt x="1200" y="3654"/>
                      </a:lnTo>
                      <a:lnTo>
                        <a:pt x="1217" y="3662"/>
                      </a:lnTo>
                      <a:lnTo>
                        <a:pt x="1234" y="3670"/>
                      </a:lnTo>
                      <a:lnTo>
                        <a:pt x="1252" y="3677"/>
                      </a:lnTo>
                      <a:lnTo>
                        <a:pt x="1270" y="3683"/>
                      </a:lnTo>
                      <a:lnTo>
                        <a:pt x="1289" y="3688"/>
                      </a:lnTo>
                      <a:lnTo>
                        <a:pt x="1307" y="3692"/>
                      </a:lnTo>
                      <a:lnTo>
                        <a:pt x="1327" y="3696"/>
                      </a:lnTo>
                      <a:lnTo>
                        <a:pt x="1346" y="3698"/>
                      </a:lnTo>
                      <a:lnTo>
                        <a:pt x="1366" y="3700"/>
                      </a:lnTo>
                      <a:lnTo>
                        <a:pt x="1386" y="3700"/>
                      </a:lnTo>
                      <a:lnTo>
                        <a:pt x="1407" y="3700"/>
                      </a:lnTo>
                      <a:lnTo>
                        <a:pt x="2818" y="3650"/>
                      </a:lnTo>
                      <a:lnTo>
                        <a:pt x="2833" y="3648"/>
                      </a:lnTo>
                      <a:lnTo>
                        <a:pt x="2848" y="3646"/>
                      </a:lnTo>
                      <a:lnTo>
                        <a:pt x="2862" y="3641"/>
                      </a:lnTo>
                      <a:lnTo>
                        <a:pt x="2875" y="3636"/>
                      </a:lnTo>
                      <a:lnTo>
                        <a:pt x="2888" y="3629"/>
                      </a:lnTo>
                      <a:lnTo>
                        <a:pt x="2900" y="3621"/>
                      </a:lnTo>
                      <a:lnTo>
                        <a:pt x="2911" y="3613"/>
                      </a:lnTo>
                      <a:lnTo>
                        <a:pt x="2921" y="3603"/>
                      </a:lnTo>
                      <a:lnTo>
                        <a:pt x="2931" y="3592"/>
                      </a:lnTo>
                      <a:lnTo>
                        <a:pt x="2939" y="3580"/>
                      </a:lnTo>
                      <a:lnTo>
                        <a:pt x="2946" y="3568"/>
                      </a:lnTo>
                      <a:lnTo>
                        <a:pt x="2951" y="3554"/>
                      </a:lnTo>
                      <a:lnTo>
                        <a:pt x="2956" y="3541"/>
                      </a:lnTo>
                      <a:lnTo>
                        <a:pt x="2959" y="3526"/>
                      </a:lnTo>
                      <a:lnTo>
                        <a:pt x="2961" y="3511"/>
                      </a:lnTo>
                      <a:lnTo>
                        <a:pt x="2961" y="3496"/>
                      </a:lnTo>
                      <a:lnTo>
                        <a:pt x="2960" y="3481"/>
                      </a:lnTo>
                      <a:lnTo>
                        <a:pt x="2957" y="3467"/>
                      </a:lnTo>
                      <a:lnTo>
                        <a:pt x="2953" y="3453"/>
                      </a:lnTo>
                      <a:lnTo>
                        <a:pt x="2947" y="3439"/>
                      </a:lnTo>
                      <a:lnTo>
                        <a:pt x="2941" y="3426"/>
                      </a:lnTo>
                      <a:lnTo>
                        <a:pt x="2933" y="3414"/>
                      </a:lnTo>
                      <a:lnTo>
                        <a:pt x="2924" y="3403"/>
                      </a:lnTo>
                      <a:lnTo>
                        <a:pt x="2914" y="3393"/>
                      </a:lnTo>
                      <a:lnTo>
                        <a:pt x="2903" y="3384"/>
                      </a:lnTo>
                      <a:lnTo>
                        <a:pt x="2891" y="3375"/>
                      </a:lnTo>
                      <a:lnTo>
                        <a:pt x="2879" y="3368"/>
                      </a:lnTo>
                      <a:lnTo>
                        <a:pt x="2866" y="3362"/>
                      </a:lnTo>
                      <a:lnTo>
                        <a:pt x="2852" y="3358"/>
                      </a:lnTo>
                      <a:lnTo>
                        <a:pt x="2838" y="3354"/>
                      </a:lnTo>
                      <a:lnTo>
                        <a:pt x="2823" y="3353"/>
                      </a:lnTo>
                      <a:lnTo>
                        <a:pt x="2808" y="3352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577" name="Freeform 25">
                  <a:extLst>
                    <a:ext uri="{FF2B5EF4-FFF2-40B4-BE49-F238E27FC236}">
                      <a16:creationId xmlns:a16="http://schemas.microsoft.com/office/drawing/2014/main" id="{B94E2481-92BB-5D27-6B71-AFFF54D7F7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0" y="1779"/>
                  <a:ext cx="370" cy="356"/>
                </a:xfrm>
                <a:custGeom>
                  <a:avLst/>
                  <a:gdLst>
                    <a:gd name="T0" fmla="*/ 5207 w 5919"/>
                    <a:gd name="T1" fmla="*/ 592 h 5698"/>
                    <a:gd name="T2" fmla="*/ 4854 w 5919"/>
                    <a:gd name="T3" fmla="*/ 573 h 5698"/>
                    <a:gd name="T4" fmla="*/ 4317 w 5919"/>
                    <a:gd name="T5" fmla="*/ 666 h 5698"/>
                    <a:gd name="T6" fmla="*/ 4011 w 5919"/>
                    <a:gd name="T7" fmla="*/ 693 h 5698"/>
                    <a:gd name="T8" fmla="*/ 3799 w 5919"/>
                    <a:gd name="T9" fmla="*/ 588 h 5698"/>
                    <a:gd name="T10" fmla="*/ 3451 w 5919"/>
                    <a:gd name="T11" fmla="*/ 186 h 5698"/>
                    <a:gd name="T12" fmla="*/ 3217 w 5919"/>
                    <a:gd name="T13" fmla="*/ 44 h 5698"/>
                    <a:gd name="T14" fmla="*/ 2932 w 5919"/>
                    <a:gd name="T15" fmla="*/ 5 h 5698"/>
                    <a:gd name="T16" fmla="*/ 2645 w 5919"/>
                    <a:gd name="T17" fmla="*/ 103 h 5698"/>
                    <a:gd name="T18" fmla="*/ 2235 w 5919"/>
                    <a:gd name="T19" fmla="*/ 384 h 5698"/>
                    <a:gd name="T20" fmla="*/ 2087 w 5919"/>
                    <a:gd name="T21" fmla="*/ 492 h 5698"/>
                    <a:gd name="T22" fmla="*/ 1895 w 5919"/>
                    <a:gd name="T23" fmla="*/ 540 h 5698"/>
                    <a:gd name="T24" fmla="*/ 1683 w 5919"/>
                    <a:gd name="T25" fmla="*/ 515 h 5698"/>
                    <a:gd name="T26" fmla="*/ 1519 w 5919"/>
                    <a:gd name="T27" fmla="*/ 424 h 5698"/>
                    <a:gd name="T28" fmla="*/ 1195 w 5919"/>
                    <a:gd name="T29" fmla="*/ 207 h 5698"/>
                    <a:gd name="T30" fmla="*/ 740 w 5919"/>
                    <a:gd name="T31" fmla="*/ 100 h 5698"/>
                    <a:gd name="T32" fmla="*/ 284 w 5919"/>
                    <a:gd name="T33" fmla="*/ 225 h 5698"/>
                    <a:gd name="T34" fmla="*/ 44 w 5919"/>
                    <a:gd name="T35" fmla="*/ 525 h 5698"/>
                    <a:gd name="T36" fmla="*/ 7 w 5919"/>
                    <a:gd name="T37" fmla="*/ 882 h 5698"/>
                    <a:gd name="T38" fmla="*/ 97 w 5919"/>
                    <a:gd name="T39" fmla="*/ 1192 h 5698"/>
                    <a:gd name="T40" fmla="*/ 275 w 5919"/>
                    <a:gd name="T41" fmla="*/ 1485 h 5698"/>
                    <a:gd name="T42" fmla="*/ 523 w 5919"/>
                    <a:gd name="T43" fmla="*/ 1727 h 5698"/>
                    <a:gd name="T44" fmla="*/ 662 w 5919"/>
                    <a:gd name="T45" fmla="*/ 1748 h 5698"/>
                    <a:gd name="T46" fmla="*/ 757 w 5919"/>
                    <a:gd name="T47" fmla="*/ 1643 h 5698"/>
                    <a:gd name="T48" fmla="*/ 723 w 5919"/>
                    <a:gd name="T49" fmla="*/ 1509 h 5698"/>
                    <a:gd name="T50" fmla="*/ 546 w 5919"/>
                    <a:gd name="T51" fmla="*/ 1346 h 5698"/>
                    <a:gd name="T52" fmla="*/ 395 w 5919"/>
                    <a:gd name="T53" fmla="*/ 1127 h 5698"/>
                    <a:gd name="T54" fmla="*/ 309 w 5919"/>
                    <a:gd name="T55" fmla="*/ 894 h 5698"/>
                    <a:gd name="T56" fmla="*/ 308 w 5919"/>
                    <a:gd name="T57" fmla="*/ 675 h 5698"/>
                    <a:gd name="T58" fmla="*/ 406 w 5919"/>
                    <a:gd name="T59" fmla="*/ 506 h 5698"/>
                    <a:gd name="T60" fmla="*/ 712 w 5919"/>
                    <a:gd name="T61" fmla="*/ 395 h 5698"/>
                    <a:gd name="T62" fmla="*/ 1038 w 5919"/>
                    <a:gd name="T63" fmla="*/ 464 h 5698"/>
                    <a:gd name="T64" fmla="*/ 1276 w 5919"/>
                    <a:gd name="T65" fmla="*/ 602 h 5698"/>
                    <a:gd name="T66" fmla="*/ 1514 w 5919"/>
                    <a:gd name="T67" fmla="*/ 771 h 5698"/>
                    <a:gd name="T68" fmla="*/ 1849 w 5919"/>
                    <a:gd name="T69" fmla="*/ 838 h 5698"/>
                    <a:gd name="T70" fmla="*/ 2179 w 5919"/>
                    <a:gd name="T71" fmla="*/ 777 h 5698"/>
                    <a:gd name="T72" fmla="*/ 2384 w 5919"/>
                    <a:gd name="T73" fmla="*/ 644 h 5698"/>
                    <a:gd name="T74" fmla="*/ 2818 w 5919"/>
                    <a:gd name="T75" fmla="*/ 348 h 5698"/>
                    <a:gd name="T76" fmla="*/ 3010 w 5919"/>
                    <a:gd name="T77" fmla="*/ 297 h 5698"/>
                    <a:gd name="T78" fmla="*/ 3184 w 5919"/>
                    <a:gd name="T79" fmla="*/ 358 h 5698"/>
                    <a:gd name="T80" fmla="*/ 3411 w 5919"/>
                    <a:gd name="T81" fmla="*/ 569 h 5698"/>
                    <a:gd name="T82" fmla="*/ 3689 w 5919"/>
                    <a:gd name="T83" fmla="*/ 885 h 5698"/>
                    <a:gd name="T84" fmla="*/ 3911 w 5919"/>
                    <a:gd name="T85" fmla="*/ 977 h 5698"/>
                    <a:gd name="T86" fmla="*/ 4201 w 5919"/>
                    <a:gd name="T87" fmla="*/ 985 h 5698"/>
                    <a:gd name="T88" fmla="*/ 4564 w 5919"/>
                    <a:gd name="T89" fmla="*/ 918 h 5698"/>
                    <a:gd name="T90" fmla="*/ 5041 w 5919"/>
                    <a:gd name="T91" fmla="*/ 868 h 5698"/>
                    <a:gd name="T92" fmla="*/ 5257 w 5919"/>
                    <a:gd name="T93" fmla="*/ 935 h 5698"/>
                    <a:gd name="T94" fmla="*/ 5433 w 5919"/>
                    <a:gd name="T95" fmla="*/ 1144 h 5698"/>
                    <a:gd name="T96" fmla="*/ 5553 w 5919"/>
                    <a:gd name="T97" fmla="*/ 1415 h 5698"/>
                    <a:gd name="T98" fmla="*/ 5615 w 5919"/>
                    <a:gd name="T99" fmla="*/ 1748 h 5698"/>
                    <a:gd name="T100" fmla="*/ 5573 w 5919"/>
                    <a:gd name="T101" fmla="*/ 2881 h 5698"/>
                    <a:gd name="T102" fmla="*/ 5388 w 5919"/>
                    <a:gd name="T103" fmla="*/ 5584 h 5698"/>
                    <a:gd name="T104" fmla="*/ 5477 w 5919"/>
                    <a:gd name="T105" fmla="*/ 5688 h 5698"/>
                    <a:gd name="T106" fmla="*/ 5618 w 5919"/>
                    <a:gd name="T107" fmla="*/ 5672 h 5698"/>
                    <a:gd name="T108" fmla="*/ 5695 w 5919"/>
                    <a:gd name="T109" fmla="*/ 5380 h 5698"/>
                    <a:gd name="T110" fmla="*/ 5916 w 5919"/>
                    <a:gd name="T111" fmla="*/ 2033 h 5698"/>
                    <a:gd name="T112" fmla="*/ 5888 w 5919"/>
                    <a:gd name="T113" fmla="*/ 1545 h 5698"/>
                    <a:gd name="T114" fmla="*/ 5781 w 5919"/>
                    <a:gd name="T115" fmla="*/ 1170 h 5698"/>
                    <a:gd name="T116" fmla="*/ 5597 w 5919"/>
                    <a:gd name="T117" fmla="*/ 862 h 5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919" h="5698">
                      <a:moveTo>
                        <a:pt x="5475" y="732"/>
                      </a:moveTo>
                      <a:lnTo>
                        <a:pt x="5449" y="709"/>
                      </a:lnTo>
                      <a:lnTo>
                        <a:pt x="5422" y="688"/>
                      </a:lnTo>
                      <a:lnTo>
                        <a:pt x="5394" y="669"/>
                      </a:lnTo>
                      <a:lnTo>
                        <a:pt x="5365" y="652"/>
                      </a:lnTo>
                      <a:lnTo>
                        <a:pt x="5335" y="637"/>
                      </a:lnTo>
                      <a:lnTo>
                        <a:pt x="5304" y="623"/>
                      </a:lnTo>
                      <a:lnTo>
                        <a:pt x="5272" y="611"/>
                      </a:lnTo>
                      <a:lnTo>
                        <a:pt x="5240" y="601"/>
                      </a:lnTo>
                      <a:lnTo>
                        <a:pt x="5207" y="592"/>
                      </a:lnTo>
                      <a:lnTo>
                        <a:pt x="5174" y="585"/>
                      </a:lnTo>
                      <a:lnTo>
                        <a:pt x="5140" y="579"/>
                      </a:lnTo>
                      <a:lnTo>
                        <a:pt x="5105" y="575"/>
                      </a:lnTo>
                      <a:lnTo>
                        <a:pt x="5070" y="571"/>
                      </a:lnTo>
                      <a:lnTo>
                        <a:pt x="5035" y="569"/>
                      </a:lnTo>
                      <a:lnTo>
                        <a:pt x="4999" y="568"/>
                      </a:lnTo>
                      <a:lnTo>
                        <a:pt x="4963" y="568"/>
                      </a:lnTo>
                      <a:lnTo>
                        <a:pt x="4927" y="569"/>
                      </a:lnTo>
                      <a:lnTo>
                        <a:pt x="4891" y="570"/>
                      </a:lnTo>
                      <a:lnTo>
                        <a:pt x="4854" y="573"/>
                      </a:lnTo>
                      <a:lnTo>
                        <a:pt x="4818" y="576"/>
                      </a:lnTo>
                      <a:lnTo>
                        <a:pt x="4745" y="585"/>
                      </a:lnTo>
                      <a:lnTo>
                        <a:pt x="4673" y="595"/>
                      </a:lnTo>
                      <a:lnTo>
                        <a:pt x="4602" y="608"/>
                      </a:lnTo>
                      <a:lnTo>
                        <a:pt x="4532" y="621"/>
                      </a:lnTo>
                      <a:lnTo>
                        <a:pt x="4465" y="635"/>
                      </a:lnTo>
                      <a:lnTo>
                        <a:pt x="4400" y="648"/>
                      </a:lnTo>
                      <a:lnTo>
                        <a:pt x="4371" y="654"/>
                      </a:lnTo>
                      <a:lnTo>
                        <a:pt x="4343" y="660"/>
                      </a:lnTo>
                      <a:lnTo>
                        <a:pt x="4317" y="666"/>
                      </a:lnTo>
                      <a:lnTo>
                        <a:pt x="4292" y="671"/>
                      </a:lnTo>
                      <a:lnTo>
                        <a:pt x="4268" y="675"/>
                      </a:lnTo>
                      <a:lnTo>
                        <a:pt x="4246" y="679"/>
                      </a:lnTo>
                      <a:lnTo>
                        <a:pt x="4225" y="684"/>
                      </a:lnTo>
                      <a:lnTo>
                        <a:pt x="4206" y="686"/>
                      </a:lnTo>
                      <a:lnTo>
                        <a:pt x="4160" y="691"/>
                      </a:lnTo>
                      <a:lnTo>
                        <a:pt x="4118" y="694"/>
                      </a:lnTo>
                      <a:lnTo>
                        <a:pt x="4079" y="696"/>
                      </a:lnTo>
                      <a:lnTo>
                        <a:pt x="4044" y="695"/>
                      </a:lnTo>
                      <a:lnTo>
                        <a:pt x="4011" y="693"/>
                      </a:lnTo>
                      <a:lnTo>
                        <a:pt x="3981" y="689"/>
                      </a:lnTo>
                      <a:lnTo>
                        <a:pt x="3954" y="683"/>
                      </a:lnTo>
                      <a:lnTo>
                        <a:pt x="3928" y="675"/>
                      </a:lnTo>
                      <a:lnTo>
                        <a:pt x="3905" y="667"/>
                      </a:lnTo>
                      <a:lnTo>
                        <a:pt x="3884" y="657"/>
                      </a:lnTo>
                      <a:lnTo>
                        <a:pt x="3864" y="645"/>
                      </a:lnTo>
                      <a:lnTo>
                        <a:pt x="3846" y="633"/>
                      </a:lnTo>
                      <a:lnTo>
                        <a:pt x="3830" y="619"/>
                      </a:lnTo>
                      <a:lnTo>
                        <a:pt x="3814" y="604"/>
                      </a:lnTo>
                      <a:lnTo>
                        <a:pt x="3799" y="588"/>
                      </a:lnTo>
                      <a:lnTo>
                        <a:pt x="3785" y="570"/>
                      </a:lnTo>
                      <a:lnTo>
                        <a:pt x="3741" y="512"/>
                      </a:lnTo>
                      <a:lnTo>
                        <a:pt x="3690" y="443"/>
                      </a:lnTo>
                      <a:lnTo>
                        <a:pt x="3631" y="370"/>
                      </a:lnTo>
                      <a:lnTo>
                        <a:pt x="3600" y="332"/>
                      </a:lnTo>
                      <a:lnTo>
                        <a:pt x="3565" y="295"/>
                      </a:lnTo>
                      <a:lnTo>
                        <a:pt x="3529" y="257"/>
                      </a:lnTo>
                      <a:lnTo>
                        <a:pt x="3491" y="221"/>
                      </a:lnTo>
                      <a:lnTo>
                        <a:pt x="3471" y="203"/>
                      </a:lnTo>
                      <a:lnTo>
                        <a:pt x="3451" y="186"/>
                      </a:lnTo>
                      <a:lnTo>
                        <a:pt x="3430" y="169"/>
                      </a:lnTo>
                      <a:lnTo>
                        <a:pt x="3409" y="153"/>
                      </a:lnTo>
                      <a:lnTo>
                        <a:pt x="3387" y="137"/>
                      </a:lnTo>
                      <a:lnTo>
                        <a:pt x="3364" y="121"/>
                      </a:lnTo>
                      <a:lnTo>
                        <a:pt x="3341" y="107"/>
                      </a:lnTo>
                      <a:lnTo>
                        <a:pt x="3318" y="92"/>
                      </a:lnTo>
                      <a:lnTo>
                        <a:pt x="3293" y="79"/>
                      </a:lnTo>
                      <a:lnTo>
                        <a:pt x="3268" y="67"/>
                      </a:lnTo>
                      <a:lnTo>
                        <a:pt x="3243" y="55"/>
                      </a:lnTo>
                      <a:lnTo>
                        <a:pt x="3217" y="44"/>
                      </a:lnTo>
                      <a:lnTo>
                        <a:pt x="3190" y="34"/>
                      </a:lnTo>
                      <a:lnTo>
                        <a:pt x="3162" y="25"/>
                      </a:lnTo>
                      <a:lnTo>
                        <a:pt x="3134" y="17"/>
                      </a:lnTo>
                      <a:lnTo>
                        <a:pt x="3106" y="11"/>
                      </a:lnTo>
                      <a:lnTo>
                        <a:pt x="3077" y="5"/>
                      </a:lnTo>
                      <a:lnTo>
                        <a:pt x="3048" y="2"/>
                      </a:lnTo>
                      <a:lnTo>
                        <a:pt x="3019" y="0"/>
                      </a:lnTo>
                      <a:lnTo>
                        <a:pt x="2990" y="0"/>
                      </a:lnTo>
                      <a:lnTo>
                        <a:pt x="2961" y="2"/>
                      </a:lnTo>
                      <a:lnTo>
                        <a:pt x="2932" y="5"/>
                      </a:lnTo>
                      <a:lnTo>
                        <a:pt x="2903" y="10"/>
                      </a:lnTo>
                      <a:lnTo>
                        <a:pt x="2874" y="15"/>
                      </a:lnTo>
                      <a:lnTo>
                        <a:pt x="2845" y="23"/>
                      </a:lnTo>
                      <a:lnTo>
                        <a:pt x="2816" y="31"/>
                      </a:lnTo>
                      <a:lnTo>
                        <a:pt x="2787" y="41"/>
                      </a:lnTo>
                      <a:lnTo>
                        <a:pt x="2758" y="51"/>
                      </a:lnTo>
                      <a:lnTo>
                        <a:pt x="2729" y="63"/>
                      </a:lnTo>
                      <a:lnTo>
                        <a:pt x="2701" y="76"/>
                      </a:lnTo>
                      <a:lnTo>
                        <a:pt x="2673" y="89"/>
                      </a:lnTo>
                      <a:lnTo>
                        <a:pt x="2645" y="103"/>
                      </a:lnTo>
                      <a:lnTo>
                        <a:pt x="2617" y="118"/>
                      </a:lnTo>
                      <a:lnTo>
                        <a:pt x="2589" y="134"/>
                      </a:lnTo>
                      <a:lnTo>
                        <a:pt x="2561" y="150"/>
                      </a:lnTo>
                      <a:lnTo>
                        <a:pt x="2533" y="167"/>
                      </a:lnTo>
                      <a:lnTo>
                        <a:pt x="2480" y="202"/>
                      </a:lnTo>
                      <a:lnTo>
                        <a:pt x="2428" y="238"/>
                      </a:lnTo>
                      <a:lnTo>
                        <a:pt x="2377" y="275"/>
                      </a:lnTo>
                      <a:lnTo>
                        <a:pt x="2328" y="312"/>
                      </a:lnTo>
                      <a:lnTo>
                        <a:pt x="2280" y="348"/>
                      </a:lnTo>
                      <a:lnTo>
                        <a:pt x="2235" y="384"/>
                      </a:lnTo>
                      <a:lnTo>
                        <a:pt x="2219" y="396"/>
                      </a:lnTo>
                      <a:lnTo>
                        <a:pt x="2203" y="408"/>
                      </a:lnTo>
                      <a:lnTo>
                        <a:pt x="2188" y="420"/>
                      </a:lnTo>
                      <a:lnTo>
                        <a:pt x="2173" y="432"/>
                      </a:lnTo>
                      <a:lnTo>
                        <a:pt x="2158" y="443"/>
                      </a:lnTo>
                      <a:lnTo>
                        <a:pt x="2144" y="453"/>
                      </a:lnTo>
                      <a:lnTo>
                        <a:pt x="2131" y="464"/>
                      </a:lnTo>
                      <a:lnTo>
                        <a:pt x="2118" y="473"/>
                      </a:lnTo>
                      <a:lnTo>
                        <a:pt x="2103" y="483"/>
                      </a:lnTo>
                      <a:lnTo>
                        <a:pt x="2087" y="492"/>
                      </a:lnTo>
                      <a:lnTo>
                        <a:pt x="2071" y="500"/>
                      </a:lnTo>
                      <a:lnTo>
                        <a:pt x="2054" y="507"/>
                      </a:lnTo>
                      <a:lnTo>
                        <a:pt x="2036" y="514"/>
                      </a:lnTo>
                      <a:lnTo>
                        <a:pt x="2017" y="520"/>
                      </a:lnTo>
                      <a:lnTo>
                        <a:pt x="1998" y="525"/>
                      </a:lnTo>
                      <a:lnTo>
                        <a:pt x="1978" y="530"/>
                      </a:lnTo>
                      <a:lnTo>
                        <a:pt x="1958" y="533"/>
                      </a:lnTo>
                      <a:lnTo>
                        <a:pt x="1937" y="536"/>
                      </a:lnTo>
                      <a:lnTo>
                        <a:pt x="1916" y="538"/>
                      </a:lnTo>
                      <a:lnTo>
                        <a:pt x="1895" y="540"/>
                      </a:lnTo>
                      <a:lnTo>
                        <a:pt x="1873" y="541"/>
                      </a:lnTo>
                      <a:lnTo>
                        <a:pt x="1852" y="541"/>
                      </a:lnTo>
                      <a:lnTo>
                        <a:pt x="1830" y="540"/>
                      </a:lnTo>
                      <a:lnTo>
                        <a:pt x="1809" y="538"/>
                      </a:lnTo>
                      <a:lnTo>
                        <a:pt x="1787" y="536"/>
                      </a:lnTo>
                      <a:lnTo>
                        <a:pt x="1766" y="534"/>
                      </a:lnTo>
                      <a:lnTo>
                        <a:pt x="1744" y="530"/>
                      </a:lnTo>
                      <a:lnTo>
                        <a:pt x="1724" y="526"/>
                      </a:lnTo>
                      <a:lnTo>
                        <a:pt x="1703" y="521"/>
                      </a:lnTo>
                      <a:lnTo>
                        <a:pt x="1683" y="515"/>
                      </a:lnTo>
                      <a:lnTo>
                        <a:pt x="1663" y="509"/>
                      </a:lnTo>
                      <a:lnTo>
                        <a:pt x="1644" y="502"/>
                      </a:lnTo>
                      <a:lnTo>
                        <a:pt x="1626" y="495"/>
                      </a:lnTo>
                      <a:lnTo>
                        <a:pt x="1608" y="487"/>
                      </a:lnTo>
                      <a:lnTo>
                        <a:pt x="1591" y="478"/>
                      </a:lnTo>
                      <a:lnTo>
                        <a:pt x="1574" y="468"/>
                      </a:lnTo>
                      <a:lnTo>
                        <a:pt x="1559" y="458"/>
                      </a:lnTo>
                      <a:lnTo>
                        <a:pt x="1545" y="448"/>
                      </a:lnTo>
                      <a:lnTo>
                        <a:pt x="1531" y="436"/>
                      </a:lnTo>
                      <a:lnTo>
                        <a:pt x="1519" y="424"/>
                      </a:lnTo>
                      <a:lnTo>
                        <a:pt x="1496" y="401"/>
                      </a:lnTo>
                      <a:lnTo>
                        <a:pt x="1471" y="378"/>
                      </a:lnTo>
                      <a:lnTo>
                        <a:pt x="1443" y="355"/>
                      </a:lnTo>
                      <a:lnTo>
                        <a:pt x="1413" y="332"/>
                      </a:lnTo>
                      <a:lnTo>
                        <a:pt x="1381" y="310"/>
                      </a:lnTo>
                      <a:lnTo>
                        <a:pt x="1347" y="288"/>
                      </a:lnTo>
                      <a:lnTo>
                        <a:pt x="1312" y="267"/>
                      </a:lnTo>
                      <a:lnTo>
                        <a:pt x="1274" y="246"/>
                      </a:lnTo>
                      <a:lnTo>
                        <a:pt x="1235" y="226"/>
                      </a:lnTo>
                      <a:lnTo>
                        <a:pt x="1195" y="207"/>
                      </a:lnTo>
                      <a:lnTo>
                        <a:pt x="1153" y="190"/>
                      </a:lnTo>
                      <a:lnTo>
                        <a:pt x="1110" y="173"/>
                      </a:lnTo>
                      <a:lnTo>
                        <a:pt x="1066" y="158"/>
                      </a:lnTo>
                      <a:lnTo>
                        <a:pt x="1021" y="144"/>
                      </a:lnTo>
                      <a:lnTo>
                        <a:pt x="975" y="132"/>
                      </a:lnTo>
                      <a:lnTo>
                        <a:pt x="929" y="122"/>
                      </a:lnTo>
                      <a:lnTo>
                        <a:pt x="882" y="113"/>
                      </a:lnTo>
                      <a:lnTo>
                        <a:pt x="835" y="107"/>
                      </a:lnTo>
                      <a:lnTo>
                        <a:pt x="788" y="102"/>
                      </a:lnTo>
                      <a:lnTo>
                        <a:pt x="740" y="100"/>
                      </a:lnTo>
                      <a:lnTo>
                        <a:pt x="692" y="100"/>
                      </a:lnTo>
                      <a:lnTo>
                        <a:pt x="645" y="102"/>
                      </a:lnTo>
                      <a:lnTo>
                        <a:pt x="598" y="107"/>
                      </a:lnTo>
                      <a:lnTo>
                        <a:pt x="550" y="115"/>
                      </a:lnTo>
                      <a:lnTo>
                        <a:pt x="504" y="126"/>
                      </a:lnTo>
                      <a:lnTo>
                        <a:pt x="458" y="139"/>
                      </a:lnTo>
                      <a:lnTo>
                        <a:pt x="413" y="156"/>
                      </a:lnTo>
                      <a:lnTo>
                        <a:pt x="369" y="176"/>
                      </a:lnTo>
                      <a:lnTo>
                        <a:pt x="326" y="199"/>
                      </a:lnTo>
                      <a:lnTo>
                        <a:pt x="284" y="225"/>
                      </a:lnTo>
                      <a:lnTo>
                        <a:pt x="243" y="256"/>
                      </a:lnTo>
                      <a:lnTo>
                        <a:pt x="204" y="289"/>
                      </a:lnTo>
                      <a:lnTo>
                        <a:pt x="178" y="315"/>
                      </a:lnTo>
                      <a:lnTo>
                        <a:pt x="154" y="342"/>
                      </a:lnTo>
                      <a:lnTo>
                        <a:pt x="131" y="370"/>
                      </a:lnTo>
                      <a:lnTo>
                        <a:pt x="110" y="399"/>
                      </a:lnTo>
                      <a:lnTo>
                        <a:pt x="91" y="429"/>
                      </a:lnTo>
                      <a:lnTo>
                        <a:pt x="73" y="460"/>
                      </a:lnTo>
                      <a:lnTo>
                        <a:pt x="58" y="493"/>
                      </a:lnTo>
                      <a:lnTo>
                        <a:pt x="44" y="525"/>
                      </a:lnTo>
                      <a:lnTo>
                        <a:pt x="32" y="559"/>
                      </a:lnTo>
                      <a:lnTo>
                        <a:pt x="22" y="594"/>
                      </a:lnTo>
                      <a:lnTo>
                        <a:pt x="14" y="630"/>
                      </a:lnTo>
                      <a:lnTo>
                        <a:pt x="8" y="666"/>
                      </a:lnTo>
                      <a:lnTo>
                        <a:pt x="3" y="705"/>
                      </a:lnTo>
                      <a:lnTo>
                        <a:pt x="1" y="743"/>
                      </a:lnTo>
                      <a:lnTo>
                        <a:pt x="0" y="781"/>
                      </a:lnTo>
                      <a:lnTo>
                        <a:pt x="1" y="821"/>
                      </a:lnTo>
                      <a:lnTo>
                        <a:pt x="3" y="851"/>
                      </a:lnTo>
                      <a:lnTo>
                        <a:pt x="7" y="882"/>
                      </a:lnTo>
                      <a:lnTo>
                        <a:pt x="11" y="913"/>
                      </a:lnTo>
                      <a:lnTo>
                        <a:pt x="17" y="944"/>
                      </a:lnTo>
                      <a:lnTo>
                        <a:pt x="23" y="975"/>
                      </a:lnTo>
                      <a:lnTo>
                        <a:pt x="31" y="1006"/>
                      </a:lnTo>
                      <a:lnTo>
                        <a:pt x="39" y="1037"/>
                      </a:lnTo>
                      <a:lnTo>
                        <a:pt x="49" y="1068"/>
                      </a:lnTo>
                      <a:lnTo>
                        <a:pt x="59" y="1099"/>
                      </a:lnTo>
                      <a:lnTo>
                        <a:pt x="71" y="1130"/>
                      </a:lnTo>
                      <a:lnTo>
                        <a:pt x="83" y="1161"/>
                      </a:lnTo>
                      <a:lnTo>
                        <a:pt x="97" y="1192"/>
                      </a:lnTo>
                      <a:lnTo>
                        <a:pt x="111" y="1223"/>
                      </a:lnTo>
                      <a:lnTo>
                        <a:pt x="126" y="1253"/>
                      </a:lnTo>
                      <a:lnTo>
                        <a:pt x="142" y="1283"/>
                      </a:lnTo>
                      <a:lnTo>
                        <a:pt x="159" y="1313"/>
                      </a:lnTo>
                      <a:lnTo>
                        <a:pt x="176" y="1343"/>
                      </a:lnTo>
                      <a:lnTo>
                        <a:pt x="194" y="1372"/>
                      </a:lnTo>
                      <a:lnTo>
                        <a:pt x="214" y="1401"/>
                      </a:lnTo>
                      <a:lnTo>
                        <a:pt x="233" y="1429"/>
                      </a:lnTo>
                      <a:lnTo>
                        <a:pt x="254" y="1457"/>
                      </a:lnTo>
                      <a:lnTo>
                        <a:pt x="275" y="1485"/>
                      </a:lnTo>
                      <a:lnTo>
                        <a:pt x="297" y="1512"/>
                      </a:lnTo>
                      <a:lnTo>
                        <a:pt x="320" y="1539"/>
                      </a:lnTo>
                      <a:lnTo>
                        <a:pt x="343" y="1565"/>
                      </a:lnTo>
                      <a:lnTo>
                        <a:pt x="367" y="1590"/>
                      </a:lnTo>
                      <a:lnTo>
                        <a:pt x="392" y="1615"/>
                      </a:lnTo>
                      <a:lnTo>
                        <a:pt x="417" y="1639"/>
                      </a:lnTo>
                      <a:lnTo>
                        <a:pt x="443" y="1662"/>
                      </a:lnTo>
                      <a:lnTo>
                        <a:pt x="469" y="1684"/>
                      </a:lnTo>
                      <a:lnTo>
                        <a:pt x="496" y="1706"/>
                      </a:lnTo>
                      <a:lnTo>
                        <a:pt x="523" y="1727"/>
                      </a:lnTo>
                      <a:lnTo>
                        <a:pt x="536" y="1735"/>
                      </a:lnTo>
                      <a:lnTo>
                        <a:pt x="549" y="1742"/>
                      </a:lnTo>
                      <a:lnTo>
                        <a:pt x="563" y="1748"/>
                      </a:lnTo>
                      <a:lnTo>
                        <a:pt x="577" y="1752"/>
                      </a:lnTo>
                      <a:lnTo>
                        <a:pt x="592" y="1755"/>
                      </a:lnTo>
                      <a:lnTo>
                        <a:pt x="606" y="1756"/>
                      </a:lnTo>
                      <a:lnTo>
                        <a:pt x="620" y="1756"/>
                      </a:lnTo>
                      <a:lnTo>
                        <a:pt x="634" y="1755"/>
                      </a:lnTo>
                      <a:lnTo>
                        <a:pt x="648" y="1752"/>
                      </a:lnTo>
                      <a:lnTo>
                        <a:pt x="662" y="1748"/>
                      </a:lnTo>
                      <a:lnTo>
                        <a:pt x="675" y="1743"/>
                      </a:lnTo>
                      <a:lnTo>
                        <a:pt x="688" y="1736"/>
                      </a:lnTo>
                      <a:lnTo>
                        <a:pt x="700" y="1728"/>
                      </a:lnTo>
                      <a:lnTo>
                        <a:pt x="711" y="1719"/>
                      </a:lnTo>
                      <a:lnTo>
                        <a:pt x="722" y="1708"/>
                      </a:lnTo>
                      <a:lnTo>
                        <a:pt x="732" y="1696"/>
                      </a:lnTo>
                      <a:lnTo>
                        <a:pt x="740" y="1684"/>
                      </a:lnTo>
                      <a:lnTo>
                        <a:pt x="747" y="1671"/>
                      </a:lnTo>
                      <a:lnTo>
                        <a:pt x="752" y="1657"/>
                      </a:lnTo>
                      <a:lnTo>
                        <a:pt x="757" y="1643"/>
                      </a:lnTo>
                      <a:lnTo>
                        <a:pt x="759" y="1629"/>
                      </a:lnTo>
                      <a:lnTo>
                        <a:pt x="761" y="1615"/>
                      </a:lnTo>
                      <a:lnTo>
                        <a:pt x="761" y="1601"/>
                      </a:lnTo>
                      <a:lnTo>
                        <a:pt x="759" y="1586"/>
                      </a:lnTo>
                      <a:lnTo>
                        <a:pt x="756" y="1572"/>
                      </a:lnTo>
                      <a:lnTo>
                        <a:pt x="752" y="1559"/>
                      </a:lnTo>
                      <a:lnTo>
                        <a:pt x="747" y="1546"/>
                      </a:lnTo>
                      <a:lnTo>
                        <a:pt x="740" y="1533"/>
                      </a:lnTo>
                      <a:lnTo>
                        <a:pt x="732" y="1521"/>
                      </a:lnTo>
                      <a:lnTo>
                        <a:pt x="723" y="1509"/>
                      </a:lnTo>
                      <a:lnTo>
                        <a:pt x="713" y="1499"/>
                      </a:lnTo>
                      <a:lnTo>
                        <a:pt x="701" y="1489"/>
                      </a:lnTo>
                      <a:lnTo>
                        <a:pt x="680" y="1473"/>
                      </a:lnTo>
                      <a:lnTo>
                        <a:pt x="660" y="1457"/>
                      </a:lnTo>
                      <a:lnTo>
                        <a:pt x="640" y="1440"/>
                      </a:lnTo>
                      <a:lnTo>
                        <a:pt x="621" y="1422"/>
                      </a:lnTo>
                      <a:lnTo>
                        <a:pt x="602" y="1404"/>
                      </a:lnTo>
                      <a:lnTo>
                        <a:pt x="583" y="1385"/>
                      </a:lnTo>
                      <a:lnTo>
                        <a:pt x="564" y="1366"/>
                      </a:lnTo>
                      <a:lnTo>
                        <a:pt x="546" y="1346"/>
                      </a:lnTo>
                      <a:lnTo>
                        <a:pt x="528" y="1325"/>
                      </a:lnTo>
                      <a:lnTo>
                        <a:pt x="511" y="1305"/>
                      </a:lnTo>
                      <a:lnTo>
                        <a:pt x="495" y="1283"/>
                      </a:lnTo>
                      <a:lnTo>
                        <a:pt x="479" y="1262"/>
                      </a:lnTo>
                      <a:lnTo>
                        <a:pt x="464" y="1240"/>
                      </a:lnTo>
                      <a:lnTo>
                        <a:pt x="449" y="1218"/>
                      </a:lnTo>
                      <a:lnTo>
                        <a:pt x="434" y="1195"/>
                      </a:lnTo>
                      <a:lnTo>
                        <a:pt x="421" y="1173"/>
                      </a:lnTo>
                      <a:lnTo>
                        <a:pt x="408" y="1150"/>
                      </a:lnTo>
                      <a:lnTo>
                        <a:pt x="395" y="1127"/>
                      </a:lnTo>
                      <a:lnTo>
                        <a:pt x="383" y="1104"/>
                      </a:lnTo>
                      <a:lnTo>
                        <a:pt x="372" y="1080"/>
                      </a:lnTo>
                      <a:lnTo>
                        <a:pt x="362" y="1057"/>
                      </a:lnTo>
                      <a:lnTo>
                        <a:pt x="352" y="1033"/>
                      </a:lnTo>
                      <a:lnTo>
                        <a:pt x="343" y="1010"/>
                      </a:lnTo>
                      <a:lnTo>
                        <a:pt x="335" y="987"/>
                      </a:lnTo>
                      <a:lnTo>
                        <a:pt x="327" y="963"/>
                      </a:lnTo>
                      <a:lnTo>
                        <a:pt x="320" y="940"/>
                      </a:lnTo>
                      <a:lnTo>
                        <a:pt x="314" y="917"/>
                      </a:lnTo>
                      <a:lnTo>
                        <a:pt x="309" y="894"/>
                      </a:lnTo>
                      <a:lnTo>
                        <a:pt x="305" y="871"/>
                      </a:lnTo>
                      <a:lnTo>
                        <a:pt x="301" y="849"/>
                      </a:lnTo>
                      <a:lnTo>
                        <a:pt x="299" y="826"/>
                      </a:lnTo>
                      <a:lnTo>
                        <a:pt x="297" y="804"/>
                      </a:lnTo>
                      <a:lnTo>
                        <a:pt x="296" y="782"/>
                      </a:lnTo>
                      <a:lnTo>
                        <a:pt x="297" y="759"/>
                      </a:lnTo>
                      <a:lnTo>
                        <a:pt x="298" y="738"/>
                      </a:lnTo>
                      <a:lnTo>
                        <a:pt x="300" y="716"/>
                      </a:lnTo>
                      <a:lnTo>
                        <a:pt x="303" y="696"/>
                      </a:lnTo>
                      <a:lnTo>
                        <a:pt x="308" y="675"/>
                      </a:lnTo>
                      <a:lnTo>
                        <a:pt x="313" y="655"/>
                      </a:lnTo>
                      <a:lnTo>
                        <a:pt x="319" y="636"/>
                      </a:lnTo>
                      <a:lnTo>
                        <a:pt x="327" y="618"/>
                      </a:lnTo>
                      <a:lnTo>
                        <a:pt x="335" y="600"/>
                      </a:lnTo>
                      <a:lnTo>
                        <a:pt x="344" y="583"/>
                      </a:lnTo>
                      <a:lnTo>
                        <a:pt x="355" y="567"/>
                      </a:lnTo>
                      <a:lnTo>
                        <a:pt x="366" y="551"/>
                      </a:lnTo>
                      <a:lnTo>
                        <a:pt x="379" y="535"/>
                      </a:lnTo>
                      <a:lnTo>
                        <a:pt x="392" y="520"/>
                      </a:lnTo>
                      <a:lnTo>
                        <a:pt x="406" y="506"/>
                      </a:lnTo>
                      <a:lnTo>
                        <a:pt x="433" y="484"/>
                      </a:lnTo>
                      <a:lnTo>
                        <a:pt x="460" y="464"/>
                      </a:lnTo>
                      <a:lnTo>
                        <a:pt x="489" y="447"/>
                      </a:lnTo>
                      <a:lnTo>
                        <a:pt x="518" y="433"/>
                      </a:lnTo>
                      <a:lnTo>
                        <a:pt x="549" y="421"/>
                      </a:lnTo>
                      <a:lnTo>
                        <a:pt x="581" y="412"/>
                      </a:lnTo>
                      <a:lnTo>
                        <a:pt x="613" y="404"/>
                      </a:lnTo>
                      <a:lnTo>
                        <a:pt x="645" y="399"/>
                      </a:lnTo>
                      <a:lnTo>
                        <a:pt x="678" y="396"/>
                      </a:lnTo>
                      <a:lnTo>
                        <a:pt x="712" y="395"/>
                      </a:lnTo>
                      <a:lnTo>
                        <a:pt x="745" y="396"/>
                      </a:lnTo>
                      <a:lnTo>
                        <a:pt x="779" y="398"/>
                      </a:lnTo>
                      <a:lnTo>
                        <a:pt x="812" y="402"/>
                      </a:lnTo>
                      <a:lnTo>
                        <a:pt x="846" y="407"/>
                      </a:lnTo>
                      <a:lnTo>
                        <a:pt x="879" y="414"/>
                      </a:lnTo>
                      <a:lnTo>
                        <a:pt x="912" y="422"/>
                      </a:lnTo>
                      <a:lnTo>
                        <a:pt x="944" y="431"/>
                      </a:lnTo>
                      <a:lnTo>
                        <a:pt x="976" y="441"/>
                      </a:lnTo>
                      <a:lnTo>
                        <a:pt x="1007" y="453"/>
                      </a:lnTo>
                      <a:lnTo>
                        <a:pt x="1038" y="464"/>
                      </a:lnTo>
                      <a:lnTo>
                        <a:pt x="1067" y="477"/>
                      </a:lnTo>
                      <a:lnTo>
                        <a:pt x="1096" y="490"/>
                      </a:lnTo>
                      <a:lnTo>
                        <a:pt x="1124" y="504"/>
                      </a:lnTo>
                      <a:lnTo>
                        <a:pt x="1150" y="517"/>
                      </a:lnTo>
                      <a:lnTo>
                        <a:pt x="1175" y="532"/>
                      </a:lnTo>
                      <a:lnTo>
                        <a:pt x="1198" y="546"/>
                      </a:lnTo>
                      <a:lnTo>
                        <a:pt x="1220" y="560"/>
                      </a:lnTo>
                      <a:lnTo>
                        <a:pt x="1241" y="574"/>
                      </a:lnTo>
                      <a:lnTo>
                        <a:pt x="1259" y="588"/>
                      </a:lnTo>
                      <a:lnTo>
                        <a:pt x="1276" y="602"/>
                      </a:lnTo>
                      <a:lnTo>
                        <a:pt x="1291" y="615"/>
                      </a:lnTo>
                      <a:lnTo>
                        <a:pt x="1303" y="627"/>
                      </a:lnTo>
                      <a:lnTo>
                        <a:pt x="1325" y="649"/>
                      </a:lnTo>
                      <a:lnTo>
                        <a:pt x="1349" y="670"/>
                      </a:lnTo>
                      <a:lnTo>
                        <a:pt x="1373" y="691"/>
                      </a:lnTo>
                      <a:lnTo>
                        <a:pt x="1399" y="709"/>
                      </a:lnTo>
                      <a:lnTo>
                        <a:pt x="1426" y="726"/>
                      </a:lnTo>
                      <a:lnTo>
                        <a:pt x="1455" y="742"/>
                      </a:lnTo>
                      <a:lnTo>
                        <a:pt x="1484" y="757"/>
                      </a:lnTo>
                      <a:lnTo>
                        <a:pt x="1514" y="771"/>
                      </a:lnTo>
                      <a:lnTo>
                        <a:pt x="1545" y="783"/>
                      </a:lnTo>
                      <a:lnTo>
                        <a:pt x="1578" y="794"/>
                      </a:lnTo>
                      <a:lnTo>
                        <a:pt x="1610" y="804"/>
                      </a:lnTo>
                      <a:lnTo>
                        <a:pt x="1644" y="813"/>
                      </a:lnTo>
                      <a:lnTo>
                        <a:pt x="1677" y="820"/>
                      </a:lnTo>
                      <a:lnTo>
                        <a:pt x="1711" y="826"/>
                      </a:lnTo>
                      <a:lnTo>
                        <a:pt x="1745" y="831"/>
                      </a:lnTo>
                      <a:lnTo>
                        <a:pt x="1780" y="835"/>
                      </a:lnTo>
                      <a:lnTo>
                        <a:pt x="1814" y="837"/>
                      </a:lnTo>
                      <a:lnTo>
                        <a:pt x="1849" y="838"/>
                      </a:lnTo>
                      <a:lnTo>
                        <a:pt x="1884" y="838"/>
                      </a:lnTo>
                      <a:lnTo>
                        <a:pt x="1918" y="837"/>
                      </a:lnTo>
                      <a:lnTo>
                        <a:pt x="1952" y="834"/>
                      </a:lnTo>
                      <a:lnTo>
                        <a:pt x="1986" y="830"/>
                      </a:lnTo>
                      <a:lnTo>
                        <a:pt x="2020" y="824"/>
                      </a:lnTo>
                      <a:lnTo>
                        <a:pt x="2053" y="818"/>
                      </a:lnTo>
                      <a:lnTo>
                        <a:pt x="2086" y="809"/>
                      </a:lnTo>
                      <a:lnTo>
                        <a:pt x="2118" y="800"/>
                      </a:lnTo>
                      <a:lnTo>
                        <a:pt x="2149" y="789"/>
                      </a:lnTo>
                      <a:lnTo>
                        <a:pt x="2179" y="777"/>
                      </a:lnTo>
                      <a:lnTo>
                        <a:pt x="2209" y="763"/>
                      </a:lnTo>
                      <a:lnTo>
                        <a:pt x="2237" y="749"/>
                      </a:lnTo>
                      <a:lnTo>
                        <a:pt x="2265" y="732"/>
                      </a:lnTo>
                      <a:lnTo>
                        <a:pt x="2291" y="715"/>
                      </a:lnTo>
                      <a:lnTo>
                        <a:pt x="2305" y="704"/>
                      </a:lnTo>
                      <a:lnTo>
                        <a:pt x="2320" y="693"/>
                      </a:lnTo>
                      <a:lnTo>
                        <a:pt x="2336" y="680"/>
                      </a:lnTo>
                      <a:lnTo>
                        <a:pt x="2351" y="668"/>
                      </a:lnTo>
                      <a:lnTo>
                        <a:pt x="2367" y="656"/>
                      </a:lnTo>
                      <a:lnTo>
                        <a:pt x="2384" y="644"/>
                      </a:lnTo>
                      <a:lnTo>
                        <a:pt x="2400" y="631"/>
                      </a:lnTo>
                      <a:lnTo>
                        <a:pt x="2417" y="618"/>
                      </a:lnTo>
                      <a:lnTo>
                        <a:pt x="2489" y="562"/>
                      </a:lnTo>
                      <a:lnTo>
                        <a:pt x="2567" y="504"/>
                      </a:lnTo>
                      <a:lnTo>
                        <a:pt x="2609" y="474"/>
                      </a:lnTo>
                      <a:lnTo>
                        <a:pt x="2650" y="446"/>
                      </a:lnTo>
                      <a:lnTo>
                        <a:pt x="2692" y="418"/>
                      </a:lnTo>
                      <a:lnTo>
                        <a:pt x="2734" y="393"/>
                      </a:lnTo>
                      <a:lnTo>
                        <a:pt x="2776" y="369"/>
                      </a:lnTo>
                      <a:lnTo>
                        <a:pt x="2818" y="348"/>
                      </a:lnTo>
                      <a:lnTo>
                        <a:pt x="2838" y="338"/>
                      </a:lnTo>
                      <a:lnTo>
                        <a:pt x="2859" y="330"/>
                      </a:lnTo>
                      <a:lnTo>
                        <a:pt x="2879" y="322"/>
                      </a:lnTo>
                      <a:lnTo>
                        <a:pt x="2899" y="315"/>
                      </a:lnTo>
                      <a:lnTo>
                        <a:pt x="2918" y="309"/>
                      </a:lnTo>
                      <a:lnTo>
                        <a:pt x="2938" y="304"/>
                      </a:lnTo>
                      <a:lnTo>
                        <a:pt x="2957" y="300"/>
                      </a:lnTo>
                      <a:lnTo>
                        <a:pt x="2975" y="298"/>
                      </a:lnTo>
                      <a:lnTo>
                        <a:pt x="2993" y="297"/>
                      </a:lnTo>
                      <a:lnTo>
                        <a:pt x="3010" y="297"/>
                      </a:lnTo>
                      <a:lnTo>
                        <a:pt x="3027" y="298"/>
                      </a:lnTo>
                      <a:lnTo>
                        <a:pt x="3044" y="300"/>
                      </a:lnTo>
                      <a:lnTo>
                        <a:pt x="3063" y="305"/>
                      </a:lnTo>
                      <a:lnTo>
                        <a:pt x="3081" y="310"/>
                      </a:lnTo>
                      <a:lnTo>
                        <a:pt x="3099" y="316"/>
                      </a:lnTo>
                      <a:lnTo>
                        <a:pt x="3117" y="323"/>
                      </a:lnTo>
                      <a:lnTo>
                        <a:pt x="3134" y="331"/>
                      </a:lnTo>
                      <a:lnTo>
                        <a:pt x="3151" y="339"/>
                      </a:lnTo>
                      <a:lnTo>
                        <a:pt x="3168" y="348"/>
                      </a:lnTo>
                      <a:lnTo>
                        <a:pt x="3184" y="358"/>
                      </a:lnTo>
                      <a:lnTo>
                        <a:pt x="3201" y="368"/>
                      </a:lnTo>
                      <a:lnTo>
                        <a:pt x="3216" y="379"/>
                      </a:lnTo>
                      <a:lnTo>
                        <a:pt x="3232" y="390"/>
                      </a:lnTo>
                      <a:lnTo>
                        <a:pt x="3247" y="402"/>
                      </a:lnTo>
                      <a:lnTo>
                        <a:pt x="3277" y="427"/>
                      </a:lnTo>
                      <a:lnTo>
                        <a:pt x="3306" y="453"/>
                      </a:lnTo>
                      <a:lnTo>
                        <a:pt x="3333" y="481"/>
                      </a:lnTo>
                      <a:lnTo>
                        <a:pt x="3360" y="510"/>
                      </a:lnTo>
                      <a:lnTo>
                        <a:pt x="3386" y="539"/>
                      </a:lnTo>
                      <a:lnTo>
                        <a:pt x="3411" y="569"/>
                      </a:lnTo>
                      <a:lnTo>
                        <a:pt x="3458" y="630"/>
                      </a:lnTo>
                      <a:lnTo>
                        <a:pt x="3503" y="690"/>
                      </a:lnTo>
                      <a:lnTo>
                        <a:pt x="3549" y="752"/>
                      </a:lnTo>
                      <a:lnTo>
                        <a:pt x="3568" y="775"/>
                      </a:lnTo>
                      <a:lnTo>
                        <a:pt x="3588" y="797"/>
                      </a:lnTo>
                      <a:lnTo>
                        <a:pt x="3608" y="817"/>
                      </a:lnTo>
                      <a:lnTo>
                        <a:pt x="3628" y="836"/>
                      </a:lnTo>
                      <a:lnTo>
                        <a:pt x="3648" y="854"/>
                      </a:lnTo>
                      <a:lnTo>
                        <a:pt x="3668" y="870"/>
                      </a:lnTo>
                      <a:lnTo>
                        <a:pt x="3689" y="885"/>
                      </a:lnTo>
                      <a:lnTo>
                        <a:pt x="3711" y="899"/>
                      </a:lnTo>
                      <a:lnTo>
                        <a:pt x="3732" y="912"/>
                      </a:lnTo>
                      <a:lnTo>
                        <a:pt x="3754" y="924"/>
                      </a:lnTo>
                      <a:lnTo>
                        <a:pt x="3776" y="934"/>
                      </a:lnTo>
                      <a:lnTo>
                        <a:pt x="3798" y="944"/>
                      </a:lnTo>
                      <a:lnTo>
                        <a:pt x="3820" y="952"/>
                      </a:lnTo>
                      <a:lnTo>
                        <a:pt x="3843" y="960"/>
                      </a:lnTo>
                      <a:lnTo>
                        <a:pt x="3865" y="967"/>
                      </a:lnTo>
                      <a:lnTo>
                        <a:pt x="3888" y="972"/>
                      </a:lnTo>
                      <a:lnTo>
                        <a:pt x="3911" y="977"/>
                      </a:lnTo>
                      <a:lnTo>
                        <a:pt x="3934" y="981"/>
                      </a:lnTo>
                      <a:lnTo>
                        <a:pt x="3956" y="985"/>
                      </a:lnTo>
                      <a:lnTo>
                        <a:pt x="3979" y="988"/>
                      </a:lnTo>
                      <a:lnTo>
                        <a:pt x="4002" y="990"/>
                      </a:lnTo>
                      <a:lnTo>
                        <a:pt x="4025" y="991"/>
                      </a:lnTo>
                      <a:lnTo>
                        <a:pt x="4047" y="992"/>
                      </a:lnTo>
                      <a:lnTo>
                        <a:pt x="4070" y="992"/>
                      </a:lnTo>
                      <a:lnTo>
                        <a:pt x="4114" y="991"/>
                      </a:lnTo>
                      <a:lnTo>
                        <a:pt x="4158" y="989"/>
                      </a:lnTo>
                      <a:lnTo>
                        <a:pt x="4201" y="985"/>
                      </a:lnTo>
                      <a:lnTo>
                        <a:pt x="4243" y="980"/>
                      </a:lnTo>
                      <a:lnTo>
                        <a:pt x="4266" y="977"/>
                      </a:lnTo>
                      <a:lnTo>
                        <a:pt x="4291" y="973"/>
                      </a:lnTo>
                      <a:lnTo>
                        <a:pt x="4317" y="969"/>
                      </a:lnTo>
                      <a:lnTo>
                        <a:pt x="4343" y="963"/>
                      </a:lnTo>
                      <a:lnTo>
                        <a:pt x="4371" y="958"/>
                      </a:lnTo>
                      <a:lnTo>
                        <a:pt x="4400" y="952"/>
                      </a:lnTo>
                      <a:lnTo>
                        <a:pt x="4430" y="946"/>
                      </a:lnTo>
                      <a:lnTo>
                        <a:pt x="4461" y="939"/>
                      </a:lnTo>
                      <a:lnTo>
                        <a:pt x="4564" y="918"/>
                      </a:lnTo>
                      <a:lnTo>
                        <a:pt x="4676" y="897"/>
                      </a:lnTo>
                      <a:lnTo>
                        <a:pt x="4733" y="887"/>
                      </a:lnTo>
                      <a:lnTo>
                        <a:pt x="4791" y="879"/>
                      </a:lnTo>
                      <a:lnTo>
                        <a:pt x="4848" y="873"/>
                      </a:lnTo>
                      <a:lnTo>
                        <a:pt x="4905" y="868"/>
                      </a:lnTo>
                      <a:lnTo>
                        <a:pt x="4933" y="867"/>
                      </a:lnTo>
                      <a:lnTo>
                        <a:pt x="4961" y="866"/>
                      </a:lnTo>
                      <a:lnTo>
                        <a:pt x="4988" y="866"/>
                      </a:lnTo>
                      <a:lnTo>
                        <a:pt x="5015" y="866"/>
                      </a:lnTo>
                      <a:lnTo>
                        <a:pt x="5041" y="868"/>
                      </a:lnTo>
                      <a:lnTo>
                        <a:pt x="5067" y="870"/>
                      </a:lnTo>
                      <a:lnTo>
                        <a:pt x="5092" y="873"/>
                      </a:lnTo>
                      <a:lnTo>
                        <a:pt x="5116" y="877"/>
                      </a:lnTo>
                      <a:lnTo>
                        <a:pt x="5139" y="882"/>
                      </a:lnTo>
                      <a:lnTo>
                        <a:pt x="5161" y="888"/>
                      </a:lnTo>
                      <a:lnTo>
                        <a:pt x="5183" y="895"/>
                      </a:lnTo>
                      <a:lnTo>
                        <a:pt x="5203" y="904"/>
                      </a:lnTo>
                      <a:lnTo>
                        <a:pt x="5222" y="913"/>
                      </a:lnTo>
                      <a:lnTo>
                        <a:pt x="5240" y="924"/>
                      </a:lnTo>
                      <a:lnTo>
                        <a:pt x="5257" y="935"/>
                      </a:lnTo>
                      <a:lnTo>
                        <a:pt x="5273" y="949"/>
                      </a:lnTo>
                      <a:lnTo>
                        <a:pt x="5293" y="968"/>
                      </a:lnTo>
                      <a:lnTo>
                        <a:pt x="5313" y="988"/>
                      </a:lnTo>
                      <a:lnTo>
                        <a:pt x="5332" y="1009"/>
                      </a:lnTo>
                      <a:lnTo>
                        <a:pt x="5350" y="1030"/>
                      </a:lnTo>
                      <a:lnTo>
                        <a:pt x="5368" y="1051"/>
                      </a:lnTo>
                      <a:lnTo>
                        <a:pt x="5385" y="1074"/>
                      </a:lnTo>
                      <a:lnTo>
                        <a:pt x="5402" y="1096"/>
                      </a:lnTo>
                      <a:lnTo>
                        <a:pt x="5418" y="1120"/>
                      </a:lnTo>
                      <a:lnTo>
                        <a:pt x="5433" y="1144"/>
                      </a:lnTo>
                      <a:lnTo>
                        <a:pt x="5448" y="1168"/>
                      </a:lnTo>
                      <a:lnTo>
                        <a:pt x="5462" y="1193"/>
                      </a:lnTo>
                      <a:lnTo>
                        <a:pt x="5475" y="1219"/>
                      </a:lnTo>
                      <a:lnTo>
                        <a:pt x="5488" y="1245"/>
                      </a:lnTo>
                      <a:lnTo>
                        <a:pt x="5501" y="1272"/>
                      </a:lnTo>
                      <a:lnTo>
                        <a:pt x="5512" y="1300"/>
                      </a:lnTo>
                      <a:lnTo>
                        <a:pt x="5524" y="1328"/>
                      </a:lnTo>
                      <a:lnTo>
                        <a:pt x="5534" y="1356"/>
                      </a:lnTo>
                      <a:lnTo>
                        <a:pt x="5544" y="1385"/>
                      </a:lnTo>
                      <a:lnTo>
                        <a:pt x="5553" y="1415"/>
                      </a:lnTo>
                      <a:lnTo>
                        <a:pt x="5562" y="1446"/>
                      </a:lnTo>
                      <a:lnTo>
                        <a:pt x="5570" y="1477"/>
                      </a:lnTo>
                      <a:lnTo>
                        <a:pt x="5578" y="1509"/>
                      </a:lnTo>
                      <a:lnTo>
                        <a:pt x="5586" y="1541"/>
                      </a:lnTo>
                      <a:lnTo>
                        <a:pt x="5592" y="1574"/>
                      </a:lnTo>
                      <a:lnTo>
                        <a:pt x="5598" y="1607"/>
                      </a:lnTo>
                      <a:lnTo>
                        <a:pt x="5603" y="1642"/>
                      </a:lnTo>
                      <a:lnTo>
                        <a:pt x="5607" y="1676"/>
                      </a:lnTo>
                      <a:lnTo>
                        <a:pt x="5612" y="1712"/>
                      </a:lnTo>
                      <a:lnTo>
                        <a:pt x="5615" y="1748"/>
                      </a:lnTo>
                      <a:lnTo>
                        <a:pt x="5618" y="1785"/>
                      </a:lnTo>
                      <a:lnTo>
                        <a:pt x="5620" y="1822"/>
                      </a:lnTo>
                      <a:lnTo>
                        <a:pt x="5622" y="1860"/>
                      </a:lnTo>
                      <a:lnTo>
                        <a:pt x="5622" y="1905"/>
                      </a:lnTo>
                      <a:lnTo>
                        <a:pt x="5621" y="1966"/>
                      </a:lnTo>
                      <a:lnTo>
                        <a:pt x="5619" y="2041"/>
                      </a:lnTo>
                      <a:lnTo>
                        <a:pt x="5616" y="2130"/>
                      </a:lnTo>
                      <a:lnTo>
                        <a:pt x="5605" y="2343"/>
                      </a:lnTo>
                      <a:lnTo>
                        <a:pt x="5591" y="2597"/>
                      </a:lnTo>
                      <a:lnTo>
                        <a:pt x="5573" y="2881"/>
                      </a:lnTo>
                      <a:lnTo>
                        <a:pt x="5553" y="3188"/>
                      </a:lnTo>
                      <a:lnTo>
                        <a:pt x="5531" y="3509"/>
                      </a:lnTo>
                      <a:lnTo>
                        <a:pt x="5509" y="3835"/>
                      </a:lnTo>
                      <a:lnTo>
                        <a:pt x="5464" y="4464"/>
                      </a:lnTo>
                      <a:lnTo>
                        <a:pt x="5424" y="5005"/>
                      </a:lnTo>
                      <a:lnTo>
                        <a:pt x="5396" y="5388"/>
                      </a:lnTo>
                      <a:lnTo>
                        <a:pt x="5384" y="5539"/>
                      </a:lnTo>
                      <a:lnTo>
                        <a:pt x="5384" y="5554"/>
                      </a:lnTo>
                      <a:lnTo>
                        <a:pt x="5385" y="5569"/>
                      </a:lnTo>
                      <a:lnTo>
                        <a:pt x="5388" y="5584"/>
                      </a:lnTo>
                      <a:lnTo>
                        <a:pt x="5392" y="5597"/>
                      </a:lnTo>
                      <a:lnTo>
                        <a:pt x="5397" y="5611"/>
                      </a:lnTo>
                      <a:lnTo>
                        <a:pt x="5403" y="5624"/>
                      </a:lnTo>
                      <a:lnTo>
                        <a:pt x="5411" y="5636"/>
                      </a:lnTo>
                      <a:lnTo>
                        <a:pt x="5420" y="5647"/>
                      </a:lnTo>
                      <a:lnTo>
                        <a:pt x="5429" y="5657"/>
                      </a:lnTo>
                      <a:lnTo>
                        <a:pt x="5440" y="5667"/>
                      </a:lnTo>
                      <a:lnTo>
                        <a:pt x="5452" y="5675"/>
                      </a:lnTo>
                      <a:lnTo>
                        <a:pt x="5464" y="5682"/>
                      </a:lnTo>
                      <a:lnTo>
                        <a:pt x="5477" y="5688"/>
                      </a:lnTo>
                      <a:lnTo>
                        <a:pt x="5491" y="5693"/>
                      </a:lnTo>
                      <a:lnTo>
                        <a:pt x="5506" y="5696"/>
                      </a:lnTo>
                      <a:lnTo>
                        <a:pt x="5521" y="5698"/>
                      </a:lnTo>
                      <a:lnTo>
                        <a:pt x="5536" y="5698"/>
                      </a:lnTo>
                      <a:lnTo>
                        <a:pt x="5551" y="5697"/>
                      </a:lnTo>
                      <a:lnTo>
                        <a:pt x="5565" y="5695"/>
                      </a:lnTo>
                      <a:lnTo>
                        <a:pt x="5580" y="5691"/>
                      </a:lnTo>
                      <a:lnTo>
                        <a:pt x="5594" y="5686"/>
                      </a:lnTo>
                      <a:lnTo>
                        <a:pt x="5606" y="5679"/>
                      </a:lnTo>
                      <a:lnTo>
                        <a:pt x="5618" y="5672"/>
                      </a:lnTo>
                      <a:lnTo>
                        <a:pt x="5630" y="5663"/>
                      </a:lnTo>
                      <a:lnTo>
                        <a:pt x="5640" y="5653"/>
                      </a:lnTo>
                      <a:lnTo>
                        <a:pt x="5649" y="5642"/>
                      </a:lnTo>
                      <a:lnTo>
                        <a:pt x="5658" y="5631"/>
                      </a:lnTo>
                      <a:lnTo>
                        <a:pt x="5665" y="5618"/>
                      </a:lnTo>
                      <a:lnTo>
                        <a:pt x="5671" y="5605"/>
                      </a:lnTo>
                      <a:lnTo>
                        <a:pt x="5676" y="5591"/>
                      </a:lnTo>
                      <a:lnTo>
                        <a:pt x="5679" y="5577"/>
                      </a:lnTo>
                      <a:lnTo>
                        <a:pt x="5681" y="5562"/>
                      </a:lnTo>
                      <a:lnTo>
                        <a:pt x="5695" y="5380"/>
                      </a:lnTo>
                      <a:lnTo>
                        <a:pt x="5724" y="4982"/>
                      </a:lnTo>
                      <a:lnTo>
                        <a:pt x="5764" y="4436"/>
                      </a:lnTo>
                      <a:lnTo>
                        <a:pt x="5809" y="3809"/>
                      </a:lnTo>
                      <a:lnTo>
                        <a:pt x="5831" y="3486"/>
                      </a:lnTo>
                      <a:lnTo>
                        <a:pt x="5852" y="3169"/>
                      </a:lnTo>
                      <a:lnTo>
                        <a:pt x="5871" y="2865"/>
                      </a:lnTo>
                      <a:lnTo>
                        <a:pt x="5888" y="2584"/>
                      </a:lnTo>
                      <a:lnTo>
                        <a:pt x="5902" y="2333"/>
                      </a:lnTo>
                      <a:lnTo>
                        <a:pt x="5912" y="2121"/>
                      </a:lnTo>
                      <a:lnTo>
                        <a:pt x="5916" y="2033"/>
                      </a:lnTo>
                      <a:lnTo>
                        <a:pt x="5918" y="1957"/>
                      </a:lnTo>
                      <a:lnTo>
                        <a:pt x="5919" y="1896"/>
                      </a:lnTo>
                      <a:lnTo>
                        <a:pt x="5918" y="1849"/>
                      </a:lnTo>
                      <a:lnTo>
                        <a:pt x="5916" y="1804"/>
                      </a:lnTo>
                      <a:lnTo>
                        <a:pt x="5913" y="1759"/>
                      </a:lnTo>
                      <a:lnTo>
                        <a:pt x="5910" y="1715"/>
                      </a:lnTo>
                      <a:lnTo>
                        <a:pt x="5905" y="1671"/>
                      </a:lnTo>
                      <a:lnTo>
                        <a:pt x="5900" y="1628"/>
                      </a:lnTo>
                      <a:lnTo>
                        <a:pt x="5895" y="1586"/>
                      </a:lnTo>
                      <a:lnTo>
                        <a:pt x="5888" y="1545"/>
                      </a:lnTo>
                      <a:lnTo>
                        <a:pt x="5881" y="1504"/>
                      </a:lnTo>
                      <a:lnTo>
                        <a:pt x="5873" y="1464"/>
                      </a:lnTo>
                      <a:lnTo>
                        <a:pt x="5864" y="1425"/>
                      </a:lnTo>
                      <a:lnTo>
                        <a:pt x="5854" y="1386"/>
                      </a:lnTo>
                      <a:lnTo>
                        <a:pt x="5844" y="1349"/>
                      </a:lnTo>
                      <a:lnTo>
                        <a:pt x="5833" y="1311"/>
                      </a:lnTo>
                      <a:lnTo>
                        <a:pt x="5821" y="1275"/>
                      </a:lnTo>
                      <a:lnTo>
                        <a:pt x="5809" y="1239"/>
                      </a:lnTo>
                      <a:lnTo>
                        <a:pt x="5795" y="1204"/>
                      </a:lnTo>
                      <a:lnTo>
                        <a:pt x="5781" y="1170"/>
                      </a:lnTo>
                      <a:lnTo>
                        <a:pt x="5766" y="1136"/>
                      </a:lnTo>
                      <a:lnTo>
                        <a:pt x="5750" y="1103"/>
                      </a:lnTo>
                      <a:lnTo>
                        <a:pt x="5734" y="1070"/>
                      </a:lnTo>
                      <a:lnTo>
                        <a:pt x="5717" y="1039"/>
                      </a:lnTo>
                      <a:lnTo>
                        <a:pt x="5699" y="1007"/>
                      </a:lnTo>
                      <a:lnTo>
                        <a:pt x="5680" y="977"/>
                      </a:lnTo>
                      <a:lnTo>
                        <a:pt x="5660" y="947"/>
                      </a:lnTo>
                      <a:lnTo>
                        <a:pt x="5640" y="918"/>
                      </a:lnTo>
                      <a:lnTo>
                        <a:pt x="5619" y="890"/>
                      </a:lnTo>
                      <a:lnTo>
                        <a:pt x="5597" y="862"/>
                      </a:lnTo>
                      <a:lnTo>
                        <a:pt x="5573" y="834"/>
                      </a:lnTo>
                      <a:lnTo>
                        <a:pt x="5550" y="808"/>
                      </a:lnTo>
                      <a:lnTo>
                        <a:pt x="5526" y="782"/>
                      </a:lnTo>
                      <a:lnTo>
                        <a:pt x="5501" y="756"/>
                      </a:lnTo>
                      <a:lnTo>
                        <a:pt x="5475" y="732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578" name="Freeform 26">
                  <a:extLst>
                    <a:ext uri="{FF2B5EF4-FFF2-40B4-BE49-F238E27FC236}">
                      <a16:creationId xmlns:a16="http://schemas.microsoft.com/office/drawing/2014/main" id="{0A1F2993-A201-56D6-E99B-604EA80A77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4" y="1938"/>
                  <a:ext cx="93" cy="41"/>
                </a:xfrm>
                <a:custGeom>
                  <a:avLst/>
                  <a:gdLst>
                    <a:gd name="T0" fmla="*/ 324 w 1495"/>
                    <a:gd name="T1" fmla="*/ 494 h 657"/>
                    <a:gd name="T2" fmla="*/ 421 w 1495"/>
                    <a:gd name="T3" fmla="*/ 413 h 657"/>
                    <a:gd name="T4" fmla="*/ 505 w 1495"/>
                    <a:gd name="T5" fmla="*/ 356 h 657"/>
                    <a:gd name="T6" fmla="*/ 585 w 1495"/>
                    <a:gd name="T7" fmla="*/ 320 h 657"/>
                    <a:gd name="T8" fmla="*/ 662 w 1495"/>
                    <a:gd name="T9" fmla="*/ 301 h 657"/>
                    <a:gd name="T10" fmla="*/ 732 w 1495"/>
                    <a:gd name="T11" fmla="*/ 297 h 657"/>
                    <a:gd name="T12" fmla="*/ 780 w 1495"/>
                    <a:gd name="T13" fmla="*/ 301 h 657"/>
                    <a:gd name="T14" fmla="*/ 830 w 1495"/>
                    <a:gd name="T15" fmla="*/ 312 h 657"/>
                    <a:gd name="T16" fmla="*/ 916 w 1495"/>
                    <a:gd name="T17" fmla="*/ 343 h 657"/>
                    <a:gd name="T18" fmla="*/ 1020 w 1495"/>
                    <a:gd name="T19" fmla="*/ 400 h 657"/>
                    <a:gd name="T20" fmla="*/ 1117 w 1495"/>
                    <a:gd name="T21" fmla="*/ 475 h 657"/>
                    <a:gd name="T22" fmla="*/ 1202 w 1495"/>
                    <a:gd name="T23" fmla="*/ 563 h 657"/>
                    <a:gd name="T24" fmla="*/ 1246 w 1495"/>
                    <a:gd name="T25" fmla="*/ 618 h 657"/>
                    <a:gd name="T26" fmla="*/ 1282 w 1495"/>
                    <a:gd name="T27" fmla="*/ 642 h 657"/>
                    <a:gd name="T28" fmla="*/ 1323 w 1495"/>
                    <a:gd name="T29" fmla="*/ 655 h 657"/>
                    <a:gd name="T30" fmla="*/ 1365 w 1495"/>
                    <a:gd name="T31" fmla="*/ 656 h 657"/>
                    <a:gd name="T32" fmla="*/ 1407 w 1495"/>
                    <a:gd name="T33" fmla="*/ 644 h 657"/>
                    <a:gd name="T34" fmla="*/ 1445 w 1495"/>
                    <a:gd name="T35" fmla="*/ 620 h 657"/>
                    <a:gd name="T36" fmla="*/ 1473 w 1495"/>
                    <a:gd name="T37" fmla="*/ 586 h 657"/>
                    <a:gd name="T38" fmla="*/ 1490 w 1495"/>
                    <a:gd name="T39" fmla="*/ 547 h 657"/>
                    <a:gd name="T40" fmla="*/ 1495 w 1495"/>
                    <a:gd name="T41" fmla="*/ 504 h 657"/>
                    <a:gd name="T42" fmla="*/ 1487 w 1495"/>
                    <a:gd name="T43" fmla="*/ 462 h 657"/>
                    <a:gd name="T44" fmla="*/ 1467 w 1495"/>
                    <a:gd name="T45" fmla="*/ 422 h 657"/>
                    <a:gd name="T46" fmla="*/ 1412 w 1495"/>
                    <a:gd name="T47" fmla="*/ 352 h 657"/>
                    <a:gd name="T48" fmla="*/ 1350 w 1495"/>
                    <a:gd name="T49" fmla="*/ 287 h 657"/>
                    <a:gd name="T50" fmla="*/ 1284 w 1495"/>
                    <a:gd name="T51" fmla="*/ 227 h 657"/>
                    <a:gd name="T52" fmla="*/ 1214 w 1495"/>
                    <a:gd name="T53" fmla="*/ 173 h 657"/>
                    <a:gd name="T54" fmla="*/ 1141 w 1495"/>
                    <a:gd name="T55" fmla="*/ 126 h 657"/>
                    <a:gd name="T56" fmla="*/ 1065 w 1495"/>
                    <a:gd name="T57" fmla="*/ 85 h 657"/>
                    <a:gd name="T58" fmla="*/ 988 w 1495"/>
                    <a:gd name="T59" fmla="*/ 52 h 657"/>
                    <a:gd name="T60" fmla="*/ 910 w 1495"/>
                    <a:gd name="T61" fmla="*/ 26 h 657"/>
                    <a:gd name="T62" fmla="*/ 833 w 1495"/>
                    <a:gd name="T63" fmla="*/ 9 h 657"/>
                    <a:gd name="T64" fmla="*/ 756 w 1495"/>
                    <a:gd name="T65" fmla="*/ 1 h 657"/>
                    <a:gd name="T66" fmla="*/ 682 w 1495"/>
                    <a:gd name="T67" fmla="*/ 2 h 657"/>
                    <a:gd name="T68" fmla="*/ 613 w 1495"/>
                    <a:gd name="T69" fmla="*/ 9 h 657"/>
                    <a:gd name="T70" fmla="*/ 547 w 1495"/>
                    <a:gd name="T71" fmla="*/ 22 h 657"/>
                    <a:gd name="T72" fmla="*/ 485 w 1495"/>
                    <a:gd name="T73" fmla="*/ 40 h 657"/>
                    <a:gd name="T74" fmla="*/ 424 w 1495"/>
                    <a:gd name="T75" fmla="*/ 64 h 657"/>
                    <a:gd name="T76" fmla="*/ 366 w 1495"/>
                    <a:gd name="T77" fmla="*/ 94 h 657"/>
                    <a:gd name="T78" fmla="*/ 250 w 1495"/>
                    <a:gd name="T79" fmla="*/ 171 h 657"/>
                    <a:gd name="T80" fmla="*/ 130 w 1495"/>
                    <a:gd name="T81" fmla="*/ 270 h 657"/>
                    <a:gd name="T82" fmla="*/ 35 w 1495"/>
                    <a:gd name="T83" fmla="*/ 360 h 657"/>
                    <a:gd name="T84" fmla="*/ 12 w 1495"/>
                    <a:gd name="T85" fmla="*/ 397 h 657"/>
                    <a:gd name="T86" fmla="*/ 1 w 1495"/>
                    <a:gd name="T87" fmla="*/ 438 h 657"/>
                    <a:gd name="T88" fmla="*/ 2 w 1495"/>
                    <a:gd name="T89" fmla="*/ 481 h 657"/>
                    <a:gd name="T90" fmla="*/ 15 w 1495"/>
                    <a:gd name="T91" fmla="*/ 522 h 657"/>
                    <a:gd name="T92" fmla="*/ 41 w 1495"/>
                    <a:gd name="T93" fmla="*/ 558 h 657"/>
                    <a:gd name="T94" fmla="*/ 76 w 1495"/>
                    <a:gd name="T95" fmla="*/ 585 h 657"/>
                    <a:gd name="T96" fmla="*/ 116 w 1495"/>
                    <a:gd name="T97" fmla="*/ 601 h 657"/>
                    <a:gd name="T98" fmla="*/ 158 w 1495"/>
                    <a:gd name="T99" fmla="*/ 604 h 657"/>
                    <a:gd name="T100" fmla="*/ 200 w 1495"/>
                    <a:gd name="T101" fmla="*/ 594 h 657"/>
                    <a:gd name="T102" fmla="*/ 238 w 1495"/>
                    <a:gd name="T103" fmla="*/ 573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95" h="657">
                      <a:moveTo>
                        <a:pt x="250" y="563"/>
                      </a:moveTo>
                      <a:lnTo>
                        <a:pt x="288" y="527"/>
                      </a:lnTo>
                      <a:lnTo>
                        <a:pt x="324" y="494"/>
                      </a:lnTo>
                      <a:lnTo>
                        <a:pt x="358" y="464"/>
                      </a:lnTo>
                      <a:lnTo>
                        <a:pt x="390" y="437"/>
                      </a:lnTo>
                      <a:lnTo>
                        <a:pt x="421" y="413"/>
                      </a:lnTo>
                      <a:lnTo>
                        <a:pt x="450" y="392"/>
                      </a:lnTo>
                      <a:lnTo>
                        <a:pt x="478" y="373"/>
                      </a:lnTo>
                      <a:lnTo>
                        <a:pt x="505" y="356"/>
                      </a:lnTo>
                      <a:lnTo>
                        <a:pt x="532" y="342"/>
                      </a:lnTo>
                      <a:lnTo>
                        <a:pt x="559" y="330"/>
                      </a:lnTo>
                      <a:lnTo>
                        <a:pt x="585" y="320"/>
                      </a:lnTo>
                      <a:lnTo>
                        <a:pt x="610" y="312"/>
                      </a:lnTo>
                      <a:lnTo>
                        <a:pt x="636" y="306"/>
                      </a:lnTo>
                      <a:lnTo>
                        <a:pt x="662" y="301"/>
                      </a:lnTo>
                      <a:lnTo>
                        <a:pt x="689" y="298"/>
                      </a:lnTo>
                      <a:lnTo>
                        <a:pt x="717" y="297"/>
                      </a:lnTo>
                      <a:lnTo>
                        <a:pt x="732" y="297"/>
                      </a:lnTo>
                      <a:lnTo>
                        <a:pt x="748" y="297"/>
                      </a:lnTo>
                      <a:lnTo>
                        <a:pt x="764" y="299"/>
                      </a:lnTo>
                      <a:lnTo>
                        <a:pt x="780" y="301"/>
                      </a:lnTo>
                      <a:lnTo>
                        <a:pt x="797" y="304"/>
                      </a:lnTo>
                      <a:lnTo>
                        <a:pt x="813" y="307"/>
                      </a:lnTo>
                      <a:lnTo>
                        <a:pt x="830" y="312"/>
                      </a:lnTo>
                      <a:lnTo>
                        <a:pt x="847" y="317"/>
                      </a:lnTo>
                      <a:lnTo>
                        <a:pt x="881" y="329"/>
                      </a:lnTo>
                      <a:lnTo>
                        <a:pt x="916" y="343"/>
                      </a:lnTo>
                      <a:lnTo>
                        <a:pt x="951" y="360"/>
                      </a:lnTo>
                      <a:lnTo>
                        <a:pt x="985" y="379"/>
                      </a:lnTo>
                      <a:lnTo>
                        <a:pt x="1020" y="400"/>
                      </a:lnTo>
                      <a:lnTo>
                        <a:pt x="1053" y="423"/>
                      </a:lnTo>
                      <a:lnTo>
                        <a:pt x="1085" y="448"/>
                      </a:lnTo>
                      <a:lnTo>
                        <a:pt x="1117" y="475"/>
                      </a:lnTo>
                      <a:lnTo>
                        <a:pt x="1147" y="503"/>
                      </a:lnTo>
                      <a:lnTo>
                        <a:pt x="1175" y="532"/>
                      </a:lnTo>
                      <a:lnTo>
                        <a:pt x="1202" y="563"/>
                      </a:lnTo>
                      <a:lnTo>
                        <a:pt x="1226" y="595"/>
                      </a:lnTo>
                      <a:lnTo>
                        <a:pt x="1236" y="607"/>
                      </a:lnTo>
                      <a:lnTo>
                        <a:pt x="1246" y="618"/>
                      </a:lnTo>
                      <a:lnTo>
                        <a:pt x="1258" y="627"/>
                      </a:lnTo>
                      <a:lnTo>
                        <a:pt x="1270" y="635"/>
                      </a:lnTo>
                      <a:lnTo>
                        <a:pt x="1282" y="642"/>
                      </a:lnTo>
                      <a:lnTo>
                        <a:pt x="1295" y="648"/>
                      </a:lnTo>
                      <a:lnTo>
                        <a:pt x="1309" y="652"/>
                      </a:lnTo>
                      <a:lnTo>
                        <a:pt x="1323" y="655"/>
                      </a:lnTo>
                      <a:lnTo>
                        <a:pt x="1337" y="657"/>
                      </a:lnTo>
                      <a:lnTo>
                        <a:pt x="1351" y="657"/>
                      </a:lnTo>
                      <a:lnTo>
                        <a:pt x="1365" y="656"/>
                      </a:lnTo>
                      <a:lnTo>
                        <a:pt x="1380" y="653"/>
                      </a:lnTo>
                      <a:lnTo>
                        <a:pt x="1394" y="649"/>
                      </a:lnTo>
                      <a:lnTo>
                        <a:pt x="1407" y="644"/>
                      </a:lnTo>
                      <a:lnTo>
                        <a:pt x="1420" y="637"/>
                      </a:lnTo>
                      <a:lnTo>
                        <a:pt x="1433" y="629"/>
                      </a:lnTo>
                      <a:lnTo>
                        <a:pt x="1445" y="620"/>
                      </a:lnTo>
                      <a:lnTo>
                        <a:pt x="1456" y="609"/>
                      </a:lnTo>
                      <a:lnTo>
                        <a:pt x="1465" y="598"/>
                      </a:lnTo>
                      <a:lnTo>
                        <a:pt x="1473" y="586"/>
                      </a:lnTo>
                      <a:lnTo>
                        <a:pt x="1480" y="573"/>
                      </a:lnTo>
                      <a:lnTo>
                        <a:pt x="1486" y="560"/>
                      </a:lnTo>
                      <a:lnTo>
                        <a:pt x="1490" y="547"/>
                      </a:lnTo>
                      <a:lnTo>
                        <a:pt x="1493" y="533"/>
                      </a:lnTo>
                      <a:lnTo>
                        <a:pt x="1494" y="518"/>
                      </a:lnTo>
                      <a:lnTo>
                        <a:pt x="1495" y="504"/>
                      </a:lnTo>
                      <a:lnTo>
                        <a:pt x="1494" y="490"/>
                      </a:lnTo>
                      <a:lnTo>
                        <a:pt x="1491" y="476"/>
                      </a:lnTo>
                      <a:lnTo>
                        <a:pt x="1487" y="462"/>
                      </a:lnTo>
                      <a:lnTo>
                        <a:pt x="1482" y="448"/>
                      </a:lnTo>
                      <a:lnTo>
                        <a:pt x="1475" y="435"/>
                      </a:lnTo>
                      <a:lnTo>
                        <a:pt x="1467" y="422"/>
                      </a:lnTo>
                      <a:lnTo>
                        <a:pt x="1449" y="398"/>
                      </a:lnTo>
                      <a:lnTo>
                        <a:pt x="1431" y="375"/>
                      </a:lnTo>
                      <a:lnTo>
                        <a:pt x="1412" y="352"/>
                      </a:lnTo>
                      <a:lnTo>
                        <a:pt x="1392" y="330"/>
                      </a:lnTo>
                      <a:lnTo>
                        <a:pt x="1371" y="308"/>
                      </a:lnTo>
                      <a:lnTo>
                        <a:pt x="1350" y="287"/>
                      </a:lnTo>
                      <a:lnTo>
                        <a:pt x="1329" y="266"/>
                      </a:lnTo>
                      <a:lnTo>
                        <a:pt x="1307" y="246"/>
                      </a:lnTo>
                      <a:lnTo>
                        <a:pt x="1284" y="227"/>
                      </a:lnTo>
                      <a:lnTo>
                        <a:pt x="1261" y="208"/>
                      </a:lnTo>
                      <a:lnTo>
                        <a:pt x="1238" y="190"/>
                      </a:lnTo>
                      <a:lnTo>
                        <a:pt x="1214" y="173"/>
                      </a:lnTo>
                      <a:lnTo>
                        <a:pt x="1190" y="157"/>
                      </a:lnTo>
                      <a:lnTo>
                        <a:pt x="1165" y="141"/>
                      </a:lnTo>
                      <a:lnTo>
                        <a:pt x="1141" y="126"/>
                      </a:lnTo>
                      <a:lnTo>
                        <a:pt x="1116" y="111"/>
                      </a:lnTo>
                      <a:lnTo>
                        <a:pt x="1090" y="98"/>
                      </a:lnTo>
                      <a:lnTo>
                        <a:pt x="1065" y="85"/>
                      </a:lnTo>
                      <a:lnTo>
                        <a:pt x="1039" y="73"/>
                      </a:lnTo>
                      <a:lnTo>
                        <a:pt x="1014" y="62"/>
                      </a:lnTo>
                      <a:lnTo>
                        <a:pt x="988" y="52"/>
                      </a:lnTo>
                      <a:lnTo>
                        <a:pt x="962" y="42"/>
                      </a:lnTo>
                      <a:lnTo>
                        <a:pt x="936" y="34"/>
                      </a:lnTo>
                      <a:lnTo>
                        <a:pt x="910" y="26"/>
                      </a:lnTo>
                      <a:lnTo>
                        <a:pt x="884" y="20"/>
                      </a:lnTo>
                      <a:lnTo>
                        <a:pt x="858" y="14"/>
                      </a:lnTo>
                      <a:lnTo>
                        <a:pt x="833" y="9"/>
                      </a:lnTo>
                      <a:lnTo>
                        <a:pt x="807" y="5"/>
                      </a:lnTo>
                      <a:lnTo>
                        <a:pt x="781" y="3"/>
                      </a:lnTo>
                      <a:lnTo>
                        <a:pt x="756" y="1"/>
                      </a:lnTo>
                      <a:lnTo>
                        <a:pt x="731" y="0"/>
                      </a:lnTo>
                      <a:lnTo>
                        <a:pt x="707" y="0"/>
                      </a:lnTo>
                      <a:lnTo>
                        <a:pt x="682" y="2"/>
                      </a:lnTo>
                      <a:lnTo>
                        <a:pt x="659" y="3"/>
                      </a:lnTo>
                      <a:lnTo>
                        <a:pt x="636" y="6"/>
                      </a:lnTo>
                      <a:lnTo>
                        <a:pt x="613" y="9"/>
                      </a:lnTo>
                      <a:lnTo>
                        <a:pt x="591" y="13"/>
                      </a:lnTo>
                      <a:lnTo>
                        <a:pt x="569" y="17"/>
                      </a:lnTo>
                      <a:lnTo>
                        <a:pt x="547" y="22"/>
                      </a:lnTo>
                      <a:lnTo>
                        <a:pt x="526" y="27"/>
                      </a:lnTo>
                      <a:lnTo>
                        <a:pt x="505" y="34"/>
                      </a:lnTo>
                      <a:lnTo>
                        <a:pt x="485" y="40"/>
                      </a:lnTo>
                      <a:lnTo>
                        <a:pt x="464" y="48"/>
                      </a:lnTo>
                      <a:lnTo>
                        <a:pt x="444" y="56"/>
                      </a:lnTo>
                      <a:lnTo>
                        <a:pt x="424" y="64"/>
                      </a:lnTo>
                      <a:lnTo>
                        <a:pt x="405" y="74"/>
                      </a:lnTo>
                      <a:lnTo>
                        <a:pt x="385" y="84"/>
                      </a:lnTo>
                      <a:lnTo>
                        <a:pt x="366" y="94"/>
                      </a:lnTo>
                      <a:lnTo>
                        <a:pt x="327" y="117"/>
                      </a:lnTo>
                      <a:lnTo>
                        <a:pt x="289" y="143"/>
                      </a:lnTo>
                      <a:lnTo>
                        <a:pt x="250" y="171"/>
                      </a:lnTo>
                      <a:lnTo>
                        <a:pt x="211" y="201"/>
                      </a:lnTo>
                      <a:lnTo>
                        <a:pt x="171" y="234"/>
                      </a:lnTo>
                      <a:lnTo>
                        <a:pt x="130" y="270"/>
                      </a:lnTo>
                      <a:lnTo>
                        <a:pt x="88" y="308"/>
                      </a:lnTo>
                      <a:lnTo>
                        <a:pt x="45" y="349"/>
                      </a:lnTo>
                      <a:lnTo>
                        <a:pt x="35" y="360"/>
                      </a:lnTo>
                      <a:lnTo>
                        <a:pt x="26" y="371"/>
                      </a:lnTo>
                      <a:lnTo>
                        <a:pt x="18" y="384"/>
                      </a:lnTo>
                      <a:lnTo>
                        <a:pt x="12" y="397"/>
                      </a:lnTo>
                      <a:lnTo>
                        <a:pt x="7" y="410"/>
                      </a:lnTo>
                      <a:lnTo>
                        <a:pt x="3" y="424"/>
                      </a:lnTo>
                      <a:lnTo>
                        <a:pt x="1" y="438"/>
                      </a:lnTo>
                      <a:lnTo>
                        <a:pt x="0" y="452"/>
                      </a:lnTo>
                      <a:lnTo>
                        <a:pt x="0" y="467"/>
                      </a:lnTo>
                      <a:lnTo>
                        <a:pt x="2" y="481"/>
                      </a:lnTo>
                      <a:lnTo>
                        <a:pt x="5" y="495"/>
                      </a:lnTo>
                      <a:lnTo>
                        <a:pt x="9" y="508"/>
                      </a:lnTo>
                      <a:lnTo>
                        <a:pt x="15" y="522"/>
                      </a:lnTo>
                      <a:lnTo>
                        <a:pt x="22" y="534"/>
                      </a:lnTo>
                      <a:lnTo>
                        <a:pt x="31" y="547"/>
                      </a:lnTo>
                      <a:lnTo>
                        <a:pt x="41" y="558"/>
                      </a:lnTo>
                      <a:lnTo>
                        <a:pt x="52" y="569"/>
                      </a:lnTo>
                      <a:lnTo>
                        <a:pt x="63" y="578"/>
                      </a:lnTo>
                      <a:lnTo>
                        <a:pt x="76" y="585"/>
                      </a:lnTo>
                      <a:lnTo>
                        <a:pt x="89" y="592"/>
                      </a:lnTo>
                      <a:lnTo>
                        <a:pt x="102" y="597"/>
                      </a:lnTo>
                      <a:lnTo>
                        <a:pt x="116" y="601"/>
                      </a:lnTo>
                      <a:lnTo>
                        <a:pt x="130" y="603"/>
                      </a:lnTo>
                      <a:lnTo>
                        <a:pt x="144" y="604"/>
                      </a:lnTo>
                      <a:lnTo>
                        <a:pt x="158" y="604"/>
                      </a:lnTo>
                      <a:lnTo>
                        <a:pt x="173" y="602"/>
                      </a:lnTo>
                      <a:lnTo>
                        <a:pt x="187" y="599"/>
                      </a:lnTo>
                      <a:lnTo>
                        <a:pt x="200" y="594"/>
                      </a:lnTo>
                      <a:lnTo>
                        <a:pt x="214" y="589"/>
                      </a:lnTo>
                      <a:lnTo>
                        <a:pt x="226" y="581"/>
                      </a:lnTo>
                      <a:lnTo>
                        <a:pt x="238" y="573"/>
                      </a:lnTo>
                      <a:lnTo>
                        <a:pt x="250" y="563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579" name="Freeform 27">
                  <a:extLst>
                    <a:ext uri="{FF2B5EF4-FFF2-40B4-BE49-F238E27FC236}">
                      <a16:creationId xmlns:a16="http://schemas.microsoft.com/office/drawing/2014/main" id="{DE71C106-241E-1829-0875-01EA2A6422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3" y="1983"/>
                  <a:ext cx="20" cy="59"/>
                </a:xfrm>
                <a:custGeom>
                  <a:avLst/>
                  <a:gdLst>
                    <a:gd name="T0" fmla="*/ 23 w 320"/>
                    <a:gd name="T1" fmla="*/ 799 h 942"/>
                    <a:gd name="T2" fmla="*/ 27 w 320"/>
                    <a:gd name="T3" fmla="*/ 829 h 942"/>
                    <a:gd name="T4" fmla="*/ 37 w 320"/>
                    <a:gd name="T5" fmla="*/ 856 h 942"/>
                    <a:gd name="T6" fmla="*/ 51 w 320"/>
                    <a:gd name="T7" fmla="*/ 881 h 942"/>
                    <a:gd name="T8" fmla="*/ 70 w 320"/>
                    <a:gd name="T9" fmla="*/ 902 h 942"/>
                    <a:gd name="T10" fmla="*/ 94 w 320"/>
                    <a:gd name="T11" fmla="*/ 920 h 942"/>
                    <a:gd name="T12" fmla="*/ 119 w 320"/>
                    <a:gd name="T13" fmla="*/ 932 h 942"/>
                    <a:gd name="T14" fmla="*/ 147 w 320"/>
                    <a:gd name="T15" fmla="*/ 940 h 942"/>
                    <a:gd name="T16" fmla="*/ 177 w 320"/>
                    <a:gd name="T17" fmla="*/ 942 h 942"/>
                    <a:gd name="T18" fmla="*/ 207 w 320"/>
                    <a:gd name="T19" fmla="*/ 938 h 942"/>
                    <a:gd name="T20" fmla="*/ 235 w 320"/>
                    <a:gd name="T21" fmla="*/ 928 h 942"/>
                    <a:gd name="T22" fmla="*/ 259 w 320"/>
                    <a:gd name="T23" fmla="*/ 914 h 942"/>
                    <a:gd name="T24" fmla="*/ 280 w 320"/>
                    <a:gd name="T25" fmla="*/ 895 h 942"/>
                    <a:gd name="T26" fmla="*/ 298 w 320"/>
                    <a:gd name="T27" fmla="*/ 872 h 942"/>
                    <a:gd name="T28" fmla="*/ 310 w 320"/>
                    <a:gd name="T29" fmla="*/ 847 h 942"/>
                    <a:gd name="T30" fmla="*/ 318 w 320"/>
                    <a:gd name="T31" fmla="*/ 818 h 942"/>
                    <a:gd name="T32" fmla="*/ 320 w 320"/>
                    <a:gd name="T33" fmla="*/ 788 h 942"/>
                    <a:gd name="T34" fmla="*/ 296 w 320"/>
                    <a:gd name="T35" fmla="*/ 127 h 942"/>
                    <a:gd name="T36" fmla="*/ 289 w 320"/>
                    <a:gd name="T37" fmla="*/ 99 h 942"/>
                    <a:gd name="T38" fmla="*/ 277 w 320"/>
                    <a:gd name="T39" fmla="*/ 72 h 942"/>
                    <a:gd name="T40" fmla="*/ 260 w 320"/>
                    <a:gd name="T41" fmla="*/ 49 h 942"/>
                    <a:gd name="T42" fmla="*/ 239 w 320"/>
                    <a:gd name="T43" fmla="*/ 30 h 942"/>
                    <a:gd name="T44" fmla="*/ 215 w 320"/>
                    <a:gd name="T45" fmla="*/ 15 h 942"/>
                    <a:gd name="T46" fmla="*/ 188 w 320"/>
                    <a:gd name="T47" fmla="*/ 5 h 942"/>
                    <a:gd name="T48" fmla="*/ 159 w 320"/>
                    <a:gd name="T49" fmla="*/ 0 h 942"/>
                    <a:gd name="T50" fmla="*/ 129 w 320"/>
                    <a:gd name="T51" fmla="*/ 1 h 942"/>
                    <a:gd name="T52" fmla="*/ 100 w 320"/>
                    <a:gd name="T53" fmla="*/ 8 h 942"/>
                    <a:gd name="T54" fmla="*/ 73 w 320"/>
                    <a:gd name="T55" fmla="*/ 20 h 942"/>
                    <a:gd name="T56" fmla="*/ 50 w 320"/>
                    <a:gd name="T57" fmla="*/ 37 h 942"/>
                    <a:gd name="T58" fmla="*/ 30 w 320"/>
                    <a:gd name="T59" fmla="*/ 58 h 942"/>
                    <a:gd name="T60" fmla="*/ 15 w 320"/>
                    <a:gd name="T61" fmla="*/ 82 h 942"/>
                    <a:gd name="T62" fmla="*/ 5 w 320"/>
                    <a:gd name="T63" fmla="*/ 109 h 942"/>
                    <a:gd name="T64" fmla="*/ 0 w 320"/>
                    <a:gd name="T65" fmla="*/ 138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0" h="942">
                      <a:moveTo>
                        <a:pt x="0" y="153"/>
                      </a:moveTo>
                      <a:lnTo>
                        <a:pt x="23" y="799"/>
                      </a:lnTo>
                      <a:lnTo>
                        <a:pt x="24" y="814"/>
                      </a:lnTo>
                      <a:lnTo>
                        <a:pt x="27" y="829"/>
                      </a:lnTo>
                      <a:lnTo>
                        <a:pt x="31" y="843"/>
                      </a:lnTo>
                      <a:lnTo>
                        <a:pt x="37" y="856"/>
                      </a:lnTo>
                      <a:lnTo>
                        <a:pt x="43" y="869"/>
                      </a:lnTo>
                      <a:lnTo>
                        <a:pt x="51" y="881"/>
                      </a:lnTo>
                      <a:lnTo>
                        <a:pt x="60" y="892"/>
                      </a:lnTo>
                      <a:lnTo>
                        <a:pt x="70" y="902"/>
                      </a:lnTo>
                      <a:lnTo>
                        <a:pt x="81" y="911"/>
                      </a:lnTo>
                      <a:lnTo>
                        <a:pt x="94" y="920"/>
                      </a:lnTo>
                      <a:lnTo>
                        <a:pt x="106" y="927"/>
                      </a:lnTo>
                      <a:lnTo>
                        <a:pt x="119" y="932"/>
                      </a:lnTo>
                      <a:lnTo>
                        <a:pt x="133" y="937"/>
                      </a:lnTo>
                      <a:lnTo>
                        <a:pt x="147" y="940"/>
                      </a:lnTo>
                      <a:lnTo>
                        <a:pt x="162" y="942"/>
                      </a:lnTo>
                      <a:lnTo>
                        <a:pt x="177" y="942"/>
                      </a:lnTo>
                      <a:lnTo>
                        <a:pt x="192" y="941"/>
                      </a:lnTo>
                      <a:lnTo>
                        <a:pt x="207" y="938"/>
                      </a:lnTo>
                      <a:lnTo>
                        <a:pt x="221" y="934"/>
                      </a:lnTo>
                      <a:lnTo>
                        <a:pt x="235" y="928"/>
                      </a:lnTo>
                      <a:lnTo>
                        <a:pt x="247" y="921"/>
                      </a:lnTo>
                      <a:lnTo>
                        <a:pt x="259" y="914"/>
                      </a:lnTo>
                      <a:lnTo>
                        <a:pt x="270" y="905"/>
                      </a:lnTo>
                      <a:lnTo>
                        <a:pt x="280" y="895"/>
                      </a:lnTo>
                      <a:lnTo>
                        <a:pt x="290" y="884"/>
                      </a:lnTo>
                      <a:lnTo>
                        <a:pt x="298" y="872"/>
                      </a:lnTo>
                      <a:lnTo>
                        <a:pt x="305" y="860"/>
                      </a:lnTo>
                      <a:lnTo>
                        <a:pt x="310" y="847"/>
                      </a:lnTo>
                      <a:lnTo>
                        <a:pt x="315" y="833"/>
                      </a:lnTo>
                      <a:lnTo>
                        <a:pt x="318" y="818"/>
                      </a:lnTo>
                      <a:lnTo>
                        <a:pt x="320" y="804"/>
                      </a:lnTo>
                      <a:lnTo>
                        <a:pt x="320" y="788"/>
                      </a:lnTo>
                      <a:lnTo>
                        <a:pt x="297" y="142"/>
                      </a:lnTo>
                      <a:lnTo>
                        <a:pt x="296" y="127"/>
                      </a:lnTo>
                      <a:lnTo>
                        <a:pt x="293" y="113"/>
                      </a:lnTo>
                      <a:lnTo>
                        <a:pt x="289" y="99"/>
                      </a:lnTo>
                      <a:lnTo>
                        <a:pt x="283" y="85"/>
                      </a:lnTo>
                      <a:lnTo>
                        <a:pt x="277" y="72"/>
                      </a:lnTo>
                      <a:lnTo>
                        <a:pt x="269" y="60"/>
                      </a:lnTo>
                      <a:lnTo>
                        <a:pt x="260" y="49"/>
                      </a:lnTo>
                      <a:lnTo>
                        <a:pt x="250" y="39"/>
                      </a:lnTo>
                      <a:lnTo>
                        <a:pt x="239" y="30"/>
                      </a:lnTo>
                      <a:lnTo>
                        <a:pt x="227" y="22"/>
                      </a:lnTo>
                      <a:lnTo>
                        <a:pt x="215" y="15"/>
                      </a:lnTo>
                      <a:lnTo>
                        <a:pt x="202" y="9"/>
                      </a:lnTo>
                      <a:lnTo>
                        <a:pt x="188" y="5"/>
                      </a:lnTo>
                      <a:lnTo>
                        <a:pt x="174" y="2"/>
                      </a:lnTo>
                      <a:lnTo>
                        <a:pt x="159" y="0"/>
                      </a:lnTo>
                      <a:lnTo>
                        <a:pt x="144" y="0"/>
                      </a:lnTo>
                      <a:lnTo>
                        <a:pt x="129" y="1"/>
                      </a:lnTo>
                      <a:lnTo>
                        <a:pt x="114" y="4"/>
                      </a:lnTo>
                      <a:lnTo>
                        <a:pt x="100" y="8"/>
                      </a:lnTo>
                      <a:lnTo>
                        <a:pt x="85" y="13"/>
                      </a:lnTo>
                      <a:lnTo>
                        <a:pt x="73" y="20"/>
                      </a:lnTo>
                      <a:lnTo>
                        <a:pt x="61" y="28"/>
                      </a:lnTo>
                      <a:lnTo>
                        <a:pt x="50" y="37"/>
                      </a:lnTo>
                      <a:lnTo>
                        <a:pt x="40" y="47"/>
                      </a:lnTo>
                      <a:lnTo>
                        <a:pt x="30" y="58"/>
                      </a:lnTo>
                      <a:lnTo>
                        <a:pt x="22" y="69"/>
                      </a:lnTo>
                      <a:lnTo>
                        <a:pt x="15" y="82"/>
                      </a:lnTo>
                      <a:lnTo>
                        <a:pt x="9" y="95"/>
                      </a:lnTo>
                      <a:lnTo>
                        <a:pt x="5" y="109"/>
                      </a:lnTo>
                      <a:lnTo>
                        <a:pt x="2" y="123"/>
                      </a:lnTo>
                      <a:lnTo>
                        <a:pt x="0" y="138"/>
                      </a:lnTo>
                      <a:lnTo>
                        <a:pt x="0" y="153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sp>
            <p:nvSpPr>
              <p:cNvPr id="23580" name="Freeform 28">
                <a:extLst>
                  <a:ext uri="{FF2B5EF4-FFF2-40B4-BE49-F238E27FC236}">
                    <a16:creationId xmlns:a16="http://schemas.microsoft.com/office/drawing/2014/main" id="{CD448E4A-43DB-BFCE-29AE-E9B24336B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5" y="769"/>
                <a:ext cx="897" cy="762"/>
              </a:xfrm>
              <a:custGeom>
                <a:avLst/>
                <a:gdLst>
                  <a:gd name="T0" fmla="*/ 966 w 2689"/>
                  <a:gd name="T1" fmla="*/ 0 h 2284"/>
                  <a:gd name="T2" fmla="*/ 1071 w 2689"/>
                  <a:gd name="T3" fmla="*/ 1 h 2284"/>
                  <a:gd name="T4" fmla="*/ 1177 w 2689"/>
                  <a:gd name="T5" fmla="*/ 3 h 2284"/>
                  <a:gd name="T6" fmla="*/ 1281 w 2689"/>
                  <a:gd name="T7" fmla="*/ 4 h 2284"/>
                  <a:gd name="T8" fmla="*/ 1385 w 2689"/>
                  <a:gd name="T9" fmla="*/ 8 h 2284"/>
                  <a:gd name="T10" fmla="*/ 1489 w 2689"/>
                  <a:gd name="T11" fmla="*/ 11 h 2284"/>
                  <a:gd name="T12" fmla="*/ 1592 w 2689"/>
                  <a:gd name="T13" fmla="*/ 15 h 2284"/>
                  <a:gd name="T14" fmla="*/ 1694 w 2689"/>
                  <a:gd name="T15" fmla="*/ 20 h 2284"/>
                  <a:gd name="T16" fmla="*/ 1797 w 2689"/>
                  <a:gd name="T17" fmla="*/ 25 h 2284"/>
                  <a:gd name="T18" fmla="*/ 1900 w 2689"/>
                  <a:gd name="T19" fmla="*/ 32 h 2284"/>
                  <a:gd name="T20" fmla="*/ 2004 w 2689"/>
                  <a:gd name="T21" fmla="*/ 39 h 2284"/>
                  <a:gd name="T22" fmla="*/ 2106 w 2689"/>
                  <a:gd name="T23" fmla="*/ 45 h 2284"/>
                  <a:gd name="T24" fmla="*/ 2209 w 2689"/>
                  <a:gd name="T25" fmla="*/ 53 h 2284"/>
                  <a:gd name="T26" fmla="*/ 2313 w 2689"/>
                  <a:gd name="T27" fmla="*/ 61 h 2284"/>
                  <a:gd name="T28" fmla="*/ 2417 w 2689"/>
                  <a:gd name="T29" fmla="*/ 70 h 2284"/>
                  <a:gd name="T30" fmla="*/ 2523 w 2689"/>
                  <a:gd name="T31" fmla="*/ 80 h 2284"/>
                  <a:gd name="T32" fmla="*/ 2667 w 2689"/>
                  <a:gd name="T33" fmla="*/ 110 h 2284"/>
                  <a:gd name="T34" fmla="*/ 2686 w 2689"/>
                  <a:gd name="T35" fmla="*/ 279 h 2284"/>
                  <a:gd name="T36" fmla="*/ 2670 w 2689"/>
                  <a:gd name="T37" fmla="*/ 527 h 2284"/>
                  <a:gd name="T38" fmla="*/ 2640 w 2689"/>
                  <a:gd name="T39" fmla="*/ 845 h 2284"/>
                  <a:gd name="T40" fmla="*/ 2596 w 2689"/>
                  <a:gd name="T41" fmla="*/ 1185 h 2284"/>
                  <a:gd name="T42" fmla="*/ 2530 w 2689"/>
                  <a:gd name="T43" fmla="*/ 1378 h 2284"/>
                  <a:gd name="T44" fmla="*/ 2240 w 2689"/>
                  <a:gd name="T45" fmla="*/ 1378 h 2284"/>
                  <a:gd name="T46" fmla="*/ 2503 w 2689"/>
                  <a:gd name="T47" fmla="*/ 1417 h 2284"/>
                  <a:gd name="T48" fmla="*/ 2535 w 2689"/>
                  <a:gd name="T49" fmla="*/ 1479 h 2284"/>
                  <a:gd name="T50" fmla="*/ 2524 w 2689"/>
                  <a:gd name="T51" fmla="*/ 1573 h 2284"/>
                  <a:gd name="T52" fmla="*/ 2304 w 2689"/>
                  <a:gd name="T53" fmla="*/ 1999 h 2284"/>
                  <a:gd name="T54" fmla="*/ 2042 w 2689"/>
                  <a:gd name="T55" fmla="*/ 2276 h 2284"/>
                  <a:gd name="T56" fmla="*/ 1910 w 2689"/>
                  <a:gd name="T57" fmla="*/ 2258 h 2284"/>
                  <a:gd name="T58" fmla="*/ 1787 w 2689"/>
                  <a:gd name="T59" fmla="*/ 2239 h 2284"/>
                  <a:gd name="T60" fmla="*/ 1671 w 2689"/>
                  <a:gd name="T61" fmla="*/ 2216 h 2284"/>
                  <a:gd name="T62" fmla="*/ 1559 w 2689"/>
                  <a:gd name="T63" fmla="*/ 2193 h 2284"/>
                  <a:gd name="T64" fmla="*/ 1451 w 2689"/>
                  <a:gd name="T65" fmla="*/ 2168 h 2284"/>
                  <a:gd name="T66" fmla="*/ 1340 w 2689"/>
                  <a:gd name="T67" fmla="*/ 2144 h 2284"/>
                  <a:gd name="T68" fmla="*/ 1229 w 2689"/>
                  <a:gd name="T69" fmla="*/ 2119 h 2284"/>
                  <a:gd name="T70" fmla="*/ 813 w 2689"/>
                  <a:gd name="T71" fmla="*/ 2070 h 2284"/>
                  <a:gd name="T72" fmla="*/ 716 w 2689"/>
                  <a:gd name="T73" fmla="*/ 2060 h 2284"/>
                  <a:gd name="T74" fmla="*/ 628 w 2689"/>
                  <a:gd name="T75" fmla="*/ 2051 h 2284"/>
                  <a:gd name="T76" fmla="*/ 546 w 2689"/>
                  <a:gd name="T77" fmla="*/ 2042 h 2284"/>
                  <a:gd name="T78" fmla="*/ 466 w 2689"/>
                  <a:gd name="T79" fmla="*/ 2030 h 2284"/>
                  <a:gd name="T80" fmla="*/ 383 w 2689"/>
                  <a:gd name="T81" fmla="*/ 2015 h 2284"/>
                  <a:gd name="T82" fmla="*/ 293 w 2689"/>
                  <a:gd name="T83" fmla="*/ 1998 h 2284"/>
                  <a:gd name="T84" fmla="*/ 195 w 2689"/>
                  <a:gd name="T85" fmla="*/ 1975 h 2284"/>
                  <a:gd name="T86" fmla="*/ 84 w 2689"/>
                  <a:gd name="T87" fmla="*/ 1946 h 2284"/>
                  <a:gd name="T88" fmla="*/ 0 w 2689"/>
                  <a:gd name="T89" fmla="*/ 1815 h 2284"/>
                  <a:gd name="T90" fmla="*/ 369 w 2689"/>
                  <a:gd name="T91" fmla="*/ 1513 h 2284"/>
                  <a:gd name="T92" fmla="*/ 746 w 2689"/>
                  <a:gd name="T93" fmla="*/ 1279 h 2284"/>
                  <a:gd name="T94" fmla="*/ 783 w 2689"/>
                  <a:gd name="T95" fmla="*/ 1186 h 2284"/>
                  <a:gd name="T96" fmla="*/ 1003 w 2689"/>
                  <a:gd name="T97" fmla="*/ 1185 h 2284"/>
                  <a:gd name="T98" fmla="*/ 778 w 2689"/>
                  <a:gd name="T99" fmla="*/ 1035 h 2284"/>
                  <a:gd name="T100" fmla="*/ 799 w 2689"/>
                  <a:gd name="T101" fmla="*/ 767 h 2284"/>
                  <a:gd name="T102" fmla="*/ 823 w 2689"/>
                  <a:gd name="T103" fmla="*/ 472 h 2284"/>
                  <a:gd name="T104" fmla="*/ 860 w 2689"/>
                  <a:gd name="T105" fmla="*/ 167 h 2284"/>
                  <a:gd name="T106" fmla="*/ 912 w 2689"/>
                  <a:gd name="T107" fmla="*/ 0 h 2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89" h="2284">
                    <a:moveTo>
                      <a:pt x="912" y="0"/>
                    </a:moveTo>
                    <a:lnTo>
                      <a:pt x="966" y="0"/>
                    </a:lnTo>
                    <a:lnTo>
                      <a:pt x="1019" y="0"/>
                    </a:lnTo>
                    <a:lnTo>
                      <a:pt x="1071" y="1"/>
                    </a:lnTo>
                    <a:lnTo>
                      <a:pt x="1125" y="1"/>
                    </a:lnTo>
                    <a:lnTo>
                      <a:pt x="1177" y="3"/>
                    </a:lnTo>
                    <a:lnTo>
                      <a:pt x="1229" y="3"/>
                    </a:lnTo>
                    <a:lnTo>
                      <a:pt x="1281" y="4"/>
                    </a:lnTo>
                    <a:lnTo>
                      <a:pt x="1333" y="5"/>
                    </a:lnTo>
                    <a:lnTo>
                      <a:pt x="1385" y="8"/>
                    </a:lnTo>
                    <a:lnTo>
                      <a:pt x="1437" y="9"/>
                    </a:lnTo>
                    <a:lnTo>
                      <a:pt x="1489" y="11"/>
                    </a:lnTo>
                    <a:lnTo>
                      <a:pt x="1541" y="13"/>
                    </a:lnTo>
                    <a:lnTo>
                      <a:pt x="1592" y="15"/>
                    </a:lnTo>
                    <a:lnTo>
                      <a:pt x="1644" y="17"/>
                    </a:lnTo>
                    <a:lnTo>
                      <a:pt x="1694" y="20"/>
                    </a:lnTo>
                    <a:lnTo>
                      <a:pt x="1746" y="23"/>
                    </a:lnTo>
                    <a:lnTo>
                      <a:pt x="1797" y="25"/>
                    </a:lnTo>
                    <a:lnTo>
                      <a:pt x="1849" y="28"/>
                    </a:lnTo>
                    <a:lnTo>
                      <a:pt x="1900" y="32"/>
                    </a:lnTo>
                    <a:lnTo>
                      <a:pt x="1952" y="35"/>
                    </a:lnTo>
                    <a:lnTo>
                      <a:pt x="2004" y="39"/>
                    </a:lnTo>
                    <a:lnTo>
                      <a:pt x="2054" y="41"/>
                    </a:lnTo>
                    <a:lnTo>
                      <a:pt x="2106" y="45"/>
                    </a:lnTo>
                    <a:lnTo>
                      <a:pt x="2157" y="49"/>
                    </a:lnTo>
                    <a:lnTo>
                      <a:pt x="2209" y="53"/>
                    </a:lnTo>
                    <a:lnTo>
                      <a:pt x="2261" y="57"/>
                    </a:lnTo>
                    <a:lnTo>
                      <a:pt x="2313" y="61"/>
                    </a:lnTo>
                    <a:lnTo>
                      <a:pt x="2365" y="66"/>
                    </a:lnTo>
                    <a:lnTo>
                      <a:pt x="2417" y="70"/>
                    </a:lnTo>
                    <a:lnTo>
                      <a:pt x="2469" y="76"/>
                    </a:lnTo>
                    <a:lnTo>
                      <a:pt x="2523" y="80"/>
                    </a:lnTo>
                    <a:lnTo>
                      <a:pt x="2575" y="85"/>
                    </a:lnTo>
                    <a:lnTo>
                      <a:pt x="2667" y="110"/>
                    </a:lnTo>
                    <a:lnTo>
                      <a:pt x="2689" y="197"/>
                    </a:lnTo>
                    <a:lnTo>
                      <a:pt x="2686" y="279"/>
                    </a:lnTo>
                    <a:lnTo>
                      <a:pt x="2679" y="392"/>
                    </a:lnTo>
                    <a:lnTo>
                      <a:pt x="2670" y="527"/>
                    </a:lnTo>
                    <a:lnTo>
                      <a:pt x="2657" y="680"/>
                    </a:lnTo>
                    <a:lnTo>
                      <a:pt x="2640" y="845"/>
                    </a:lnTo>
                    <a:lnTo>
                      <a:pt x="2620" y="1015"/>
                    </a:lnTo>
                    <a:lnTo>
                      <a:pt x="2596" y="1185"/>
                    </a:lnTo>
                    <a:lnTo>
                      <a:pt x="2569" y="1350"/>
                    </a:lnTo>
                    <a:lnTo>
                      <a:pt x="2530" y="1378"/>
                    </a:lnTo>
                    <a:lnTo>
                      <a:pt x="2258" y="1331"/>
                    </a:lnTo>
                    <a:lnTo>
                      <a:pt x="2240" y="1378"/>
                    </a:lnTo>
                    <a:lnTo>
                      <a:pt x="2477" y="1398"/>
                    </a:lnTo>
                    <a:lnTo>
                      <a:pt x="2503" y="1417"/>
                    </a:lnTo>
                    <a:lnTo>
                      <a:pt x="2503" y="1464"/>
                    </a:lnTo>
                    <a:lnTo>
                      <a:pt x="2535" y="1479"/>
                    </a:lnTo>
                    <a:lnTo>
                      <a:pt x="2541" y="1530"/>
                    </a:lnTo>
                    <a:lnTo>
                      <a:pt x="2524" y="1573"/>
                    </a:lnTo>
                    <a:lnTo>
                      <a:pt x="2514" y="1649"/>
                    </a:lnTo>
                    <a:lnTo>
                      <a:pt x="2304" y="1999"/>
                    </a:lnTo>
                    <a:lnTo>
                      <a:pt x="2112" y="2284"/>
                    </a:lnTo>
                    <a:lnTo>
                      <a:pt x="2042" y="2276"/>
                    </a:lnTo>
                    <a:lnTo>
                      <a:pt x="1974" y="2268"/>
                    </a:lnTo>
                    <a:lnTo>
                      <a:pt x="1910" y="2258"/>
                    </a:lnTo>
                    <a:lnTo>
                      <a:pt x="1848" y="2249"/>
                    </a:lnTo>
                    <a:lnTo>
                      <a:pt x="1787" y="2239"/>
                    </a:lnTo>
                    <a:lnTo>
                      <a:pt x="1729" y="2228"/>
                    </a:lnTo>
                    <a:lnTo>
                      <a:pt x="1671" y="2216"/>
                    </a:lnTo>
                    <a:lnTo>
                      <a:pt x="1616" y="2205"/>
                    </a:lnTo>
                    <a:lnTo>
                      <a:pt x="1559" y="2193"/>
                    </a:lnTo>
                    <a:lnTo>
                      <a:pt x="1506" y="2181"/>
                    </a:lnTo>
                    <a:lnTo>
                      <a:pt x="1451" y="2168"/>
                    </a:lnTo>
                    <a:lnTo>
                      <a:pt x="1396" y="2156"/>
                    </a:lnTo>
                    <a:lnTo>
                      <a:pt x="1340" y="2144"/>
                    </a:lnTo>
                    <a:lnTo>
                      <a:pt x="1285" y="2131"/>
                    </a:lnTo>
                    <a:lnTo>
                      <a:pt x="1229" y="2119"/>
                    </a:lnTo>
                    <a:lnTo>
                      <a:pt x="1171" y="2107"/>
                    </a:lnTo>
                    <a:lnTo>
                      <a:pt x="813" y="2070"/>
                    </a:lnTo>
                    <a:lnTo>
                      <a:pt x="763" y="2064"/>
                    </a:lnTo>
                    <a:lnTo>
                      <a:pt x="716" y="2060"/>
                    </a:lnTo>
                    <a:lnTo>
                      <a:pt x="671" y="2055"/>
                    </a:lnTo>
                    <a:lnTo>
                      <a:pt x="628" y="2051"/>
                    </a:lnTo>
                    <a:lnTo>
                      <a:pt x="586" y="2046"/>
                    </a:lnTo>
                    <a:lnTo>
                      <a:pt x="546" y="2042"/>
                    </a:lnTo>
                    <a:lnTo>
                      <a:pt x="506" y="2037"/>
                    </a:lnTo>
                    <a:lnTo>
                      <a:pt x="466" y="2030"/>
                    </a:lnTo>
                    <a:lnTo>
                      <a:pt x="424" y="2023"/>
                    </a:lnTo>
                    <a:lnTo>
                      <a:pt x="383" y="2015"/>
                    </a:lnTo>
                    <a:lnTo>
                      <a:pt x="340" y="2007"/>
                    </a:lnTo>
                    <a:lnTo>
                      <a:pt x="293" y="1998"/>
                    </a:lnTo>
                    <a:lnTo>
                      <a:pt x="246" y="1987"/>
                    </a:lnTo>
                    <a:lnTo>
                      <a:pt x="195" y="1975"/>
                    </a:lnTo>
                    <a:lnTo>
                      <a:pt x="142" y="1961"/>
                    </a:lnTo>
                    <a:lnTo>
                      <a:pt x="84" y="1946"/>
                    </a:lnTo>
                    <a:lnTo>
                      <a:pt x="24" y="1917"/>
                    </a:lnTo>
                    <a:lnTo>
                      <a:pt x="0" y="1815"/>
                    </a:lnTo>
                    <a:lnTo>
                      <a:pt x="47" y="1763"/>
                    </a:lnTo>
                    <a:lnTo>
                      <a:pt x="369" y="1513"/>
                    </a:lnTo>
                    <a:lnTo>
                      <a:pt x="598" y="1370"/>
                    </a:lnTo>
                    <a:lnTo>
                      <a:pt x="746" y="1279"/>
                    </a:lnTo>
                    <a:lnTo>
                      <a:pt x="765" y="1226"/>
                    </a:lnTo>
                    <a:lnTo>
                      <a:pt x="783" y="1186"/>
                    </a:lnTo>
                    <a:lnTo>
                      <a:pt x="997" y="1213"/>
                    </a:lnTo>
                    <a:lnTo>
                      <a:pt x="1003" y="1185"/>
                    </a:lnTo>
                    <a:lnTo>
                      <a:pt x="765" y="1156"/>
                    </a:lnTo>
                    <a:lnTo>
                      <a:pt x="778" y="1035"/>
                    </a:lnTo>
                    <a:lnTo>
                      <a:pt x="789" y="905"/>
                    </a:lnTo>
                    <a:lnTo>
                      <a:pt x="799" y="767"/>
                    </a:lnTo>
                    <a:lnTo>
                      <a:pt x="811" y="622"/>
                    </a:lnTo>
                    <a:lnTo>
                      <a:pt x="823" y="472"/>
                    </a:lnTo>
                    <a:lnTo>
                      <a:pt x="839" y="320"/>
                    </a:lnTo>
                    <a:lnTo>
                      <a:pt x="860" y="167"/>
                    </a:lnTo>
                    <a:lnTo>
                      <a:pt x="888" y="15"/>
                    </a:lnTo>
                    <a:lnTo>
                      <a:pt x="912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1" name="Freeform 29">
                <a:extLst>
                  <a:ext uri="{FF2B5EF4-FFF2-40B4-BE49-F238E27FC236}">
                    <a16:creationId xmlns:a16="http://schemas.microsoft.com/office/drawing/2014/main" id="{3A07D260-1A6E-0CDF-0E39-F99DEBE92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" y="775"/>
                <a:ext cx="80" cy="380"/>
              </a:xfrm>
              <a:custGeom>
                <a:avLst/>
                <a:gdLst>
                  <a:gd name="T0" fmla="*/ 239 w 239"/>
                  <a:gd name="T1" fmla="*/ 72 h 1140"/>
                  <a:gd name="T2" fmla="*/ 116 w 239"/>
                  <a:gd name="T3" fmla="*/ 0 h 1140"/>
                  <a:gd name="T4" fmla="*/ 94 w 239"/>
                  <a:gd name="T5" fmla="*/ 142 h 1140"/>
                  <a:gd name="T6" fmla="*/ 74 w 239"/>
                  <a:gd name="T7" fmla="*/ 283 h 1140"/>
                  <a:gd name="T8" fmla="*/ 56 w 239"/>
                  <a:gd name="T9" fmla="*/ 425 h 1140"/>
                  <a:gd name="T10" fmla="*/ 43 w 239"/>
                  <a:gd name="T11" fmla="*/ 568 h 1140"/>
                  <a:gd name="T12" fmla="*/ 31 w 239"/>
                  <a:gd name="T13" fmla="*/ 710 h 1140"/>
                  <a:gd name="T14" fmla="*/ 19 w 239"/>
                  <a:gd name="T15" fmla="*/ 853 h 1140"/>
                  <a:gd name="T16" fmla="*/ 9 w 239"/>
                  <a:gd name="T17" fmla="*/ 997 h 1140"/>
                  <a:gd name="T18" fmla="*/ 0 w 239"/>
                  <a:gd name="T19" fmla="*/ 1140 h 1140"/>
                  <a:gd name="T20" fmla="*/ 135 w 239"/>
                  <a:gd name="T21" fmla="*/ 1071 h 1140"/>
                  <a:gd name="T22" fmla="*/ 239 w 239"/>
                  <a:gd name="T23" fmla="*/ 72 h 1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9" h="1140">
                    <a:moveTo>
                      <a:pt x="239" y="72"/>
                    </a:moveTo>
                    <a:lnTo>
                      <a:pt x="116" y="0"/>
                    </a:lnTo>
                    <a:lnTo>
                      <a:pt x="94" y="142"/>
                    </a:lnTo>
                    <a:lnTo>
                      <a:pt x="74" y="283"/>
                    </a:lnTo>
                    <a:lnTo>
                      <a:pt x="56" y="425"/>
                    </a:lnTo>
                    <a:lnTo>
                      <a:pt x="43" y="568"/>
                    </a:lnTo>
                    <a:lnTo>
                      <a:pt x="31" y="710"/>
                    </a:lnTo>
                    <a:lnTo>
                      <a:pt x="19" y="853"/>
                    </a:lnTo>
                    <a:lnTo>
                      <a:pt x="9" y="997"/>
                    </a:lnTo>
                    <a:lnTo>
                      <a:pt x="0" y="1140"/>
                    </a:lnTo>
                    <a:lnTo>
                      <a:pt x="135" y="1071"/>
                    </a:lnTo>
                    <a:lnTo>
                      <a:pt x="239" y="7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2" name="Freeform 30">
                <a:extLst>
                  <a:ext uri="{FF2B5EF4-FFF2-40B4-BE49-F238E27FC236}">
                    <a16:creationId xmlns:a16="http://schemas.microsoft.com/office/drawing/2014/main" id="{EF781568-9E5E-74AA-48DD-D1DF0374F9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776"/>
                <a:ext cx="77" cy="358"/>
              </a:xfrm>
              <a:custGeom>
                <a:avLst/>
                <a:gdLst>
                  <a:gd name="T0" fmla="*/ 230 w 230"/>
                  <a:gd name="T1" fmla="*/ 69 h 1073"/>
                  <a:gd name="T2" fmla="*/ 216 w 230"/>
                  <a:gd name="T3" fmla="*/ 61 h 1073"/>
                  <a:gd name="T4" fmla="*/ 201 w 230"/>
                  <a:gd name="T5" fmla="*/ 52 h 1073"/>
                  <a:gd name="T6" fmla="*/ 186 w 230"/>
                  <a:gd name="T7" fmla="*/ 44 h 1073"/>
                  <a:gd name="T8" fmla="*/ 171 w 230"/>
                  <a:gd name="T9" fmla="*/ 34 h 1073"/>
                  <a:gd name="T10" fmla="*/ 156 w 230"/>
                  <a:gd name="T11" fmla="*/ 25 h 1073"/>
                  <a:gd name="T12" fmla="*/ 141 w 230"/>
                  <a:gd name="T13" fmla="*/ 17 h 1073"/>
                  <a:gd name="T14" fmla="*/ 126 w 230"/>
                  <a:gd name="T15" fmla="*/ 8 h 1073"/>
                  <a:gd name="T16" fmla="*/ 111 w 230"/>
                  <a:gd name="T17" fmla="*/ 0 h 1073"/>
                  <a:gd name="T18" fmla="*/ 89 w 230"/>
                  <a:gd name="T19" fmla="*/ 133 h 1073"/>
                  <a:gd name="T20" fmla="*/ 70 w 230"/>
                  <a:gd name="T21" fmla="*/ 266 h 1073"/>
                  <a:gd name="T22" fmla="*/ 55 w 230"/>
                  <a:gd name="T23" fmla="*/ 400 h 1073"/>
                  <a:gd name="T24" fmla="*/ 40 w 230"/>
                  <a:gd name="T25" fmla="*/ 534 h 1073"/>
                  <a:gd name="T26" fmla="*/ 28 w 230"/>
                  <a:gd name="T27" fmla="*/ 668 h 1073"/>
                  <a:gd name="T28" fmla="*/ 18 w 230"/>
                  <a:gd name="T29" fmla="*/ 802 h 1073"/>
                  <a:gd name="T30" fmla="*/ 9 w 230"/>
                  <a:gd name="T31" fmla="*/ 938 h 1073"/>
                  <a:gd name="T32" fmla="*/ 0 w 230"/>
                  <a:gd name="T33" fmla="*/ 1073 h 1073"/>
                  <a:gd name="T34" fmla="*/ 16 w 230"/>
                  <a:gd name="T35" fmla="*/ 1065 h 1073"/>
                  <a:gd name="T36" fmla="*/ 33 w 230"/>
                  <a:gd name="T37" fmla="*/ 1056 h 1073"/>
                  <a:gd name="T38" fmla="*/ 49 w 230"/>
                  <a:gd name="T39" fmla="*/ 1048 h 1073"/>
                  <a:gd name="T40" fmla="*/ 65 w 230"/>
                  <a:gd name="T41" fmla="*/ 1040 h 1073"/>
                  <a:gd name="T42" fmla="*/ 82 w 230"/>
                  <a:gd name="T43" fmla="*/ 1032 h 1073"/>
                  <a:gd name="T44" fmla="*/ 98 w 230"/>
                  <a:gd name="T45" fmla="*/ 1024 h 1073"/>
                  <a:gd name="T46" fmla="*/ 114 w 230"/>
                  <a:gd name="T47" fmla="*/ 1016 h 1073"/>
                  <a:gd name="T48" fmla="*/ 131 w 230"/>
                  <a:gd name="T49" fmla="*/ 1008 h 1073"/>
                  <a:gd name="T50" fmla="*/ 144 w 230"/>
                  <a:gd name="T51" fmla="*/ 891 h 1073"/>
                  <a:gd name="T52" fmla="*/ 156 w 230"/>
                  <a:gd name="T53" fmla="*/ 773 h 1073"/>
                  <a:gd name="T54" fmla="*/ 169 w 230"/>
                  <a:gd name="T55" fmla="*/ 656 h 1073"/>
                  <a:gd name="T56" fmla="*/ 181 w 230"/>
                  <a:gd name="T57" fmla="*/ 538 h 1073"/>
                  <a:gd name="T58" fmla="*/ 193 w 230"/>
                  <a:gd name="T59" fmla="*/ 421 h 1073"/>
                  <a:gd name="T60" fmla="*/ 205 w 230"/>
                  <a:gd name="T61" fmla="*/ 304 h 1073"/>
                  <a:gd name="T62" fmla="*/ 218 w 230"/>
                  <a:gd name="T63" fmla="*/ 186 h 1073"/>
                  <a:gd name="T64" fmla="*/ 230 w 230"/>
                  <a:gd name="T65" fmla="*/ 69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0" h="1073">
                    <a:moveTo>
                      <a:pt x="230" y="69"/>
                    </a:moveTo>
                    <a:lnTo>
                      <a:pt x="216" y="61"/>
                    </a:lnTo>
                    <a:lnTo>
                      <a:pt x="201" y="52"/>
                    </a:lnTo>
                    <a:lnTo>
                      <a:pt x="186" y="44"/>
                    </a:lnTo>
                    <a:lnTo>
                      <a:pt x="171" y="34"/>
                    </a:lnTo>
                    <a:lnTo>
                      <a:pt x="156" y="25"/>
                    </a:lnTo>
                    <a:lnTo>
                      <a:pt x="141" y="17"/>
                    </a:lnTo>
                    <a:lnTo>
                      <a:pt x="126" y="8"/>
                    </a:lnTo>
                    <a:lnTo>
                      <a:pt x="111" y="0"/>
                    </a:lnTo>
                    <a:lnTo>
                      <a:pt x="89" y="133"/>
                    </a:lnTo>
                    <a:lnTo>
                      <a:pt x="70" y="266"/>
                    </a:lnTo>
                    <a:lnTo>
                      <a:pt x="55" y="400"/>
                    </a:lnTo>
                    <a:lnTo>
                      <a:pt x="40" y="534"/>
                    </a:lnTo>
                    <a:lnTo>
                      <a:pt x="28" y="668"/>
                    </a:lnTo>
                    <a:lnTo>
                      <a:pt x="18" y="802"/>
                    </a:lnTo>
                    <a:lnTo>
                      <a:pt x="9" y="938"/>
                    </a:lnTo>
                    <a:lnTo>
                      <a:pt x="0" y="1073"/>
                    </a:lnTo>
                    <a:lnTo>
                      <a:pt x="16" y="1065"/>
                    </a:lnTo>
                    <a:lnTo>
                      <a:pt x="33" y="1056"/>
                    </a:lnTo>
                    <a:lnTo>
                      <a:pt x="49" y="1048"/>
                    </a:lnTo>
                    <a:lnTo>
                      <a:pt x="65" y="1040"/>
                    </a:lnTo>
                    <a:lnTo>
                      <a:pt x="82" y="1032"/>
                    </a:lnTo>
                    <a:lnTo>
                      <a:pt x="98" y="1024"/>
                    </a:lnTo>
                    <a:lnTo>
                      <a:pt x="114" y="1016"/>
                    </a:lnTo>
                    <a:lnTo>
                      <a:pt x="131" y="1008"/>
                    </a:lnTo>
                    <a:lnTo>
                      <a:pt x="144" y="891"/>
                    </a:lnTo>
                    <a:lnTo>
                      <a:pt x="156" y="773"/>
                    </a:lnTo>
                    <a:lnTo>
                      <a:pt x="169" y="656"/>
                    </a:lnTo>
                    <a:lnTo>
                      <a:pt x="181" y="538"/>
                    </a:lnTo>
                    <a:lnTo>
                      <a:pt x="193" y="421"/>
                    </a:lnTo>
                    <a:lnTo>
                      <a:pt x="205" y="304"/>
                    </a:lnTo>
                    <a:lnTo>
                      <a:pt x="218" y="186"/>
                    </a:lnTo>
                    <a:lnTo>
                      <a:pt x="230" y="69"/>
                    </a:lnTo>
                    <a:close/>
                  </a:path>
                </a:pathLst>
              </a:custGeom>
              <a:solidFill>
                <a:srgbClr val="8E4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3" name="Freeform 31">
                <a:extLst>
                  <a:ext uri="{FF2B5EF4-FFF2-40B4-BE49-F238E27FC236}">
                    <a16:creationId xmlns:a16="http://schemas.microsoft.com/office/drawing/2014/main" id="{0538C2EC-EC5E-0DF8-629E-474327452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776"/>
                <a:ext cx="74" cy="336"/>
              </a:xfrm>
              <a:custGeom>
                <a:avLst/>
                <a:gdLst>
                  <a:gd name="T0" fmla="*/ 223 w 223"/>
                  <a:gd name="T1" fmla="*/ 69 h 1007"/>
                  <a:gd name="T2" fmla="*/ 209 w 223"/>
                  <a:gd name="T3" fmla="*/ 60 h 1007"/>
                  <a:gd name="T4" fmla="*/ 195 w 223"/>
                  <a:gd name="T5" fmla="*/ 52 h 1007"/>
                  <a:gd name="T6" fmla="*/ 180 w 223"/>
                  <a:gd name="T7" fmla="*/ 43 h 1007"/>
                  <a:gd name="T8" fmla="*/ 165 w 223"/>
                  <a:gd name="T9" fmla="*/ 35 h 1007"/>
                  <a:gd name="T10" fmla="*/ 151 w 223"/>
                  <a:gd name="T11" fmla="*/ 25 h 1007"/>
                  <a:gd name="T12" fmla="*/ 137 w 223"/>
                  <a:gd name="T13" fmla="*/ 18 h 1007"/>
                  <a:gd name="T14" fmla="*/ 122 w 223"/>
                  <a:gd name="T15" fmla="*/ 8 h 1007"/>
                  <a:gd name="T16" fmla="*/ 107 w 223"/>
                  <a:gd name="T17" fmla="*/ 0 h 1007"/>
                  <a:gd name="T18" fmla="*/ 87 w 223"/>
                  <a:gd name="T19" fmla="*/ 125 h 1007"/>
                  <a:gd name="T20" fmla="*/ 69 w 223"/>
                  <a:gd name="T21" fmla="*/ 250 h 1007"/>
                  <a:gd name="T22" fmla="*/ 54 w 223"/>
                  <a:gd name="T23" fmla="*/ 375 h 1007"/>
                  <a:gd name="T24" fmla="*/ 40 w 223"/>
                  <a:gd name="T25" fmla="*/ 501 h 1007"/>
                  <a:gd name="T26" fmla="*/ 29 w 223"/>
                  <a:gd name="T27" fmla="*/ 626 h 1007"/>
                  <a:gd name="T28" fmla="*/ 20 w 223"/>
                  <a:gd name="T29" fmla="*/ 752 h 1007"/>
                  <a:gd name="T30" fmla="*/ 9 w 223"/>
                  <a:gd name="T31" fmla="*/ 880 h 1007"/>
                  <a:gd name="T32" fmla="*/ 0 w 223"/>
                  <a:gd name="T33" fmla="*/ 1007 h 1007"/>
                  <a:gd name="T34" fmla="*/ 17 w 223"/>
                  <a:gd name="T35" fmla="*/ 999 h 1007"/>
                  <a:gd name="T36" fmla="*/ 33 w 223"/>
                  <a:gd name="T37" fmla="*/ 993 h 1007"/>
                  <a:gd name="T38" fmla="*/ 49 w 223"/>
                  <a:gd name="T39" fmla="*/ 985 h 1007"/>
                  <a:gd name="T40" fmla="*/ 66 w 223"/>
                  <a:gd name="T41" fmla="*/ 977 h 1007"/>
                  <a:gd name="T42" fmla="*/ 81 w 223"/>
                  <a:gd name="T43" fmla="*/ 969 h 1007"/>
                  <a:gd name="T44" fmla="*/ 97 w 223"/>
                  <a:gd name="T45" fmla="*/ 961 h 1007"/>
                  <a:gd name="T46" fmla="*/ 113 w 223"/>
                  <a:gd name="T47" fmla="*/ 953 h 1007"/>
                  <a:gd name="T48" fmla="*/ 130 w 223"/>
                  <a:gd name="T49" fmla="*/ 945 h 1007"/>
                  <a:gd name="T50" fmla="*/ 142 w 223"/>
                  <a:gd name="T51" fmla="*/ 836 h 1007"/>
                  <a:gd name="T52" fmla="*/ 153 w 223"/>
                  <a:gd name="T53" fmla="*/ 727 h 1007"/>
                  <a:gd name="T54" fmla="*/ 165 w 223"/>
                  <a:gd name="T55" fmla="*/ 617 h 1007"/>
                  <a:gd name="T56" fmla="*/ 177 w 223"/>
                  <a:gd name="T57" fmla="*/ 508 h 1007"/>
                  <a:gd name="T58" fmla="*/ 188 w 223"/>
                  <a:gd name="T59" fmla="*/ 397 h 1007"/>
                  <a:gd name="T60" fmla="*/ 200 w 223"/>
                  <a:gd name="T61" fmla="*/ 289 h 1007"/>
                  <a:gd name="T62" fmla="*/ 211 w 223"/>
                  <a:gd name="T63" fmla="*/ 178 h 1007"/>
                  <a:gd name="T64" fmla="*/ 223 w 223"/>
                  <a:gd name="T65" fmla="*/ 69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3" h="1007">
                    <a:moveTo>
                      <a:pt x="223" y="69"/>
                    </a:moveTo>
                    <a:lnTo>
                      <a:pt x="209" y="60"/>
                    </a:lnTo>
                    <a:lnTo>
                      <a:pt x="195" y="52"/>
                    </a:lnTo>
                    <a:lnTo>
                      <a:pt x="180" y="43"/>
                    </a:lnTo>
                    <a:lnTo>
                      <a:pt x="165" y="35"/>
                    </a:lnTo>
                    <a:lnTo>
                      <a:pt x="151" y="25"/>
                    </a:lnTo>
                    <a:lnTo>
                      <a:pt x="137" y="18"/>
                    </a:lnTo>
                    <a:lnTo>
                      <a:pt x="122" y="8"/>
                    </a:lnTo>
                    <a:lnTo>
                      <a:pt x="107" y="0"/>
                    </a:lnTo>
                    <a:lnTo>
                      <a:pt x="87" y="125"/>
                    </a:lnTo>
                    <a:lnTo>
                      <a:pt x="69" y="250"/>
                    </a:lnTo>
                    <a:lnTo>
                      <a:pt x="54" y="375"/>
                    </a:lnTo>
                    <a:lnTo>
                      <a:pt x="40" y="501"/>
                    </a:lnTo>
                    <a:lnTo>
                      <a:pt x="29" y="626"/>
                    </a:lnTo>
                    <a:lnTo>
                      <a:pt x="20" y="752"/>
                    </a:lnTo>
                    <a:lnTo>
                      <a:pt x="9" y="880"/>
                    </a:lnTo>
                    <a:lnTo>
                      <a:pt x="0" y="1007"/>
                    </a:lnTo>
                    <a:lnTo>
                      <a:pt x="17" y="999"/>
                    </a:lnTo>
                    <a:lnTo>
                      <a:pt x="33" y="993"/>
                    </a:lnTo>
                    <a:lnTo>
                      <a:pt x="49" y="985"/>
                    </a:lnTo>
                    <a:lnTo>
                      <a:pt x="66" y="977"/>
                    </a:lnTo>
                    <a:lnTo>
                      <a:pt x="81" y="969"/>
                    </a:lnTo>
                    <a:lnTo>
                      <a:pt x="97" y="961"/>
                    </a:lnTo>
                    <a:lnTo>
                      <a:pt x="113" y="953"/>
                    </a:lnTo>
                    <a:lnTo>
                      <a:pt x="130" y="945"/>
                    </a:lnTo>
                    <a:lnTo>
                      <a:pt x="142" y="836"/>
                    </a:lnTo>
                    <a:lnTo>
                      <a:pt x="153" y="727"/>
                    </a:lnTo>
                    <a:lnTo>
                      <a:pt x="165" y="617"/>
                    </a:lnTo>
                    <a:lnTo>
                      <a:pt x="177" y="508"/>
                    </a:lnTo>
                    <a:lnTo>
                      <a:pt x="188" y="397"/>
                    </a:lnTo>
                    <a:lnTo>
                      <a:pt x="200" y="289"/>
                    </a:lnTo>
                    <a:lnTo>
                      <a:pt x="211" y="178"/>
                    </a:lnTo>
                    <a:lnTo>
                      <a:pt x="223" y="69"/>
                    </a:lnTo>
                    <a:close/>
                  </a:path>
                </a:pathLst>
              </a:custGeom>
              <a:solidFill>
                <a:srgbClr val="914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4" name="Freeform 32">
                <a:extLst>
                  <a:ext uri="{FF2B5EF4-FFF2-40B4-BE49-F238E27FC236}">
                    <a16:creationId xmlns:a16="http://schemas.microsoft.com/office/drawing/2014/main" id="{7BDE6880-B574-78D8-C0DF-7CC1604EE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777"/>
                <a:ext cx="71" cy="314"/>
              </a:xfrm>
              <a:custGeom>
                <a:avLst/>
                <a:gdLst>
                  <a:gd name="T0" fmla="*/ 213 w 213"/>
                  <a:gd name="T1" fmla="*/ 67 h 941"/>
                  <a:gd name="T2" fmla="*/ 200 w 213"/>
                  <a:gd name="T3" fmla="*/ 59 h 941"/>
                  <a:gd name="T4" fmla="*/ 186 w 213"/>
                  <a:gd name="T5" fmla="*/ 50 h 941"/>
                  <a:gd name="T6" fmla="*/ 173 w 213"/>
                  <a:gd name="T7" fmla="*/ 42 h 941"/>
                  <a:gd name="T8" fmla="*/ 158 w 213"/>
                  <a:gd name="T9" fmla="*/ 34 h 941"/>
                  <a:gd name="T10" fmla="*/ 144 w 213"/>
                  <a:gd name="T11" fmla="*/ 26 h 941"/>
                  <a:gd name="T12" fmla="*/ 131 w 213"/>
                  <a:gd name="T13" fmla="*/ 17 h 941"/>
                  <a:gd name="T14" fmla="*/ 116 w 213"/>
                  <a:gd name="T15" fmla="*/ 9 h 941"/>
                  <a:gd name="T16" fmla="*/ 103 w 213"/>
                  <a:gd name="T17" fmla="*/ 0 h 941"/>
                  <a:gd name="T18" fmla="*/ 82 w 213"/>
                  <a:gd name="T19" fmla="*/ 118 h 941"/>
                  <a:gd name="T20" fmla="*/ 66 w 213"/>
                  <a:gd name="T21" fmla="*/ 235 h 941"/>
                  <a:gd name="T22" fmla="*/ 51 w 213"/>
                  <a:gd name="T23" fmla="*/ 352 h 941"/>
                  <a:gd name="T24" fmla="*/ 39 w 213"/>
                  <a:gd name="T25" fmla="*/ 469 h 941"/>
                  <a:gd name="T26" fmla="*/ 27 w 213"/>
                  <a:gd name="T27" fmla="*/ 587 h 941"/>
                  <a:gd name="T28" fmla="*/ 18 w 213"/>
                  <a:gd name="T29" fmla="*/ 704 h 941"/>
                  <a:gd name="T30" fmla="*/ 9 w 213"/>
                  <a:gd name="T31" fmla="*/ 822 h 941"/>
                  <a:gd name="T32" fmla="*/ 0 w 213"/>
                  <a:gd name="T33" fmla="*/ 941 h 941"/>
                  <a:gd name="T34" fmla="*/ 17 w 213"/>
                  <a:gd name="T35" fmla="*/ 934 h 941"/>
                  <a:gd name="T36" fmla="*/ 31 w 213"/>
                  <a:gd name="T37" fmla="*/ 927 h 941"/>
                  <a:gd name="T38" fmla="*/ 48 w 213"/>
                  <a:gd name="T39" fmla="*/ 919 h 941"/>
                  <a:gd name="T40" fmla="*/ 64 w 213"/>
                  <a:gd name="T41" fmla="*/ 912 h 941"/>
                  <a:gd name="T42" fmla="*/ 79 w 213"/>
                  <a:gd name="T43" fmla="*/ 906 h 941"/>
                  <a:gd name="T44" fmla="*/ 95 w 213"/>
                  <a:gd name="T45" fmla="*/ 899 h 941"/>
                  <a:gd name="T46" fmla="*/ 110 w 213"/>
                  <a:gd name="T47" fmla="*/ 891 h 941"/>
                  <a:gd name="T48" fmla="*/ 127 w 213"/>
                  <a:gd name="T49" fmla="*/ 884 h 941"/>
                  <a:gd name="T50" fmla="*/ 137 w 213"/>
                  <a:gd name="T51" fmla="*/ 782 h 941"/>
                  <a:gd name="T52" fmla="*/ 147 w 213"/>
                  <a:gd name="T53" fmla="*/ 680 h 941"/>
                  <a:gd name="T54" fmla="*/ 159 w 213"/>
                  <a:gd name="T55" fmla="*/ 577 h 941"/>
                  <a:gd name="T56" fmla="*/ 170 w 213"/>
                  <a:gd name="T57" fmla="*/ 475 h 941"/>
                  <a:gd name="T58" fmla="*/ 180 w 213"/>
                  <a:gd name="T59" fmla="*/ 373 h 941"/>
                  <a:gd name="T60" fmla="*/ 192 w 213"/>
                  <a:gd name="T61" fmla="*/ 272 h 941"/>
                  <a:gd name="T62" fmla="*/ 202 w 213"/>
                  <a:gd name="T63" fmla="*/ 170 h 941"/>
                  <a:gd name="T64" fmla="*/ 213 w 213"/>
                  <a:gd name="T65" fmla="*/ 67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3" h="941">
                    <a:moveTo>
                      <a:pt x="213" y="67"/>
                    </a:moveTo>
                    <a:lnTo>
                      <a:pt x="200" y="59"/>
                    </a:lnTo>
                    <a:lnTo>
                      <a:pt x="186" y="50"/>
                    </a:lnTo>
                    <a:lnTo>
                      <a:pt x="173" y="42"/>
                    </a:lnTo>
                    <a:lnTo>
                      <a:pt x="158" y="34"/>
                    </a:lnTo>
                    <a:lnTo>
                      <a:pt x="144" y="26"/>
                    </a:lnTo>
                    <a:lnTo>
                      <a:pt x="131" y="17"/>
                    </a:lnTo>
                    <a:lnTo>
                      <a:pt x="116" y="9"/>
                    </a:lnTo>
                    <a:lnTo>
                      <a:pt x="103" y="0"/>
                    </a:lnTo>
                    <a:lnTo>
                      <a:pt x="82" y="118"/>
                    </a:lnTo>
                    <a:lnTo>
                      <a:pt x="66" y="235"/>
                    </a:lnTo>
                    <a:lnTo>
                      <a:pt x="51" y="352"/>
                    </a:lnTo>
                    <a:lnTo>
                      <a:pt x="39" y="469"/>
                    </a:lnTo>
                    <a:lnTo>
                      <a:pt x="27" y="587"/>
                    </a:lnTo>
                    <a:lnTo>
                      <a:pt x="18" y="704"/>
                    </a:lnTo>
                    <a:lnTo>
                      <a:pt x="9" y="822"/>
                    </a:lnTo>
                    <a:lnTo>
                      <a:pt x="0" y="941"/>
                    </a:lnTo>
                    <a:lnTo>
                      <a:pt x="17" y="934"/>
                    </a:lnTo>
                    <a:lnTo>
                      <a:pt x="31" y="927"/>
                    </a:lnTo>
                    <a:lnTo>
                      <a:pt x="48" y="919"/>
                    </a:lnTo>
                    <a:lnTo>
                      <a:pt x="64" y="912"/>
                    </a:lnTo>
                    <a:lnTo>
                      <a:pt x="79" y="906"/>
                    </a:lnTo>
                    <a:lnTo>
                      <a:pt x="95" y="899"/>
                    </a:lnTo>
                    <a:lnTo>
                      <a:pt x="110" y="891"/>
                    </a:lnTo>
                    <a:lnTo>
                      <a:pt x="127" y="884"/>
                    </a:lnTo>
                    <a:lnTo>
                      <a:pt x="137" y="782"/>
                    </a:lnTo>
                    <a:lnTo>
                      <a:pt x="147" y="680"/>
                    </a:lnTo>
                    <a:lnTo>
                      <a:pt x="159" y="577"/>
                    </a:lnTo>
                    <a:lnTo>
                      <a:pt x="170" y="475"/>
                    </a:lnTo>
                    <a:lnTo>
                      <a:pt x="180" y="373"/>
                    </a:lnTo>
                    <a:lnTo>
                      <a:pt x="192" y="272"/>
                    </a:lnTo>
                    <a:lnTo>
                      <a:pt x="202" y="170"/>
                    </a:lnTo>
                    <a:lnTo>
                      <a:pt x="213" y="67"/>
                    </a:lnTo>
                    <a:close/>
                  </a:path>
                </a:pathLst>
              </a:custGeom>
              <a:solidFill>
                <a:srgbClr val="96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5" name="Freeform 33">
                <a:extLst>
                  <a:ext uri="{FF2B5EF4-FFF2-40B4-BE49-F238E27FC236}">
                    <a16:creationId xmlns:a16="http://schemas.microsoft.com/office/drawing/2014/main" id="{8018EB80-17A2-8C77-418E-BF7C70D89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1" y="778"/>
                <a:ext cx="68" cy="291"/>
              </a:xfrm>
              <a:custGeom>
                <a:avLst/>
                <a:gdLst>
                  <a:gd name="T0" fmla="*/ 204 w 204"/>
                  <a:gd name="T1" fmla="*/ 65 h 874"/>
                  <a:gd name="T2" fmla="*/ 191 w 204"/>
                  <a:gd name="T3" fmla="*/ 57 h 874"/>
                  <a:gd name="T4" fmla="*/ 177 w 204"/>
                  <a:gd name="T5" fmla="*/ 49 h 874"/>
                  <a:gd name="T6" fmla="*/ 164 w 204"/>
                  <a:gd name="T7" fmla="*/ 41 h 874"/>
                  <a:gd name="T8" fmla="*/ 150 w 204"/>
                  <a:gd name="T9" fmla="*/ 33 h 874"/>
                  <a:gd name="T10" fmla="*/ 137 w 204"/>
                  <a:gd name="T11" fmla="*/ 25 h 874"/>
                  <a:gd name="T12" fmla="*/ 124 w 204"/>
                  <a:gd name="T13" fmla="*/ 17 h 874"/>
                  <a:gd name="T14" fmla="*/ 112 w 204"/>
                  <a:gd name="T15" fmla="*/ 8 h 874"/>
                  <a:gd name="T16" fmla="*/ 98 w 204"/>
                  <a:gd name="T17" fmla="*/ 0 h 874"/>
                  <a:gd name="T18" fmla="*/ 79 w 204"/>
                  <a:gd name="T19" fmla="*/ 110 h 874"/>
                  <a:gd name="T20" fmla="*/ 63 w 204"/>
                  <a:gd name="T21" fmla="*/ 219 h 874"/>
                  <a:gd name="T22" fmla="*/ 48 w 204"/>
                  <a:gd name="T23" fmla="*/ 327 h 874"/>
                  <a:gd name="T24" fmla="*/ 36 w 204"/>
                  <a:gd name="T25" fmla="*/ 436 h 874"/>
                  <a:gd name="T26" fmla="*/ 25 w 204"/>
                  <a:gd name="T27" fmla="*/ 545 h 874"/>
                  <a:gd name="T28" fmla="*/ 17 w 204"/>
                  <a:gd name="T29" fmla="*/ 654 h 874"/>
                  <a:gd name="T30" fmla="*/ 9 w 204"/>
                  <a:gd name="T31" fmla="*/ 763 h 874"/>
                  <a:gd name="T32" fmla="*/ 0 w 204"/>
                  <a:gd name="T33" fmla="*/ 874 h 874"/>
                  <a:gd name="T34" fmla="*/ 15 w 204"/>
                  <a:gd name="T35" fmla="*/ 868 h 874"/>
                  <a:gd name="T36" fmla="*/ 31 w 204"/>
                  <a:gd name="T37" fmla="*/ 861 h 874"/>
                  <a:gd name="T38" fmla="*/ 46 w 204"/>
                  <a:gd name="T39" fmla="*/ 854 h 874"/>
                  <a:gd name="T40" fmla="*/ 61 w 204"/>
                  <a:gd name="T41" fmla="*/ 848 h 874"/>
                  <a:gd name="T42" fmla="*/ 77 w 204"/>
                  <a:gd name="T43" fmla="*/ 841 h 874"/>
                  <a:gd name="T44" fmla="*/ 92 w 204"/>
                  <a:gd name="T45" fmla="*/ 835 h 874"/>
                  <a:gd name="T46" fmla="*/ 107 w 204"/>
                  <a:gd name="T47" fmla="*/ 828 h 874"/>
                  <a:gd name="T48" fmla="*/ 122 w 204"/>
                  <a:gd name="T49" fmla="*/ 821 h 874"/>
                  <a:gd name="T50" fmla="*/ 133 w 204"/>
                  <a:gd name="T51" fmla="*/ 727 h 874"/>
                  <a:gd name="T52" fmla="*/ 143 w 204"/>
                  <a:gd name="T53" fmla="*/ 633 h 874"/>
                  <a:gd name="T54" fmla="*/ 153 w 204"/>
                  <a:gd name="T55" fmla="*/ 538 h 874"/>
                  <a:gd name="T56" fmla="*/ 164 w 204"/>
                  <a:gd name="T57" fmla="*/ 444 h 874"/>
                  <a:gd name="T58" fmla="*/ 174 w 204"/>
                  <a:gd name="T59" fmla="*/ 350 h 874"/>
                  <a:gd name="T60" fmla="*/ 183 w 204"/>
                  <a:gd name="T61" fmla="*/ 254 h 874"/>
                  <a:gd name="T62" fmla="*/ 193 w 204"/>
                  <a:gd name="T63" fmla="*/ 160 h 874"/>
                  <a:gd name="T64" fmla="*/ 204 w 204"/>
                  <a:gd name="T65" fmla="*/ 65 h 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4" h="874">
                    <a:moveTo>
                      <a:pt x="204" y="65"/>
                    </a:moveTo>
                    <a:lnTo>
                      <a:pt x="191" y="57"/>
                    </a:lnTo>
                    <a:lnTo>
                      <a:pt x="177" y="49"/>
                    </a:lnTo>
                    <a:lnTo>
                      <a:pt x="164" y="41"/>
                    </a:lnTo>
                    <a:lnTo>
                      <a:pt x="150" y="33"/>
                    </a:lnTo>
                    <a:lnTo>
                      <a:pt x="137" y="25"/>
                    </a:lnTo>
                    <a:lnTo>
                      <a:pt x="124" y="17"/>
                    </a:lnTo>
                    <a:lnTo>
                      <a:pt x="112" y="8"/>
                    </a:lnTo>
                    <a:lnTo>
                      <a:pt x="98" y="0"/>
                    </a:lnTo>
                    <a:lnTo>
                      <a:pt x="79" y="110"/>
                    </a:lnTo>
                    <a:lnTo>
                      <a:pt x="63" y="219"/>
                    </a:lnTo>
                    <a:lnTo>
                      <a:pt x="48" y="327"/>
                    </a:lnTo>
                    <a:lnTo>
                      <a:pt x="36" y="436"/>
                    </a:lnTo>
                    <a:lnTo>
                      <a:pt x="25" y="545"/>
                    </a:lnTo>
                    <a:lnTo>
                      <a:pt x="17" y="654"/>
                    </a:lnTo>
                    <a:lnTo>
                      <a:pt x="9" y="763"/>
                    </a:lnTo>
                    <a:lnTo>
                      <a:pt x="0" y="874"/>
                    </a:lnTo>
                    <a:lnTo>
                      <a:pt x="15" y="868"/>
                    </a:lnTo>
                    <a:lnTo>
                      <a:pt x="31" y="861"/>
                    </a:lnTo>
                    <a:lnTo>
                      <a:pt x="46" y="854"/>
                    </a:lnTo>
                    <a:lnTo>
                      <a:pt x="61" y="848"/>
                    </a:lnTo>
                    <a:lnTo>
                      <a:pt x="77" y="841"/>
                    </a:lnTo>
                    <a:lnTo>
                      <a:pt x="92" y="835"/>
                    </a:lnTo>
                    <a:lnTo>
                      <a:pt x="107" y="828"/>
                    </a:lnTo>
                    <a:lnTo>
                      <a:pt x="122" y="821"/>
                    </a:lnTo>
                    <a:lnTo>
                      <a:pt x="133" y="727"/>
                    </a:lnTo>
                    <a:lnTo>
                      <a:pt x="143" y="633"/>
                    </a:lnTo>
                    <a:lnTo>
                      <a:pt x="153" y="538"/>
                    </a:lnTo>
                    <a:lnTo>
                      <a:pt x="164" y="444"/>
                    </a:lnTo>
                    <a:lnTo>
                      <a:pt x="174" y="350"/>
                    </a:lnTo>
                    <a:lnTo>
                      <a:pt x="183" y="254"/>
                    </a:lnTo>
                    <a:lnTo>
                      <a:pt x="193" y="160"/>
                    </a:lnTo>
                    <a:lnTo>
                      <a:pt x="204" y="65"/>
                    </a:lnTo>
                    <a:close/>
                  </a:path>
                </a:pathLst>
              </a:custGeom>
              <a:solidFill>
                <a:srgbClr val="99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6" name="Freeform 34">
                <a:extLst>
                  <a:ext uri="{FF2B5EF4-FFF2-40B4-BE49-F238E27FC236}">
                    <a16:creationId xmlns:a16="http://schemas.microsoft.com/office/drawing/2014/main" id="{AA4776B2-E334-D83A-B302-2C16D26DE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4" y="779"/>
                <a:ext cx="65" cy="269"/>
              </a:xfrm>
              <a:custGeom>
                <a:avLst/>
                <a:gdLst>
                  <a:gd name="T0" fmla="*/ 195 w 195"/>
                  <a:gd name="T1" fmla="*/ 61 h 807"/>
                  <a:gd name="T2" fmla="*/ 182 w 195"/>
                  <a:gd name="T3" fmla="*/ 53 h 807"/>
                  <a:gd name="T4" fmla="*/ 170 w 195"/>
                  <a:gd name="T5" fmla="*/ 47 h 807"/>
                  <a:gd name="T6" fmla="*/ 156 w 195"/>
                  <a:gd name="T7" fmla="*/ 39 h 807"/>
                  <a:gd name="T8" fmla="*/ 144 w 195"/>
                  <a:gd name="T9" fmla="*/ 31 h 807"/>
                  <a:gd name="T10" fmla="*/ 131 w 195"/>
                  <a:gd name="T11" fmla="*/ 23 h 807"/>
                  <a:gd name="T12" fmla="*/ 118 w 195"/>
                  <a:gd name="T13" fmla="*/ 15 h 807"/>
                  <a:gd name="T14" fmla="*/ 106 w 195"/>
                  <a:gd name="T15" fmla="*/ 8 h 807"/>
                  <a:gd name="T16" fmla="*/ 92 w 195"/>
                  <a:gd name="T17" fmla="*/ 0 h 807"/>
                  <a:gd name="T18" fmla="*/ 74 w 195"/>
                  <a:gd name="T19" fmla="*/ 101 h 807"/>
                  <a:gd name="T20" fmla="*/ 58 w 195"/>
                  <a:gd name="T21" fmla="*/ 202 h 807"/>
                  <a:gd name="T22" fmla="*/ 45 w 195"/>
                  <a:gd name="T23" fmla="*/ 302 h 807"/>
                  <a:gd name="T24" fmla="*/ 34 w 195"/>
                  <a:gd name="T25" fmla="*/ 401 h 807"/>
                  <a:gd name="T26" fmla="*/ 24 w 195"/>
                  <a:gd name="T27" fmla="*/ 501 h 807"/>
                  <a:gd name="T28" fmla="*/ 16 w 195"/>
                  <a:gd name="T29" fmla="*/ 602 h 807"/>
                  <a:gd name="T30" fmla="*/ 8 w 195"/>
                  <a:gd name="T31" fmla="*/ 704 h 807"/>
                  <a:gd name="T32" fmla="*/ 0 w 195"/>
                  <a:gd name="T33" fmla="*/ 807 h 807"/>
                  <a:gd name="T34" fmla="*/ 15 w 195"/>
                  <a:gd name="T35" fmla="*/ 800 h 807"/>
                  <a:gd name="T36" fmla="*/ 30 w 195"/>
                  <a:gd name="T37" fmla="*/ 795 h 807"/>
                  <a:gd name="T38" fmla="*/ 45 w 195"/>
                  <a:gd name="T39" fmla="*/ 788 h 807"/>
                  <a:gd name="T40" fmla="*/ 60 w 195"/>
                  <a:gd name="T41" fmla="*/ 781 h 807"/>
                  <a:gd name="T42" fmla="*/ 74 w 195"/>
                  <a:gd name="T43" fmla="*/ 776 h 807"/>
                  <a:gd name="T44" fmla="*/ 89 w 195"/>
                  <a:gd name="T45" fmla="*/ 769 h 807"/>
                  <a:gd name="T46" fmla="*/ 104 w 195"/>
                  <a:gd name="T47" fmla="*/ 764 h 807"/>
                  <a:gd name="T48" fmla="*/ 119 w 195"/>
                  <a:gd name="T49" fmla="*/ 757 h 807"/>
                  <a:gd name="T50" fmla="*/ 128 w 195"/>
                  <a:gd name="T51" fmla="*/ 670 h 807"/>
                  <a:gd name="T52" fmla="*/ 138 w 195"/>
                  <a:gd name="T53" fmla="*/ 583 h 807"/>
                  <a:gd name="T54" fmla="*/ 147 w 195"/>
                  <a:gd name="T55" fmla="*/ 496 h 807"/>
                  <a:gd name="T56" fmla="*/ 158 w 195"/>
                  <a:gd name="T57" fmla="*/ 409 h 807"/>
                  <a:gd name="T58" fmla="*/ 167 w 195"/>
                  <a:gd name="T59" fmla="*/ 323 h 807"/>
                  <a:gd name="T60" fmla="*/ 176 w 195"/>
                  <a:gd name="T61" fmla="*/ 235 h 807"/>
                  <a:gd name="T62" fmla="*/ 186 w 195"/>
                  <a:gd name="T63" fmla="*/ 149 h 807"/>
                  <a:gd name="T64" fmla="*/ 195 w 195"/>
                  <a:gd name="T65" fmla="*/ 61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5" h="807">
                    <a:moveTo>
                      <a:pt x="195" y="61"/>
                    </a:moveTo>
                    <a:lnTo>
                      <a:pt x="182" y="53"/>
                    </a:lnTo>
                    <a:lnTo>
                      <a:pt x="170" y="47"/>
                    </a:lnTo>
                    <a:lnTo>
                      <a:pt x="156" y="39"/>
                    </a:lnTo>
                    <a:lnTo>
                      <a:pt x="144" y="31"/>
                    </a:lnTo>
                    <a:lnTo>
                      <a:pt x="131" y="23"/>
                    </a:lnTo>
                    <a:lnTo>
                      <a:pt x="118" y="15"/>
                    </a:lnTo>
                    <a:lnTo>
                      <a:pt x="106" y="8"/>
                    </a:lnTo>
                    <a:lnTo>
                      <a:pt x="92" y="0"/>
                    </a:lnTo>
                    <a:lnTo>
                      <a:pt x="74" y="101"/>
                    </a:lnTo>
                    <a:lnTo>
                      <a:pt x="58" y="202"/>
                    </a:lnTo>
                    <a:lnTo>
                      <a:pt x="45" y="302"/>
                    </a:lnTo>
                    <a:lnTo>
                      <a:pt x="34" y="401"/>
                    </a:lnTo>
                    <a:lnTo>
                      <a:pt x="24" y="501"/>
                    </a:lnTo>
                    <a:lnTo>
                      <a:pt x="16" y="602"/>
                    </a:lnTo>
                    <a:lnTo>
                      <a:pt x="8" y="704"/>
                    </a:lnTo>
                    <a:lnTo>
                      <a:pt x="0" y="807"/>
                    </a:lnTo>
                    <a:lnTo>
                      <a:pt x="15" y="800"/>
                    </a:lnTo>
                    <a:lnTo>
                      <a:pt x="30" y="795"/>
                    </a:lnTo>
                    <a:lnTo>
                      <a:pt x="45" y="788"/>
                    </a:lnTo>
                    <a:lnTo>
                      <a:pt x="60" y="781"/>
                    </a:lnTo>
                    <a:lnTo>
                      <a:pt x="74" y="776"/>
                    </a:lnTo>
                    <a:lnTo>
                      <a:pt x="89" y="769"/>
                    </a:lnTo>
                    <a:lnTo>
                      <a:pt x="104" y="764"/>
                    </a:lnTo>
                    <a:lnTo>
                      <a:pt x="119" y="757"/>
                    </a:lnTo>
                    <a:lnTo>
                      <a:pt x="128" y="670"/>
                    </a:lnTo>
                    <a:lnTo>
                      <a:pt x="138" y="583"/>
                    </a:lnTo>
                    <a:lnTo>
                      <a:pt x="147" y="496"/>
                    </a:lnTo>
                    <a:lnTo>
                      <a:pt x="158" y="409"/>
                    </a:lnTo>
                    <a:lnTo>
                      <a:pt x="167" y="323"/>
                    </a:lnTo>
                    <a:lnTo>
                      <a:pt x="176" y="235"/>
                    </a:lnTo>
                    <a:lnTo>
                      <a:pt x="186" y="149"/>
                    </a:lnTo>
                    <a:lnTo>
                      <a:pt x="195" y="61"/>
                    </a:lnTo>
                    <a:close/>
                  </a:path>
                </a:pathLst>
              </a:custGeom>
              <a:solidFill>
                <a:srgbClr val="9B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7" name="Freeform 35">
                <a:extLst>
                  <a:ext uri="{FF2B5EF4-FFF2-40B4-BE49-F238E27FC236}">
                    <a16:creationId xmlns:a16="http://schemas.microsoft.com/office/drawing/2014/main" id="{456ABEC8-E918-B7D1-8DDD-E4A624129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" y="780"/>
                <a:ext cx="61" cy="246"/>
              </a:xfrm>
              <a:custGeom>
                <a:avLst/>
                <a:gdLst>
                  <a:gd name="T0" fmla="*/ 184 w 184"/>
                  <a:gd name="T1" fmla="*/ 60 h 739"/>
                  <a:gd name="T2" fmla="*/ 173 w 184"/>
                  <a:gd name="T3" fmla="*/ 52 h 739"/>
                  <a:gd name="T4" fmla="*/ 161 w 184"/>
                  <a:gd name="T5" fmla="*/ 45 h 739"/>
                  <a:gd name="T6" fmla="*/ 149 w 184"/>
                  <a:gd name="T7" fmla="*/ 37 h 739"/>
                  <a:gd name="T8" fmla="*/ 137 w 184"/>
                  <a:gd name="T9" fmla="*/ 29 h 739"/>
                  <a:gd name="T10" fmla="*/ 125 w 184"/>
                  <a:gd name="T11" fmla="*/ 22 h 739"/>
                  <a:gd name="T12" fmla="*/ 112 w 184"/>
                  <a:gd name="T13" fmla="*/ 14 h 739"/>
                  <a:gd name="T14" fmla="*/ 100 w 184"/>
                  <a:gd name="T15" fmla="*/ 8 h 739"/>
                  <a:gd name="T16" fmla="*/ 88 w 184"/>
                  <a:gd name="T17" fmla="*/ 0 h 739"/>
                  <a:gd name="T18" fmla="*/ 70 w 184"/>
                  <a:gd name="T19" fmla="*/ 93 h 739"/>
                  <a:gd name="T20" fmla="*/ 55 w 184"/>
                  <a:gd name="T21" fmla="*/ 185 h 739"/>
                  <a:gd name="T22" fmla="*/ 43 w 184"/>
                  <a:gd name="T23" fmla="*/ 276 h 739"/>
                  <a:gd name="T24" fmla="*/ 33 w 184"/>
                  <a:gd name="T25" fmla="*/ 368 h 739"/>
                  <a:gd name="T26" fmla="*/ 24 w 184"/>
                  <a:gd name="T27" fmla="*/ 460 h 739"/>
                  <a:gd name="T28" fmla="*/ 15 w 184"/>
                  <a:gd name="T29" fmla="*/ 551 h 739"/>
                  <a:gd name="T30" fmla="*/ 7 w 184"/>
                  <a:gd name="T31" fmla="*/ 644 h 739"/>
                  <a:gd name="T32" fmla="*/ 0 w 184"/>
                  <a:gd name="T33" fmla="*/ 739 h 739"/>
                  <a:gd name="T34" fmla="*/ 15 w 184"/>
                  <a:gd name="T35" fmla="*/ 733 h 739"/>
                  <a:gd name="T36" fmla="*/ 30 w 184"/>
                  <a:gd name="T37" fmla="*/ 728 h 739"/>
                  <a:gd name="T38" fmla="*/ 43 w 184"/>
                  <a:gd name="T39" fmla="*/ 723 h 739"/>
                  <a:gd name="T40" fmla="*/ 58 w 184"/>
                  <a:gd name="T41" fmla="*/ 716 h 739"/>
                  <a:gd name="T42" fmla="*/ 73 w 184"/>
                  <a:gd name="T43" fmla="*/ 711 h 739"/>
                  <a:gd name="T44" fmla="*/ 88 w 184"/>
                  <a:gd name="T45" fmla="*/ 705 h 739"/>
                  <a:gd name="T46" fmla="*/ 101 w 184"/>
                  <a:gd name="T47" fmla="*/ 699 h 739"/>
                  <a:gd name="T48" fmla="*/ 116 w 184"/>
                  <a:gd name="T49" fmla="*/ 693 h 739"/>
                  <a:gd name="T50" fmla="*/ 125 w 184"/>
                  <a:gd name="T51" fmla="*/ 614 h 739"/>
                  <a:gd name="T52" fmla="*/ 132 w 184"/>
                  <a:gd name="T53" fmla="*/ 535 h 739"/>
                  <a:gd name="T54" fmla="*/ 141 w 184"/>
                  <a:gd name="T55" fmla="*/ 456 h 739"/>
                  <a:gd name="T56" fmla="*/ 150 w 184"/>
                  <a:gd name="T57" fmla="*/ 376 h 739"/>
                  <a:gd name="T58" fmla="*/ 159 w 184"/>
                  <a:gd name="T59" fmla="*/ 296 h 739"/>
                  <a:gd name="T60" fmla="*/ 168 w 184"/>
                  <a:gd name="T61" fmla="*/ 218 h 739"/>
                  <a:gd name="T62" fmla="*/ 175 w 184"/>
                  <a:gd name="T63" fmla="*/ 138 h 739"/>
                  <a:gd name="T64" fmla="*/ 184 w 184"/>
                  <a:gd name="T65" fmla="*/ 6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4" h="739">
                    <a:moveTo>
                      <a:pt x="184" y="60"/>
                    </a:moveTo>
                    <a:lnTo>
                      <a:pt x="173" y="52"/>
                    </a:lnTo>
                    <a:lnTo>
                      <a:pt x="161" y="45"/>
                    </a:lnTo>
                    <a:lnTo>
                      <a:pt x="149" y="37"/>
                    </a:lnTo>
                    <a:lnTo>
                      <a:pt x="137" y="29"/>
                    </a:lnTo>
                    <a:lnTo>
                      <a:pt x="125" y="22"/>
                    </a:lnTo>
                    <a:lnTo>
                      <a:pt x="112" y="14"/>
                    </a:lnTo>
                    <a:lnTo>
                      <a:pt x="100" y="8"/>
                    </a:lnTo>
                    <a:lnTo>
                      <a:pt x="88" y="0"/>
                    </a:lnTo>
                    <a:lnTo>
                      <a:pt x="70" y="93"/>
                    </a:lnTo>
                    <a:lnTo>
                      <a:pt x="55" y="185"/>
                    </a:lnTo>
                    <a:lnTo>
                      <a:pt x="43" y="276"/>
                    </a:lnTo>
                    <a:lnTo>
                      <a:pt x="33" y="368"/>
                    </a:lnTo>
                    <a:lnTo>
                      <a:pt x="24" y="460"/>
                    </a:lnTo>
                    <a:lnTo>
                      <a:pt x="15" y="551"/>
                    </a:lnTo>
                    <a:lnTo>
                      <a:pt x="7" y="644"/>
                    </a:lnTo>
                    <a:lnTo>
                      <a:pt x="0" y="739"/>
                    </a:lnTo>
                    <a:lnTo>
                      <a:pt x="15" y="733"/>
                    </a:lnTo>
                    <a:lnTo>
                      <a:pt x="30" y="728"/>
                    </a:lnTo>
                    <a:lnTo>
                      <a:pt x="43" y="723"/>
                    </a:lnTo>
                    <a:lnTo>
                      <a:pt x="58" y="716"/>
                    </a:lnTo>
                    <a:lnTo>
                      <a:pt x="73" y="711"/>
                    </a:lnTo>
                    <a:lnTo>
                      <a:pt x="88" y="705"/>
                    </a:lnTo>
                    <a:lnTo>
                      <a:pt x="101" y="699"/>
                    </a:lnTo>
                    <a:lnTo>
                      <a:pt x="116" y="693"/>
                    </a:lnTo>
                    <a:lnTo>
                      <a:pt x="125" y="614"/>
                    </a:lnTo>
                    <a:lnTo>
                      <a:pt x="132" y="535"/>
                    </a:lnTo>
                    <a:lnTo>
                      <a:pt x="141" y="456"/>
                    </a:lnTo>
                    <a:lnTo>
                      <a:pt x="150" y="376"/>
                    </a:lnTo>
                    <a:lnTo>
                      <a:pt x="159" y="296"/>
                    </a:lnTo>
                    <a:lnTo>
                      <a:pt x="168" y="218"/>
                    </a:lnTo>
                    <a:lnTo>
                      <a:pt x="175" y="138"/>
                    </a:lnTo>
                    <a:lnTo>
                      <a:pt x="184" y="60"/>
                    </a:lnTo>
                    <a:close/>
                  </a:path>
                </a:pathLst>
              </a:custGeom>
              <a:solidFill>
                <a:srgbClr val="9E5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8" name="Freeform 36">
                <a:extLst>
                  <a:ext uri="{FF2B5EF4-FFF2-40B4-BE49-F238E27FC236}">
                    <a16:creationId xmlns:a16="http://schemas.microsoft.com/office/drawing/2014/main" id="{6B570CE1-EA57-1C60-2825-D4D10A9CC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0" y="780"/>
                <a:ext cx="58" cy="225"/>
              </a:xfrm>
              <a:custGeom>
                <a:avLst/>
                <a:gdLst>
                  <a:gd name="T0" fmla="*/ 175 w 175"/>
                  <a:gd name="T1" fmla="*/ 59 h 674"/>
                  <a:gd name="T2" fmla="*/ 164 w 175"/>
                  <a:gd name="T3" fmla="*/ 51 h 674"/>
                  <a:gd name="T4" fmla="*/ 152 w 175"/>
                  <a:gd name="T5" fmla="*/ 44 h 674"/>
                  <a:gd name="T6" fmla="*/ 140 w 175"/>
                  <a:gd name="T7" fmla="*/ 36 h 674"/>
                  <a:gd name="T8" fmla="*/ 129 w 175"/>
                  <a:gd name="T9" fmla="*/ 29 h 674"/>
                  <a:gd name="T10" fmla="*/ 117 w 175"/>
                  <a:gd name="T11" fmla="*/ 23 h 674"/>
                  <a:gd name="T12" fmla="*/ 106 w 175"/>
                  <a:gd name="T13" fmla="*/ 15 h 674"/>
                  <a:gd name="T14" fmla="*/ 94 w 175"/>
                  <a:gd name="T15" fmla="*/ 8 h 674"/>
                  <a:gd name="T16" fmla="*/ 82 w 175"/>
                  <a:gd name="T17" fmla="*/ 0 h 674"/>
                  <a:gd name="T18" fmla="*/ 65 w 175"/>
                  <a:gd name="T19" fmla="*/ 85 h 674"/>
                  <a:gd name="T20" fmla="*/ 50 w 175"/>
                  <a:gd name="T21" fmla="*/ 170 h 674"/>
                  <a:gd name="T22" fmla="*/ 40 w 175"/>
                  <a:gd name="T23" fmla="*/ 253 h 674"/>
                  <a:gd name="T24" fmla="*/ 30 w 175"/>
                  <a:gd name="T25" fmla="*/ 336 h 674"/>
                  <a:gd name="T26" fmla="*/ 21 w 175"/>
                  <a:gd name="T27" fmla="*/ 419 h 674"/>
                  <a:gd name="T28" fmla="*/ 13 w 175"/>
                  <a:gd name="T29" fmla="*/ 502 h 674"/>
                  <a:gd name="T30" fmla="*/ 7 w 175"/>
                  <a:gd name="T31" fmla="*/ 587 h 674"/>
                  <a:gd name="T32" fmla="*/ 0 w 175"/>
                  <a:gd name="T33" fmla="*/ 674 h 674"/>
                  <a:gd name="T34" fmla="*/ 13 w 175"/>
                  <a:gd name="T35" fmla="*/ 668 h 674"/>
                  <a:gd name="T36" fmla="*/ 28 w 175"/>
                  <a:gd name="T37" fmla="*/ 663 h 674"/>
                  <a:gd name="T38" fmla="*/ 42 w 175"/>
                  <a:gd name="T39" fmla="*/ 658 h 674"/>
                  <a:gd name="T40" fmla="*/ 56 w 175"/>
                  <a:gd name="T41" fmla="*/ 652 h 674"/>
                  <a:gd name="T42" fmla="*/ 70 w 175"/>
                  <a:gd name="T43" fmla="*/ 649 h 674"/>
                  <a:gd name="T44" fmla="*/ 83 w 175"/>
                  <a:gd name="T45" fmla="*/ 643 h 674"/>
                  <a:gd name="T46" fmla="*/ 98 w 175"/>
                  <a:gd name="T47" fmla="*/ 638 h 674"/>
                  <a:gd name="T48" fmla="*/ 111 w 175"/>
                  <a:gd name="T49" fmla="*/ 633 h 674"/>
                  <a:gd name="T50" fmla="*/ 119 w 175"/>
                  <a:gd name="T51" fmla="*/ 561 h 674"/>
                  <a:gd name="T52" fmla="*/ 128 w 175"/>
                  <a:gd name="T53" fmla="*/ 489 h 674"/>
                  <a:gd name="T54" fmla="*/ 135 w 175"/>
                  <a:gd name="T55" fmla="*/ 417 h 674"/>
                  <a:gd name="T56" fmla="*/ 144 w 175"/>
                  <a:gd name="T57" fmla="*/ 346 h 674"/>
                  <a:gd name="T58" fmla="*/ 152 w 175"/>
                  <a:gd name="T59" fmla="*/ 274 h 674"/>
                  <a:gd name="T60" fmla="*/ 159 w 175"/>
                  <a:gd name="T61" fmla="*/ 202 h 674"/>
                  <a:gd name="T62" fmla="*/ 168 w 175"/>
                  <a:gd name="T63" fmla="*/ 130 h 674"/>
                  <a:gd name="T64" fmla="*/ 175 w 175"/>
                  <a:gd name="T65" fmla="*/ 59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5" h="674">
                    <a:moveTo>
                      <a:pt x="175" y="59"/>
                    </a:moveTo>
                    <a:lnTo>
                      <a:pt x="164" y="51"/>
                    </a:lnTo>
                    <a:lnTo>
                      <a:pt x="152" y="44"/>
                    </a:lnTo>
                    <a:lnTo>
                      <a:pt x="140" y="36"/>
                    </a:lnTo>
                    <a:lnTo>
                      <a:pt x="129" y="29"/>
                    </a:lnTo>
                    <a:lnTo>
                      <a:pt x="117" y="23"/>
                    </a:lnTo>
                    <a:lnTo>
                      <a:pt x="106" y="15"/>
                    </a:lnTo>
                    <a:lnTo>
                      <a:pt x="94" y="8"/>
                    </a:lnTo>
                    <a:lnTo>
                      <a:pt x="82" y="0"/>
                    </a:lnTo>
                    <a:lnTo>
                      <a:pt x="65" y="85"/>
                    </a:lnTo>
                    <a:lnTo>
                      <a:pt x="50" y="170"/>
                    </a:lnTo>
                    <a:lnTo>
                      <a:pt x="40" y="253"/>
                    </a:lnTo>
                    <a:lnTo>
                      <a:pt x="30" y="336"/>
                    </a:lnTo>
                    <a:lnTo>
                      <a:pt x="21" y="419"/>
                    </a:lnTo>
                    <a:lnTo>
                      <a:pt x="13" y="502"/>
                    </a:lnTo>
                    <a:lnTo>
                      <a:pt x="7" y="587"/>
                    </a:lnTo>
                    <a:lnTo>
                      <a:pt x="0" y="674"/>
                    </a:lnTo>
                    <a:lnTo>
                      <a:pt x="13" y="668"/>
                    </a:lnTo>
                    <a:lnTo>
                      <a:pt x="28" y="663"/>
                    </a:lnTo>
                    <a:lnTo>
                      <a:pt x="42" y="658"/>
                    </a:lnTo>
                    <a:lnTo>
                      <a:pt x="56" y="652"/>
                    </a:lnTo>
                    <a:lnTo>
                      <a:pt x="70" y="649"/>
                    </a:lnTo>
                    <a:lnTo>
                      <a:pt x="83" y="643"/>
                    </a:lnTo>
                    <a:lnTo>
                      <a:pt x="98" y="638"/>
                    </a:lnTo>
                    <a:lnTo>
                      <a:pt x="111" y="633"/>
                    </a:lnTo>
                    <a:lnTo>
                      <a:pt x="119" y="561"/>
                    </a:lnTo>
                    <a:lnTo>
                      <a:pt x="128" y="489"/>
                    </a:lnTo>
                    <a:lnTo>
                      <a:pt x="135" y="417"/>
                    </a:lnTo>
                    <a:lnTo>
                      <a:pt x="144" y="346"/>
                    </a:lnTo>
                    <a:lnTo>
                      <a:pt x="152" y="274"/>
                    </a:lnTo>
                    <a:lnTo>
                      <a:pt x="159" y="202"/>
                    </a:lnTo>
                    <a:lnTo>
                      <a:pt x="168" y="130"/>
                    </a:lnTo>
                    <a:lnTo>
                      <a:pt x="175" y="59"/>
                    </a:lnTo>
                    <a:close/>
                  </a:path>
                </a:pathLst>
              </a:custGeom>
              <a:solidFill>
                <a:srgbClr val="A05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89" name="Freeform 37">
                <a:extLst>
                  <a:ext uri="{FF2B5EF4-FFF2-40B4-BE49-F238E27FC236}">
                    <a16:creationId xmlns:a16="http://schemas.microsoft.com/office/drawing/2014/main" id="{CD8DDE2E-47FA-5F84-11C9-4A95B24B0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3" y="781"/>
                <a:ext cx="55" cy="203"/>
              </a:xfrm>
              <a:custGeom>
                <a:avLst/>
                <a:gdLst>
                  <a:gd name="T0" fmla="*/ 166 w 166"/>
                  <a:gd name="T1" fmla="*/ 56 h 607"/>
                  <a:gd name="T2" fmla="*/ 156 w 166"/>
                  <a:gd name="T3" fmla="*/ 49 h 607"/>
                  <a:gd name="T4" fmla="*/ 144 w 166"/>
                  <a:gd name="T5" fmla="*/ 41 h 607"/>
                  <a:gd name="T6" fmla="*/ 134 w 166"/>
                  <a:gd name="T7" fmla="*/ 34 h 607"/>
                  <a:gd name="T8" fmla="*/ 122 w 166"/>
                  <a:gd name="T9" fmla="*/ 28 h 607"/>
                  <a:gd name="T10" fmla="*/ 111 w 166"/>
                  <a:gd name="T11" fmla="*/ 21 h 607"/>
                  <a:gd name="T12" fmla="*/ 99 w 166"/>
                  <a:gd name="T13" fmla="*/ 13 h 607"/>
                  <a:gd name="T14" fmla="*/ 89 w 166"/>
                  <a:gd name="T15" fmla="*/ 6 h 607"/>
                  <a:gd name="T16" fmla="*/ 77 w 166"/>
                  <a:gd name="T17" fmla="*/ 0 h 607"/>
                  <a:gd name="T18" fmla="*/ 61 w 166"/>
                  <a:gd name="T19" fmla="*/ 77 h 607"/>
                  <a:gd name="T20" fmla="*/ 47 w 166"/>
                  <a:gd name="T21" fmla="*/ 153 h 607"/>
                  <a:gd name="T22" fmla="*/ 37 w 166"/>
                  <a:gd name="T23" fmla="*/ 227 h 607"/>
                  <a:gd name="T24" fmla="*/ 28 w 166"/>
                  <a:gd name="T25" fmla="*/ 301 h 607"/>
                  <a:gd name="T26" fmla="*/ 19 w 166"/>
                  <a:gd name="T27" fmla="*/ 376 h 607"/>
                  <a:gd name="T28" fmla="*/ 13 w 166"/>
                  <a:gd name="T29" fmla="*/ 452 h 607"/>
                  <a:gd name="T30" fmla="*/ 6 w 166"/>
                  <a:gd name="T31" fmla="*/ 529 h 607"/>
                  <a:gd name="T32" fmla="*/ 0 w 166"/>
                  <a:gd name="T33" fmla="*/ 607 h 607"/>
                  <a:gd name="T34" fmla="*/ 13 w 166"/>
                  <a:gd name="T35" fmla="*/ 602 h 607"/>
                  <a:gd name="T36" fmla="*/ 27 w 166"/>
                  <a:gd name="T37" fmla="*/ 598 h 607"/>
                  <a:gd name="T38" fmla="*/ 40 w 166"/>
                  <a:gd name="T39" fmla="*/ 592 h 607"/>
                  <a:gd name="T40" fmla="*/ 55 w 166"/>
                  <a:gd name="T41" fmla="*/ 587 h 607"/>
                  <a:gd name="T42" fmla="*/ 68 w 166"/>
                  <a:gd name="T43" fmla="*/ 583 h 607"/>
                  <a:gd name="T44" fmla="*/ 82 w 166"/>
                  <a:gd name="T45" fmla="*/ 578 h 607"/>
                  <a:gd name="T46" fmla="*/ 95 w 166"/>
                  <a:gd name="T47" fmla="*/ 574 h 607"/>
                  <a:gd name="T48" fmla="*/ 108 w 166"/>
                  <a:gd name="T49" fmla="*/ 568 h 607"/>
                  <a:gd name="T50" fmla="*/ 116 w 166"/>
                  <a:gd name="T51" fmla="*/ 505 h 607"/>
                  <a:gd name="T52" fmla="*/ 123 w 166"/>
                  <a:gd name="T53" fmla="*/ 441 h 607"/>
                  <a:gd name="T54" fmla="*/ 131 w 166"/>
                  <a:gd name="T55" fmla="*/ 377 h 607"/>
                  <a:gd name="T56" fmla="*/ 138 w 166"/>
                  <a:gd name="T57" fmla="*/ 312 h 607"/>
                  <a:gd name="T58" fmla="*/ 144 w 166"/>
                  <a:gd name="T59" fmla="*/ 248 h 607"/>
                  <a:gd name="T60" fmla="*/ 152 w 166"/>
                  <a:gd name="T61" fmla="*/ 185 h 607"/>
                  <a:gd name="T62" fmla="*/ 159 w 166"/>
                  <a:gd name="T63" fmla="*/ 119 h 607"/>
                  <a:gd name="T64" fmla="*/ 166 w 166"/>
                  <a:gd name="T65" fmla="*/ 56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6" h="607">
                    <a:moveTo>
                      <a:pt x="166" y="56"/>
                    </a:moveTo>
                    <a:lnTo>
                      <a:pt x="156" y="49"/>
                    </a:lnTo>
                    <a:lnTo>
                      <a:pt x="144" y="41"/>
                    </a:lnTo>
                    <a:lnTo>
                      <a:pt x="134" y="34"/>
                    </a:lnTo>
                    <a:lnTo>
                      <a:pt x="122" y="28"/>
                    </a:lnTo>
                    <a:lnTo>
                      <a:pt x="111" y="21"/>
                    </a:lnTo>
                    <a:lnTo>
                      <a:pt x="99" y="13"/>
                    </a:lnTo>
                    <a:lnTo>
                      <a:pt x="89" y="6"/>
                    </a:lnTo>
                    <a:lnTo>
                      <a:pt x="77" y="0"/>
                    </a:lnTo>
                    <a:lnTo>
                      <a:pt x="61" y="77"/>
                    </a:lnTo>
                    <a:lnTo>
                      <a:pt x="47" y="153"/>
                    </a:lnTo>
                    <a:lnTo>
                      <a:pt x="37" y="227"/>
                    </a:lnTo>
                    <a:lnTo>
                      <a:pt x="28" y="301"/>
                    </a:lnTo>
                    <a:lnTo>
                      <a:pt x="19" y="376"/>
                    </a:lnTo>
                    <a:lnTo>
                      <a:pt x="13" y="452"/>
                    </a:lnTo>
                    <a:lnTo>
                      <a:pt x="6" y="529"/>
                    </a:lnTo>
                    <a:lnTo>
                      <a:pt x="0" y="607"/>
                    </a:lnTo>
                    <a:lnTo>
                      <a:pt x="13" y="602"/>
                    </a:lnTo>
                    <a:lnTo>
                      <a:pt x="27" y="598"/>
                    </a:lnTo>
                    <a:lnTo>
                      <a:pt x="40" y="592"/>
                    </a:lnTo>
                    <a:lnTo>
                      <a:pt x="55" y="587"/>
                    </a:lnTo>
                    <a:lnTo>
                      <a:pt x="68" y="583"/>
                    </a:lnTo>
                    <a:lnTo>
                      <a:pt x="82" y="578"/>
                    </a:lnTo>
                    <a:lnTo>
                      <a:pt x="95" y="574"/>
                    </a:lnTo>
                    <a:lnTo>
                      <a:pt x="108" y="568"/>
                    </a:lnTo>
                    <a:lnTo>
                      <a:pt x="116" y="505"/>
                    </a:lnTo>
                    <a:lnTo>
                      <a:pt x="123" y="441"/>
                    </a:lnTo>
                    <a:lnTo>
                      <a:pt x="131" y="377"/>
                    </a:lnTo>
                    <a:lnTo>
                      <a:pt x="138" y="312"/>
                    </a:lnTo>
                    <a:lnTo>
                      <a:pt x="144" y="248"/>
                    </a:lnTo>
                    <a:lnTo>
                      <a:pt x="152" y="185"/>
                    </a:lnTo>
                    <a:lnTo>
                      <a:pt x="159" y="119"/>
                    </a:lnTo>
                    <a:lnTo>
                      <a:pt x="166" y="56"/>
                    </a:lnTo>
                    <a:close/>
                  </a:path>
                </a:pathLst>
              </a:custGeom>
              <a:solidFill>
                <a:srgbClr val="A5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0" name="Freeform 38">
                <a:extLst>
                  <a:ext uri="{FF2B5EF4-FFF2-40B4-BE49-F238E27FC236}">
                    <a16:creationId xmlns:a16="http://schemas.microsoft.com/office/drawing/2014/main" id="{44CB9CEB-271D-BEB9-6B1C-405E8A289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782"/>
                <a:ext cx="52" cy="180"/>
              </a:xfrm>
              <a:custGeom>
                <a:avLst/>
                <a:gdLst>
                  <a:gd name="T0" fmla="*/ 157 w 157"/>
                  <a:gd name="T1" fmla="*/ 53 h 538"/>
                  <a:gd name="T2" fmla="*/ 147 w 157"/>
                  <a:gd name="T3" fmla="*/ 46 h 538"/>
                  <a:gd name="T4" fmla="*/ 137 w 157"/>
                  <a:gd name="T5" fmla="*/ 39 h 538"/>
                  <a:gd name="T6" fmla="*/ 126 w 157"/>
                  <a:gd name="T7" fmla="*/ 33 h 538"/>
                  <a:gd name="T8" fmla="*/ 116 w 157"/>
                  <a:gd name="T9" fmla="*/ 26 h 538"/>
                  <a:gd name="T10" fmla="*/ 104 w 157"/>
                  <a:gd name="T11" fmla="*/ 19 h 538"/>
                  <a:gd name="T12" fmla="*/ 93 w 157"/>
                  <a:gd name="T13" fmla="*/ 13 h 538"/>
                  <a:gd name="T14" fmla="*/ 83 w 157"/>
                  <a:gd name="T15" fmla="*/ 6 h 538"/>
                  <a:gd name="T16" fmla="*/ 73 w 157"/>
                  <a:gd name="T17" fmla="*/ 0 h 538"/>
                  <a:gd name="T18" fmla="*/ 56 w 157"/>
                  <a:gd name="T19" fmla="*/ 69 h 538"/>
                  <a:gd name="T20" fmla="*/ 44 w 157"/>
                  <a:gd name="T21" fmla="*/ 135 h 538"/>
                  <a:gd name="T22" fmla="*/ 34 w 157"/>
                  <a:gd name="T23" fmla="*/ 201 h 538"/>
                  <a:gd name="T24" fmla="*/ 25 w 157"/>
                  <a:gd name="T25" fmla="*/ 268 h 538"/>
                  <a:gd name="T26" fmla="*/ 19 w 157"/>
                  <a:gd name="T27" fmla="*/ 333 h 538"/>
                  <a:gd name="T28" fmla="*/ 12 w 157"/>
                  <a:gd name="T29" fmla="*/ 399 h 538"/>
                  <a:gd name="T30" fmla="*/ 6 w 157"/>
                  <a:gd name="T31" fmla="*/ 468 h 538"/>
                  <a:gd name="T32" fmla="*/ 0 w 157"/>
                  <a:gd name="T33" fmla="*/ 538 h 538"/>
                  <a:gd name="T34" fmla="*/ 13 w 157"/>
                  <a:gd name="T35" fmla="*/ 534 h 538"/>
                  <a:gd name="T36" fmla="*/ 25 w 157"/>
                  <a:gd name="T37" fmla="*/ 530 h 538"/>
                  <a:gd name="T38" fmla="*/ 38 w 157"/>
                  <a:gd name="T39" fmla="*/ 526 h 538"/>
                  <a:gd name="T40" fmla="*/ 52 w 157"/>
                  <a:gd name="T41" fmla="*/ 522 h 538"/>
                  <a:gd name="T42" fmla="*/ 65 w 157"/>
                  <a:gd name="T43" fmla="*/ 518 h 538"/>
                  <a:gd name="T44" fmla="*/ 79 w 157"/>
                  <a:gd name="T45" fmla="*/ 514 h 538"/>
                  <a:gd name="T46" fmla="*/ 90 w 157"/>
                  <a:gd name="T47" fmla="*/ 510 h 538"/>
                  <a:gd name="T48" fmla="*/ 104 w 157"/>
                  <a:gd name="T49" fmla="*/ 506 h 538"/>
                  <a:gd name="T50" fmla="*/ 111 w 157"/>
                  <a:gd name="T51" fmla="*/ 449 h 538"/>
                  <a:gd name="T52" fmla="*/ 117 w 157"/>
                  <a:gd name="T53" fmla="*/ 393 h 538"/>
                  <a:gd name="T54" fmla="*/ 125 w 157"/>
                  <a:gd name="T55" fmla="*/ 336 h 538"/>
                  <a:gd name="T56" fmla="*/ 131 w 157"/>
                  <a:gd name="T57" fmla="*/ 278 h 538"/>
                  <a:gd name="T58" fmla="*/ 138 w 157"/>
                  <a:gd name="T59" fmla="*/ 223 h 538"/>
                  <a:gd name="T60" fmla="*/ 144 w 157"/>
                  <a:gd name="T61" fmla="*/ 166 h 538"/>
                  <a:gd name="T62" fmla="*/ 151 w 157"/>
                  <a:gd name="T63" fmla="*/ 110 h 538"/>
                  <a:gd name="T64" fmla="*/ 157 w 157"/>
                  <a:gd name="T65" fmla="*/ 53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7" h="538">
                    <a:moveTo>
                      <a:pt x="157" y="53"/>
                    </a:moveTo>
                    <a:lnTo>
                      <a:pt x="147" y="46"/>
                    </a:lnTo>
                    <a:lnTo>
                      <a:pt x="137" y="39"/>
                    </a:lnTo>
                    <a:lnTo>
                      <a:pt x="126" y="33"/>
                    </a:lnTo>
                    <a:lnTo>
                      <a:pt x="116" y="26"/>
                    </a:lnTo>
                    <a:lnTo>
                      <a:pt x="104" y="19"/>
                    </a:lnTo>
                    <a:lnTo>
                      <a:pt x="93" y="13"/>
                    </a:lnTo>
                    <a:lnTo>
                      <a:pt x="83" y="6"/>
                    </a:lnTo>
                    <a:lnTo>
                      <a:pt x="73" y="0"/>
                    </a:lnTo>
                    <a:lnTo>
                      <a:pt x="56" y="69"/>
                    </a:lnTo>
                    <a:lnTo>
                      <a:pt x="44" y="135"/>
                    </a:lnTo>
                    <a:lnTo>
                      <a:pt x="34" y="201"/>
                    </a:lnTo>
                    <a:lnTo>
                      <a:pt x="25" y="268"/>
                    </a:lnTo>
                    <a:lnTo>
                      <a:pt x="19" y="333"/>
                    </a:lnTo>
                    <a:lnTo>
                      <a:pt x="12" y="399"/>
                    </a:lnTo>
                    <a:lnTo>
                      <a:pt x="6" y="468"/>
                    </a:lnTo>
                    <a:lnTo>
                      <a:pt x="0" y="538"/>
                    </a:lnTo>
                    <a:lnTo>
                      <a:pt x="13" y="534"/>
                    </a:lnTo>
                    <a:lnTo>
                      <a:pt x="25" y="530"/>
                    </a:lnTo>
                    <a:lnTo>
                      <a:pt x="38" y="526"/>
                    </a:lnTo>
                    <a:lnTo>
                      <a:pt x="52" y="522"/>
                    </a:lnTo>
                    <a:lnTo>
                      <a:pt x="65" y="518"/>
                    </a:lnTo>
                    <a:lnTo>
                      <a:pt x="79" y="514"/>
                    </a:lnTo>
                    <a:lnTo>
                      <a:pt x="90" y="510"/>
                    </a:lnTo>
                    <a:lnTo>
                      <a:pt x="104" y="506"/>
                    </a:lnTo>
                    <a:lnTo>
                      <a:pt x="111" y="449"/>
                    </a:lnTo>
                    <a:lnTo>
                      <a:pt x="117" y="393"/>
                    </a:lnTo>
                    <a:lnTo>
                      <a:pt x="125" y="336"/>
                    </a:lnTo>
                    <a:lnTo>
                      <a:pt x="131" y="278"/>
                    </a:lnTo>
                    <a:lnTo>
                      <a:pt x="138" y="223"/>
                    </a:lnTo>
                    <a:lnTo>
                      <a:pt x="144" y="166"/>
                    </a:lnTo>
                    <a:lnTo>
                      <a:pt x="151" y="110"/>
                    </a:lnTo>
                    <a:lnTo>
                      <a:pt x="157" y="53"/>
                    </a:lnTo>
                    <a:close/>
                  </a:path>
                </a:pathLst>
              </a:custGeom>
              <a:solidFill>
                <a:srgbClr val="A8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1" name="Freeform 39">
                <a:extLst>
                  <a:ext uri="{FF2B5EF4-FFF2-40B4-BE49-F238E27FC236}">
                    <a16:creationId xmlns:a16="http://schemas.microsoft.com/office/drawing/2014/main" id="{902A365B-3682-8CBB-5C5A-7EC7AEF09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9" y="783"/>
                <a:ext cx="49" cy="158"/>
              </a:xfrm>
              <a:custGeom>
                <a:avLst/>
                <a:gdLst>
                  <a:gd name="T0" fmla="*/ 147 w 147"/>
                  <a:gd name="T1" fmla="*/ 51 h 473"/>
                  <a:gd name="T2" fmla="*/ 137 w 147"/>
                  <a:gd name="T3" fmla="*/ 44 h 473"/>
                  <a:gd name="T4" fmla="*/ 128 w 147"/>
                  <a:gd name="T5" fmla="*/ 39 h 473"/>
                  <a:gd name="T6" fmla="*/ 117 w 147"/>
                  <a:gd name="T7" fmla="*/ 32 h 473"/>
                  <a:gd name="T8" fmla="*/ 107 w 147"/>
                  <a:gd name="T9" fmla="*/ 25 h 473"/>
                  <a:gd name="T10" fmla="*/ 96 w 147"/>
                  <a:gd name="T11" fmla="*/ 20 h 473"/>
                  <a:gd name="T12" fmla="*/ 87 w 147"/>
                  <a:gd name="T13" fmla="*/ 13 h 473"/>
                  <a:gd name="T14" fmla="*/ 77 w 147"/>
                  <a:gd name="T15" fmla="*/ 7 h 473"/>
                  <a:gd name="T16" fmla="*/ 67 w 147"/>
                  <a:gd name="T17" fmla="*/ 0 h 473"/>
                  <a:gd name="T18" fmla="*/ 52 w 147"/>
                  <a:gd name="T19" fmla="*/ 61 h 473"/>
                  <a:gd name="T20" fmla="*/ 40 w 147"/>
                  <a:gd name="T21" fmla="*/ 120 h 473"/>
                  <a:gd name="T22" fmla="*/ 31 w 147"/>
                  <a:gd name="T23" fmla="*/ 178 h 473"/>
                  <a:gd name="T24" fmla="*/ 23 w 147"/>
                  <a:gd name="T25" fmla="*/ 235 h 473"/>
                  <a:gd name="T26" fmla="*/ 16 w 147"/>
                  <a:gd name="T27" fmla="*/ 292 h 473"/>
                  <a:gd name="T28" fmla="*/ 12 w 147"/>
                  <a:gd name="T29" fmla="*/ 351 h 473"/>
                  <a:gd name="T30" fmla="*/ 6 w 147"/>
                  <a:gd name="T31" fmla="*/ 411 h 473"/>
                  <a:gd name="T32" fmla="*/ 0 w 147"/>
                  <a:gd name="T33" fmla="*/ 473 h 473"/>
                  <a:gd name="T34" fmla="*/ 13 w 147"/>
                  <a:gd name="T35" fmla="*/ 469 h 473"/>
                  <a:gd name="T36" fmla="*/ 25 w 147"/>
                  <a:gd name="T37" fmla="*/ 465 h 473"/>
                  <a:gd name="T38" fmla="*/ 38 w 147"/>
                  <a:gd name="T39" fmla="*/ 461 h 473"/>
                  <a:gd name="T40" fmla="*/ 50 w 147"/>
                  <a:gd name="T41" fmla="*/ 457 h 473"/>
                  <a:gd name="T42" fmla="*/ 62 w 147"/>
                  <a:gd name="T43" fmla="*/ 455 h 473"/>
                  <a:gd name="T44" fmla="*/ 76 w 147"/>
                  <a:gd name="T45" fmla="*/ 451 h 473"/>
                  <a:gd name="T46" fmla="*/ 87 w 147"/>
                  <a:gd name="T47" fmla="*/ 447 h 473"/>
                  <a:gd name="T48" fmla="*/ 101 w 147"/>
                  <a:gd name="T49" fmla="*/ 443 h 473"/>
                  <a:gd name="T50" fmla="*/ 107 w 147"/>
                  <a:gd name="T51" fmla="*/ 393 h 473"/>
                  <a:gd name="T52" fmla="*/ 113 w 147"/>
                  <a:gd name="T53" fmla="*/ 344 h 473"/>
                  <a:gd name="T54" fmla="*/ 119 w 147"/>
                  <a:gd name="T55" fmla="*/ 296 h 473"/>
                  <a:gd name="T56" fmla="*/ 125 w 147"/>
                  <a:gd name="T57" fmla="*/ 247 h 473"/>
                  <a:gd name="T58" fmla="*/ 129 w 147"/>
                  <a:gd name="T59" fmla="*/ 198 h 473"/>
                  <a:gd name="T60" fmla="*/ 135 w 147"/>
                  <a:gd name="T61" fmla="*/ 149 h 473"/>
                  <a:gd name="T62" fmla="*/ 141 w 147"/>
                  <a:gd name="T63" fmla="*/ 100 h 473"/>
                  <a:gd name="T64" fmla="*/ 147 w 147"/>
                  <a:gd name="T65" fmla="*/ 5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7" h="473">
                    <a:moveTo>
                      <a:pt x="147" y="51"/>
                    </a:moveTo>
                    <a:lnTo>
                      <a:pt x="137" y="44"/>
                    </a:lnTo>
                    <a:lnTo>
                      <a:pt x="128" y="39"/>
                    </a:lnTo>
                    <a:lnTo>
                      <a:pt x="117" y="32"/>
                    </a:lnTo>
                    <a:lnTo>
                      <a:pt x="107" y="25"/>
                    </a:lnTo>
                    <a:lnTo>
                      <a:pt x="96" y="20"/>
                    </a:lnTo>
                    <a:lnTo>
                      <a:pt x="87" y="13"/>
                    </a:lnTo>
                    <a:lnTo>
                      <a:pt x="77" y="7"/>
                    </a:lnTo>
                    <a:lnTo>
                      <a:pt x="67" y="0"/>
                    </a:lnTo>
                    <a:lnTo>
                      <a:pt x="52" y="61"/>
                    </a:lnTo>
                    <a:lnTo>
                      <a:pt x="40" y="120"/>
                    </a:lnTo>
                    <a:lnTo>
                      <a:pt x="31" y="178"/>
                    </a:lnTo>
                    <a:lnTo>
                      <a:pt x="23" y="235"/>
                    </a:lnTo>
                    <a:lnTo>
                      <a:pt x="16" y="292"/>
                    </a:lnTo>
                    <a:lnTo>
                      <a:pt x="12" y="351"/>
                    </a:lnTo>
                    <a:lnTo>
                      <a:pt x="6" y="411"/>
                    </a:lnTo>
                    <a:lnTo>
                      <a:pt x="0" y="473"/>
                    </a:lnTo>
                    <a:lnTo>
                      <a:pt x="13" y="469"/>
                    </a:lnTo>
                    <a:lnTo>
                      <a:pt x="25" y="465"/>
                    </a:lnTo>
                    <a:lnTo>
                      <a:pt x="38" y="461"/>
                    </a:lnTo>
                    <a:lnTo>
                      <a:pt x="50" y="457"/>
                    </a:lnTo>
                    <a:lnTo>
                      <a:pt x="62" y="455"/>
                    </a:lnTo>
                    <a:lnTo>
                      <a:pt x="76" y="451"/>
                    </a:lnTo>
                    <a:lnTo>
                      <a:pt x="87" y="447"/>
                    </a:lnTo>
                    <a:lnTo>
                      <a:pt x="101" y="443"/>
                    </a:lnTo>
                    <a:lnTo>
                      <a:pt x="107" y="393"/>
                    </a:lnTo>
                    <a:lnTo>
                      <a:pt x="113" y="344"/>
                    </a:lnTo>
                    <a:lnTo>
                      <a:pt x="119" y="296"/>
                    </a:lnTo>
                    <a:lnTo>
                      <a:pt x="125" y="247"/>
                    </a:lnTo>
                    <a:lnTo>
                      <a:pt x="129" y="198"/>
                    </a:lnTo>
                    <a:lnTo>
                      <a:pt x="135" y="149"/>
                    </a:lnTo>
                    <a:lnTo>
                      <a:pt x="141" y="100"/>
                    </a:lnTo>
                    <a:lnTo>
                      <a:pt x="147" y="51"/>
                    </a:lnTo>
                    <a:close/>
                  </a:path>
                </a:pathLst>
              </a:custGeom>
              <a:solidFill>
                <a:srgbClr val="AA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2" name="Freeform 40">
                <a:extLst>
                  <a:ext uri="{FF2B5EF4-FFF2-40B4-BE49-F238E27FC236}">
                    <a16:creationId xmlns:a16="http://schemas.microsoft.com/office/drawing/2014/main" id="{6554E9FC-46B6-069D-F450-258312191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783"/>
                <a:ext cx="46" cy="136"/>
              </a:xfrm>
              <a:custGeom>
                <a:avLst/>
                <a:gdLst>
                  <a:gd name="T0" fmla="*/ 138 w 138"/>
                  <a:gd name="T1" fmla="*/ 51 h 407"/>
                  <a:gd name="T2" fmla="*/ 129 w 138"/>
                  <a:gd name="T3" fmla="*/ 44 h 407"/>
                  <a:gd name="T4" fmla="*/ 119 w 138"/>
                  <a:gd name="T5" fmla="*/ 38 h 407"/>
                  <a:gd name="T6" fmla="*/ 110 w 138"/>
                  <a:gd name="T7" fmla="*/ 32 h 407"/>
                  <a:gd name="T8" fmla="*/ 101 w 138"/>
                  <a:gd name="T9" fmla="*/ 26 h 407"/>
                  <a:gd name="T10" fmla="*/ 90 w 138"/>
                  <a:gd name="T11" fmla="*/ 19 h 407"/>
                  <a:gd name="T12" fmla="*/ 81 w 138"/>
                  <a:gd name="T13" fmla="*/ 14 h 407"/>
                  <a:gd name="T14" fmla="*/ 71 w 138"/>
                  <a:gd name="T15" fmla="*/ 7 h 407"/>
                  <a:gd name="T16" fmla="*/ 62 w 138"/>
                  <a:gd name="T17" fmla="*/ 0 h 407"/>
                  <a:gd name="T18" fmla="*/ 49 w 138"/>
                  <a:gd name="T19" fmla="*/ 54 h 407"/>
                  <a:gd name="T20" fmla="*/ 37 w 138"/>
                  <a:gd name="T21" fmla="*/ 104 h 407"/>
                  <a:gd name="T22" fmla="*/ 28 w 138"/>
                  <a:gd name="T23" fmla="*/ 153 h 407"/>
                  <a:gd name="T24" fmla="*/ 20 w 138"/>
                  <a:gd name="T25" fmla="*/ 202 h 407"/>
                  <a:gd name="T26" fmla="*/ 14 w 138"/>
                  <a:gd name="T27" fmla="*/ 252 h 407"/>
                  <a:gd name="T28" fmla="*/ 10 w 138"/>
                  <a:gd name="T29" fmla="*/ 302 h 407"/>
                  <a:gd name="T30" fmla="*/ 6 w 138"/>
                  <a:gd name="T31" fmla="*/ 353 h 407"/>
                  <a:gd name="T32" fmla="*/ 0 w 138"/>
                  <a:gd name="T33" fmla="*/ 407 h 407"/>
                  <a:gd name="T34" fmla="*/ 12 w 138"/>
                  <a:gd name="T35" fmla="*/ 404 h 407"/>
                  <a:gd name="T36" fmla="*/ 25 w 138"/>
                  <a:gd name="T37" fmla="*/ 400 h 407"/>
                  <a:gd name="T38" fmla="*/ 37 w 138"/>
                  <a:gd name="T39" fmla="*/ 398 h 407"/>
                  <a:gd name="T40" fmla="*/ 49 w 138"/>
                  <a:gd name="T41" fmla="*/ 394 h 407"/>
                  <a:gd name="T42" fmla="*/ 61 w 138"/>
                  <a:gd name="T43" fmla="*/ 391 h 407"/>
                  <a:gd name="T44" fmla="*/ 74 w 138"/>
                  <a:gd name="T45" fmla="*/ 388 h 407"/>
                  <a:gd name="T46" fmla="*/ 86 w 138"/>
                  <a:gd name="T47" fmla="*/ 384 h 407"/>
                  <a:gd name="T48" fmla="*/ 98 w 138"/>
                  <a:gd name="T49" fmla="*/ 382 h 407"/>
                  <a:gd name="T50" fmla="*/ 108 w 138"/>
                  <a:gd name="T51" fmla="*/ 299 h 407"/>
                  <a:gd name="T52" fmla="*/ 119 w 138"/>
                  <a:gd name="T53" fmla="*/ 216 h 407"/>
                  <a:gd name="T54" fmla="*/ 128 w 138"/>
                  <a:gd name="T55" fmla="*/ 133 h 407"/>
                  <a:gd name="T56" fmla="*/ 138 w 138"/>
                  <a:gd name="T57" fmla="*/ 51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8" h="407">
                    <a:moveTo>
                      <a:pt x="138" y="51"/>
                    </a:moveTo>
                    <a:lnTo>
                      <a:pt x="129" y="44"/>
                    </a:lnTo>
                    <a:lnTo>
                      <a:pt x="119" y="38"/>
                    </a:lnTo>
                    <a:lnTo>
                      <a:pt x="110" y="32"/>
                    </a:lnTo>
                    <a:lnTo>
                      <a:pt x="101" y="26"/>
                    </a:lnTo>
                    <a:lnTo>
                      <a:pt x="90" y="19"/>
                    </a:lnTo>
                    <a:lnTo>
                      <a:pt x="81" y="14"/>
                    </a:lnTo>
                    <a:lnTo>
                      <a:pt x="71" y="7"/>
                    </a:lnTo>
                    <a:lnTo>
                      <a:pt x="62" y="0"/>
                    </a:lnTo>
                    <a:lnTo>
                      <a:pt x="49" y="54"/>
                    </a:lnTo>
                    <a:lnTo>
                      <a:pt x="37" y="104"/>
                    </a:lnTo>
                    <a:lnTo>
                      <a:pt x="28" y="153"/>
                    </a:lnTo>
                    <a:lnTo>
                      <a:pt x="20" y="202"/>
                    </a:lnTo>
                    <a:lnTo>
                      <a:pt x="14" y="252"/>
                    </a:lnTo>
                    <a:lnTo>
                      <a:pt x="10" y="302"/>
                    </a:lnTo>
                    <a:lnTo>
                      <a:pt x="6" y="353"/>
                    </a:lnTo>
                    <a:lnTo>
                      <a:pt x="0" y="407"/>
                    </a:lnTo>
                    <a:lnTo>
                      <a:pt x="12" y="404"/>
                    </a:lnTo>
                    <a:lnTo>
                      <a:pt x="25" y="400"/>
                    </a:lnTo>
                    <a:lnTo>
                      <a:pt x="37" y="398"/>
                    </a:lnTo>
                    <a:lnTo>
                      <a:pt x="49" y="394"/>
                    </a:lnTo>
                    <a:lnTo>
                      <a:pt x="61" y="391"/>
                    </a:lnTo>
                    <a:lnTo>
                      <a:pt x="74" y="388"/>
                    </a:lnTo>
                    <a:lnTo>
                      <a:pt x="86" y="384"/>
                    </a:lnTo>
                    <a:lnTo>
                      <a:pt x="98" y="382"/>
                    </a:lnTo>
                    <a:lnTo>
                      <a:pt x="108" y="299"/>
                    </a:lnTo>
                    <a:lnTo>
                      <a:pt x="119" y="216"/>
                    </a:lnTo>
                    <a:lnTo>
                      <a:pt x="128" y="133"/>
                    </a:lnTo>
                    <a:lnTo>
                      <a:pt x="138" y="51"/>
                    </a:lnTo>
                    <a:close/>
                  </a:path>
                </a:pathLst>
              </a:custGeom>
              <a:solidFill>
                <a:srgbClr val="AD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3" name="Freeform 41">
                <a:extLst>
                  <a:ext uri="{FF2B5EF4-FFF2-40B4-BE49-F238E27FC236}">
                    <a16:creationId xmlns:a16="http://schemas.microsoft.com/office/drawing/2014/main" id="{8DF4C616-3F77-4140-E474-49DAC5BEE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5" y="784"/>
                <a:ext cx="43" cy="114"/>
              </a:xfrm>
              <a:custGeom>
                <a:avLst/>
                <a:gdLst>
                  <a:gd name="T0" fmla="*/ 129 w 129"/>
                  <a:gd name="T1" fmla="*/ 48 h 340"/>
                  <a:gd name="T2" fmla="*/ 120 w 129"/>
                  <a:gd name="T3" fmla="*/ 41 h 340"/>
                  <a:gd name="T4" fmla="*/ 111 w 129"/>
                  <a:gd name="T5" fmla="*/ 36 h 340"/>
                  <a:gd name="T6" fmla="*/ 102 w 129"/>
                  <a:gd name="T7" fmla="*/ 29 h 340"/>
                  <a:gd name="T8" fmla="*/ 93 w 129"/>
                  <a:gd name="T9" fmla="*/ 24 h 340"/>
                  <a:gd name="T10" fmla="*/ 83 w 129"/>
                  <a:gd name="T11" fmla="*/ 17 h 340"/>
                  <a:gd name="T12" fmla="*/ 74 w 129"/>
                  <a:gd name="T13" fmla="*/ 12 h 340"/>
                  <a:gd name="T14" fmla="*/ 65 w 129"/>
                  <a:gd name="T15" fmla="*/ 5 h 340"/>
                  <a:gd name="T16" fmla="*/ 56 w 129"/>
                  <a:gd name="T17" fmla="*/ 0 h 340"/>
                  <a:gd name="T18" fmla="*/ 44 w 129"/>
                  <a:gd name="T19" fmla="*/ 45 h 340"/>
                  <a:gd name="T20" fmla="*/ 34 w 129"/>
                  <a:gd name="T21" fmla="*/ 88 h 340"/>
                  <a:gd name="T22" fmla="*/ 26 w 129"/>
                  <a:gd name="T23" fmla="*/ 129 h 340"/>
                  <a:gd name="T24" fmla="*/ 19 w 129"/>
                  <a:gd name="T25" fmla="*/ 169 h 340"/>
                  <a:gd name="T26" fmla="*/ 14 w 129"/>
                  <a:gd name="T27" fmla="*/ 210 h 340"/>
                  <a:gd name="T28" fmla="*/ 10 w 129"/>
                  <a:gd name="T29" fmla="*/ 251 h 340"/>
                  <a:gd name="T30" fmla="*/ 4 w 129"/>
                  <a:gd name="T31" fmla="*/ 295 h 340"/>
                  <a:gd name="T32" fmla="*/ 0 w 129"/>
                  <a:gd name="T33" fmla="*/ 340 h 340"/>
                  <a:gd name="T34" fmla="*/ 11 w 129"/>
                  <a:gd name="T35" fmla="*/ 338 h 340"/>
                  <a:gd name="T36" fmla="*/ 23 w 129"/>
                  <a:gd name="T37" fmla="*/ 335 h 340"/>
                  <a:gd name="T38" fmla="*/ 35 w 129"/>
                  <a:gd name="T39" fmla="*/ 332 h 340"/>
                  <a:gd name="T40" fmla="*/ 47 w 129"/>
                  <a:gd name="T41" fmla="*/ 328 h 340"/>
                  <a:gd name="T42" fmla="*/ 58 w 129"/>
                  <a:gd name="T43" fmla="*/ 326 h 340"/>
                  <a:gd name="T44" fmla="*/ 69 w 129"/>
                  <a:gd name="T45" fmla="*/ 323 h 340"/>
                  <a:gd name="T46" fmla="*/ 81 w 129"/>
                  <a:gd name="T47" fmla="*/ 320 h 340"/>
                  <a:gd name="T48" fmla="*/ 93 w 129"/>
                  <a:gd name="T49" fmla="*/ 318 h 340"/>
                  <a:gd name="T50" fmla="*/ 102 w 129"/>
                  <a:gd name="T51" fmla="*/ 250 h 340"/>
                  <a:gd name="T52" fmla="*/ 111 w 129"/>
                  <a:gd name="T53" fmla="*/ 182 h 340"/>
                  <a:gd name="T54" fmla="*/ 120 w 129"/>
                  <a:gd name="T55" fmla="*/ 116 h 340"/>
                  <a:gd name="T56" fmla="*/ 129 w 129"/>
                  <a:gd name="T57" fmla="*/ 48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9" h="340">
                    <a:moveTo>
                      <a:pt x="129" y="48"/>
                    </a:moveTo>
                    <a:lnTo>
                      <a:pt x="120" y="41"/>
                    </a:lnTo>
                    <a:lnTo>
                      <a:pt x="111" y="36"/>
                    </a:lnTo>
                    <a:lnTo>
                      <a:pt x="102" y="29"/>
                    </a:lnTo>
                    <a:lnTo>
                      <a:pt x="93" y="24"/>
                    </a:lnTo>
                    <a:lnTo>
                      <a:pt x="83" y="17"/>
                    </a:lnTo>
                    <a:lnTo>
                      <a:pt x="74" y="12"/>
                    </a:lnTo>
                    <a:lnTo>
                      <a:pt x="65" y="5"/>
                    </a:lnTo>
                    <a:lnTo>
                      <a:pt x="56" y="0"/>
                    </a:lnTo>
                    <a:lnTo>
                      <a:pt x="44" y="45"/>
                    </a:lnTo>
                    <a:lnTo>
                      <a:pt x="34" y="88"/>
                    </a:lnTo>
                    <a:lnTo>
                      <a:pt x="26" y="129"/>
                    </a:lnTo>
                    <a:lnTo>
                      <a:pt x="19" y="169"/>
                    </a:lnTo>
                    <a:lnTo>
                      <a:pt x="14" y="210"/>
                    </a:lnTo>
                    <a:lnTo>
                      <a:pt x="10" y="251"/>
                    </a:lnTo>
                    <a:lnTo>
                      <a:pt x="4" y="295"/>
                    </a:lnTo>
                    <a:lnTo>
                      <a:pt x="0" y="340"/>
                    </a:lnTo>
                    <a:lnTo>
                      <a:pt x="11" y="338"/>
                    </a:lnTo>
                    <a:lnTo>
                      <a:pt x="23" y="335"/>
                    </a:lnTo>
                    <a:lnTo>
                      <a:pt x="35" y="332"/>
                    </a:lnTo>
                    <a:lnTo>
                      <a:pt x="47" y="328"/>
                    </a:lnTo>
                    <a:lnTo>
                      <a:pt x="58" y="326"/>
                    </a:lnTo>
                    <a:lnTo>
                      <a:pt x="69" y="323"/>
                    </a:lnTo>
                    <a:lnTo>
                      <a:pt x="81" y="320"/>
                    </a:lnTo>
                    <a:lnTo>
                      <a:pt x="93" y="318"/>
                    </a:lnTo>
                    <a:lnTo>
                      <a:pt x="102" y="250"/>
                    </a:lnTo>
                    <a:lnTo>
                      <a:pt x="111" y="182"/>
                    </a:lnTo>
                    <a:lnTo>
                      <a:pt x="120" y="116"/>
                    </a:lnTo>
                    <a:lnTo>
                      <a:pt x="129" y="48"/>
                    </a:lnTo>
                    <a:close/>
                  </a:path>
                </a:pathLst>
              </a:custGeom>
              <a:solidFill>
                <a:srgbClr val="B2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4" name="Freeform 42">
                <a:extLst>
                  <a:ext uri="{FF2B5EF4-FFF2-40B4-BE49-F238E27FC236}">
                    <a16:creationId xmlns:a16="http://schemas.microsoft.com/office/drawing/2014/main" id="{05F47478-3EE1-EBDA-657B-FE4FC080B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7" y="785"/>
                <a:ext cx="40" cy="91"/>
              </a:xfrm>
              <a:custGeom>
                <a:avLst/>
                <a:gdLst>
                  <a:gd name="T0" fmla="*/ 119 w 119"/>
                  <a:gd name="T1" fmla="*/ 45 h 272"/>
                  <a:gd name="T2" fmla="*/ 111 w 119"/>
                  <a:gd name="T3" fmla="*/ 40 h 272"/>
                  <a:gd name="T4" fmla="*/ 103 w 119"/>
                  <a:gd name="T5" fmla="*/ 34 h 272"/>
                  <a:gd name="T6" fmla="*/ 94 w 119"/>
                  <a:gd name="T7" fmla="*/ 28 h 272"/>
                  <a:gd name="T8" fmla="*/ 87 w 119"/>
                  <a:gd name="T9" fmla="*/ 22 h 272"/>
                  <a:gd name="T10" fmla="*/ 78 w 119"/>
                  <a:gd name="T11" fmla="*/ 17 h 272"/>
                  <a:gd name="T12" fmla="*/ 69 w 119"/>
                  <a:gd name="T13" fmla="*/ 10 h 272"/>
                  <a:gd name="T14" fmla="*/ 61 w 119"/>
                  <a:gd name="T15" fmla="*/ 5 h 272"/>
                  <a:gd name="T16" fmla="*/ 53 w 119"/>
                  <a:gd name="T17" fmla="*/ 0 h 272"/>
                  <a:gd name="T18" fmla="*/ 41 w 119"/>
                  <a:gd name="T19" fmla="*/ 37 h 272"/>
                  <a:gd name="T20" fmla="*/ 32 w 119"/>
                  <a:gd name="T21" fmla="*/ 72 h 272"/>
                  <a:gd name="T22" fmla="*/ 24 w 119"/>
                  <a:gd name="T23" fmla="*/ 103 h 272"/>
                  <a:gd name="T24" fmla="*/ 18 w 119"/>
                  <a:gd name="T25" fmla="*/ 135 h 272"/>
                  <a:gd name="T26" fmla="*/ 14 w 119"/>
                  <a:gd name="T27" fmla="*/ 167 h 272"/>
                  <a:gd name="T28" fmla="*/ 9 w 119"/>
                  <a:gd name="T29" fmla="*/ 200 h 272"/>
                  <a:gd name="T30" fmla="*/ 5 w 119"/>
                  <a:gd name="T31" fmla="*/ 235 h 272"/>
                  <a:gd name="T32" fmla="*/ 0 w 119"/>
                  <a:gd name="T33" fmla="*/ 272 h 272"/>
                  <a:gd name="T34" fmla="*/ 12 w 119"/>
                  <a:gd name="T35" fmla="*/ 269 h 272"/>
                  <a:gd name="T36" fmla="*/ 23 w 119"/>
                  <a:gd name="T37" fmla="*/ 268 h 272"/>
                  <a:gd name="T38" fmla="*/ 35 w 119"/>
                  <a:gd name="T39" fmla="*/ 266 h 272"/>
                  <a:gd name="T40" fmla="*/ 47 w 119"/>
                  <a:gd name="T41" fmla="*/ 263 h 272"/>
                  <a:gd name="T42" fmla="*/ 57 w 119"/>
                  <a:gd name="T43" fmla="*/ 262 h 272"/>
                  <a:gd name="T44" fmla="*/ 69 w 119"/>
                  <a:gd name="T45" fmla="*/ 259 h 272"/>
                  <a:gd name="T46" fmla="*/ 79 w 119"/>
                  <a:gd name="T47" fmla="*/ 256 h 272"/>
                  <a:gd name="T48" fmla="*/ 91 w 119"/>
                  <a:gd name="T49" fmla="*/ 254 h 272"/>
                  <a:gd name="T50" fmla="*/ 99 w 119"/>
                  <a:gd name="T51" fmla="*/ 202 h 272"/>
                  <a:gd name="T52" fmla="*/ 106 w 119"/>
                  <a:gd name="T53" fmla="*/ 150 h 272"/>
                  <a:gd name="T54" fmla="*/ 112 w 119"/>
                  <a:gd name="T55" fmla="*/ 98 h 272"/>
                  <a:gd name="T56" fmla="*/ 119 w 119"/>
                  <a:gd name="T57" fmla="*/ 45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9" h="272">
                    <a:moveTo>
                      <a:pt x="119" y="45"/>
                    </a:moveTo>
                    <a:lnTo>
                      <a:pt x="111" y="40"/>
                    </a:lnTo>
                    <a:lnTo>
                      <a:pt x="103" y="34"/>
                    </a:lnTo>
                    <a:lnTo>
                      <a:pt x="94" y="28"/>
                    </a:lnTo>
                    <a:lnTo>
                      <a:pt x="87" y="22"/>
                    </a:lnTo>
                    <a:lnTo>
                      <a:pt x="78" y="17"/>
                    </a:lnTo>
                    <a:lnTo>
                      <a:pt x="69" y="10"/>
                    </a:lnTo>
                    <a:lnTo>
                      <a:pt x="61" y="5"/>
                    </a:lnTo>
                    <a:lnTo>
                      <a:pt x="53" y="0"/>
                    </a:lnTo>
                    <a:lnTo>
                      <a:pt x="41" y="37"/>
                    </a:lnTo>
                    <a:lnTo>
                      <a:pt x="32" y="72"/>
                    </a:lnTo>
                    <a:lnTo>
                      <a:pt x="24" y="103"/>
                    </a:lnTo>
                    <a:lnTo>
                      <a:pt x="18" y="135"/>
                    </a:lnTo>
                    <a:lnTo>
                      <a:pt x="14" y="167"/>
                    </a:lnTo>
                    <a:lnTo>
                      <a:pt x="9" y="200"/>
                    </a:lnTo>
                    <a:lnTo>
                      <a:pt x="5" y="235"/>
                    </a:lnTo>
                    <a:lnTo>
                      <a:pt x="0" y="272"/>
                    </a:lnTo>
                    <a:lnTo>
                      <a:pt x="12" y="269"/>
                    </a:lnTo>
                    <a:lnTo>
                      <a:pt x="23" y="268"/>
                    </a:lnTo>
                    <a:lnTo>
                      <a:pt x="35" y="266"/>
                    </a:lnTo>
                    <a:lnTo>
                      <a:pt x="47" y="263"/>
                    </a:lnTo>
                    <a:lnTo>
                      <a:pt x="57" y="262"/>
                    </a:lnTo>
                    <a:lnTo>
                      <a:pt x="69" y="259"/>
                    </a:lnTo>
                    <a:lnTo>
                      <a:pt x="79" y="256"/>
                    </a:lnTo>
                    <a:lnTo>
                      <a:pt x="91" y="254"/>
                    </a:lnTo>
                    <a:lnTo>
                      <a:pt x="99" y="202"/>
                    </a:lnTo>
                    <a:lnTo>
                      <a:pt x="106" y="150"/>
                    </a:lnTo>
                    <a:lnTo>
                      <a:pt x="112" y="98"/>
                    </a:lnTo>
                    <a:lnTo>
                      <a:pt x="119" y="45"/>
                    </a:lnTo>
                    <a:close/>
                  </a:path>
                </a:pathLst>
              </a:custGeom>
              <a:solidFill>
                <a:srgbClr val="B568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5" name="Freeform 43">
                <a:extLst>
                  <a:ext uri="{FF2B5EF4-FFF2-40B4-BE49-F238E27FC236}">
                    <a16:creationId xmlns:a16="http://schemas.microsoft.com/office/drawing/2014/main" id="{95C24174-9E07-7D25-298A-9106EF812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" y="786"/>
                <a:ext cx="37" cy="69"/>
              </a:xfrm>
              <a:custGeom>
                <a:avLst/>
                <a:gdLst>
                  <a:gd name="T0" fmla="*/ 111 w 111"/>
                  <a:gd name="T1" fmla="*/ 43 h 206"/>
                  <a:gd name="T2" fmla="*/ 49 w 111"/>
                  <a:gd name="T3" fmla="*/ 0 h 206"/>
                  <a:gd name="T4" fmla="*/ 37 w 111"/>
                  <a:gd name="T5" fmla="*/ 30 h 206"/>
                  <a:gd name="T6" fmla="*/ 28 w 111"/>
                  <a:gd name="T7" fmla="*/ 55 h 206"/>
                  <a:gd name="T8" fmla="*/ 22 w 111"/>
                  <a:gd name="T9" fmla="*/ 80 h 206"/>
                  <a:gd name="T10" fmla="*/ 16 w 111"/>
                  <a:gd name="T11" fmla="*/ 103 h 206"/>
                  <a:gd name="T12" fmla="*/ 12 w 111"/>
                  <a:gd name="T13" fmla="*/ 127 h 206"/>
                  <a:gd name="T14" fmla="*/ 9 w 111"/>
                  <a:gd name="T15" fmla="*/ 151 h 206"/>
                  <a:gd name="T16" fmla="*/ 4 w 111"/>
                  <a:gd name="T17" fmla="*/ 177 h 206"/>
                  <a:gd name="T18" fmla="*/ 0 w 111"/>
                  <a:gd name="T19" fmla="*/ 206 h 206"/>
                  <a:gd name="T20" fmla="*/ 89 w 111"/>
                  <a:gd name="T21" fmla="*/ 192 h 206"/>
                  <a:gd name="T22" fmla="*/ 111 w 111"/>
                  <a:gd name="T23" fmla="*/ 4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1" h="206">
                    <a:moveTo>
                      <a:pt x="111" y="43"/>
                    </a:moveTo>
                    <a:lnTo>
                      <a:pt x="49" y="0"/>
                    </a:lnTo>
                    <a:lnTo>
                      <a:pt x="37" y="30"/>
                    </a:lnTo>
                    <a:lnTo>
                      <a:pt x="28" y="55"/>
                    </a:lnTo>
                    <a:lnTo>
                      <a:pt x="22" y="80"/>
                    </a:lnTo>
                    <a:lnTo>
                      <a:pt x="16" y="103"/>
                    </a:lnTo>
                    <a:lnTo>
                      <a:pt x="12" y="127"/>
                    </a:lnTo>
                    <a:lnTo>
                      <a:pt x="9" y="151"/>
                    </a:lnTo>
                    <a:lnTo>
                      <a:pt x="4" y="177"/>
                    </a:lnTo>
                    <a:lnTo>
                      <a:pt x="0" y="206"/>
                    </a:lnTo>
                    <a:lnTo>
                      <a:pt x="89" y="192"/>
                    </a:lnTo>
                    <a:lnTo>
                      <a:pt x="111" y="43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6" name="Freeform 44">
                <a:extLst>
                  <a:ext uri="{FF2B5EF4-FFF2-40B4-BE49-F238E27FC236}">
                    <a16:creationId xmlns:a16="http://schemas.microsoft.com/office/drawing/2014/main" id="{B599E2A1-983D-2CDD-D72C-9AA6D7D68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" y="1132"/>
                <a:ext cx="578" cy="93"/>
              </a:xfrm>
              <a:custGeom>
                <a:avLst/>
                <a:gdLst>
                  <a:gd name="T0" fmla="*/ 1597 w 1734"/>
                  <a:gd name="T1" fmla="*/ 179 h 279"/>
                  <a:gd name="T2" fmla="*/ 140 w 1734"/>
                  <a:gd name="T3" fmla="*/ 0 h 279"/>
                  <a:gd name="T4" fmla="*/ 0 w 1734"/>
                  <a:gd name="T5" fmla="*/ 69 h 279"/>
                  <a:gd name="T6" fmla="*/ 244 w 1734"/>
                  <a:gd name="T7" fmla="*/ 101 h 279"/>
                  <a:gd name="T8" fmla="*/ 1614 w 1734"/>
                  <a:gd name="T9" fmla="*/ 272 h 279"/>
                  <a:gd name="T10" fmla="*/ 1734 w 1734"/>
                  <a:gd name="T11" fmla="*/ 279 h 279"/>
                  <a:gd name="T12" fmla="*/ 1597 w 1734"/>
                  <a:gd name="T13" fmla="*/ 1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4" h="279">
                    <a:moveTo>
                      <a:pt x="1597" y="179"/>
                    </a:moveTo>
                    <a:lnTo>
                      <a:pt x="140" y="0"/>
                    </a:lnTo>
                    <a:lnTo>
                      <a:pt x="0" y="69"/>
                    </a:lnTo>
                    <a:lnTo>
                      <a:pt x="244" y="101"/>
                    </a:lnTo>
                    <a:lnTo>
                      <a:pt x="1614" y="272"/>
                    </a:lnTo>
                    <a:lnTo>
                      <a:pt x="1734" y="279"/>
                    </a:lnTo>
                    <a:lnTo>
                      <a:pt x="1597" y="17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7" name="Freeform 45">
                <a:extLst>
                  <a:ext uri="{FF2B5EF4-FFF2-40B4-BE49-F238E27FC236}">
                    <a16:creationId xmlns:a16="http://schemas.microsoft.com/office/drawing/2014/main" id="{592BA7EF-513C-AF69-8DB3-23C8D34D6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" y="1132"/>
                <a:ext cx="547" cy="89"/>
              </a:xfrm>
              <a:custGeom>
                <a:avLst/>
                <a:gdLst>
                  <a:gd name="T0" fmla="*/ 1459 w 1639"/>
                  <a:gd name="T1" fmla="*/ 162 h 267"/>
                  <a:gd name="T2" fmla="*/ 1374 w 1639"/>
                  <a:gd name="T3" fmla="*/ 151 h 267"/>
                  <a:gd name="T4" fmla="*/ 1289 w 1639"/>
                  <a:gd name="T5" fmla="*/ 141 h 267"/>
                  <a:gd name="T6" fmla="*/ 1205 w 1639"/>
                  <a:gd name="T7" fmla="*/ 130 h 267"/>
                  <a:gd name="T8" fmla="*/ 1120 w 1639"/>
                  <a:gd name="T9" fmla="*/ 121 h 267"/>
                  <a:gd name="T10" fmla="*/ 1035 w 1639"/>
                  <a:gd name="T11" fmla="*/ 110 h 267"/>
                  <a:gd name="T12" fmla="*/ 949 w 1639"/>
                  <a:gd name="T13" fmla="*/ 100 h 267"/>
                  <a:gd name="T14" fmla="*/ 864 w 1639"/>
                  <a:gd name="T15" fmla="*/ 89 h 267"/>
                  <a:gd name="T16" fmla="*/ 779 w 1639"/>
                  <a:gd name="T17" fmla="*/ 78 h 267"/>
                  <a:gd name="T18" fmla="*/ 694 w 1639"/>
                  <a:gd name="T19" fmla="*/ 68 h 267"/>
                  <a:gd name="T20" fmla="*/ 608 w 1639"/>
                  <a:gd name="T21" fmla="*/ 57 h 267"/>
                  <a:gd name="T22" fmla="*/ 523 w 1639"/>
                  <a:gd name="T23" fmla="*/ 47 h 267"/>
                  <a:gd name="T24" fmla="*/ 439 w 1639"/>
                  <a:gd name="T25" fmla="*/ 37 h 267"/>
                  <a:gd name="T26" fmla="*/ 352 w 1639"/>
                  <a:gd name="T27" fmla="*/ 27 h 267"/>
                  <a:gd name="T28" fmla="*/ 268 w 1639"/>
                  <a:gd name="T29" fmla="*/ 16 h 267"/>
                  <a:gd name="T30" fmla="*/ 183 w 1639"/>
                  <a:gd name="T31" fmla="*/ 5 h 267"/>
                  <a:gd name="T32" fmla="*/ 122 w 1639"/>
                  <a:gd name="T33" fmla="*/ 9 h 267"/>
                  <a:gd name="T34" fmla="*/ 88 w 1639"/>
                  <a:gd name="T35" fmla="*/ 27 h 267"/>
                  <a:gd name="T36" fmla="*/ 53 w 1639"/>
                  <a:gd name="T37" fmla="*/ 44 h 267"/>
                  <a:gd name="T38" fmla="*/ 18 w 1639"/>
                  <a:gd name="T39" fmla="*/ 61 h 267"/>
                  <a:gd name="T40" fmla="*/ 30 w 1639"/>
                  <a:gd name="T41" fmla="*/ 73 h 267"/>
                  <a:gd name="T42" fmla="*/ 89 w 1639"/>
                  <a:gd name="T43" fmla="*/ 81 h 267"/>
                  <a:gd name="T44" fmla="*/ 147 w 1639"/>
                  <a:gd name="T45" fmla="*/ 88 h 267"/>
                  <a:gd name="T46" fmla="*/ 207 w 1639"/>
                  <a:gd name="T47" fmla="*/ 96 h 267"/>
                  <a:gd name="T48" fmla="*/ 277 w 1639"/>
                  <a:gd name="T49" fmla="*/ 105 h 267"/>
                  <a:gd name="T50" fmla="*/ 357 w 1639"/>
                  <a:gd name="T51" fmla="*/ 114 h 267"/>
                  <a:gd name="T52" fmla="*/ 437 w 1639"/>
                  <a:gd name="T53" fmla="*/ 125 h 267"/>
                  <a:gd name="T54" fmla="*/ 518 w 1639"/>
                  <a:gd name="T55" fmla="*/ 134 h 267"/>
                  <a:gd name="T56" fmla="*/ 598 w 1639"/>
                  <a:gd name="T57" fmla="*/ 145 h 267"/>
                  <a:gd name="T58" fmla="*/ 678 w 1639"/>
                  <a:gd name="T59" fmla="*/ 154 h 267"/>
                  <a:gd name="T60" fmla="*/ 757 w 1639"/>
                  <a:gd name="T61" fmla="*/ 165 h 267"/>
                  <a:gd name="T62" fmla="*/ 837 w 1639"/>
                  <a:gd name="T63" fmla="*/ 174 h 267"/>
                  <a:gd name="T64" fmla="*/ 918 w 1639"/>
                  <a:gd name="T65" fmla="*/ 185 h 267"/>
                  <a:gd name="T66" fmla="*/ 998 w 1639"/>
                  <a:gd name="T67" fmla="*/ 194 h 267"/>
                  <a:gd name="T68" fmla="*/ 1077 w 1639"/>
                  <a:gd name="T69" fmla="*/ 205 h 267"/>
                  <a:gd name="T70" fmla="*/ 1157 w 1639"/>
                  <a:gd name="T71" fmla="*/ 214 h 267"/>
                  <a:gd name="T72" fmla="*/ 1237 w 1639"/>
                  <a:gd name="T73" fmla="*/ 225 h 267"/>
                  <a:gd name="T74" fmla="*/ 1316 w 1639"/>
                  <a:gd name="T75" fmla="*/ 234 h 267"/>
                  <a:gd name="T76" fmla="*/ 1396 w 1639"/>
                  <a:gd name="T77" fmla="*/ 244 h 267"/>
                  <a:gd name="T78" fmla="*/ 1475 w 1639"/>
                  <a:gd name="T79" fmla="*/ 254 h 267"/>
                  <a:gd name="T80" fmla="*/ 1530 w 1639"/>
                  <a:gd name="T81" fmla="*/ 260 h 267"/>
                  <a:gd name="T82" fmla="*/ 1562 w 1639"/>
                  <a:gd name="T83" fmla="*/ 262 h 267"/>
                  <a:gd name="T84" fmla="*/ 1593 w 1639"/>
                  <a:gd name="T85" fmla="*/ 264 h 267"/>
                  <a:gd name="T86" fmla="*/ 1624 w 1639"/>
                  <a:gd name="T87" fmla="*/ 266 h 267"/>
                  <a:gd name="T88" fmla="*/ 1621 w 1639"/>
                  <a:gd name="T89" fmla="*/ 255 h 267"/>
                  <a:gd name="T90" fmla="*/ 1587 w 1639"/>
                  <a:gd name="T91" fmla="*/ 230 h 267"/>
                  <a:gd name="T92" fmla="*/ 1553 w 1639"/>
                  <a:gd name="T93" fmla="*/ 205 h 267"/>
                  <a:gd name="T94" fmla="*/ 1518 w 1639"/>
                  <a:gd name="T95" fmla="*/ 179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39" h="267">
                    <a:moveTo>
                      <a:pt x="1501" y="167"/>
                    </a:moveTo>
                    <a:lnTo>
                      <a:pt x="1459" y="162"/>
                    </a:lnTo>
                    <a:lnTo>
                      <a:pt x="1416" y="157"/>
                    </a:lnTo>
                    <a:lnTo>
                      <a:pt x="1374" y="151"/>
                    </a:lnTo>
                    <a:lnTo>
                      <a:pt x="1331" y="146"/>
                    </a:lnTo>
                    <a:lnTo>
                      <a:pt x="1289" y="141"/>
                    </a:lnTo>
                    <a:lnTo>
                      <a:pt x="1246" y="136"/>
                    </a:lnTo>
                    <a:lnTo>
                      <a:pt x="1205" y="130"/>
                    </a:lnTo>
                    <a:lnTo>
                      <a:pt x="1161" y="125"/>
                    </a:lnTo>
                    <a:lnTo>
                      <a:pt x="1120" y="121"/>
                    </a:lnTo>
                    <a:lnTo>
                      <a:pt x="1077" y="116"/>
                    </a:lnTo>
                    <a:lnTo>
                      <a:pt x="1035" y="110"/>
                    </a:lnTo>
                    <a:lnTo>
                      <a:pt x="992" y="105"/>
                    </a:lnTo>
                    <a:lnTo>
                      <a:pt x="949" y="100"/>
                    </a:lnTo>
                    <a:lnTo>
                      <a:pt x="907" y="94"/>
                    </a:lnTo>
                    <a:lnTo>
                      <a:pt x="864" y="89"/>
                    </a:lnTo>
                    <a:lnTo>
                      <a:pt x="822" y="84"/>
                    </a:lnTo>
                    <a:lnTo>
                      <a:pt x="779" y="78"/>
                    </a:lnTo>
                    <a:lnTo>
                      <a:pt x="736" y="73"/>
                    </a:lnTo>
                    <a:lnTo>
                      <a:pt x="694" y="68"/>
                    </a:lnTo>
                    <a:lnTo>
                      <a:pt x="651" y="62"/>
                    </a:lnTo>
                    <a:lnTo>
                      <a:pt x="608" y="57"/>
                    </a:lnTo>
                    <a:lnTo>
                      <a:pt x="567" y="52"/>
                    </a:lnTo>
                    <a:lnTo>
                      <a:pt x="523" y="47"/>
                    </a:lnTo>
                    <a:lnTo>
                      <a:pt x="480" y="41"/>
                    </a:lnTo>
                    <a:lnTo>
                      <a:pt x="439" y="37"/>
                    </a:lnTo>
                    <a:lnTo>
                      <a:pt x="396" y="32"/>
                    </a:lnTo>
                    <a:lnTo>
                      <a:pt x="352" y="27"/>
                    </a:lnTo>
                    <a:lnTo>
                      <a:pt x="311" y="21"/>
                    </a:lnTo>
                    <a:lnTo>
                      <a:pt x="268" y="16"/>
                    </a:lnTo>
                    <a:lnTo>
                      <a:pt x="225" y="11"/>
                    </a:lnTo>
                    <a:lnTo>
                      <a:pt x="183" y="5"/>
                    </a:lnTo>
                    <a:lnTo>
                      <a:pt x="140" y="0"/>
                    </a:lnTo>
                    <a:lnTo>
                      <a:pt x="122" y="9"/>
                    </a:lnTo>
                    <a:lnTo>
                      <a:pt x="106" y="17"/>
                    </a:lnTo>
                    <a:lnTo>
                      <a:pt x="88" y="27"/>
                    </a:lnTo>
                    <a:lnTo>
                      <a:pt x="70" y="35"/>
                    </a:lnTo>
                    <a:lnTo>
                      <a:pt x="53" y="44"/>
                    </a:lnTo>
                    <a:lnTo>
                      <a:pt x="36" y="52"/>
                    </a:lnTo>
                    <a:lnTo>
                      <a:pt x="18" y="61"/>
                    </a:lnTo>
                    <a:lnTo>
                      <a:pt x="0" y="69"/>
                    </a:lnTo>
                    <a:lnTo>
                      <a:pt x="30" y="73"/>
                    </a:lnTo>
                    <a:lnTo>
                      <a:pt x="59" y="77"/>
                    </a:lnTo>
                    <a:lnTo>
                      <a:pt x="89" y="81"/>
                    </a:lnTo>
                    <a:lnTo>
                      <a:pt x="119" y="84"/>
                    </a:lnTo>
                    <a:lnTo>
                      <a:pt x="147" y="88"/>
                    </a:lnTo>
                    <a:lnTo>
                      <a:pt x="177" y="92"/>
                    </a:lnTo>
                    <a:lnTo>
                      <a:pt x="207" y="96"/>
                    </a:lnTo>
                    <a:lnTo>
                      <a:pt x="236" y="100"/>
                    </a:lnTo>
                    <a:lnTo>
                      <a:pt x="277" y="105"/>
                    </a:lnTo>
                    <a:lnTo>
                      <a:pt x="317" y="109"/>
                    </a:lnTo>
                    <a:lnTo>
                      <a:pt x="357" y="114"/>
                    </a:lnTo>
                    <a:lnTo>
                      <a:pt x="397" y="120"/>
                    </a:lnTo>
                    <a:lnTo>
                      <a:pt x="437" y="125"/>
                    </a:lnTo>
                    <a:lnTo>
                      <a:pt x="477" y="129"/>
                    </a:lnTo>
                    <a:lnTo>
                      <a:pt x="518" y="134"/>
                    </a:lnTo>
                    <a:lnTo>
                      <a:pt x="558" y="140"/>
                    </a:lnTo>
                    <a:lnTo>
                      <a:pt x="598" y="145"/>
                    </a:lnTo>
                    <a:lnTo>
                      <a:pt x="638" y="149"/>
                    </a:lnTo>
                    <a:lnTo>
                      <a:pt x="678" y="154"/>
                    </a:lnTo>
                    <a:lnTo>
                      <a:pt x="718" y="159"/>
                    </a:lnTo>
                    <a:lnTo>
                      <a:pt x="757" y="165"/>
                    </a:lnTo>
                    <a:lnTo>
                      <a:pt x="797" y="169"/>
                    </a:lnTo>
                    <a:lnTo>
                      <a:pt x="837" y="174"/>
                    </a:lnTo>
                    <a:lnTo>
                      <a:pt x="877" y="179"/>
                    </a:lnTo>
                    <a:lnTo>
                      <a:pt x="918" y="185"/>
                    </a:lnTo>
                    <a:lnTo>
                      <a:pt x="958" y="189"/>
                    </a:lnTo>
                    <a:lnTo>
                      <a:pt x="998" y="194"/>
                    </a:lnTo>
                    <a:lnTo>
                      <a:pt x="1038" y="199"/>
                    </a:lnTo>
                    <a:lnTo>
                      <a:pt x="1077" y="205"/>
                    </a:lnTo>
                    <a:lnTo>
                      <a:pt x="1117" y="209"/>
                    </a:lnTo>
                    <a:lnTo>
                      <a:pt x="1157" y="214"/>
                    </a:lnTo>
                    <a:lnTo>
                      <a:pt x="1197" y="219"/>
                    </a:lnTo>
                    <a:lnTo>
                      <a:pt x="1237" y="225"/>
                    </a:lnTo>
                    <a:lnTo>
                      <a:pt x="1276" y="229"/>
                    </a:lnTo>
                    <a:lnTo>
                      <a:pt x="1316" y="234"/>
                    </a:lnTo>
                    <a:lnTo>
                      <a:pt x="1356" y="239"/>
                    </a:lnTo>
                    <a:lnTo>
                      <a:pt x="1396" y="244"/>
                    </a:lnTo>
                    <a:lnTo>
                      <a:pt x="1437" y="248"/>
                    </a:lnTo>
                    <a:lnTo>
                      <a:pt x="1475" y="254"/>
                    </a:lnTo>
                    <a:lnTo>
                      <a:pt x="1515" y="259"/>
                    </a:lnTo>
                    <a:lnTo>
                      <a:pt x="1530" y="260"/>
                    </a:lnTo>
                    <a:lnTo>
                      <a:pt x="1547" y="260"/>
                    </a:lnTo>
                    <a:lnTo>
                      <a:pt x="1562" y="262"/>
                    </a:lnTo>
                    <a:lnTo>
                      <a:pt x="1578" y="263"/>
                    </a:lnTo>
                    <a:lnTo>
                      <a:pt x="1593" y="264"/>
                    </a:lnTo>
                    <a:lnTo>
                      <a:pt x="1609" y="264"/>
                    </a:lnTo>
                    <a:lnTo>
                      <a:pt x="1624" y="266"/>
                    </a:lnTo>
                    <a:lnTo>
                      <a:pt x="1639" y="267"/>
                    </a:lnTo>
                    <a:lnTo>
                      <a:pt x="1621" y="255"/>
                    </a:lnTo>
                    <a:lnTo>
                      <a:pt x="1605" y="242"/>
                    </a:lnTo>
                    <a:lnTo>
                      <a:pt x="1587" y="230"/>
                    </a:lnTo>
                    <a:lnTo>
                      <a:pt x="1570" y="217"/>
                    </a:lnTo>
                    <a:lnTo>
                      <a:pt x="1553" y="205"/>
                    </a:lnTo>
                    <a:lnTo>
                      <a:pt x="1535" y="193"/>
                    </a:lnTo>
                    <a:lnTo>
                      <a:pt x="1518" y="179"/>
                    </a:lnTo>
                    <a:lnTo>
                      <a:pt x="1501" y="167"/>
                    </a:lnTo>
                    <a:close/>
                  </a:path>
                </a:pathLst>
              </a:custGeom>
              <a:solidFill>
                <a:srgbClr val="8E4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8" name="Freeform 46">
                <a:extLst>
                  <a:ext uri="{FF2B5EF4-FFF2-40B4-BE49-F238E27FC236}">
                    <a16:creationId xmlns:a16="http://schemas.microsoft.com/office/drawing/2014/main" id="{8AD632BA-9DBA-A487-512E-E66333EAA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" y="1132"/>
                <a:ext cx="515" cy="85"/>
              </a:xfrm>
              <a:custGeom>
                <a:avLst/>
                <a:gdLst>
                  <a:gd name="T0" fmla="*/ 1367 w 1545"/>
                  <a:gd name="T1" fmla="*/ 150 h 255"/>
                  <a:gd name="T2" fmla="*/ 1288 w 1545"/>
                  <a:gd name="T3" fmla="*/ 141 h 255"/>
                  <a:gd name="T4" fmla="*/ 1209 w 1545"/>
                  <a:gd name="T5" fmla="*/ 132 h 255"/>
                  <a:gd name="T6" fmla="*/ 1130 w 1545"/>
                  <a:gd name="T7" fmla="*/ 121 h 255"/>
                  <a:gd name="T8" fmla="*/ 1051 w 1545"/>
                  <a:gd name="T9" fmla="*/ 112 h 255"/>
                  <a:gd name="T10" fmla="*/ 971 w 1545"/>
                  <a:gd name="T11" fmla="*/ 102 h 255"/>
                  <a:gd name="T12" fmla="*/ 892 w 1545"/>
                  <a:gd name="T13" fmla="*/ 92 h 255"/>
                  <a:gd name="T14" fmla="*/ 813 w 1545"/>
                  <a:gd name="T15" fmla="*/ 82 h 255"/>
                  <a:gd name="T16" fmla="*/ 735 w 1545"/>
                  <a:gd name="T17" fmla="*/ 73 h 255"/>
                  <a:gd name="T18" fmla="*/ 656 w 1545"/>
                  <a:gd name="T19" fmla="*/ 64 h 255"/>
                  <a:gd name="T20" fmla="*/ 576 w 1545"/>
                  <a:gd name="T21" fmla="*/ 53 h 255"/>
                  <a:gd name="T22" fmla="*/ 497 w 1545"/>
                  <a:gd name="T23" fmla="*/ 44 h 255"/>
                  <a:gd name="T24" fmla="*/ 418 w 1545"/>
                  <a:gd name="T25" fmla="*/ 35 h 255"/>
                  <a:gd name="T26" fmla="*/ 338 w 1545"/>
                  <a:gd name="T27" fmla="*/ 24 h 255"/>
                  <a:gd name="T28" fmla="*/ 259 w 1545"/>
                  <a:gd name="T29" fmla="*/ 15 h 255"/>
                  <a:gd name="T30" fmla="*/ 180 w 1545"/>
                  <a:gd name="T31" fmla="*/ 5 h 255"/>
                  <a:gd name="T32" fmla="*/ 122 w 1545"/>
                  <a:gd name="T33" fmla="*/ 9 h 255"/>
                  <a:gd name="T34" fmla="*/ 88 w 1545"/>
                  <a:gd name="T35" fmla="*/ 27 h 255"/>
                  <a:gd name="T36" fmla="*/ 53 w 1545"/>
                  <a:gd name="T37" fmla="*/ 44 h 255"/>
                  <a:gd name="T38" fmla="*/ 18 w 1545"/>
                  <a:gd name="T39" fmla="*/ 61 h 255"/>
                  <a:gd name="T40" fmla="*/ 28 w 1545"/>
                  <a:gd name="T41" fmla="*/ 73 h 255"/>
                  <a:gd name="T42" fmla="*/ 86 w 1545"/>
                  <a:gd name="T43" fmla="*/ 80 h 255"/>
                  <a:gd name="T44" fmla="*/ 144 w 1545"/>
                  <a:gd name="T45" fmla="*/ 86 h 255"/>
                  <a:gd name="T46" fmla="*/ 201 w 1545"/>
                  <a:gd name="T47" fmla="*/ 93 h 255"/>
                  <a:gd name="T48" fmla="*/ 266 w 1545"/>
                  <a:gd name="T49" fmla="*/ 101 h 255"/>
                  <a:gd name="T50" fmla="*/ 341 w 1545"/>
                  <a:gd name="T51" fmla="*/ 110 h 255"/>
                  <a:gd name="T52" fmla="*/ 415 w 1545"/>
                  <a:gd name="T53" fmla="*/ 120 h 255"/>
                  <a:gd name="T54" fmla="*/ 489 w 1545"/>
                  <a:gd name="T55" fmla="*/ 129 h 255"/>
                  <a:gd name="T56" fmla="*/ 564 w 1545"/>
                  <a:gd name="T57" fmla="*/ 138 h 255"/>
                  <a:gd name="T58" fmla="*/ 638 w 1545"/>
                  <a:gd name="T59" fmla="*/ 147 h 255"/>
                  <a:gd name="T60" fmla="*/ 712 w 1545"/>
                  <a:gd name="T61" fmla="*/ 157 h 255"/>
                  <a:gd name="T62" fmla="*/ 787 w 1545"/>
                  <a:gd name="T63" fmla="*/ 166 h 255"/>
                  <a:gd name="T64" fmla="*/ 863 w 1545"/>
                  <a:gd name="T65" fmla="*/ 177 h 255"/>
                  <a:gd name="T66" fmla="*/ 937 w 1545"/>
                  <a:gd name="T67" fmla="*/ 186 h 255"/>
                  <a:gd name="T68" fmla="*/ 1011 w 1545"/>
                  <a:gd name="T69" fmla="*/ 195 h 255"/>
                  <a:gd name="T70" fmla="*/ 1086 w 1545"/>
                  <a:gd name="T71" fmla="*/ 205 h 255"/>
                  <a:gd name="T72" fmla="*/ 1160 w 1545"/>
                  <a:gd name="T73" fmla="*/ 214 h 255"/>
                  <a:gd name="T74" fmla="*/ 1234 w 1545"/>
                  <a:gd name="T75" fmla="*/ 223 h 255"/>
                  <a:gd name="T76" fmla="*/ 1309 w 1545"/>
                  <a:gd name="T77" fmla="*/ 233 h 255"/>
                  <a:gd name="T78" fmla="*/ 1383 w 1545"/>
                  <a:gd name="T79" fmla="*/ 242 h 255"/>
                  <a:gd name="T80" fmla="*/ 1435 w 1545"/>
                  <a:gd name="T81" fmla="*/ 247 h 255"/>
                  <a:gd name="T82" fmla="*/ 1466 w 1545"/>
                  <a:gd name="T83" fmla="*/ 250 h 255"/>
                  <a:gd name="T84" fmla="*/ 1498 w 1545"/>
                  <a:gd name="T85" fmla="*/ 251 h 255"/>
                  <a:gd name="T86" fmla="*/ 1529 w 1545"/>
                  <a:gd name="T87" fmla="*/ 254 h 255"/>
                  <a:gd name="T88" fmla="*/ 1527 w 1545"/>
                  <a:gd name="T89" fmla="*/ 243 h 255"/>
                  <a:gd name="T90" fmla="*/ 1493 w 1545"/>
                  <a:gd name="T91" fmla="*/ 218 h 255"/>
                  <a:gd name="T92" fmla="*/ 1459 w 1545"/>
                  <a:gd name="T93" fmla="*/ 193 h 255"/>
                  <a:gd name="T94" fmla="*/ 1425 w 1545"/>
                  <a:gd name="T95" fmla="*/ 16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45" h="255">
                    <a:moveTo>
                      <a:pt x="1407" y="155"/>
                    </a:moveTo>
                    <a:lnTo>
                      <a:pt x="1367" y="150"/>
                    </a:lnTo>
                    <a:lnTo>
                      <a:pt x="1328" y="146"/>
                    </a:lnTo>
                    <a:lnTo>
                      <a:pt x="1288" y="141"/>
                    </a:lnTo>
                    <a:lnTo>
                      <a:pt x="1249" y="136"/>
                    </a:lnTo>
                    <a:lnTo>
                      <a:pt x="1209" y="132"/>
                    </a:lnTo>
                    <a:lnTo>
                      <a:pt x="1169" y="126"/>
                    </a:lnTo>
                    <a:lnTo>
                      <a:pt x="1130" y="121"/>
                    </a:lnTo>
                    <a:lnTo>
                      <a:pt x="1090" y="117"/>
                    </a:lnTo>
                    <a:lnTo>
                      <a:pt x="1051" y="112"/>
                    </a:lnTo>
                    <a:lnTo>
                      <a:pt x="1011" y="106"/>
                    </a:lnTo>
                    <a:lnTo>
                      <a:pt x="971" y="102"/>
                    </a:lnTo>
                    <a:lnTo>
                      <a:pt x="932" y="97"/>
                    </a:lnTo>
                    <a:lnTo>
                      <a:pt x="892" y="92"/>
                    </a:lnTo>
                    <a:lnTo>
                      <a:pt x="854" y="88"/>
                    </a:lnTo>
                    <a:lnTo>
                      <a:pt x="813" y="82"/>
                    </a:lnTo>
                    <a:lnTo>
                      <a:pt x="773" y="77"/>
                    </a:lnTo>
                    <a:lnTo>
                      <a:pt x="735" y="73"/>
                    </a:lnTo>
                    <a:lnTo>
                      <a:pt x="694" y="68"/>
                    </a:lnTo>
                    <a:lnTo>
                      <a:pt x="656" y="64"/>
                    </a:lnTo>
                    <a:lnTo>
                      <a:pt x="616" y="58"/>
                    </a:lnTo>
                    <a:lnTo>
                      <a:pt x="576" y="53"/>
                    </a:lnTo>
                    <a:lnTo>
                      <a:pt x="537" y="49"/>
                    </a:lnTo>
                    <a:lnTo>
                      <a:pt x="497" y="44"/>
                    </a:lnTo>
                    <a:lnTo>
                      <a:pt x="457" y="39"/>
                    </a:lnTo>
                    <a:lnTo>
                      <a:pt x="418" y="35"/>
                    </a:lnTo>
                    <a:lnTo>
                      <a:pt x="378" y="29"/>
                    </a:lnTo>
                    <a:lnTo>
                      <a:pt x="338" y="24"/>
                    </a:lnTo>
                    <a:lnTo>
                      <a:pt x="299" y="20"/>
                    </a:lnTo>
                    <a:lnTo>
                      <a:pt x="259" y="15"/>
                    </a:lnTo>
                    <a:lnTo>
                      <a:pt x="219" y="9"/>
                    </a:lnTo>
                    <a:lnTo>
                      <a:pt x="180" y="5"/>
                    </a:lnTo>
                    <a:lnTo>
                      <a:pt x="140" y="0"/>
                    </a:lnTo>
                    <a:lnTo>
                      <a:pt x="122" y="9"/>
                    </a:lnTo>
                    <a:lnTo>
                      <a:pt x="106" y="17"/>
                    </a:lnTo>
                    <a:lnTo>
                      <a:pt x="88" y="27"/>
                    </a:lnTo>
                    <a:lnTo>
                      <a:pt x="70" y="35"/>
                    </a:lnTo>
                    <a:lnTo>
                      <a:pt x="53" y="44"/>
                    </a:lnTo>
                    <a:lnTo>
                      <a:pt x="36" y="52"/>
                    </a:lnTo>
                    <a:lnTo>
                      <a:pt x="18" y="61"/>
                    </a:lnTo>
                    <a:lnTo>
                      <a:pt x="0" y="69"/>
                    </a:lnTo>
                    <a:lnTo>
                      <a:pt x="28" y="73"/>
                    </a:lnTo>
                    <a:lnTo>
                      <a:pt x="58" y="76"/>
                    </a:lnTo>
                    <a:lnTo>
                      <a:pt x="86" y="80"/>
                    </a:lnTo>
                    <a:lnTo>
                      <a:pt x="114" y="82"/>
                    </a:lnTo>
                    <a:lnTo>
                      <a:pt x="144" y="86"/>
                    </a:lnTo>
                    <a:lnTo>
                      <a:pt x="172" y="90"/>
                    </a:lnTo>
                    <a:lnTo>
                      <a:pt x="201" y="93"/>
                    </a:lnTo>
                    <a:lnTo>
                      <a:pt x="229" y="97"/>
                    </a:lnTo>
                    <a:lnTo>
                      <a:pt x="266" y="101"/>
                    </a:lnTo>
                    <a:lnTo>
                      <a:pt x="303" y="106"/>
                    </a:lnTo>
                    <a:lnTo>
                      <a:pt x="341" y="110"/>
                    </a:lnTo>
                    <a:lnTo>
                      <a:pt x="378" y="116"/>
                    </a:lnTo>
                    <a:lnTo>
                      <a:pt x="415" y="120"/>
                    </a:lnTo>
                    <a:lnTo>
                      <a:pt x="452" y="125"/>
                    </a:lnTo>
                    <a:lnTo>
                      <a:pt x="489" y="129"/>
                    </a:lnTo>
                    <a:lnTo>
                      <a:pt x="526" y="134"/>
                    </a:lnTo>
                    <a:lnTo>
                      <a:pt x="564" y="138"/>
                    </a:lnTo>
                    <a:lnTo>
                      <a:pt x="601" y="144"/>
                    </a:lnTo>
                    <a:lnTo>
                      <a:pt x="638" y="147"/>
                    </a:lnTo>
                    <a:lnTo>
                      <a:pt x="675" y="153"/>
                    </a:lnTo>
                    <a:lnTo>
                      <a:pt x="712" y="157"/>
                    </a:lnTo>
                    <a:lnTo>
                      <a:pt x="750" y="162"/>
                    </a:lnTo>
                    <a:lnTo>
                      <a:pt x="787" y="166"/>
                    </a:lnTo>
                    <a:lnTo>
                      <a:pt x="825" y="171"/>
                    </a:lnTo>
                    <a:lnTo>
                      <a:pt x="863" y="177"/>
                    </a:lnTo>
                    <a:lnTo>
                      <a:pt x="900" y="181"/>
                    </a:lnTo>
                    <a:lnTo>
                      <a:pt x="937" y="186"/>
                    </a:lnTo>
                    <a:lnTo>
                      <a:pt x="974" y="190"/>
                    </a:lnTo>
                    <a:lnTo>
                      <a:pt x="1011" y="195"/>
                    </a:lnTo>
                    <a:lnTo>
                      <a:pt x="1048" y="199"/>
                    </a:lnTo>
                    <a:lnTo>
                      <a:pt x="1086" y="205"/>
                    </a:lnTo>
                    <a:lnTo>
                      <a:pt x="1123" y="209"/>
                    </a:lnTo>
                    <a:lnTo>
                      <a:pt x="1160" y="214"/>
                    </a:lnTo>
                    <a:lnTo>
                      <a:pt x="1197" y="218"/>
                    </a:lnTo>
                    <a:lnTo>
                      <a:pt x="1234" y="223"/>
                    </a:lnTo>
                    <a:lnTo>
                      <a:pt x="1272" y="227"/>
                    </a:lnTo>
                    <a:lnTo>
                      <a:pt x="1309" y="233"/>
                    </a:lnTo>
                    <a:lnTo>
                      <a:pt x="1346" y="236"/>
                    </a:lnTo>
                    <a:lnTo>
                      <a:pt x="1383" y="242"/>
                    </a:lnTo>
                    <a:lnTo>
                      <a:pt x="1420" y="246"/>
                    </a:lnTo>
                    <a:lnTo>
                      <a:pt x="1435" y="247"/>
                    </a:lnTo>
                    <a:lnTo>
                      <a:pt x="1450" y="248"/>
                    </a:lnTo>
                    <a:lnTo>
                      <a:pt x="1466" y="250"/>
                    </a:lnTo>
                    <a:lnTo>
                      <a:pt x="1481" y="250"/>
                    </a:lnTo>
                    <a:lnTo>
                      <a:pt x="1498" y="251"/>
                    </a:lnTo>
                    <a:lnTo>
                      <a:pt x="1512" y="252"/>
                    </a:lnTo>
                    <a:lnTo>
                      <a:pt x="1529" y="254"/>
                    </a:lnTo>
                    <a:lnTo>
                      <a:pt x="1545" y="255"/>
                    </a:lnTo>
                    <a:lnTo>
                      <a:pt x="1527" y="243"/>
                    </a:lnTo>
                    <a:lnTo>
                      <a:pt x="1509" y="230"/>
                    </a:lnTo>
                    <a:lnTo>
                      <a:pt x="1493" y="218"/>
                    </a:lnTo>
                    <a:lnTo>
                      <a:pt x="1477" y="205"/>
                    </a:lnTo>
                    <a:lnTo>
                      <a:pt x="1459" y="193"/>
                    </a:lnTo>
                    <a:lnTo>
                      <a:pt x="1443" y="181"/>
                    </a:lnTo>
                    <a:lnTo>
                      <a:pt x="1425" y="167"/>
                    </a:lnTo>
                    <a:lnTo>
                      <a:pt x="1407" y="155"/>
                    </a:lnTo>
                    <a:close/>
                  </a:path>
                </a:pathLst>
              </a:custGeom>
              <a:solidFill>
                <a:srgbClr val="914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599" name="Freeform 47">
                <a:extLst>
                  <a:ext uri="{FF2B5EF4-FFF2-40B4-BE49-F238E27FC236}">
                    <a16:creationId xmlns:a16="http://schemas.microsoft.com/office/drawing/2014/main" id="{D1F83533-BCCE-B057-41D7-1B5F6DA6F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1132"/>
                <a:ext cx="484" cy="81"/>
              </a:xfrm>
              <a:custGeom>
                <a:avLst/>
                <a:gdLst>
                  <a:gd name="T0" fmla="*/ 1272 w 1452"/>
                  <a:gd name="T1" fmla="*/ 141 h 243"/>
                  <a:gd name="T2" fmla="*/ 1199 w 1452"/>
                  <a:gd name="T3" fmla="*/ 132 h 243"/>
                  <a:gd name="T4" fmla="*/ 1126 w 1452"/>
                  <a:gd name="T5" fmla="*/ 122 h 243"/>
                  <a:gd name="T6" fmla="*/ 1053 w 1452"/>
                  <a:gd name="T7" fmla="*/ 113 h 243"/>
                  <a:gd name="T8" fmla="*/ 981 w 1452"/>
                  <a:gd name="T9" fmla="*/ 104 h 243"/>
                  <a:gd name="T10" fmla="*/ 908 w 1452"/>
                  <a:gd name="T11" fmla="*/ 96 h 243"/>
                  <a:gd name="T12" fmla="*/ 835 w 1452"/>
                  <a:gd name="T13" fmla="*/ 86 h 243"/>
                  <a:gd name="T14" fmla="*/ 762 w 1452"/>
                  <a:gd name="T15" fmla="*/ 77 h 243"/>
                  <a:gd name="T16" fmla="*/ 689 w 1452"/>
                  <a:gd name="T17" fmla="*/ 68 h 243"/>
                  <a:gd name="T18" fmla="*/ 616 w 1452"/>
                  <a:gd name="T19" fmla="*/ 58 h 243"/>
                  <a:gd name="T20" fmla="*/ 542 w 1452"/>
                  <a:gd name="T21" fmla="*/ 49 h 243"/>
                  <a:gd name="T22" fmla="*/ 469 w 1452"/>
                  <a:gd name="T23" fmla="*/ 41 h 243"/>
                  <a:gd name="T24" fmla="*/ 396 w 1452"/>
                  <a:gd name="T25" fmla="*/ 32 h 243"/>
                  <a:gd name="T26" fmla="*/ 323 w 1452"/>
                  <a:gd name="T27" fmla="*/ 23 h 243"/>
                  <a:gd name="T28" fmla="*/ 249 w 1452"/>
                  <a:gd name="T29" fmla="*/ 13 h 243"/>
                  <a:gd name="T30" fmla="*/ 176 w 1452"/>
                  <a:gd name="T31" fmla="*/ 4 h 243"/>
                  <a:gd name="T32" fmla="*/ 121 w 1452"/>
                  <a:gd name="T33" fmla="*/ 8 h 243"/>
                  <a:gd name="T34" fmla="*/ 87 w 1452"/>
                  <a:gd name="T35" fmla="*/ 25 h 243"/>
                  <a:gd name="T36" fmla="*/ 52 w 1452"/>
                  <a:gd name="T37" fmla="*/ 44 h 243"/>
                  <a:gd name="T38" fmla="*/ 18 w 1452"/>
                  <a:gd name="T39" fmla="*/ 61 h 243"/>
                  <a:gd name="T40" fmla="*/ 27 w 1452"/>
                  <a:gd name="T41" fmla="*/ 73 h 243"/>
                  <a:gd name="T42" fmla="*/ 82 w 1452"/>
                  <a:gd name="T43" fmla="*/ 80 h 243"/>
                  <a:gd name="T44" fmla="*/ 137 w 1452"/>
                  <a:gd name="T45" fmla="*/ 85 h 243"/>
                  <a:gd name="T46" fmla="*/ 192 w 1452"/>
                  <a:gd name="T47" fmla="*/ 92 h 243"/>
                  <a:gd name="T48" fmla="*/ 255 w 1452"/>
                  <a:gd name="T49" fmla="*/ 100 h 243"/>
                  <a:gd name="T50" fmla="*/ 323 w 1452"/>
                  <a:gd name="T51" fmla="*/ 109 h 243"/>
                  <a:gd name="T52" fmla="*/ 392 w 1452"/>
                  <a:gd name="T53" fmla="*/ 117 h 243"/>
                  <a:gd name="T54" fmla="*/ 461 w 1452"/>
                  <a:gd name="T55" fmla="*/ 125 h 243"/>
                  <a:gd name="T56" fmla="*/ 530 w 1452"/>
                  <a:gd name="T57" fmla="*/ 134 h 243"/>
                  <a:gd name="T58" fmla="*/ 598 w 1452"/>
                  <a:gd name="T59" fmla="*/ 142 h 243"/>
                  <a:gd name="T60" fmla="*/ 667 w 1452"/>
                  <a:gd name="T61" fmla="*/ 151 h 243"/>
                  <a:gd name="T62" fmla="*/ 735 w 1452"/>
                  <a:gd name="T63" fmla="*/ 159 h 243"/>
                  <a:gd name="T64" fmla="*/ 805 w 1452"/>
                  <a:gd name="T65" fmla="*/ 169 h 243"/>
                  <a:gd name="T66" fmla="*/ 873 w 1452"/>
                  <a:gd name="T67" fmla="*/ 177 h 243"/>
                  <a:gd name="T68" fmla="*/ 942 w 1452"/>
                  <a:gd name="T69" fmla="*/ 186 h 243"/>
                  <a:gd name="T70" fmla="*/ 1012 w 1452"/>
                  <a:gd name="T71" fmla="*/ 194 h 243"/>
                  <a:gd name="T72" fmla="*/ 1080 w 1452"/>
                  <a:gd name="T73" fmla="*/ 203 h 243"/>
                  <a:gd name="T74" fmla="*/ 1149 w 1452"/>
                  <a:gd name="T75" fmla="*/ 211 h 243"/>
                  <a:gd name="T76" fmla="*/ 1218 w 1452"/>
                  <a:gd name="T77" fmla="*/ 219 h 243"/>
                  <a:gd name="T78" fmla="*/ 1287 w 1452"/>
                  <a:gd name="T79" fmla="*/ 229 h 243"/>
                  <a:gd name="T80" fmla="*/ 1337 w 1452"/>
                  <a:gd name="T81" fmla="*/ 234 h 243"/>
                  <a:gd name="T82" fmla="*/ 1370 w 1452"/>
                  <a:gd name="T83" fmla="*/ 236 h 243"/>
                  <a:gd name="T84" fmla="*/ 1403 w 1452"/>
                  <a:gd name="T85" fmla="*/ 239 h 243"/>
                  <a:gd name="T86" fmla="*/ 1436 w 1452"/>
                  <a:gd name="T87" fmla="*/ 242 h 243"/>
                  <a:gd name="T88" fmla="*/ 1434 w 1452"/>
                  <a:gd name="T89" fmla="*/ 231 h 243"/>
                  <a:gd name="T90" fmla="*/ 1398 w 1452"/>
                  <a:gd name="T91" fmla="*/ 206 h 243"/>
                  <a:gd name="T92" fmla="*/ 1363 w 1452"/>
                  <a:gd name="T93" fmla="*/ 182 h 243"/>
                  <a:gd name="T94" fmla="*/ 1327 w 1452"/>
                  <a:gd name="T95" fmla="*/ 157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52" h="243">
                    <a:moveTo>
                      <a:pt x="1309" y="145"/>
                    </a:moveTo>
                    <a:lnTo>
                      <a:pt x="1272" y="141"/>
                    </a:lnTo>
                    <a:lnTo>
                      <a:pt x="1236" y="136"/>
                    </a:lnTo>
                    <a:lnTo>
                      <a:pt x="1199" y="132"/>
                    </a:lnTo>
                    <a:lnTo>
                      <a:pt x="1163" y="126"/>
                    </a:lnTo>
                    <a:lnTo>
                      <a:pt x="1126" y="122"/>
                    </a:lnTo>
                    <a:lnTo>
                      <a:pt x="1091" y="118"/>
                    </a:lnTo>
                    <a:lnTo>
                      <a:pt x="1053" y="113"/>
                    </a:lnTo>
                    <a:lnTo>
                      <a:pt x="1018" y="109"/>
                    </a:lnTo>
                    <a:lnTo>
                      <a:pt x="981" y="104"/>
                    </a:lnTo>
                    <a:lnTo>
                      <a:pt x="945" y="100"/>
                    </a:lnTo>
                    <a:lnTo>
                      <a:pt x="908" y="96"/>
                    </a:lnTo>
                    <a:lnTo>
                      <a:pt x="870" y="90"/>
                    </a:lnTo>
                    <a:lnTo>
                      <a:pt x="835" y="86"/>
                    </a:lnTo>
                    <a:lnTo>
                      <a:pt x="798" y="81"/>
                    </a:lnTo>
                    <a:lnTo>
                      <a:pt x="762" y="77"/>
                    </a:lnTo>
                    <a:lnTo>
                      <a:pt x="725" y="72"/>
                    </a:lnTo>
                    <a:lnTo>
                      <a:pt x="689" y="68"/>
                    </a:lnTo>
                    <a:lnTo>
                      <a:pt x="652" y="64"/>
                    </a:lnTo>
                    <a:lnTo>
                      <a:pt x="616" y="58"/>
                    </a:lnTo>
                    <a:lnTo>
                      <a:pt x="579" y="54"/>
                    </a:lnTo>
                    <a:lnTo>
                      <a:pt x="542" y="49"/>
                    </a:lnTo>
                    <a:lnTo>
                      <a:pt x="506" y="45"/>
                    </a:lnTo>
                    <a:lnTo>
                      <a:pt x="469" y="41"/>
                    </a:lnTo>
                    <a:lnTo>
                      <a:pt x="433" y="36"/>
                    </a:lnTo>
                    <a:lnTo>
                      <a:pt x="396" y="32"/>
                    </a:lnTo>
                    <a:lnTo>
                      <a:pt x="359" y="27"/>
                    </a:lnTo>
                    <a:lnTo>
                      <a:pt x="323" y="23"/>
                    </a:lnTo>
                    <a:lnTo>
                      <a:pt x="286" y="19"/>
                    </a:lnTo>
                    <a:lnTo>
                      <a:pt x="249" y="13"/>
                    </a:lnTo>
                    <a:lnTo>
                      <a:pt x="212" y="9"/>
                    </a:lnTo>
                    <a:lnTo>
                      <a:pt x="176" y="4"/>
                    </a:lnTo>
                    <a:lnTo>
                      <a:pt x="139" y="0"/>
                    </a:lnTo>
                    <a:lnTo>
                      <a:pt x="121" y="8"/>
                    </a:lnTo>
                    <a:lnTo>
                      <a:pt x="105" y="17"/>
                    </a:lnTo>
                    <a:lnTo>
                      <a:pt x="87" y="25"/>
                    </a:lnTo>
                    <a:lnTo>
                      <a:pt x="70" y="35"/>
                    </a:lnTo>
                    <a:lnTo>
                      <a:pt x="52" y="44"/>
                    </a:lnTo>
                    <a:lnTo>
                      <a:pt x="35" y="52"/>
                    </a:lnTo>
                    <a:lnTo>
                      <a:pt x="18" y="61"/>
                    </a:lnTo>
                    <a:lnTo>
                      <a:pt x="0" y="69"/>
                    </a:lnTo>
                    <a:lnTo>
                      <a:pt x="27" y="73"/>
                    </a:lnTo>
                    <a:lnTo>
                      <a:pt x="55" y="76"/>
                    </a:lnTo>
                    <a:lnTo>
                      <a:pt x="82" y="80"/>
                    </a:lnTo>
                    <a:lnTo>
                      <a:pt x="110" y="82"/>
                    </a:lnTo>
                    <a:lnTo>
                      <a:pt x="137" y="85"/>
                    </a:lnTo>
                    <a:lnTo>
                      <a:pt x="166" y="89"/>
                    </a:lnTo>
                    <a:lnTo>
                      <a:pt x="192" y="92"/>
                    </a:lnTo>
                    <a:lnTo>
                      <a:pt x="221" y="96"/>
                    </a:lnTo>
                    <a:lnTo>
                      <a:pt x="255" y="100"/>
                    </a:lnTo>
                    <a:lnTo>
                      <a:pt x="289" y="104"/>
                    </a:lnTo>
                    <a:lnTo>
                      <a:pt x="323" y="109"/>
                    </a:lnTo>
                    <a:lnTo>
                      <a:pt x="357" y="113"/>
                    </a:lnTo>
                    <a:lnTo>
                      <a:pt x="392" y="117"/>
                    </a:lnTo>
                    <a:lnTo>
                      <a:pt x="426" y="121"/>
                    </a:lnTo>
                    <a:lnTo>
                      <a:pt x="461" y="125"/>
                    </a:lnTo>
                    <a:lnTo>
                      <a:pt x="496" y="130"/>
                    </a:lnTo>
                    <a:lnTo>
                      <a:pt x="530" y="134"/>
                    </a:lnTo>
                    <a:lnTo>
                      <a:pt x="564" y="138"/>
                    </a:lnTo>
                    <a:lnTo>
                      <a:pt x="598" y="142"/>
                    </a:lnTo>
                    <a:lnTo>
                      <a:pt x="633" y="147"/>
                    </a:lnTo>
                    <a:lnTo>
                      <a:pt x="667" y="151"/>
                    </a:lnTo>
                    <a:lnTo>
                      <a:pt x="701" y="155"/>
                    </a:lnTo>
                    <a:lnTo>
                      <a:pt x="735" y="159"/>
                    </a:lnTo>
                    <a:lnTo>
                      <a:pt x="771" y="163"/>
                    </a:lnTo>
                    <a:lnTo>
                      <a:pt x="805" y="169"/>
                    </a:lnTo>
                    <a:lnTo>
                      <a:pt x="839" y="173"/>
                    </a:lnTo>
                    <a:lnTo>
                      <a:pt x="873" y="177"/>
                    </a:lnTo>
                    <a:lnTo>
                      <a:pt x="908" y="181"/>
                    </a:lnTo>
                    <a:lnTo>
                      <a:pt x="942" y="186"/>
                    </a:lnTo>
                    <a:lnTo>
                      <a:pt x="976" y="190"/>
                    </a:lnTo>
                    <a:lnTo>
                      <a:pt x="1012" y="194"/>
                    </a:lnTo>
                    <a:lnTo>
                      <a:pt x="1046" y="198"/>
                    </a:lnTo>
                    <a:lnTo>
                      <a:pt x="1080" y="203"/>
                    </a:lnTo>
                    <a:lnTo>
                      <a:pt x="1114" y="207"/>
                    </a:lnTo>
                    <a:lnTo>
                      <a:pt x="1149" y="211"/>
                    </a:lnTo>
                    <a:lnTo>
                      <a:pt x="1183" y="215"/>
                    </a:lnTo>
                    <a:lnTo>
                      <a:pt x="1218" y="219"/>
                    </a:lnTo>
                    <a:lnTo>
                      <a:pt x="1253" y="225"/>
                    </a:lnTo>
                    <a:lnTo>
                      <a:pt x="1287" y="229"/>
                    </a:lnTo>
                    <a:lnTo>
                      <a:pt x="1321" y="233"/>
                    </a:lnTo>
                    <a:lnTo>
                      <a:pt x="1337" y="234"/>
                    </a:lnTo>
                    <a:lnTo>
                      <a:pt x="1354" y="235"/>
                    </a:lnTo>
                    <a:lnTo>
                      <a:pt x="1370" y="236"/>
                    </a:lnTo>
                    <a:lnTo>
                      <a:pt x="1387" y="238"/>
                    </a:lnTo>
                    <a:lnTo>
                      <a:pt x="1403" y="239"/>
                    </a:lnTo>
                    <a:lnTo>
                      <a:pt x="1419" y="240"/>
                    </a:lnTo>
                    <a:lnTo>
                      <a:pt x="1436" y="242"/>
                    </a:lnTo>
                    <a:lnTo>
                      <a:pt x="1452" y="243"/>
                    </a:lnTo>
                    <a:lnTo>
                      <a:pt x="1434" y="231"/>
                    </a:lnTo>
                    <a:lnTo>
                      <a:pt x="1416" y="218"/>
                    </a:lnTo>
                    <a:lnTo>
                      <a:pt x="1398" y="206"/>
                    </a:lnTo>
                    <a:lnTo>
                      <a:pt x="1381" y="194"/>
                    </a:lnTo>
                    <a:lnTo>
                      <a:pt x="1363" y="182"/>
                    </a:lnTo>
                    <a:lnTo>
                      <a:pt x="1345" y="170"/>
                    </a:lnTo>
                    <a:lnTo>
                      <a:pt x="1327" y="157"/>
                    </a:lnTo>
                    <a:lnTo>
                      <a:pt x="1309" y="145"/>
                    </a:lnTo>
                    <a:close/>
                  </a:path>
                </a:pathLst>
              </a:custGeom>
              <a:solidFill>
                <a:srgbClr val="96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0" name="Freeform 48">
                <a:extLst>
                  <a:ext uri="{FF2B5EF4-FFF2-40B4-BE49-F238E27FC236}">
                    <a16:creationId xmlns:a16="http://schemas.microsoft.com/office/drawing/2014/main" id="{E0B6D622-A5C6-8011-AFD0-F678E0863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1132"/>
                <a:ext cx="452" cy="77"/>
              </a:xfrm>
              <a:custGeom>
                <a:avLst/>
                <a:gdLst>
                  <a:gd name="T0" fmla="*/ 1178 w 1357"/>
                  <a:gd name="T1" fmla="*/ 129 h 231"/>
                  <a:gd name="T2" fmla="*/ 1111 w 1357"/>
                  <a:gd name="T3" fmla="*/ 121 h 231"/>
                  <a:gd name="T4" fmla="*/ 1044 w 1357"/>
                  <a:gd name="T5" fmla="*/ 112 h 231"/>
                  <a:gd name="T6" fmla="*/ 978 w 1357"/>
                  <a:gd name="T7" fmla="*/ 104 h 231"/>
                  <a:gd name="T8" fmla="*/ 911 w 1357"/>
                  <a:gd name="T9" fmla="*/ 96 h 231"/>
                  <a:gd name="T10" fmla="*/ 844 w 1357"/>
                  <a:gd name="T11" fmla="*/ 88 h 231"/>
                  <a:gd name="T12" fmla="*/ 777 w 1357"/>
                  <a:gd name="T13" fmla="*/ 78 h 231"/>
                  <a:gd name="T14" fmla="*/ 710 w 1357"/>
                  <a:gd name="T15" fmla="*/ 70 h 231"/>
                  <a:gd name="T16" fmla="*/ 643 w 1357"/>
                  <a:gd name="T17" fmla="*/ 62 h 231"/>
                  <a:gd name="T18" fmla="*/ 576 w 1357"/>
                  <a:gd name="T19" fmla="*/ 54 h 231"/>
                  <a:gd name="T20" fmla="*/ 508 w 1357"/>
                  <a:gd name="T21" fmla="*/ 45 h 231"/>
                  <a:gd name="T22" fmla="*/ 441 w 1357"/>
                  <a:gd name="T23" fmla="*/ 37 h 231"/>
                  <a:gd name="T24" fmla="*/ 374 w 1357"/>
                  <a:gd name="T25" fmla="*/ 29 h 231"/>
                  <a:gd name="T26" fmla="*/ 307 w 1357"/>
                  <a:gd name="T27" fmla="*/ 21 h 231"/>
                  <a:gd name="T28" fmla="*/ 240 w 1357"/>
                  <a:gd name="T29" fmla="*/ 12 h 231"/>
                  <a:gd name="T30" fmla="*/ 173 w 1357"/>
                  <a:gd name="T31" fmla="*/ 4 h 231"/>
                  <a:gd name="T32" fmla="*/ 121 w 1357"/>
                  <a:gd name="T33" fmla="*/ 8 h 231"/>
                  <a:gd name="T34" fmla="*/ 87 w 1357"/>
                  <a:gd name="T35" fmla="*/ 25 h 231"/>
                  <a:gd name="T36" fmla="*/ 52 w 1357"/>
                  <a:gd name="T37" fmla="*/ 44 h 231"/>
                  <a:gd name="T38" fmla="*/ 18 w 1357"/>
                  <a:gd name="T39" fmla="*/ 61 h 231"/>
                  <a:gd name="T40" fmla="*/ 27 w 1357"/>
                  <a:gd name="T41" fmla="*/ 72 h 231"/>
                  <a:gd name="T42" fmla="*/ 81 w 1357"/>
                  <a:gd name="T43" fmla="*/ 78 h 231"/>
                  <a:gd name="T44" fmla="*/ 133 w 1357"/>
                  <a:gd name="T45" fmla="*/ 84 h 231"/>
                  <a:gd name="T46" fmla="*/ 186 w 1357"/>
                  <a:gd name="T47" fmla="*/ 90 h 231"/>
                  <a:gd name="T48" fmla="*/ 244 w 1357"/>
                  <a:gd name="T49" fmla="*/ 97 h 231"/>
                  <a:gd name="T50" fmla="*/ 308 w 1357"/>
                  <a:gd name="T51" fmla="*/ 105 h 231"/>
                  <a:gd name="T52" fmla="*/ 371 w 1357"/>
                  <a:gd name="T53" fmla="*/ 113 h 231"/>
                  <a:gd name="T54" fmla="*/ 433 w 1357"/>
                  <a:gd name="T55" fmla="*/ 121 h 231"/>
                  <a:gd name="T56" fmla="*/ 497 w 1357"/>
                  <a:gd name="T57" fmla="*/ 129 h 231"/>
                  <a:gd name="T58" fmla="*/ 560 w 1357"/>
                  <a:gd name="T59" fmla="*/ 137 h 231"/>
                  <a:gd name="T60" fmla="*/ 624 w 1357"/>
                  <a:gd name="T61" fmla="*/ 145 h 231"/>
                  <a:gd name="T62" fmla="*/ 686 w 1357"/>
                  <a:gd name="T63" fmla="*/ 153 h 231"/>
                  <a:gd name="T64" fmla="*/ 749 w 1357"/>
                  <a:gd name="T65" fmla="*/ 159 h 231"/>
                  <a:gd name="T66" fmla="*/ 812 w 1357"/>
                  <a:gd name="T67" fmla="*/ 167 h 231"/>
                  <a:gd name="T68" fmla="*/ 875 w 1357"/>
                  <a:gd name="T69" fmla="*/ 175 h 231"/>
                  <a:gd name="T70" fmla="*/ 939 w 1357"/>
                  <a:gd name="T71" fmla="*/ 183 h 231"/>
                  <a:gd name="T72" fmla="*/ 1001 w 1357"/>
                  <a:gd name="T73" fmla="*/ 191 h 231"/>
                  <a:gd name="T74" fmla="*/ 1065 w 1357"/>
                  <a:gd name="T75" fmla="*/ 199 h 231"/>
                  <a:gd name="T76" fmla="*/ 1128 w 1357"/>
                  <a:gd name="T77" fmla="*/ 207 h 231"/>
                  <a:gd name="T78" fmla="*/ 1192 w 1357"/>
                  <a:gd name="T79" fmla="*/ 215 h 231"/>
                  <a:gd name="T80" fmla="*/ 1239 w 1357"/>
                  <a:gd name="T81" fmla="*/ 221 h 231"/>
                  <a:gd name="T82" fmla="*/ 1274 w 1357"/>
                  <a:gd name="T83" fmla="*/ 223 h 231"/>
                  <a:gd name="T84" fmla="*/ 1306 w 1357"/>
                  <a:gd name="T85" fmla="*/ 227 h 231"/>
                  <a:gd name="T86" fmla="*/ 1340 w 1357"/>
                  <a:gd name="T87" fmla="*/ 230 h 231"/>
                  <a:gd name="T88" fmla="*/ 1339 w 1357"/>
                  <a:gd name="T89" fmla="*/ 219 h 231"/>
                  <a:gd name="T90" fmla="*/ 1303 w 1357"/>
                  <a:gd name="T91" fmla="*/ 195 h 231"/>
                  <a:gd name="T92" fmla="*/ 1268 w 1357"/>
                  <a:gd name="T93" fmla="*/ 170 h 231"/>
                  <a:gd name="T94" fmla="*/ 1230 w 1357"/>
                  <a:gd name="T95" fmla="*/ 14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7" h="231">
                    <a:moveTo>
                      <a:pt x="1213" y="133"/>
                    </a:moveTo>
                    <a:lnTo>
                      <a:pt x="1178" y="129"/>
                    </a:lnTo>
                    <a:lnTo>
                      <a:pt x="1146" y="125"/>
                    </a:lnTo>
                    <a:lnTo>
                      <a:pt x="1111" y="121"/>
                    </a:lnTo>
                    <a:lnTo>
                      <a:pt x="1079" y="117"/>
                    </a:lnTo>
                    <a:lnTo>
                      <a:pt x="1044" y="112"/>
                    </a:lnTo>
                    <a:lnTo>
                      <a:pt x="1012" y="108"/>
                    </a:lnTo>
                    <a:lnTo>
                      <a:pt x="978" y="104"/>
                    </a:lnTo>
                    <a:lnTo>
                      <a:pt x="945" y="100"/>
                    </a:lnTo>
                    <a:lnTo>
                      <a:pt x="911" y="96"/>
                    </a:lnTo>
                    <a:lnTo>
                      <a:pt x="878" y="92"/>
                    </a:lnTo>
                    <a:lnTo>
                      <a:pt x="844" y="88"/>
                    </a:lnTo>
                    <a:lnTo>
                      <a:pt x="811" y="84"/>
                    </a:lnTo>
                    <a:lnTo>
                      <a:pt x="777" y="78"/>
                    </a:lnTo>
                    <a:lnTo>
                      <a:pt x="744" y="74"/>
                    </a:lnTo>
                    <a:lnTo>
                      <a:pt x="710" y="70"/>
                    </a:lnTo>
                    <a:lnTo>
                      <a:pt x="676" y="66"/>
                    </a:lnTo>
                    <a:lnTo>
                      <a:pt x="643" y="62"/>
                    </a:lnTo>
                    <a:lnTo>
                      <a:pt x="609" y="58"/>
                    </a:lnTo>
                    <a:lnTo>
                      <a:pt x="576" y="54"/>
                    </a:lnTo>
                    <a:lnTo>
                      <a:pt x="542" y="49"/>
                    </a:lnTo>
                    <a:lnTo>
                      <a:pt x="508" y="45"/>
                    </a:lnTo>
                    <a:lnTo>
                      <a:pt x="475" y="41"/>
                    </a:lnTo>
                    <a:lnTo>
                      <a:pt x="441" y="37"/>
                    </a:lnTo>
                    <a:lnTo>
                      <a:pt x="408" y="33"/>
                    </a:lnTo>
                    <a:lnTo>
                      <a:pt x="374" y="29"/>
                    </a:lnTo>
                    <a:lnTo>
                      <a:pt x="341" y="25"/>
                    </a:lnTo>
                    <a:lnTo>
                      <a:pt x="307" y="21"/>
                    </a:lnTo>
                    <a:lnTo>
                      <a:pt x="273" y="16"/>
                    </a:lnTo>
                    <a:lnTo>
                      <a:pt x="240" y="12"/>
                    </a:lnTo>
                    <a:lnTo>
                      <a:pt x="206" y="8"/>
                    </a:lnTo>
                    <a:lnTo>
                      <a:pt x="173" y="4"/>
                    </a:lnTo>
                    <a:lnTo>
                      <a:pt x="139" y="0"/>
                    </a:lnTo>
                    <a:lnTo>
                      <a:pt x="121" y="8"/>
                    </a:lnTo>
                    <a:lnTo>
                      <a:pt x="105" y="17"/>
                    </a:lnTo>
                    <a:lnTo>
                      <a:pt x="87" y="25"/>
                    </a:lnTo>
                    <a:lnTo>
                      <a:pt x="70" y="35"/>
                    </a:lnTo>
                    <a:lnTo>
                      <a:pt x="52" y="44"/>
                    </a:lnTo>
                    <a:lnTo>
                      <a:pt x="35" y="52"/>
                    </a:lnTo>
                    <a:lnTo>
                      <a:pt x="18" y="61"/>
                    </a:lnTo>
                    <a:lnTo>
                      <a:pt x="0" y="69"/>
                    </a:lnTo>
                    <a:lnTo>
                      <a:pt x="27" y="72"/>
                    </a:lnTo>
                    <a:lnTo>
                      <a:pt x="54" y="74"/>
                    </a:lnTo>
                    <a:lnTo>
                      <a:pt x="81" y="78"/>
                    </a:lnTo>
                    <a:lnTo>
                      <a:pt x="108" y="81"/>
                    </a:lnTo>
                    <a:lnTo>
                      <a:pt x="133" y="84"/>
                    </a:lnTo>
                    <a:lnTo>
                      <a:pt x="160" y="86"/>
                    </a:lnTo>
                    <a:lnTo>
                      <a:pt x="186" y="90"/>
                    </a:lnTo>
                    <a:lnTo>
                      <a:pt x="213" y="93"/>
                    </a:lnTo>
                    <a:lnTo>
                      <a:pt x="244" y="97"/>
                    </a:lnTo>
                    <a:lnTo>
                      <a:pt x="276" y="101"/>
                    </a:lnTo>
                    <a:lnTo>
                      <a:pt x="308" y="105"/>
                    </a:lnTo>
                    <a:lnTo>
                      <a:pt x="340" y="109"/>
                    </a:lnTo>
                    <a:lnTo>
                      <a:pt x="371" y="113"/>
                    </a:lnTo>
                    <a:lnTo>
                      <a:pt x="402" y="117"/>
                    </a:lnTo>
                    <a:lnTo>
                      <a:pt x="433" y="121"/>
                    </a:lnTo>
                    <a:lnTo>
                      <a:pt x="466" y="125"/>
                    </a:lnTo>
                    <a:lnTo>
                      <a:pt x="497" y="129"/>
                    </a:lnTo>
                    <a:lnTo>
                      <a:pt x="528" y="133"/>
                    </a:lnTo>
                    <a:lnTo>
                      <a:pt x="560" y="137"/>
                    </a:lnTo>
                    <a:lnTo>
                      <a:pt x="591" y="141"/>
                    </a:lnTo>
                    <a:lnTo>
                      <a:pt x="624" y="145"/>
                    </a:lnTo>
                    <a:lnTo>
                      <a:pt x="655" y="149"/>
                    </a:lnTo>
                    <a:lnTo>
                      <a:pt x="686" y="153"/>
                    </a:lnTo>
                    <a:lnTo>
                      <a:pt x="717" y="155"/>
                    </a:lnTo>
                    <a:lnTo>
                      <a:pt x="749" y="159"/>
                    </a:lnTo>
                    <a:lnTo>
                      <a:pt x="781" y="163"/>
                    </a:lnTo>
                    <a:lnTo>
                      <a:pt x="812" y="167"/>
                    </a:lnTo>
                    <a:lnTo>
                      <a:pt x="844" y="171"/>
                    </a:lnTo>
                    <a:lnTo>
                      <a:pt x="875" y="175"/>
                    </a:lnTo>
                    <a:lnTo>
                      <a:pt x="906" y="179"/>
                    </a:lnTo>
                    <a:lnTo>
                      <a:pt x="939" y="183"/>
                    </a:lnTo>
                    <a:lnTo>
                      <a:pt x="970" y="187"/>
                    </a:lnTo>
                    <a:lnTo>
                      <a:pt x="1001" y="191"/>
                    </a:lnTo>
                    <a:lnTo>
                      <a:pt x="1033" y="195"/>
                    </a:lnTo>
                    <a:lnTo>
                      <a:pt x="1065" y="199"/>
                    </a:lnTo>
                    <a:lnTo>
                      <a:pt x="1097" y="203"/>
                    </a:lnTo>
                    <a:lnTo>
                      <a:pt x="1128" y="207"/>
                    </a:lnTo>
                    <a:lnTo>
                      <a:pt x="1159" y="211"/>
                    </a:lnTo>
                    <a:lnTo>
                      <a:pt x="1192" y="215"/>
                    </a:lnTo>
                    <a:lnTo>
                      <a:pt x="1223" y="219"/>
                    </a:lnTo>
                    <a:lnTo>
                      <a:pt x="1239" y="221"/>
                    </a:lnTo>
                    <a:lnTo>
                      <a:pt x="1257" y="222"/>
                    </a:lnTo>
                    <a:lnTo>
                      <a:pt x="1274" y="223"/>
                    </a:lnTo>
                    <a:lnTo>
                      <a:pt x="1290" y="225"/>
                    </a:lnTo>
                    <a:lnTo>
                      <a:pt x="1306" y="227"/>
                    </a:lnTo>
                    <a:lnTo>
                      <a:pt x="1324" y="229"/>
                    </a:lnTo>
                    <a:lnTo>
                      <a:pt x="1340" y="230"/>
                    </a:lnTo>
                    <a:lnTo>
                      <a:pt x="1357" y="231"/>
                    </a:lnTo>
                    <a:lnTo>
                      <a:pt x="1339" y="219"/>
                    </a:lnTo>
                    <a:lnTo>
                      <a:pt x="1321" y="207"/>
                    </a:lnTo>
                    <a:lnTo>
                      <a:pt x="1303" y="195"/>
                    </a:lnTo>
                    <a:lnTo>
                      <a:pt x="1285" y="182"/>
                    </a:lnTo>
                    <a:lnTo>
                      <a:pt x="1268" y="170"/>
                    </a:lnTo>
                    <a:lnTo>
                      <a:pt x="1250" y="158"/>
                    </a:lnTo>
                    <a:lnTo>
                      <a:pt x="1230" y="145"/>
                    </a:lnTo>
                    <a:lnTo>
                      <a:pt x="1213" y="133"/>
                    </a:lnTo>
                    <a:close/>
                  </a:path>
                </a:pathLst>
              </a:custGeom>
              <a:solidFill>
                <a:srgbClr val="99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1" name="Freeform 49">
                <a:extLst>
                  <a:ext uri="{FF2B5EF4-FFF2-40B4-BE49-F238E27FC236}">
                    <a16:creationId xmlns:a16="http://schemas.microsoft.com/office/drawing/2014/main" id="{B28246C9-D64D-05DC-97A7-ADAE817F9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1132"/>
                <a:ext cx="421" cy="73"/>
              </a:xfrm>
              <a:custGeom>
                <a:avLst/>
                <a:gdLst>
                  <a:gd name="T0" fmla="*/ 1085 w 1263"/>
                  <a:gd name="T1" fmla="*/ 117 h 219"/>
                  <a:gd name="T2" fmla="*/ 1024 w 1263"/>
                  <a:gd name="T3" fmla="*/ 110 h 219"/>
                  <a:gd name="T4" fmla="*/ 963 w 1263"/>
                  <a:gd name="T5" fmla="*/ 102 h 219"/>
                  <a:gd name="T6" fmla="*/ 902 w 1263"/>
                  <a:gd name="T7" fmla="*/ 94 h 219"/>
                  <a:gd name="T8" fmla="*/ 841 w 1263"/>
                  <a:gd name="T9" fmla="*/ 88 h 219"/>
                  <a:gd name="T10" fmla="*/ 780 w 1263"/>
                  <a:gd name="T11" fmla="*/ 80 h 219"/>
                  <a:gd name="T12" fmla="*/ 719 w 1263"/>
                  <a:gd name="T13" fmla="*/ 72 h 219"/>
                  <a:gd name="T14" fmla="*/ 658 w 1263"/>
                  <a:gd name="T15" fmla="*/ 65 h 219"/>
                  <a:gd name="T16" fmla="*/ 597 w 1263"/>
                  <a:gd name="T17" fmla="*/ 57 h 219"/>
                  <a:gd name="T18" fmla="*/ 536 w 1263"/>
                  <a:gd name="T19" fmla="*/ 49 h 219"/>
                  <a:gd name="T20" fmla="*/ 475 w 1263"/>
                  <a:gd name="T21" fmla="*/ 43 h 219"/>
                  <a:gd name="T22" fmla="*/ 414 w 1263"/>
                  <a:gd name="T23" fmla="*/ 35 h 219"/>
                  <a:gd name="T24" fmla="*/ 353 w 1263"/>
                  <a:gd name="T25" fmla="*/ 27 h 219"/>
                  <a:gd name="T26" fmla="*/ 292 w 1263"/>
                  <a:gd name="T27" fmla="*/ 19 h 219"/>
                  <a:gd name="T28" fmla="*/ 231 w 1263"/>
                  <a:gd name="T29" fmla="*/ 12 h 219"/>
                  <a:gd name="T30" fmla="*/ 170 w 1263"/>
                  <a:gd name="T31" fmla="*/ 4 h 219"/>
                  <a:gd name="T32" fmla="*/ 121 w 1263"/>
                  <a:gd name="T33" fmla="*/ 8 h 219"/>
                  <a:gd name="T34" fmla="*/ 87 w 1263"/>
                  <a:gd name="T35" fmla="*/ 25 h 219"/>
                  <a:gd name="T36" fmla="*/ 52 w 1263"/>
                  <a:gd name="T37" fmla="*/ 44 h 219"/>
                  <a:gd name="T38" fmla="*/ 18 w 1263"/>
                  <a:gd name="T39" fmla="*/ 61 h 219"/>
                  <a:gd name="T40" fmla="*/ 26 w 1263"/>
                  <a:gd name="T41" fmla="*/ 72 h 219"/>
                  <a:gd name="T42" fmla="*/ 78 w 1263"/>
                  <a:gd name="T43" fmla="*/ 77 h 219"/>
                  <a:gd name="T44" fmla="*/ 128 w 1263"/>
                  <a:gd name="T45" fmla="*/ 84 h 219"/>
                  <a:gd name="T46" fmla="*/ 179 w 1263"/>
                  <a:gd name="T47" fmla="*/ 89 h 219"/>
                  <a:gd name="T48" fmla="*/ 262 w 1263"/>
                  <a:gd name="T49" fmla="*/ 98 h 219"/>
                  <a:gd name="T50" fmla="*/ 377 w 1263"/>
                  <a:gd name="T51" fmla="*/ 113 h 219"/>
                  <a:gd name="T52" fmla="*/ 491 w 1263"/>
                  <a:gd name="T53" fmla="*/ 128 h 219"/>
                  <a:gd name="T54" fmla="*/ 607 w 1263"/>
                  <a:gd name="T55" fmla="*/ 142 h 219"/>
                  <a:gd name="T56" fmla="*/ 722 w 1263"/>
                  <a:gd name="T57" fmla="*/ 155 h 219"/>
                  <a:gd name="T58" fmla="*/ 838 w 1263"/>
                  <a:gd name="T59" fmla="*/ 170 h 219"/>
                  <a:gd name="T60" fmla="*/ 952 w 1263"/>
                  <a:gd name="T61" fmla="*/ 185 h 219"/>
                  <a:gd name="T62" fmla="*/ 1067 w 1263"/>
                  <a:gd name="T63" fmla="*/ 199 h 219"/>
                  <a:gd name="T64" fmla="*/ 1143 w 1263"/>
                  <a:gd name="T65" fmla="*/ 207 h 219"/>
                  <a:gd name="T66" fmla="*/ 1177 w 1263"/>
                  <a:gd name="T67" fmla="*/ 211 h 219"/>
                  <a:gd name="T68" fmla="*/ 1211 w 1263"/>
                  <a:gd name="T69" fmla="*/ 215 h 219"/>
                  <a:gd name="T70" fmla="*/ 1245 w 1263"/>
                  <a:gd name="T71" fmla="*/ 218 h 219"/>
                  <a:gd name="T72" fmla="*/ 1245 w 1263"/>
                  <a:gd name="T73" fmla="*/ 207 h 219"/>
                  <a:gd name="T74" fmla="*/ 1208 w 1263"/>
                  <a:gd name="T75" fmla="*/ 183 h 219"/>
                  <a:gd name="T76" fmla="*/ 1171 w 1263"/>
                  <a:gd name="T77" fmla="*/ 158 h 219"/>
                  <a:gd name="T78" fmla="*/ 1134 w 1263"/>
                  <a:gd name="T79" fmla="*/ 133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63" h="219">
                    <a:moveTo>
                      <a:pt x="1116" y="121"/>
                    </a:moveTo>
                    <a:lnTo>
                      <a:pt x="1085" y="117"/>
                    </a:lnTo>
                    <a:lnTo>
                      <a:pt x="1055" y="113"/>
                    </a:lnTo>
                    <a:lnTo>
                      <a:pt x="1024" y="110"/>
                    </a:lnTo>
                    <a:lnTo>
                      <a:pt x="994" y="106"/>
                    </a:lnTo>
                    <a:lnTo>
                      <a:pt x="963" y="102"/>
                    </a:lnTo>
                    <a:lnTo>
                      <a:pt x="933" y="98"/>
                    </a:lnTo>
                    <a:lnTo>
                      <a:pt x="902" y="94"/>
                    </a:lnTo>
                    <a:lnTo>
                      <a:pt x="872" y="90"/>
                    </a:lnTo>
                    <a:lnTo>
                      <a:pt x="841" y="88"/>
                    </a:lnTo>
                    <a:lnTo>
                      <a:pt x="811" y="84"/>
                    </a:lnTo>
                    <a:lnTo>
                      <a:pt x="780" y="80"/>
                    </a:lnTo>
                    <a:lnTo>
                      <a:pt x="750" y="76"/>
                    </a:lnTo>
                    <a:lnTo>
                      <a:pt x="719" y="72"/>
                    </a:lnTo>
                    <a:lnTo>
                      <a:pt x="689" y="69"/>
                    </a:lnTo>
                    <a:lnTo>
                      <a:pt x="658" y="65"/>
                    </a:lnTo>
                    <a:lnTo>
                      <a:pt x="628" y="61"/>
                    </a:lnTo>
                    <a:lnTo>
                      <a:pt x="597" y="57"/>
                    </a:lnTo>
                    <a:lnTo>
                      <a:pt x="566" y="53"/>
                    </a:lnTo>
                    <a:lnTo>
                      <a:pt x="536" y="49"/>
                    </a:lnTo>
                    <a:lnTo>
                      <a:pt x="505" y="47"/>
                    </a:lnTo>
                    <a:lnTo>
                      <a:pt x="475" y="43"/>
                    </a:lnTo>
                    <a:lnTo>
                      <a:pt x="444" y="39"/>
                    </a:lnTo>
                    <a:lnTo>
                      <a:pt x="414" y="35"/>
                    </a:lnTo>
                    <a:lnTo>
                      <a:pt x="383" y="31"/>
                    </a:lnTo>
                    <a:lnTo>
                      <a:pt x="353" y="27"/>
                    </a:lnTo>
                    <a:lnTo>
                      <a:pt x="322" y="23"/>
                    </a:lnTo>
                    <a:lnTo>
                      <a:pt x="292" y="19"/>
                    </a:lnTo>
                    <a:lnTo>
                      <a:pt x="261" y="16"/>
                    </a:lnTo>
                    <a:lnTo>
                      <a:pt x="231" y="12"/>
                    </a:lnTo>
                    <a:lnTo>
                      <a:pt x="200" y="8"/>
                    </a:lnTo>
                    <a:lnTo>
                      <a:pt x="170" y="4"/>
                    </a:lnTo>
                    <a:lnTo>
                      <a:pt x="139" y="0"/>
                    </a:lnTo>
                    <a:lnTo>
                      <a:pt x="121" y="8"/>
                    </a:lnTo>
                    <a:lnTo>
                      <a:pt x="105" y="17"/>
                    </a:lnTo>
                    <a:lnTo>
                      <a:pt x="87" y="25"/>
                    </a:lnTo>
                    <a:lnTo>
                      <a:pt x="70" y="35"/>
                    </a:lnTo>
                    <a:lnTo>
                      <a:pt x="52" y="44"/>
                    </a:lnTo>
                    <a:lnTo>
                      <a:pt x="35" y="52"/>
                    </a:lnTo>
                    <a:lnTo>
                      <a:pt x="18" y="61"/>
                    </a:lnTo>
                    <a:lnTo>
                      <a:pt x="0" y="69"/>
                    </a:lnTo>
                    <a:lnTo>
                      <a:pt x="26" y="72"/>
                    </a:lnTo>
                    <a:lnTo>
                      <a:pt x="51" y="74"/>
                    </a:lnTo>
                    <a:lnTo>
                      <a:pt x="78" y="77"/>
                    </a:lnTo>
                    <a:lnTo>
                      <a:pt x="103" y="80"/>
                    </a:lnTo>
                    <a:lnTo>
                      <a:pt x="128" y="84"/>
                    </a:lnTo>
                    <a:lnTo>
                      <a:pt x="154" y="86"/>
                    </a:lnTo>
                    <a:lnTo>
                      <a:pt x="179" y="89"/>
                    </a:lnTo>
                    <a:lnTo>
                      <a:pt x="204" y="92"/>
                    </a:lnTo>
                    <a:lnTo>
                      <a:pt x="262" y="98"/>
                    </a:lnTo>
                    <a:lnTo>
                      <a:pt x="319" y="106"/>
                    </a:lnTo>
                    <a:lnTo>
                      <a:pt x="377" y="113"/>
                    </a:lnTo>
                    <a:lnTo>
                      <a:pt x="435" y="121"/>
                    </a:lnTo>
                    <a:lnTo>
                      <a:pt x="491" y="128"/>
                    </a:lnTo>
                    <a:lnTo>
                      <a:pt x="549" y="134"/>
                    </a:lnTo>
                    <a:lnTo>
                      <a:pt x="607" y="142"/>
                    </a:lnTo>
                    <a:lnTo>
                      <a:pt x="665" y="149"/>
                    </a:lnTo>
                    <a:lnTo>
                      <a:pt x="722" y="155"/>
                    </a:lnTo>
                    <a:lnTo>
                      <a:pt x="780" y="163"/>
                    </a:lnTo>
                    <a:lnTo>
                      <a:pt x="838" y="170"/>
                    </a:lnTo>
                    <a:lnTo>
                      <a:pt x="894" y="177"/>
                    </a:lnTo>
                    <a:lnTo>
                      <a:pt x="952" y="185"/>
                    </a:lnTo>
                    <a:lnTo>
                      <a:pt x="1010" y="191"/>
                    </a:lnTo>
                    <a:lnTo>
                      <a:pt x="1067" y="199"/>
                    </a:lnTo>
                    <a:lnTo>
                      <a:pt x="1125" y="206"/>
                    </a:lnTo>
                    <a:lnTo>
                      <a:pt x="1143" y="207"/>
                    </a:lnTo>
                    <a:lnTo>
                      <a:pt x="1159" y="210"/>
                    </a:lnTo>
                    <a:lnTo>
                      <a:pt x="1177" y="211"/>
                    </a:lnTo>
                    <a:lnTo>
                      <a:pt x="1195" y="213"/>
                    </a:lnTo>
                    <a:lnTo>
                      <a:pt x="1211" y="215"/>
                    </a:lnTo>
                    <a:lnTo>
                      <a:pt x="1229" y="217"/>
                    </a:lnTo>
                    <a:lnTo>
                      <a:pt x="1245" y="218"/>
                    </a:lnTo>
                    <a:lnTo>
                      <a:pt x="1263" y="219"/>
                    </a:lnTo>
                    <a:lnTo>
                      <a:pt x="1245" y="207"/>
                    </a:lnTo>
                    <a:lnTo>
                      <a:pt x="1226" y="195"/>
                    </a:lnTo>
                    <a:lnTo>
                      <a:pt x="1208" y="183"/>
                    </a:lnTo>
                    <a:lnTo>
                      <a:pt x="1190" y="170"/>
                    </a:lnTo>
                    <a:lnTo>
                      <a:pt x="1171" y="158"/>
                    </a:lnTo>
                    <a:lnTo>
                      <a:pt x="1153" y="146"/>
                    </a:lnTo>
                    <a:lnTo>
                      <a:pt x="1134" y="133"/>
                    </a:lnTo>
                    <a:lnTo>
                      <a:pt x="1116" y="121"/>
                    </a:lnTo>
                    <a:close/>
                  </a:path>
                </a:pathLst>
              </a:custGeom>
              <a:solidFill>
                <a:srgbClr val="9B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2" name="Freeform 50">
                <a:extLst>
                  <a:ext uri="{FF2B5EF4-FFF2-40B4-BE49-F238E27FC236}">
                    <a16:creationId xmlns:a16="http://schemas.microsoft.com/office/drawing/2014/main" id="{2069F891-A370-6D65-2ACA-AA3626E30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1132"/>
                <a:ext cx="389" cy="70"/>
              </a:xfrm>
              <a:custGeom>
                <a:avLst/>
                <a:gdLst>
                  <a:gd name="T0" fmla="*/ 962 w 1166"/>
                  <a:gd name="T1" fmla="*/ 104 h 209"/>
                  <a:gd name="T2" fmla="*/ 852 w 1166"/>
                  <a:gd name="T3" fmla="*/ 89 h 209"/>
                  <a:gd name="T4" fmla="*/ 742 w 1166"/>
                  <a:gd name="T5" fmla="*/ 76 h 209"/>
                  <a:gd name="T6" fmla="*/ 632 w 1166"/>
                  <a:gd name="T7" fmla="*/ 62 h 209"/>
                  <a:gd name="T8" fmla="*/ 522 w 1166"/>
                  <a:gd name="T9" fmla="*/ 48 h 209"/>
                  <a:gd name="T10" fmla="*/ 412 w 1166"/>
                  <a:gd name="T11" fmla="*/ 35 h 209"/>
                  <a:gd name="T12" fmla="*/ 302 w 1166"/>
                  <a:gd name="T13" fmla="*/ 21 h 209"/>
                  <a:gd name="T14" fmla="*/ 192 w 1166"/>
                  <a:gd name="T15" fmla="*/ 7 h 209"/>
                  <a:gd name="T16" fmla="*/ 119 w 1166"/>
                  <a:gd name="T17" fmla="*/ 8 h 209"/>
                  <a:gd name="T18" fmla="*/ 85 w 1166"/>
                  <a:gd name="T19" fmla="*/ 25 h 209"/>
                  <a:gd name="T20" fmla="*/ 52 w 1166"/>
                  <a:gd name="T21" fmla="*/ 44 h 209"/>
                  <a:gd name="T22" fmla="*/ 18 w 1166"/>
                  <a:gd name="T23" fmla="*/ 61 h 209"/>
                  <a:gd name="T24" fmla="*/ 24 w 1166"/>
                  <a:gd name="T25" fmla="*/ 72 h 209"/>
                  <a:gd name="T26" fmla="*/ 73 w 1166"/>
                  <a:gd name="T27" fmla="*/ 77 h 209"/>
                  <a:gd name="T28" fmla="*/ 122 w 1166"/>
                  <a:gd name="T29" fmla="*/ 81 h 209"/>
                  <a:gd name="T30" fmla="*/ 171 w 1166"/>
                  <a:gd name="T31" fmla="*/ 86 h 209"/>
                  <a:gd name="T32" fmla="*/ 247 w 1166"/>
                  <a:gd name="T33" fmla="*/ 96 h 209"/>
                  <a:gd name="T34" fmla="*/ 351 w 1166"/>
                  <a:gd name="T35" fmla="*/ 109 h 209"/>
                  <a:gd name="T36" fmla="*/ 454 w 1166"/>
                  <a:gd name="T37" fmla="*/ 121 h 209"/>
                  <a:gd name="T38" fmla="*/ 558 w 1166"/>
                  <a:gd name="T39" fmla="*/ 134 h 209"/>
                  <a:gd name="T40" fmla="*/ 662 w 1166"/>
                  <a:gd name="T41" fmla="*/ 147 h 209"/>
                  <a:gd name="T42" fmla="*/ 764 w 1166"/>
                  <a:gd name="T43" fmla="*/ 161 h 209"/>
                  <a:gd name="T44" fmla="*/ 868 w 1166"/>
                  <a:gd name="T45" fmla="*/ 173 h 209"/>
                  <a:gd name="T46" fmla="*/ 971 w 1166"/>
                  <a:gd name="T47" fmla="*/ 186 h 209"/>
                  <a:gd name="T48" fmla="*/ 1041 w 1166"/>
                  <a:gd name="T49" fmla="*/ 194 h 209"/>
                  <a:gd name="T50" fmla="*/ 1077 w 1166"/>
                  <a:gd name="T51" fmla="*/ 198 h 209"/>
                  <a:gd name="T52" fmla="*/ 1112 w 1166"/>
                  <a:gd name="T53" fmla="*/ 202 h 209"/>
                  <a:gd name="T54" fmla="*/ 1148 w 1166"/>
                  <a:gd name="T55" fmla="*/ 206 h 209"/>
                  <a:gd name="T56" fmla="*/ 1148 w 1166"/>
                  <a:gd name="T57" fmla="*/ 197 h 209"/>
                  <a:gd name="T58" fmla="*/ 1111 w 1166"/>
                  <a:gd name="T59" fmla="*/ 171 h 209"/>
                  <a:gd name="T60" fmla="*/ 1074 w 1166"/>
                  <a:gd name="T61" fmla="*/ 146 h 209"/>
                  <a:gd name="T62" fmla="*/ 1035 w 1166"/>
                  <a:gd name="T63" fmla="*/ 122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6" h="209">
                    <a:moveTo>
                      <a:pt x="1017" y="110"/>
                    </a:moveTo>
                    <a:lnTo>
                      <a:pt x="962" y="104"/>
                    </a:lnTo>
                    <a:lnTo>
                      <a:pt x="907" y="97"/>
                    </a:lnTo>
                    <a:lnTo>
                      <a:pt x="852" y="89"/>
                    </a:lnTo>
                    <a:lnTo>
                      <a:pt x="797" y="82"/>
                    </a:lnTo>
                    <a:lnTo>
                      <a:pt x="742" y="76"/>
                    </a:lnTo>
                    <a:lnTo>
                      <a:pt x="687" y="69"/>
                    </a:lnTo>
                    <a:lnTo>
                      <a:pt x="632" y="62"/>
                    </a:lnTo>
                    <a:lnTo>
                      <a:pt x="577" y="54"/>
                    </a:lnTo>
                    <a:lnTo>
                      <a:pt x="522" y="48"/>
                    </a:lnTo>
                    <a:lnTo>
                      <a:pt x="467" y="41"/>
                    </a:lnTo>
                    <a:lnTo>
                      <a:pt x="412" y="35"/>
                    </a:lnTo>
                    <a:lnTo>
                      <a:pt x="357" y="28"/>
                    </a:lnTo>
                    <a:lnTo>
                      <a:pt x="302" y="21"/>
                    </a:lnTo>
                    <a:lnTo>
                      <a:pt x="247" y="13"/>
                    </a:lnTo>
                    <a:lnTo>
                      <a:pt x="192" y="7"/>
                    </a:lnTo>
                    <a:lnTo>
                      <a:pt x="137" y="0"/>
                    </a:lnTo>
                    <a:lnTo>
                      <a:pt x="119" y="8"/>
                    </a:lnTo>
                    <a:lnTo>
                      <a:pt x="103" y="17"/>
                    </a:lnTo>
                    <a:lnTo>
                      <a:pt x="85" y="25"/>
                    </a:lnTo>
                    <a:lnTo>
                      <a:pt x="68" y="35"/>
                    </a:lnTo>
                    <a:lnTo>
                      <a:pt x="52" y="44"/>
                    </a:lnTo>
                    <a:lnTo>
                      <a:pt x="34" y="52"/>
                    </a:lnTo>
                    <a:lnTo>
                      <a:pt x="18" y="61"/>
                    </a:lnTo>
                    <a:lnTo>
                      <a:pt x="0" y="69"/>
                    </a:lnTo>
                    <a:lnTo>
                      <a:pt x="24" y="72"/>
                    </a:lnTo>
                    <a:lnTo>
                      <a:pt x="49" y="74"/>
                    </a:lnTo>
                    <a:lnTo>
                      <a:pt x="73" y="77"/>
                    </a:lnTo>
                    <a:lnTo>
                      <a:pt x="98" y="78"/>
                    </a:lnTo>
                    <a:lnTo>
                      <a:pt x="122" y="81"/>
                    </a:lnTo>
                    <a:lnTo>
                      <a:pt x="146" y="84"/>
                    </a:lnTo>
                    <a:lnTo>
                      <a:pt x="171" y="86"/>
                    </a:lnTo>
                    <a:lnTo>
                      <a:pt x="195" y="89"/>
                    </a:lnTo>
                    <a:lnTo>
                      <a:pt x="247" y="96"/>
                    </a:lnTo>
                    <a:lnTo>
                      <a:pt x="299" y="102"/>
                    </a:lnTo>
                    <a:lnTo>
                      <a:pt x="351" y="109"/>
                    </a:lnTo>
                    <a:lnTo>
                      <a:pt x="401" y="114"/>
                    </a:lnTo>
                    <a:lnTo>
                      <a:pt x="454" y="121"/>
                    </a:lnTo>
                    <a:lnTo>
                      <a:pt x="506" y="128"/>
                    </a:lnTo>
                    <a:lnTo>
                      <a:pt x="558" y="134"/>
                    </a:lnTo>
                    <a:lnTo>
                      <a:pt x="610" y="141"/>
                    </a:lnTo>
                    <a:lnTo>
                      <a:pt x="662" y="147"/>
                    </a:lnTo>
                    <a:lnTo>
                      <a:pt x="714" y="154"/>
                    </a:lnTo>
                    <a:lnTo>
                      <a:pt x="764" y="161"/>
                    </a:lnTo>
                    <a:lnTo>
                      <a:pt x="816" y="166"/>
                    </a:lnTo>
                    <a:lnTo>
                      <a:pt x="868" y="173"/>
                    </a:lnTo>
                    <a:lnTo>
                      <a:pt x="921" y="179"/>
                    </a:lnTo>
                    <a:lnTo>
                      <a:pt x="971" y="186"/>
                    </a:lnTo>
                    <a:lnTo>
                      <a:pt x="1023" y="193"/>
                    </a:lnTo>
                    <a:lnTo>
                      <a:pt x="1041" y="194"/>
                    </a:lnTo>
                    <a:lnTo>
                      <a:pt x="1059" y="197"/>
                    </a:lnTo>
                    <a:lnTo>
                      <a:pt x="1077" y="198"/>
                    </a:lnTo>
                    <a:lnTo>
                      <a:pt x="1095" y="201"/>
                    </a:lnTo>
                    <a:lnTo>
                      <a:pt x="1112" y="202"/>
                    </a:lnTo>
                    <a:lnTo>
                      <a:pt x="1130" y="205"/>
                    </a:lnTo>
                    <a:lnTo>
                      <a:pt x="1148" y="206"/>
                    </a:lnTo>
                    <a:lnTo>
                      <a:pt x="1166" y="209"/>
                    </a:lnTo>
                    <a:lnTo>
                      <a:pt x="1148" y="197"/>
                    </a:lnTo>
                    <a:lnTo>
                      <a:pt x="1130" y="183"/>
                    </a:lnTo>
                    <a:lnTo>
                      <a:pt x="1111" y="171"/>
                    </a:lnTo>
                    <a:lnTo>
                      <a:pt x="1092" y="159"/>
                    </a:lnTo>
                    <a:lnTo>
                      <a:pt x="1074" y="146"/>
                    </a:lnTo>
                    <a:lnTo>
                      <a:pt x="1054" y="134"/>
                    </a:lnTo>
                    <a:lnTo>
                      <a:pt x="1035" y="122"/>
                    </a:lnTo>
                    <a:lnTo>
                      <a:pt x="1017" y="110"/>
                    </a:lnTo>
                    <a:close/>
                  </a:path>
                </a:pathLst>
              </a:custGeom>
              <a:solidFill>
                <a:srgbClr val="9E5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3" name="Freeform 51">
                <a:extLst>
                  <a:ext uri="{FF2B5EF4-FFF2-40B4-BE49-F238E27FC236}">
                    <a16:creationId xmlns:a16="http://schemas.microsoft.com/office/drawing/2014/main" id="{8C4C8A20-F80E-9E00-B6FE-9D7FFFC9A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1132"/>
                <a:ext cx="357" cy="66"/>
              </a:xfrm>
              <a:custGeom>
                <a:avLst/>
                <a:gdLst>
                  <a:gd name="T0" fmla="*/ 871 w 1071"/>
                  <a:gd name="T1" fmla="*/ 92 h 197"/>
                  <a:gd name="T2" fmla="*/ 773 w 1071"/>
                  <a:gd name="T3" fmla="*/ 80 h 197"/>
                  <a:gd name="T4" fmla="*/ 675 w 1071"/>
                  <a:gd name="T5" fmla="*/ 68 h 197"/>
                  <a:gd name="T6" fmla="*/ 577 w 1071"/>
                  <a:gd name="T7" fmla="*/ 56 h 197"/>
                  <a:gd name="T8" fmla="*/ 480 w 1071"/>
                  <a:gd name="T9" fmla="*/ 43 h 197"/>
                  <a:gd name="T10" fmla="*/ 382 w 1071"/>
                  <a:gd name="T11" fmla="*/ 31 h 197"/>
                  <a:gd name="T12" fmla="*/ 284 w 1071"/>
                  <a:gd name="T13" fmla="*/ 19 h 197"/>
                  <a:gd name="T14" fmla="*/ 186 w 1071"/>
                  <a:gd name="T15" fmla="*/ 7 h 197"/>
                  <a:gd name="T16" fmla="*/ 119 w 1071"/>
                  <a:gd name="T17" fmla="*/ 8 h 197"/>
                  <a:gd name="T18" fmla="*/ 85 w 1071"/>
                  <a:gd name="T19" fmla="*/ 25 h 197"/>
                  <a:gd name="T20" fmla="*/ 52 w 1071"/>
                  <a:gd name="T21" fmla="*/ 44 h 197"/>
                  <a:gd name="T22" fmla="*/ 18 w 1071"/>
                  <a:gd name="T23" fmla="*/ 61 h 197"/>
                  <a:gd name="T24" fmla="*/ 24 w 1071"/>
                  <a:gd name="T25" fmla="*/ 72 h 197"/>
                  <a:gd name="T26" fmla="*/ 70 w 1071"/>
                  <a:gd name="T27" fmla="*/ 76 h 197"/>
                  <a:gd name="T28" fmla="*/ 117 w 1071"/>
                  <a:gd name="T29" fmla="*/ 80 h 197"/>
                  <a:gd name="T30" fmla="*/ 164 w 1071"/>
                  <a:gd name="T31" fmla="*/ 85 h 197"/>
                  <a:gd name="T32" fmla="*/ 233 w 1071"/>
                  <a:gd name="T33" fmla="*/ 93 h 197"/>
                  <a:gd name="T34" fmla="*/ 326 w 1071"/>
                  <a:gd name="T35" fmla="*/ 105 h 197"/>
                  <a:gd name="T36" fmla="*/ 418 w 1071"/>
                  <a:gd name="T37" fmla="*/ 117 h 197"/>
                  <a:gd name="T38" fmla="*/ 510 w 1071"/>
                  <a:gd name="T39" fmla="*/ 128 h 197"/>
                  <a:gd name="T40" fmla="*/ 602 w 1071"/>
                  <a:gd name="T41" fmla="*/ 140 h 197"/>
                  <a:gd name="T42" fmla="*/ 694 w 1071"/>
                  <a:gd name="T43" fmla="*/ 150 h 197"/>
                  <a:gd name="T44" fmla="*/ 787 w 1071"/>
                  <a:gd name="T45" fmla="*/ 162 h 197"/>
                  <a:gd name="T46" fmla="*/ 879 w 1071"/>
                  <a:gd name="T47" fmla="*/ 174 h 197"/>
                  <a:gd name="T48" fmla="*/ 943 w 1071"/>
                  <a:gd name="T49" fmla="*/ 182 h 197"/>
                  <a:gd name="T50" fmla="*/ 980 w 1071"/>
                  <a:gd name="T51" fmla="*/ 186 h 197"/>
                  <a:gd name="T52" fmla="*/ 1017 w 1071"/>
                  <a:gd name="T53" fmla="*/ 190 h 197"/>
                  <a:gd name="T54" fmla="*/ 1053 w 1071"/>
                  <a:gd name="T55" fmla="*/ 194 h 197"/>
                  <a:gd name="T56" fmla="*/ 1053 w 1071"/>
                  <a:gd name="T57" fmla="*/ 185 h 197"/>
                  <a:gd name="T58" fmla="*/ 1016 w 1071"/>
                  <a:gd name="T59" fmla="*/ 159 h 197"/>
                  <a:gd name="T60" fmla="*/ 977 w 1071"/>
                  <a:gd name="T61" fmla="*/ 136 h 197"/>
                  <a:gd name="T62" fmla="*/ 940 w 1071"/>
                  <a:gd name="T63" fmla="*/ 11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71" h="197">
                    <a:moveTo>
                      <a:pt x="921" y="98"/>
                    </a:moveTo>
                    <a:lnTo>
                      <a:pt x="871" y="92"/>
                    </a:lnTo>
                    <a:lnTo>
                      <a:pt x="822" y="86"/>
                    </a:lnTo>
                    <a:lnTo>
                      <a:pt x="773" y="80"/>
                    </a:lnTo>
                    <a:lnTo>
                      <a:pt x="724" y="73"/>
                    </a:lnTo>
                    <a:lnTo>
                      <a:pt x="675" y="68"/>
                    </a:lnTo>
                    <a:lnTo>
                      <a:pt x="626" y="61"/>
                    </a:lnTo>
                    <a:lnTo>
                      <a:pt x="577" y="56"/>
                    </a:lnTo>
                    <a:lnTo>
                      <a:pt x="529" y="49"/>
                    </a:lnTo>
                    <a:lnTo>
                      <a:pt x="480" y="43"/>
                    </a:lnTo>
                    <a:lnTo>
                      <a:pt x="431" y="37"/>
                    </a:lnTo>
                    <a:lnTo>
                      <a:pt x="382" y="31"/>
                    </a:lnTo>
                    <a:lnTo>
                      <a:pt x="333" y="25"/>
                    </a:lnTo>
                    <a:lnTo>
                      <a:pt x="284" y="19"/>
                    </a:lnTo>
                    <a:lnTo>
                      <a:pt x="235" y="12"/>
                    </a:lnTo>
                    <a:lnTo>
                      <a:pt x="186" y="7"/>
                    </a:lnTo>
                    <a:lnTo>
                      <a:pt x="137" y="0"/>
                    </a:lnTo>
                    <a:lnTo>
                      <a:pt x="119" y="8"/>
                    </a:lnTo>
                    <a:lnTo>
                      <a:pt x="103" y="17"/>
                    </a:lnTo>
                    <a:lnTo>
                      <a:pt x="85" y="25"/>
                    </a:lnTo>
                    <a:lnTo>
                      <a:pt x="68" y="35"/>
                    </a:lnTo>
                    <a:lnTo>
                      <a:pt x="52" y="44"/>
                    </a:lnTo>
                    <a:lnTo>
                      <a:pt x="34" y="52"/>
                    </a:lnTo>
                    <a:lnTo>
                      <a:pt x="18" y="61"/>
                    </a:lnTo>
                    <a:lnTo>
                      <a:pt x="0" y="69"/>
                    </a:lnTo>
                    <a:lnTo>
                      <a:pt x="24" y="72"/>
                    </a:lnTo>
                    <a:lnTo>
                      <a:pt x="48" y="73"/>
                    </a:lnTo>
                    <a:lnTo>
                      <a:pt x="70" y="76"/>
                    </a:lnTo>
                    <a:lnTo>
                      <a:pt x="94" y="78"/>
                    </a:lnTo>
                    <a:lnTo>
                      <a:pt x="117" y="80"/>
                    </a:lnTo>
                    <a:lnTo>
                      <a:pt x="141" y="82"/>
                    </a:lnTo>
                    <a:lnTo>
                      <a:pt x="164" y="85"/>
                    </a:lnTo>
                    <a:lnTo>
                      <a:pt x="187" y="88"/>
                    </a:lnTo>
                    <a:lnTo>
                      <a:pt x="233" y="93"/>
                    </a:lnTo>
                    <a:lnTo>
                      <a:pt x="280" y="100"/>
                    </a:lnTo>
                    <a:lnTo>
                      <a:pt x="326" y="105"/>
                    </a:lnTo>
                    <a:lnTo>
                      <a:pt x="372" y="110"/>
                    </a:lnTo>
                    <a:lnTo>
                      <a:pt x="418" y="117"/>
                    </a:lnTo>
                    <a:lnTo>
                      <a:pt x="464" y="122"/>
                    </a:lnTo>
                    <a:lnTo>
                      <a:pt x="510" y="128"/>
                    </a:lnTo>
                    <a:lnTo>
                      <a:pt x="556" y="133"/>
                    </a:lnTo>
                    <a:lnTo>
                      <a:pt x="602" y="140"/>
                    </a:lnTo>
                    <a:lnTo>
                      <a:pt x="648" y="145"/>
                    </a:lnTo>
                    <a:lnTo>
                      <a:pt x="694" y="150"/>
                    </a:lnTo>
                    <a:lnTo>
                      <a:pt x="741" y="157"/>
                    </a:lnTo>
                    <a:lnTo>
                      <a:pt x="787" y="162"/>
                    </a:lnTo>
                    <a:lnTo>
                      <a:pt x="833" y="167"/>
                    </a:lnTo>
                    <a:lnTo>
                      <a:pt x="879" y="174"/>
                    </a:lnTo>
                    <a:lnTo>
                      <a:pt x="925" y="179"/>
                    </a:lnTo>
                    <a:lnTo>
                      <a:pt x="943" y="182"/>
                    </a:lnTo>
                    <a:lnTo>
                      <a:pt x="962" y="183"/>
                    </a:lnTo>
                    <a:lnTo>
                      <a:pt x="980" y="186"/>
                    </a:lnTo>
                    <a:lnTo>
                      <a:pt x="998" y="187"/>
                    </a:lnTo>
                    <a:lnTo>
                      <a:pt x="1017" y="190"/>
                    </a:lnTo>
                    <a:lnTo>
                      <a:pt x="1035" y="191"/>
                    </a:lnTo>
                    <a:lnTo>
                      <a:pt x="1053" y="194"/>
                    </a:lnTo>
                    <a:lnTo>
                      <a:pt x="1071" y="197"/>
                    </a:lnTo>
                    <a:lnTo>
                      <a:pt x="1053" y="185"/>
                    </a:lnTo>
                    <a:lnTo>
                      <a:pt x="1035" y="171"/>
                    </a:lnTo>
                    <a:lnTo>
                      <a:pt x="1016" y="159"/>
                    </a:lnTo>
                    <a:lnTo>
                      <a:pt x="996" y="147"/>
                    </a:lnTo>
                    <a:lnTo>
                      <a:pt x="977" y="136"/>
                    </a:lnTo>
                    <a:lnTo>
                      <a:pt x="959" y="124"/>
                    </a:lnTo>
                    <a:lnTo>
                      <a:pt x="940" y="110"/>
                    </a:lnTo>
                    <a:lnTo>
                      <a:pt x="921" y="98"/>
                    </a:lnTo>
                    <a:close/>
                  </a:path>
                </a:pathLst>
              </a:custGeom>
              <a:solidFill>
                <a:srgbClr val="A05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4" name="Freeform 52">
                <a:extLst>
                  <a:ext uri="{FF2B5EF4-FFF2-40B4-BE49-F238E27FC236}">
                    <a16:creationId xmlns:a16="http://schemas.microsoft.com/office/drawing/2014/main" id="{C15403E7-080B-6E50-D6AC-241C2B28D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1132"/>
                <a:ext cx="326" cy="62"/>
              </a:xfrm>
              <a:custGeom>
                <a:avLst/>
                <a:gdLst>
                  <a:gd name="T0" fmla="*/ 781 w 977"/>
                  <a:gd name="T1" fmla="*/ 81 h 185"/>
                  <a:gd name="T2" fmla="*/ 694 w 977"/>
                  <a:gd name="T3" fmla="*/ 70 h 185"/>
                  <a:gd name="T4" fmla="*/ 610 w 977"/>
                  <a:gd name="T5" fmla="*/ 60 h 185"/>
                  <a:gd name="T6" fmla="*/ 523 w 977"/>
                  <a:gd name="T7" fmla="*/ 49 h 185"/>
                  <a:gd name="T8" fmla="*/ 437 w 977"/>
                  <a:gd name="T9" fmla="*/ 39 h 185"/>
                  <a:gd name="T10" fmla="*/ 351 w 977"/>
                  <a:gd name="T11" fmla="*/ 28 h 185"/>
                  <a:gd name="T12" fmla="*/ 266 w 977"/>
                  <a:gd name="T13" fmla="*/ 16 h 185"/>
                  <a:gd name="T14" fmla="*/ 180 w 977"/>
                  <a:gd name="T15" fmla="*/ 5 h 185"/>
                  <a:gd name="T16" fmla="*/ 120 w 977"/>
                  <a:gd name="T17" fmla="*/ 8 h 185"/>
                  <a:gd name="T18" fmla="*/ 86 w 977"/>
                  <a:gd name="T19" fmla="*/ 25 h 185"/>
                  <a:gd name="T20" fmla="*/ 52 w 977"/>
                  <a:gd name="T21" fmla="*/ 43 h 185"/>
                  <a:gd name="T22" fmla="*/ 18 w 977"/>
                  <a:gd name="T23" fmla="*/ 60 h 185"/>
                  <a:gd name="T24" fmla="*/ 22 w 977"/>
                  <a:gd name="T25" fmla="*/ 70 h 185"/>
                  <a:gd name="T26" fmla="*/ 67 w 977"/>
                  <a:gd name="T27" fmla="*/ 74 h 185"/>
                  <a:gd name="T28" fmla="*/ 113 w 977"/>
                  <a:gd name="T29" fmla="*/ 78 h 185"/>
                  <a:gd name="T30" fmla="*/ 158 w 977"/>
                  <a:gd name="T31" fmla="*/ 82 h 185"/>
                  <a:gd name="T32" fmla="*/ 220 w 977"/>
                  <a:gd name="T33" fmla="*/ 90 h 185"/>
                  <a:gd name="T34" fmla="*/ 302 w 977"/>
                  <a:gd name="T35" fmla="*/ 101 h 185"/>
                  <a:gd name="T36" fmla="*/ 382 w 977"/>
                  <a:gd name="T37" fmla="*/ 110 h 185"/>
                  <a:gd name="T38" fmla="*/ 462 w 977"/>
                  <a:gd name="T39" fmla="*/ 121 h 185"/>
                  <a:gd name="T40" fmla="*/ 544 w 977"/>
                  <a:gd name="T41" fmla="*/ 132 h 185"/>
                  <a:gd name="T42" fmla="*/ 625 w 977"/>
                  <a:gd name="T43" fmla="*/ 141 h 185"/>
                  <a:gd name="T44" fmla="*/ 705 w 977"/>
                  <a:gd name="T45" fmla="*/ 151 h 185"/>
                  <a:gd name="T46" fmla="*/ 787 w 977"/>
                  <a:gd name="T47" fmla="*/ 161 h 185"/>
                  <a:gd name="T48" fmla="*/ 846 w 977"/>
                  <a:gd name="T49" fmla="*/ 169 h 185"/>
                  <a:gd name="T50" fmla="*/ 883 w 977"/>
                  <a:gd name="T51" fmla="*/ 173 h 185"/>
                  <a:gd name="T52" fmla="*/ 921 w 977"/>
                  <a:gd name="T53" fmla="*/ 178 h 185"/>
                  <a:gd name="T54" fmla="*/ 958 w 977"/>
                  <a:gd name="T55" fmla="*/ 182 h 185"/>
                  <a:gd name="T56" fmla="*/ 958 w 977"/>
                  <a:gd name="T57" fmla="*/ 173 h 185"/>
                  <a:gd name="T58" fmla="*/ 919 w 977"/>
                  <a:gd name="T59" fmla="*/ 147 h 185"/>
                  <a:gd name="T60" fmla="*/ 880 w 977"/>
                  <a:gd name="T61" fmla="*/ 124 h 185"/>
                  <a:gd name="T62" fmla="*/ 843 w 977"/>
                  <a:gd name="T63" fmla="*/ 9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77" h="185">
                    <a:moveTo>
                      <a:pt x="824" y="86"/>
                    </a:moveTo>
                    <a:lnTo>
                      <a:pt x="781" y="81"/>
                    </a:lnTo>
                    <a:lnTo>
                      <a:pt x="738" y="76"/>
                    </a:lnTo>
                    <a:lnTo>
                      <a:pt x="694" y="70"/>
                    </a:lnTo>
                    <a:lnTo>
                      <a:pt x="653" y="65"/>
                    </a:lnTo>
                    <a:lnTo>
                      <a:pt x="610" y="60"/>
                    </a:lnTo>
                    <a:lnTo>
                      <a:pt x="567" y="54"/>
                    </a:lnTo>
                    <a:lnTo>
                      <a:pt x="523" y="49"/>
                    </a:lnTo>
                    <a:lnTo>
                      <a:pt x="480" y="44"/>
                    </a:lnTo>
                    <a:lnTo>
                      <a:pt x="437" y="39"/>
                    </a:lnTo>
                    <a:lnTo>
                      <a:pt x="394" y="33"/>
                    </a:lnTo>
                    <a:lnTo>
                      <a:pt x="351" y="28"/>
                    </a:lnTo>
                    <a:lnTo>
                      <a:pt x="309" y="21"/>
                    </a:lnTo>
                    <a:lnTo>
                      <a:pt x="266" y="16"/>
                    </a:lnTo>
                    <a:lnTo>
                      <a:pt x="223" y="11"/>
                    </a:lnTo>
                    <a:lnTo>
                      <a:pt x="180" y="5"/>
                    </a:lnTo>
                    <a:lnTo>
                      <a:pt x="137" y="0"/>
                    </a:lnTo>
                    <a:lnTo>
                      <a:pt x="120" y="8"/>
                    </a:lnTo>
                    <a:lnTo>
                      <a:pt x="103" y="17"/>
                    </a:lnTo>
                    <a:lnTo>
                      <a:pt x="86" y="25"/>
                    </a:lnTo>
                    <a:lnTo>
                      <a:pt x="68" y="35"/>
                    </a:lnTo>
                    <a:lnTo>
                      <a:pt x="52" y="43"/>
                    </a:lnTo>
                    <a:lnTo>
                      <a:pt x="34" y="52"/>
                    </a:lnTo>
                    <a:lnTo>
                      <a:pt x="18" y="60"/>
                    </a:lnTo>
                    <a:lnTo>
                      <a:pt x="0" y="69"/>
                    </a:lnTo>
                    <a:lnTo>
                      <a:pt x="22" y="70"/>
                    </a:lnTo>
                    <a:lnTo>
                      <a:pt x="45" y="73"/>
                    </a:lnTo>
                    <a:lnTo>
                      <a:pt x="67" y="74"/>
                    </a:lnTo>
                    <a:lnTo>
                      <a:pt x="91" y="77"/>
                    </a:lnTo>
                    <a:lnTo>
                      <a:pt x="113" y="78"/>
                    </a:lnTo>
                    <a:lnTo>
                      <a:pt x="135" y="81"/>
                    </a:lnTo>
                    <a:lnTo>
                      <a:pt x="158" y="82"/>
                    </a:lnTo>
                    <a:lnTo>
                      <a:pt x="180" y="85"/>
                    </a:lnTo>
                    <a:lnTo>
                      <a:pt x="220" y="90"/>
                    </a:lnTo>
                    <a:lnTo>
                      <a:pt x="260" y="96"/>
                    </a:lnTo>
                    <a:lnTo>
                      <a:pt x="302" y="101"/>
                    </a:lnTo>
                    <a:lnTo>
                      <a:pt x="342" y="106"/>
                    </a:lnTo>
                    <a:lnTo>
                      <a:pt x="382" y="110"/>
                    </a:lnTo>
                    <a:lnTo>
                      <a:pt x="422" y="116"/>
                    </a:lnTo>
                    <a:lnTo>
                      <a:pt x="462" y="121"/>
                    </a:lnTo>
                    <a:lnTo>
                      <a:pt x="504" y="126"/>
                    </a:lnTo>
                    <a:lnTo>
                      <a:pt x="544" y="132"/>
                    </a:lnTo>
                    <a:lnTo>
                      <a:pt x="584" y="136"/>
                    </a:lnTo>
                    <a:lnTo>
                      <a:pt x="625" y="141"/>
                    </a:lnTo>
                    <a:lnTo>
                      <a:pt x="665" y="146"/>
                    </a:lnTo>
                    <a:lnTo>
                      <a:pt x="705" y="151"/>
                    </a:lnTo>
                    <a:lnTo>
                      <a:pt x="747" y="155"/>
                    </a:lnTo>
                    <a:lnTo>
                      <a:pt x="787" y="161"/>
                    </a:lnTo>
                    <a:lnTo>
                      <a:pt x="827" y="166"/>
                    </a:lnTo>
                    <a:lnTo>
                      <a:pt x="846" y="169"/>
                    </a:lnTo>
                    <a:lnTo>
                      <a:pt x="864" y="171"/>
                    </a:lnTo>
                    <a:lnTo>
                      <a:pt x="883" y="173"/>
                    </a:lnTo>
                    <a:lnTo>
                      <a:pt x="903" y="175"/>
                    </a:lnTo>
                    <a:lnTo>
                      <a:pt x="921" y="178"/>
                    </a:lnTo>
                    <a:lnTo>
                      <a:pt x="940" y="179"/>
                    </a:lnTo>
                    <a:lnTo>
                      <a:pt x="958" y="182"/>
                    </a:lnTo>
                    <a:lnTo>
                      <a:pt x="977" y="185"/>
                    </a:lnTo>
                    <a:lnTo>
                      <a:pt x="958" y="173"/>
                    </a:lnTo>
                    <a:lnTo>
                      <a:pt x="938" y="159"/>
                    </a:lnTo>
                    <a:lnTo>
                      <a:pt x="919" y="147"/>
                    </a:lnTo>
                    <a:lnTo>
                      <a:pt x="900" y="136"/>
                    </a:lnTo>
                    <a:lnTo>
                      <a:pt x="880" y="124"/>
                    </a:lnTo>
                    <a:lnTo>
                      <a:pt x="863" y="112"/>
                    </a:lnTo>
                    <a:lnTo>
                      <a:pt x="843" y="98"/>
                    </a:lnTo>
                    <a:lnTo>
                      <a:pt x="824" y="86"/>
                    </a:lnTo>
                    <a:close/>
                  </a:path>
                </a:pathLst>
              </a:custGeom>
              <a:solidFill>
                <a:srgbClr val="A5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5" name="Freeform 53">
                <a:extLst>
                  <a:ext uri="{FF2B5EF4-FFF2-40B4-BE49-F238E27FC236}">
                    <a16:creationId xmlns:a16="http://schemas.microsoft.com/office/drawing/2014/main" id="{EC575CB5-1063-0EDD-1B6F-DE5ACC2E4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" y="1132"/>
                <a:ext cx="293" cy="58"/>
              </a:xfrm>
              <a:custGeom>
                <a:avLst/>
                <a:gdLst>
                  <a:gd name="T0" fmla="*/ 689 w 881"/>
                  <a:gd name="T1" fmla="*/ 70 h 173"/>
                  <a:gd name="T2" fmla="*/ 616 w 881"/>
                  <a:gd name="T3" fmla="*/ 61 h 173"/>
                  <a:gd name="T4" fmla="*/ 542 w 881"/>
                  <a:gd name="T5" fmla="*/ 52 h 173"/>
                  <a:gd name="T6" fmla="*/ 469 w 881"/>
                  <a:gd name="T7" fmla="*/ 43 h 173"/>
                  <a:gd name="T8" fmla="*/ 395 w 881"/>
                  <a:gd name="T9" fmla="*/ 33 h 173"/>
                  <a:gd name="T10" fmla="*/ 320 w 881"/>
                  <a:gd name="T11" fmla="*/ 24 h 173"/>
                  <a:gd name="T12" fmla="*/ 247 w 881"/>
                  <a:gd name="T13" fmla="*/ 15 h 173"/>
                  <a:gd name="T14" fmla="*/ 173 w 881"/>
                  <a:gd name="T15" fmla="*/ 5 h 173"/>
                  <a:gd name="T16" fmla="*/ 119 w 881"/>
                  <a:gd name="T17" fmla="*/ 8 h 173"/>
                  <a:gd name="T18" fmla="*/ 85 w 881"/>
                  <a:gd name="T19" fmla="*/ 25 h 173"/>
                  <a:gd name="T20" fmla="*/ 51 w 881"/>
                  <a:gd name="T21" fmla="*/ 43 h 173"/>
                  <a:gd name="T22" fmla="*/ 17 w 881"/>
                  <a:gd name="T23" fmla="*/ 60 h 173"/>
                  <a:gd name="T24" fmla="*/ 21 w 881"/>
                  <a:gd name="T25" fmla="*/ 70 h 173"/>
                  <a:gd name="T26" fmla="*/ 64 w 881"/>
                  <a:gd name="T27" fmla="*/ 74 h 173"/>
                  <a:gd name="T28" fmla="*/ 106 w 881"/>
                  <a:gd name="T29" fmla="*/ 78 h 173"/>
                  <a:gd name="T30" fmla="*/ 149 w 881"/>
                  <a:gd name="T31" fmla="*/ 82 h 173"/>
                  <a:gd name="T32" fmla="*/ 206 w 881"/>
                  <a:gd name="T33" fmla="*/ 88 h 173"/>
                  <a:gd name="T34" fmla="*/ 276 w 881"/>
                  <a:gd name="T35" fmla="*/ 97 h 173"/>
                  <a:gd name="T36" fmla="*/ 345 w 881"/>
                  <a:gd name="T37" fmla="*/ 105 h 173"/>
                  <a:gd name="T38" fmla="*/ 414 w 881"/>
                  <a:gd name="T39" fmla="*/ 114 h 173"/>
                  <a:gd name="T40" fmla="*/ 484 w 881"/>
                  <a:gd name="T41" fmla="*/ 122 h 173"/>
                  <a:gd name="T42" fmla="*/ 554 w 881"/>
                  <a:gd name="T43" fmla="*/ 132 h 173"/>
                  <a:gd name="T44" fmla="*/ 624 w 881"/>
                  <a:gd name="T45" fmla="*/ 140 h 173"/>
                  <a:gd name="T46" fmla="*/ 693 w 881"/>
                  <a:gd name="T47" fmla="*/ 149 h 173"/>
                  <a:gd name="T48" fmla="*/ 747 w 881"/>
                  <a:gd name="T49" fmla="*/ 155 h 173"/>
                  <a:gd name="T50" fmla="*/ 786 w 881"/>
                  <a:gd name="T51" fmla="*/ 161 h 173"/>
                  <a:gd name="T52" fmla="*/ 823 w 881"/>
                  <a:gd name="T53" fmla="*/ 165 h 173"/>
                  <a:gd name="T54" fmla="*/ 862 w 881"/>
                  <a:gd name="T55" fmla="*/ 170 h 173"/>
                  <a:gd name="T56" fmla="*/ 862 w 881"/>
                  <a:gd name="T57" fmla="*/ 161 h 173"/>
                  <a:gd name="T58" fmla="*/ 823 w 881"/>
                  <a:gd name="T59" fmla="*/ 136 h 173"/>
                  <a:gd name="T60" fmla="*/ 784 w 881"/>
                  <a:gd name="T61" fmla="*/ 112 h 173"/>
                  <a:gd name="T62" fmla="*/ 746 w 881"/>
                  <a:gd name="T63" fmla="*/ 8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81" h="173">
                    <a:moveTo>
                      <a:pt x="726" y="76"/>
                    </a:moveTo>
                    <a:lnTo>
                      <a:pt x="689" y="70"/>
                    </a:lnTo>
                    <a:lnTo>
                      <a:pt x="652" y="66"/>
                    </a:lnTo>
                    <a:lnTo>
                      <a:pt x="616" y="61"/>
                    </a:lnTo>
                    <a:lnTo>
                      <a:pt x="579" y="57"/>
                    </a:lnTo>
                    <a:lnTo>
                      <a:pt x="542" y="52"/>
                    </a:lnTo>
                    <a:lnTo>
                      <a:pt x="505" y="48"/>
                    </a:lnTo>
                    <a:lnTo>
                      <a:pt x="469" y="43"/>
                    </a:lnTo>
                    <a:lnTo>
                      <a:pt x="432" y="37"/>
                    </a:lnTo>
                    <a:lnTo>
                      <a:pt x="395" y="33"/>
                    </a:lnTo>
                    <a:lnTo>
                      <a:pt x="357" y="28"/>
                    </a:lnTo>
                    <a:lnTo>
                      <a:pt x="320" y="24"/>
                    </a:lnTo>
                    <a:lnTo>
                      <a:pt x="284" y="19"/>
                    </a:lnTo>
                    <a:lnTo>
                      <a:pt x="247" y="15"/>
                    </a:lnTo>
                    <a:lnTo>
                      <a:pt x="210" y="9"/>
                    </a:lnTo>
                    <a:lnTo>
                      <a:pt x="173" y="5"/>
                    </a:lnTo>
                    <a:lnTo>
                      <a:pt x="136" y="0"/>
                    </a:lnTo>
                    <a:lnTo>
                      <a:pt x="119" y="8"/>
                    </a:lnTo>
                    <a:lnTo>
                      <a:pt x="102" y="17"/>
                    </a:lnTo>
                    <a:lnTo>
                      <a:pt x="85" y="25"/>
                    </a:lnTo>
                    <a:lnTo>
                      <a:pt x="69" y="35"/>
                    </a:lnTo>
                    <a:lnTo>
                      <a:pt x="51" y="43"/>
                    </a:lnTo>
                    <a:lnTo>
                      <a:pt x="35" y="52"/>
                    </a:lnTo>
                    <a:lnTo>
                      <a:pt x="17" y="60"/>
                    </a:lnTo>
                    <a:lnTo>
                      <a:pt x="0" y="69"/>
                    </a:lnTo>
                    <a:lnTo>
                      <a:pt x="21" y="70"/>
                    </a:lnTo>
                    <a:lnTo>
                      <a:pt x="44" y="72"/>
                    </a:lnTo>
                    <a:lnTo>
                      <a:pt x="64" y="74"/>
                    </a:lnTo>
                    <a:lnTo>
                      <a:pt x="85" y="76"/>
                    </a:lnTo>
                    <a:lnTo>
                      <a:pt x="106" y="78"/>
                    </a:lnTo>
                    <a:lnTo>
                      <a:pt x="128" y="80"/>
                    </a:lnTo>
                    <a:lnTo>
                      <a:pt x="149" y="82"/>
                    </a:lnTo>
                    <a:lnTo>
                      <a:pt x="171" y="84"/>
                    </a:lnTo>
                    <a:lnTo>
                      <a:pt x="206" y="88"/>
                    </a:lnTo>
                    <a:lnTo>
                      <a:pt x="241" y="92"/>
                    </a:lnTo>
                    <a:lnTo>
                      <a:pt x="276" y="97"/>
                    </a:lnTo>
                    <a:lnTo>
                      <a:pt x="310" y="101"/>
                    </a:lnTo>
                    <a:lnTo>
                      <a:pt x="345" y="105"/>
                    </a:lnTo>
                    <a:lnTo>
                      <a:pt x="380" y="109"/>
                    </a:lnTo>
                    <a:lnTo>
                      <a:pt x="414" y="114"/>
                    </a:lnTo>
                    <a:lnTo>
                      <a:pt x="450" y="118"/>
                    </a:lnTo>
                    <a:lnTo>
                      <a:pt x="484" y="122"/>
                    </a:lnTo>
                    <a:lnTo>
                      <a:pt x="518" y="128"/>
                    </a:lnTo>
                    <a:lnTo>
                      <a:pt x="554" y="132"/>
                    </a:lnTo>
                    <a:lnTo>
                      <a:pt x="588" y="136"/>
                    </a:lnTo>
                    <a:lnTo>
                      <a:pt x="624" y="140"/>
                    </a:lnTo>
                    <a:lnTo>
                      <a:pt x="658" y="145"/>
                    </a:lnTo>
                    <a:lnTo>
                      <a:pt x="693" y="149"/>
                    </a:lnTo>
                    <a:lnTo>
                      <a:pt x="728" y="153"/>
                    </a:lnTo>
                    <a:lnTo>
                      <a:pt x="747" y="155"/>
                    </a:lnTo>
                    <a:lnTo>
                      <a:pt x="766" y="158"/>
                    </a:lnTo>
                    <a:lnTo>
                      <a:pt x="786" y="161"/>
                    </a:lnTo>
                    <a:lnTo>
                      <a:pt x="805" y="162"/>
                    </a:lnTo>
                    <a:lnTo>
                      <a:pt x="823" y="165"/>
                    </a:lnTo>
                    <a:lnTo>
                      <a:pt x="842" y="167"/>
                    </a:lnTo>
                    <a:lnTo>
                      <a:pt x="862" y="170"/>
                    </a:lnTo>
                    <a:lnTo>
                      <a:pt x="881" y="173"/>
                    </a:lnTo>
                    <a:lnTo>
                      <a:pt x="862" y="161"/>
                    </a:lnTo>
                    <a:lnTo>
                      <a:pt x="842" y="147"/>
                    </a:lnTo>
                    <a:lnTo>
                      <a:pt x="823" y="136"/>
                    </a:lnTo>
                    <a:lnTo>
                      <a:pt x="804" y="124"/>
                    </a:lnTo>
                    <a:lnTo>
                      <a:pt x="784" y="112"/>
                    </a:lnTo>
                    <a:lnTo>
                      <a:pt x="765" y="100"/>
                    </a:lnTo>
                    <a:lnTo>
                      <a:pt x="746" y="88"/>
                    </a:lnTo>
                    <a:lnTo>
                      <a:pt x="726" y="76"/>
                    </a:lnTo>
                    <a:close/>
                  </a:path>
                </a:pathLst>
              </a:custGeom>
              <a:solidFill>
                <a:srgbClr val="A8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6" name="Freeform 54">
                <a:extLst>
                  <a:ext uri="{FF2B5EF4-FFF2-40B4-BE49-F238E27FC236}">
                    <a16:creationId xmlns:a16="http://schemas.microsoft.com/office/drawing/2014/main" id="{B8BFFB06-1B1D-78D9-1F97-BB5C281DA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" y="1132"/>
                <a:ext cx="262" cy="54"/>
              </a:xfrm>
              <a:custGeom>
                <a:avLst/>
                <a:gdLst>
                  <a:gd name="T0" fmla="*/ 598 w 786"/>
                  <a:gd name="T1" fmla="*/ 60 h 161"/>
                  <a:gd name="T2" fmla="*/ 537 w 786"/>
                  <a:gd name="T3" fmla="*/ 52 h 161"/>
                  <a:gd name="T4" fmla="*/ 475 w 786"/>
                  <a:gd name="T5" fmla="*/ 44 h 161"/>
                  <a:gd name="T6" fmla="*/ 414 w 786"/>
                  <a:gd name="T7" fmla="*/ 36 h 161"/>
                  <a:gd name="T8" fmla="*/ 351 w 786"/>
                  <a:gd name="T9" fmla="*/ 28 h 161"/>
                  <a:gd name="T10" fmla="*/ 290 w 786"/>
                  <a:gd name="T11" fmla="*/ 20 h 161"/>
                  <a:gd name="T12" fmla="*/ 228 w 786"/>
                  <a:gd name="T13" fmla="*/ 12 h 161"/>
                  <a:gd name="T14" fmla="*/ 167 w 786"/>
                  <a:gd name="T15" fmla="*/ 4 h 161"/>
                  <a:gd name="T16" fmla="*/ 119 w 786"/>
                  <a:gd name="T17" fmla="*/ 8 h 161"/>
                  <a:gd name="T18" fmla="*/ 85 w 786"/>
                  <a:gd name="T19" fmla="*/ 25 h 161"/>
                  <a:gd name="T20" fmla="*/ 51 w 786"/>
                  <a:gd name="T21" fmla="*/ 43 h 161"/>
                  <a:gd name="T22" fmla="*/ 17 w 786"/>
                  <a:gd name="T23" fmla="*/ 60 h 161"/>
                  <a:gd name="T24" fmla="*/ 21 w 786"/>
                  <a:gd name="T25" fmla="*/ 69 h 161"/>
                  <a:gd name="T26" fmla="*/ 61 w 786"/>
                  <a:gd name="T27" fmla="*/ 73 h 161"/>
                  <a:gd name="T28" fmla="*/ 102 w 786"/>
                  <a:gd name="T29" fmla="*/ 77 h 161"/>
                  <a:gd name="T30" fmla="*/ 143 w 786"/>
                  <a:gd name="T31" fmla="*/ 80 h 161"/>
                  <a:gd name="T32" fmla="*/ 194 w 786"/>
                  <a:gd name="T33" fmla="*/ 85 h 161"/>
                  <a:gd name="T34" fmla="*/ 252 w 786"/>
                  <a:gd name="T35" fmla="*/ 92 h 161"/>
                  <a:gd name="T36" fmla="*/ 310 w 786"/>
                  <a:gd name="T37" fmla="*/ 100 h 161"/>
                  <a:gd name="T38" fmla="*/ 368 w 786"/>
                  <a:gd name="T39" fmla="*/ 108 h 161"/>
                  <a:gd name="T40" fmla="*/ 426 w 786"/>
                  <a:gd name="T41" fmla="*/ 114 h 161"/>
                  <a:gd name="T42" fmla="*/ 484 w 786"/>
                  <a:gd name="T43" fmla="*/ 122 h 161"/>
                  <a:gd name="T44" fmla="*/ 542 w 786"/>
                  <a:gd name="T45" fmla="*/ 129 h 161"/>
                  <a:gd name="T46" fmla="*/ 600 w 786"/>
                  <a:gd name="T47" fmla="*/ 136 h 161"/>
                  <a:gd name="T48" fmla="*/ 649 w 786"/>
                  <a:gd name="T49" fmla="*/ 142 h 161"/>
                  <a:gd name="T50" fmla="*/ 688 w 786"/>
                  <a:gd name="T51" fmla="*/ 147 h 161"/>
                  <a:gd name="T52" fmla="*/ 728 w 786"/>
                  <a:gd name="T53" fmla="*/ 153 h 161"/>
                  <a:gd name="T54" fmla="*/ 766 w 786"/>
                  <a:gd name="T55" fmla="*/ 158 h 161"/>
                  <a:gd name="T56" fmla="*/ 766 w 786"/>
                  <a:gd name="T57" fmla="*/ 149 h 161"/>
                  <a:gd name="T58" fmla="*/ 728 w 786"/>
                  <a:gd name="T59" fmla="*/ 125 h 161"/>
                  <a:gd name="T60" fmla="*/ 688 w 786"/>
                  <a:gd name="T61" fmla="*/ 100 h 161"/>
                  <a:gd name="T62" fmla="*/ 649 w 786"/>
                  <a:gd name="T63" fmla="*/ 76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86" h="161">
                    <a:moveTo>
                      <a:pt x="630" y="64"/>
                    </a:moveTo>
                    <a:lnTo>
                      <a:pt x="598" y="60"/>
                    </a:lnTo>
                    <a:lnTo>
                      <a:pt x="567" y="56"/>
                    </a:lnTo>
                    <a:lnTo>
                      <a:pt x="537" y="52"/>
                    </a:lnTo>
                    <a:lnTo>
                      <a:pt x="506" y="48"/>
                    </a:lnTo>
                    <a:lnTo>
                      <a:pt x="475" y="44"/>
                    </a:lnTo>
                    <a:lnTo>
                      <a:pt x="444" y="40"/>
                    </a:lnTo>
                    <a:lnTo>
                      <a:pt x="414" y="36"/>
                    </a:lnTo>
                    <a:lnTo>
                      <a:pt x="383" y="32"/>
                    </a:lnTo>
                    <a:lnTo>
                      <a:pt x="351" y="28"/>
                    </a:lnTo>
                    <a:lnTo>
                      <a:pt x="322" y="24"/>
                    </a:lnTo>
                    <a:lnTo>
                      <a:pt x="290" y="20"/>
                    </a:lnTo>
                    <a:lnTo>
                      <a:pt x="259" y="16"/>
                    </a:lnTo>
                    <a:lnTo>
                      <a:pt x="228" y="12"/>
                    </a:lnTo>
                    <a:lnTo>
                      <a:pt x="198" y="8"/>
                    </a:lnTo>
                    <a:lnTo>
                      <a:pt x="167" y="4"/>
                    </a:lnTo>
                    <a:lnTo>
                      <a:pt x="136" y="0"/>
                    </a:lnTo>
                    <a:lnTo>
                      <a:pt x="119" y="8"/>
                    </a:lnTo>
                    <a:lnTo>
                      <a:pt x="102" y="17"/>
                    </a:lnTo>
                    <a:lnTo>
                      <a:pt x="85" y="25"/>
                    </a:lnTo>
                    <a:lnTo>
                      <a:pt x="69" y="33"/>
                    </a:lnTo>
                    <a:lnTo>
                      <a:pt x="51" y="43"/>
                    </a:lnTo>
                    <a:lnTo>
                      <a:pt x="35" y="51"/>
                    </a:lnTo>
                    <a:lnTo>
                      <a:pt x="17" y="60"/>
                    </a:lnTo>
                    <a:lnTo>
                      <a:pt x="0" y="68"/>
                    </a:lnTo>
                    <a:lnTo>
                      <a:pt x="21" y="69"/>
                    </a:lnTo>
                    <a:lnTo>
                      <a:pt x="41" y="72"/>
                    </a:lnTo>
                    <a:lnTo>
                      <a:pt x="61" y="73"/>
                    </a:lnTo>
                    <a:lnTo>
                      <a:pt x="82" y="74"/>
                    </a:lnTo>
                    <a:lnTo>
                      <a:pt x="102" y="77"/>
                    </a:lnTo>
                    <a:lnTo>
                      <a:pt x="122" y="78"/>
                    </a:lnTo>
                    <a:lnTo>
                      <a:pt x="143" y="80"/>
                    </a:lnTo>
                    <a:lnTo>
                      <a:pt x="164" y="81"/>
                    </a:lnTo>
                    <a:lnTo>
                      <a:pt x="194" y="85"/>
                    </a:lnTo>
                    <a:lnTo>
                      <a:pt x="222" y="89"/>
                    </a:lnTo>
                    <a:lnTo>
                      <a:pt x="252" y="92"/>
                    </a:lnTo>
                    <a:lnTo>
                      <a:pt x="280" y="96"/>
                    </a:lnTo>
                    <a:lnTo>
                      <a:pt x="310" y="100"/>
                    </a:lnTo>
                    <a:lnTo>
                      <a:pt x="338" y="104"/>
                    </a:lnTo>
                    <a:lnTo>
                      <a:pt x="368" y="108"/>
                    </a:lnTo>
                    <a:lnTo>
                      <a:pt x="396" y="110"/>
                    </a:lnTo>
                    <a:lnTo>
                      <a:pt x="426" y="114"/>
                    </a:lnTo>
                    <a:lnTo>
                      <a:pt x="454" y="118"/>
                    </a:lnTo>
                    <a:lnTo>
                      <a:pt x="484" y="122"/>
                    </a:lnTo>
                    <a:lnTo>
                      <a:pt x="512" y="125"/>
                    </a:lnTo>
                    <a:lnTo>
                      <a:pt x="542" y="129"/>
                    </a:lnTo>
                    <a:lnTo>
                      <a:pt x="572" y="133"/>
                    </a:lnTo>
                    <a:lnTo>
                      <a:pt x="600" y="136"/>
                    </a:lnTo>
                    <a:lnTo>
                      <a:pt x="630" y="140"/>
                    </a:lnTo>
                    <a:lnTo>
                      <a:pt x="649" y="142"/>
                    </a:lnTo>
                    <a:lnTo>
                      <a:pt x="668" y="145"/>
                    </a:lnTo>
                    <a:lnTo>
                      <a:pt x="688" y="147"/>
                    </a:lnTo>
                    <a:lnTo>
                      <a:pt x="708" y="150"/>
                    </a:lnTo>
                    <a:lnTo>
                      <a:pt x="728" y="153"/>
                    </a:lnTo>
                    <a:lnTo>
                      <a:pt x="747" y="155"/>
                    </a:lnTo>
                    <a:lnTo>
                      <a:pt x="766" y="158"/>
                    </a:lnTo>
                    <a:lnTo>
                      <a:pt x="786" y="161"/>
                    </a:lnTo>
                    <a:lnTo>
                      <a:pt x="766" y="149"/>
                    </a:lnTo>
                    <a:lnTo>
                      <a:pt x="747" y="137"/>
                    </a:lnTo>
                    <a:lnTo>
                      <a:pt x="728" y="125"/>
                    </a:lnTo>
                    <a:lnTo>
                      <a:pt x="708" y="112"/>
                    </a:lnTo>
                    <a:lnTo>
                      <a:pt x="688" y="100"/>
                    </a:lnTo>
                    <a:lnTo>
                      <a:pt x="668" y="88"/>
                    </a:lnTo>
                    <a:lnTo>
                      <a:pt x="649" y="76"/>
                    </a:lnTo>
                    <a:lnTo>
                      <a:pt x="630" y="64"/>
                    </a:lnTo>
                    <a:close/>
                  </a:path>
                </a:pathLst>
              </a:custGeom>
              <a:solidFill>
                <a:srgbClr val="AA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7" name="Freeform 55">
                <a:extLst>
                  <a:ext uri="{FF2B5EF4-FFF2-40B4-BE49-F238E27FC236}">
                    <a16:creationId xmlns:a16="http://schemas.microsoft.com/office/drawing/2014/main" id="{3A7283A1-54F0-08EB-6F95-AE7BFEC75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" y="1132"/>
                <a:ext cx="230" cy="50"/>
              </a:xfrm>
              <a:custGeom>
                <a:avLst/>
                <a:gdLst>
                  <a:gd name="T0" fmla="*/ 508 w 690"/>
                  <a:gd name="T1" fmla="*/ 49 h 149"/>
                  <a:gd name="T2" fmla="*/ 458 w 690"/>
                  <a:gd name="T3" fmla="*/ 43 h 149"/>
                  <a:gd name="T4" fmla="*/ 409 w 690"/>
                  <a:gd name="T5" fmla="*/ 36 h 149"/>
                  <a:gd name="T6" fmla="*/ 359 w 690"/>
                  <a:gd name="T7" fmla="*/ 29 h 149"/>
                  <a:gd name="T8" fmla="*/ 310 w 690"/>
                  <a:gd name="T9" fmla="*/ 23 h 149"/>
                  <a:gd name="T10" fmla="*/ 259 w 690"/>
                  <a:gd name="T11" fmla="*/ 16 h 149"/>
                  <a:gd name="T12" fmla="*/ 210 w 690"/>
                  <a:gd name="T13" fmla="*/ 9 h 149"/>
                  <a:gd name="T14" fmla="*/ 161 w 690"/>
                  <a:gd name="T15" fmla="*/ 3 h 149"/>
                  <a:gd name="T16" fmla="*/ 119 w 690"/>
                  <a:gd name="T17" fmla="*/ 8 h 149"/>
                  <a:gd name="T18" fmla="*/ 85 w 690"/>
                  <a:gd name="T19" fmla="*/ 25 h 149"/>
                  <a:gd name="T20" fmla="*/ 52 w 690"/>
                  <a:gd name="T21" fmla="*/ 43 h 149"/>
                  <a:gd name="T22" fmla="*/ 18 w 690"/>
                  <a:gd name="T23" fmla="*/ 60 h 149"/>
                  <a:gd name="T24" fmla="*/ 20 w 690"/>
                  <a:gd name="T25" fmla="*/ 69 h 149"/>
                  <a:gd name="T26" fmla="*/ 58 w 690"/>
                  <a:gd name="T27" fmla="*/ 72 h 149"/>
                  <a:gd name="T28" fmla="*/ 97 w 690"/>
                  <a:gd name="T29" fmla="*/ 76 h 149"/>
                  <a:gd name="T30" fmla="*/ 136 w 690"/>
                  <a:gd name="T31" fmla="*/ 78 h 149"/>
                  <a:gd name="T32" fmla="*/ 179 w 690"/>
                  <a:gd name="T33" fmla="*/ 82 h 149"/>
                  <a:gd name="T34" fmla="*/ 225 w 690"/>
                  <a:gd name="T35" fmla="*/ 89 h 149"/>
                  <a:gd name="T36" fmla="*/ 273 w 690"/>
                  <a:gd name="T37" fmla="*/ 94 h 149"/>
                  <a:gd name="T38" fmla="*/ 319 w 690"/>
                  <a:gd name="T39" fmla="*/ 100 h 149"/>
                  <a:gd name="T40" fmla="*/ 366 w 690"/>
                  <a:gd name="T41" fmla="*/ 106 h 149"/>
                  <a:gd name="T42" fmla="*/ 414 w 690"/>
                  <a:gd name="T43" fmla="*/ 112 h 149"/>
                  <a:gd name="T44" fmla="*/ 460 w 690"/>
                  <a:gd name="T45" fmla="*/ 117 h 149"/>
                  <a:gd name="T46" fmla="*/ 508 w 690"/>
                  <a:gd name="T47" fmla="*/ 124 h 149"/>
                  <a:gd name="T48" fmla="*/ 551 w 690"/>
                  <a:gd name="T49" fmla="*/ 129 h 149"/>
                  <a:gd name="T50" fmla="*/ 591 w 690"/>
                  <a:gd name="T51" fmla="*/ 134 h 149"/>
                  <a:gd name="T52" fmla="*/ 631 w 690"/>
                  <a:gd name="T53" fmla="*/ 141 h 149"/>
                  <a:gd name="T54" fmla="*/ 671 w 690"/>
                  <a:gd name="T55" fmla="*/ 146 h 149"/>
                  <a:gd name="T56" fmla="*/ 671 w 690"/>
                  <a:gd name="T57" fmla="*/ 137 h 149"/>
                  <a:gd name="T58" fmla="*/ 631 w 690"/>
                  <a:gd name="T59" fmla="*/ 113 h 149"/>
                  <a:gd name="T60" fmla="*/ 592 w 690"/>
                  <a:gd name="T61" fmla="*/ 89 h 149"/>
                  <a:gd name="T62" fmla="*/ 552 w 690"/>
                  <a:gd name="T63" fmla="*/ 6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90" h="149">
                    <a:moveTo>
                      <a:pt x="533" y="52"/>
                    </a:moveTo>
                    <a:lnTo>
                      <a:pt x="508" y="49"/>
                    </a:lnTo>
                    <a:lnTo>
                      <a:pt x="484" y="45"/>
                    </a:lnTo>
                    <a:lnTo>
                      <a:pt x="458" y="43"/>
                    </a:lnTo>
                    <a:lnTo>
                      <a:pt x="433" y="39"/>
                    </a:lnTo>
                    <a:lnTo>
                      <a:pt x="409" y="36"/>
                    </a:lnTo>
                    <a:lnTo>
                      <a:pt x="384" y="32"/>
                    </a:lnTo>
                    <a:lnTo>
                      <a:pt x="359" y="29"/>
                    </a:lnTo>
                    <a:lnTo>
                      <a:pt x="335" y="25"/>
                    </a:lnTo>
                    <a:lnTo>
                      <a:pt x="310" y="23"/>
                    </a:lnTo>
                    <a:lnTo>
                      <a:pt x="284" y="20"/>
                    </a:lnTo>
                    <a:lnTo>
                      <a:pt x="259" y="16"/>
                    </a:lnTo>
                    <a:lnTo>
                      <a:pt x="235" y="13"/>
                    </a:lnTo>
                    <a:lnTo>
                      <a:pt x="210" y="9"/>
                    </a:lnTo>
                    <a:lnTo>
                      <a:pt x="185" y="7"/>
                    </a:lnTo>
                    <a:lnTo>
                      <a:pt x="161" y="3"/>
                    </a:lnTo>
                    <a:lnTo>
                      <a:pt x="136" y="0"/>
                    </a:lnTo>
                    <a:lnTo>
                      <a:pt x="119" y="8"/>
                    </a:lnTo>
                    <a:lnTo>
                      <a:pt x="102" y="17"/>
                    </a:lnTo>
                    <a:lnTo>
                      <a:pt x="85" y="25"/>
                    </a:lnTo>
                    <a:lnTo>
                      <a:pt x="69" y="33"/>
                    </a:lnTo>
                    <a:lnTo>
                      <a:pt x="52" y="43"/>
                    </a:lnTo>
                    <a:lnTo>
                      <a:pt x="35" y="51"/>
                    </a:lnTo>
                    <a:lnTo>
                      <a:pt x="18" y="60"/>
                    </a:lnTo>
                    <a:lnTo>
                      <a:pt x="0" y="68"/>
                    </a:lnTo>
                    <a:lnTo>
                      <a:pt x="20" y="69"/>
                    </a:lnTo>
                    <a:lnTo>
                      <a:pt x="39" y="70"/>
                    </a:lnTo>
                    <a:lnTo>
                      <a:pt x="58" y="72"/>
                    </a:lnTo>
                    <a:lnTo>
                      <a:pt x="78" y="73"/>
                    </a:lnTo>
                    <a:lnTo>
                      <a:pt x="97" y="76"/>
                    </a:lnTo>
                    <a:lnTo>
                      <a:pt x="116" y="77"/>
                    </a:lnTo>
                    <a:lnTo>
                      <a:pt x="136" y="78"/>
                    </a:lnTo>
                    <a:lnTo>
                      <a:pt x="155" y="80"/>
                    </a:lnTo>
                    <a:lnTo>
                      <a:pt x="179" y="82"/>
                    </a:lnTo>
                    <a:lnTo>
                      <a:pt x="203" y="85"/>
                    </a:lnTo>
                    <a:lnTo>
                      <a:pt x="225" y="89"/>
                    </a:lnTo>
                    <a:lnTo>
                      <a:pt x="249" y="92"/>
                    </a:lnTo>
                    <a:lnTo>
                      <a:pt x="273" y="94"/>
                    </a:lnTo>
                    <a:lnTo>
                      <a:pt x="296" y="97"/>
                    </a:lnTo>
                    <a:lnTo>
                      <a:pt x="319" y="100"/>
                    </a:lnTo>
                    <a:lnTo>
                      <a:pt x="342" y="102"/>
                    </a:lnTo>
                    <a:lnTo>
                      <a:pt x="366" y="106"/>
                    </a:lnTo>
                    <a:lnTo>
                      <a:pt x="390" y="109"/>
                    </a:lnTo>
                    <a:lnTo>
                      <a:pt x="414" y="112"/>
                    </a:lnTo>
                    <a:lnTo>
                      <a:pt x="436" y="114"/>
                    </a:lnTo>
                    <a:lnTo>
                      <a:pt x="460" y="117"/>
                    </a:lnTo>
                    <a:lnTo>
                      <a:pt x="484" y="121"/>
                    </a:lnTo>
                    <a:lnTo>
                      <a:pt x="508" y="124"/>
                    </a:lnTo>
                    <a:lnTo>
                      <a:pt x="531" y="126"/>
                    </a:lnTo>
                    <a:lnTo>
                      <a:pt x="551" y="129"/>
                    </a:lnTo>
                    <a:lnTo>
                      <a:pt x="572" y="132"/>
                    </a:lnTo>
                    <a:lnTo>
                      <a:pt x="591" y="134"/>
                    </a:lnTo>
                    <a:lnTo>
                      <a:pt x="612" y="137"/>
                    </a:lnTo>
                    <a:lnTo>
                      <a:pt x="631" y="141"/>
                    </a:lnTo>
                    <a:lnTo>
                      <a:pt x="650" y="144"/>
                    </a:lnTo>
                    <a:lnTo>
                      <a:pt x="671" y="146"/>
                    </a:lnTo>
                    <a:lnTo>
                      <a:pt x="690" y="149"/>
                    </a:lnTo>
                    <a:lnTo>
                      <a:pt x="671" y="137"/>
                    </a:lnTo>
                    <a:lnTo>
                      <a:pt x="652" y="125"/>
                    </a:lnTo>
                    <a:lnTo>
                      <a:pt x="631" y="113"/>
                    </a:lnTo>
                    <a:lnTo>
                      <a:pt x="612" y="101"/>
                    </a:lnTo>
                    <a:lnTo>
                      <a:pt x="592" y="89"/>
                    </a:lnTo>
                    <a:lnTo>
                      <a:pt x="572" y="77"/>
                    </a:lnTo>
                    <a:lnTo>
                      <a:pt x="552" y="64"/>
                    </a:lnTo>
                    <a:lnTo>
                      <a:pt x="533" y="52"/>
                    </a:lnTo>
                    <a:close/>
                  </a:path>
                </a:pathLst>
              </a:custGeom>
              <a:solidFill>
                <a:srgbClr val="AD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8" name="Freeform 56">
                <a:extLst>
                  <a:ext uri="{FF2B5EF4-FFF2-40B4-BE49-F238E27FC236}">
                    <a16:creationId xmlns:a16="http://schemas.microsoft.com/office/drawing/2014/main" id="{0F81A4B2-5124-9C62-896C-044F9735E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" y="1132"/>
                <a:ext cx="199" cy="46"/>
              </a:xfrm>
              <a:custGeom>
                <a:avLst/>
                <a:gdLst>
                  <a:gd name="T0" fmla="*/ 417 w 597"/>
                  <a:gd name="T1" fmla="*/ 39 h 137"/>
                  <a:gd name="T2" fmla="*/ 380 w 597"/>
                  <a:gd name="T3" fmla="*/ 33 h 137"/>
                  <a:gd name="T4" fmla="*/ 342 w 597"/>
                  <a:gd name="T5" fmla="*/ 28 h 137"/>
                  <a:gd name="T6" fmla="*/ 305 w 597"/>
                  <a:gd name="T7" fmla="*/ 23 h 137"/>
                  <a:gd name="T8" fmla="*/ 267 w 597"/>
                  <a:gd name="T9" fmla="*/ 19 h 137"/>
                  <a:gd name="T10" fmla="*/ 229 w 597"/>
                  <a:gd name="T11" fmla="*/ 13 h 137"/>
                  <a:gd name="T12" fmla="*/ 192 w 597"/>
                  <a:gd name="T13" fmla="*/ 8 h 137"/>
                  <a:gd name="T14" fmla="*/ 155 w 597"/>
                  <a:gd name="T15" fmla="*/ 3 h 137"/>
                  <a:gd name="T16" fmla="*/ 119 w 597"/>
                  <a:gd name="T17" fmla="*/ 8 h 137"/>
                  <a:gd name="T18" fmla="*/ 85 w 597"/>
                  <a:gd name="T19" fmla="*/ 25 h 137"/>
                  <a:gd name="T20" fmla="*/ 52 w 597"/>
                  <a:gd name="T21" fmla="*/ 43 h 137"/>
                  <a:gd name="T22" fmla="*/ 18 w 597"/>
                  <a:gd name="T23" fmla="*/ 60 h 137"/>
                  <a:gd name="T24" fmla="*/ 18 w 597"/>
                  <a:gd name="T25" fmla="*/ 69 h 137"/>
                  <a:gd name="T26" fmla="*/ 55 w 597"/>
                  <a:gd name="T27" fmla="*/ 72 h 137"/>
                  <a:gd name="T28" fmla="*/ 93 w 597"/>
                  <a:gd name="T29" fmla="*/ 74 h 137"/>
                  <a:gd name="T30" fmla="*/ 130 w 597"/>
                  <a:gd name="T31" fmla="*/ 76 h 137"/>
                  <a:gd name="T32" fmla="*/ 165 w 597"/>
                  <a:gd name="T33" fmla="*/ 80 h 137"/>
                  <a:gd name="T34" fmla="*/ 201 w 597"/>
                  <a:gd name="T35" fmla="*/ 84 h 137"/>
                  <a:gd name="T36" fmla="*/ 237 w 597"/>
                  <a:gd name="T37" fmla="*/ 88 h 137"/>
                  <a:gd name="T38" fmla="*/ 273 w 597"/>
                  <a:gd name="T39" fmla="*/ 93 h 137"/>
                  <a:gd name="T40" fmla="*/ 308 w 597"/>
                  <a:gd name="T41" fmla="*/ 97 h 137"/>
                  <a:gd name="T42" fmla="*/ 344 w 597"/>
                  <a:gd name="T43" fmla="*/ 102 h 137"/>
                  <a:gd name="T44" fmla="*/ 380 w 597"/>
                  <a:gd name="T45" fmla="*/ 106 h 137"/>
                  <a:gd name="T46" fmla="*/ 415 w 597"/>
                  <a:gd name="T47" fmla="*/ 110 h 137"/>
                  <a:gd name="T48" fmla="*/ 454 w 597"/>
                  <a:gd name="T49" fmla="*/ 116 h 137"/>
                  <a:gd name="T50" fmla="*/ 494 w 597"/>
                  <a:gd name="T51" fmla="*/ 122 h 137"/>
                  <a:gd name="T52" fmla="*/ 534 w 597"/>
                  <a:gd name="T53" fmla="*/ 128 h 137"/>
                  <a:gd name="T54" fmla="*/ 576 w 597"/>
                  <a:gd name="T55" fmla="*/ 134 h 137"/>
                  <a:gd name="T56" fmla="*/ 577 w 597"/>
                  <a:gd name="T57" fmla="*/ 125 h 137"/>
                  <a:gd name="T58" fmla="*/ 537 w 597"/>
                  <a:gd name="T59" fmla="*/ 101 h 137"/>
                  <a:gd name="T60" fmla="*/ 497 w 597"/>
                  <a:gd name="T61" fmla="*/ 77 h 137"/>
                  <a:gd name="T62" fmla="*/ 457 w 597"/>
                  <a:gd name="T63" fmla="*/ 5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97" h="137">
                    <a:moveTo>
                      <a:pt x="436" y="41"/>
                    </a:moveTo>
                    <a:lnTo>
                      <a:pt x="417" y="39"/>
                    </a:lnTo>
                    <a:lnTo>
                      <a:pt x="399" y="36"/>
                    </a:lnTo>
                    <a:lnTo>
                      <a:pt x="380" y="33"/>
                    </a:lnTo>
                    <a:lnTo>
                      <a:pt x="362" y="31"/>
                    </a:lnTo>
                    <a:lnTo>
                      <a:pt x="342" y="28"/>
                    </a:lnTo>
                    <a:lnTo>
                      <a:pt x="323" y="25"/>
                    </a:lnTo>
                    <a:lnTo>
                      <a:pt x="305" y="23"/>
                    </a:lnTo>
                    <a:lnTo>
                      <a:pt x="286" y="20"/>
                    </a:lnTo>
                    <a:lnTo>
                      <a:pt x="267" y="19"/>
                    </a:lnTo>
                    <a:lnTo>
                      <a:pt x="249" y="16"/>
                    </a:lnTo>
                    <a:lnTo>
                      <a:pt x="229" y="13"/>
                    </a:lnTo>
                    <a:lnTo>
                      <a:pt x="210" y="11"/>
                    </a:lnTo>
                    <a:lnTo>
                      <a:pt x="192" y="8"/>
                    </a:lnTo>
                    <a:lnTo>
                      <a:pt x="173" y="5"/>
                    </a:lnTo>
                    <a:lnTo>
                      <a:pt x="155" y="3"/>
                    </a:lnTo>
                    <a:lnTo>
                      <a:pt x="136" y="0"/>
                    </a:lnTo>
                    <a:lnTo>
                      <a:pt x="119" y="8"/>
                    </a:lnTo>
                    <a:lnTo>
                      <a:pt x="102" y="17"/>
                    </a:lnTo>
                    <a:lnTo>
                      <a:pt x="85" y="25"/>
                    </a:lnTo>
                    <a:lnTo>
                      <a:pt x="69" y="33"/>
                    </a:lnTo>
                    <a:lnTo>
                      <a:pt x="52" y="43"/>
                    </a:lnTo>
                    <a:lnTo>
                      <a:pt x="35" y="51"/>
                    </a:lnTo>
                    <a:lnTo>
                      <a:pt x="18" y="60"/>
                    </a:lnTo>
                    <a:lnTo>
                      <a:pt x="0" y="68"/>
                    </a:lnTo>
                    <a:lnTo>
                      <a:pt x="18" y="69"/>
                    </a:lnTo>
                    <a:lnTo>
                      <a:pt x="38" y="70"/>
                    </a:lnTo>
                    <a:lnTo>
                      <a:pt x="55" y="72"/>
                    </a:lnTo>
                    <a:lnTo>
                      <a:pt x="75" y="73"/>
                    </a:lnTo>
                    <a:lnTo>
                      <a:pt x="93" y="74"/>
                    </a:lnTo>
                    <a:lnTo>
                      <a:pt x="110" y="74"/>
                    </a:lnTo>
                    <a:lnTo>
                      <a:pt x="130" y="76"/>
                    </a:lnTo>
                    <a:lnTo>
                      <a:pt x="148" y="77"/>
                    </a:lnTo>
                    <a:lnTo>
                      <a:pt x="165" y="80"/>
                    </a:lnTo>
                    <a:lnTo>
                      <a:pt x="183" y="81"/>
                    </a:lnTo>
                    <a:lnTo>
                      <a:pt x="201" y="84"/>
                    </a:lnTo>
                    <a:lnTo>
                      <a:pt x="219" y="86"/>
                    </a:lnTo>
                    <a:lnTo>
                      <a:pt x="237" y="88"/>
                    </a:lnTo>
                    <a:lnTo>
                      <a:pt x="255" y="90"/>
                    </a:lnTo>
                    <a:lnTo>
                      <a:pt x="273" y="93"/>
                    </a:lnTo>
                    <a:lnTo>
                      <a:pt x="290" y="94"/>
                    </a:lnTo>
                    <a:lnTo>
                      <a:pt x="308" y="97"/>
                    </a:lnTo>
                    <a:lnTo>
                      <a:pt x="326" y="100"/>
                    </a:lnTo>
                    <a:lnTo>
                      <a:pt x="344" y="102"/>
                    </a:lnTo>
                    <a:lnTo>
                      <a:pt x="362" y="104"/>
                    </a:lnTo>
                    <a:lnTo>
                      <a:pt x="380" y="106"/>
                    </a:lnTo>
                    <a:lnTo>
                      <a:pt x="398" y="109"/>
                    </a:lnTo>
                    <a:lnTo>
                      <a:pt x="415" y="110"/>
                    </a:lnTo>
                    <a:lnTo>
                      <a:pt x="433" y="113"/>
                    </a:lnTo>
                    <a:lnTo>
                      <a:pt x="454" y="116"/>
                    </a:lnTo>
                    <a:lnTo>
                      <a:pt x="473" y="118"/>
                    </a:lnTo>
                    <a:lnTo>
                      <a:pt x="494" y="122"/>
                    </a:lnTo>
                    <a:lnTo>
                      <a:pt x="515" y="125"/>
                    </a:lnTo>
                    <a:lnTo>
                      <a:pt x="534" y="128"/>
                    </a:lnTo>
                    <a:lnTo>
                      <a:pt x="555" y="130"/>
                    </a:lnTo>
                    <a:lnTo>
                      <a:pt x="576" y="134"/>
                    </a:lnTo>
                    <a:lnTo>
                      <a:pt x="597" y="137"/>
                    </a:lnTo>
                    <a:lnTo>
                      <a:pt x="577" y="125"/>
                    </a:lnTo>
                    <a:lnTo>
                      <a:pt x="557" y="113"/>
                    </a:lnTo>
                    <a:lnTo>
                      <a:pt x="537" y="101"/>
                    </a:lnTo>
                    <a:lnTo>
                      <a:pt x="516" y="89"/>
                    </a:lnTo>
                    <a:lnTo>
                      <a:pt x="497" y="77"/>
                    </a:lnTo>
                    <a:lnTo>
                      <a:pt x="476" y="65"/>
                    </a:lnTo>
                    <a:lnTo>
                      <a:pt x="457" y="53"/>
                    </a:lnTo>
                    <a:lnTo>
                      <a:pt x="436" y="41"/>
                    </a:lnTo>
                    <a:close/>
                  </a:path>
                </a:pathLst>
              </a:custGeom>
              <a:solidFill>
                <a:srgbClr val="B2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09" name="Freeform 57">
                <a:extLst>
                  <a:ext uri="{FF2B5EF4-FFF2-40B4-BE49-F238E27FC236}">
                    <a16:creationId xmlns:a16="http://schemas.microsoft.com/office/drawing/2014/main" id="{7CC890C0-0EB7-F465-26F0-977A90DD9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" y="1132"/>
                <a:ext cx="167" cy="42"/>
              </a:xfrm>
              <a:custGeom>
                <a:avLst/>
                <a:gdLst>
                  <a:gd name="T0" fmla="*/ 337 w 500"/>
                  <a:gd name="T1" fmla="*/ 29 h 125"/>
                  <a:gd name="T2" fmla="*/ 312 w 500"/>
                  <a:gd name="T3" fmla="*/ 25 h 125"/>
                  <a:gd name="T4" fmla="*/ 287 w 500"/>
                  <a:gd name="T5" fmla="*/ 23 h 125"/>
                  <a:gd name="T6" fmla="*/ 262 w 500"/>
                  <a:gd name="T7" fmla="*/ 19 h 125"/>
                  <a:gd name="T8" fmla="*/ 236 w 500"/>
                  <a:gd name="T9" fmla="*/ 15 h 125"/>
                  <a:gd name="T10" fmla="*/ 210 w 500"/>
                  <a:gd name="T11" fmla="*/ 11 h 125"/>
                  <a:gd name="T12" fmla="*/ 184 w 500"/>
                  <a:gd name="T13" fmla="*/ 7 h 125"/>
                  <a:gd name="T14" fmla="*/ 159 w 500"/>
                  <a:gd name="T15" fmla="*/ 4 h 125"/>
                  <a:gd name="T16" fmla="*/ 134 w 500"/>
                  <a:gd name="T17" fmla="*/ 0 h 125"/>
                  <a:gd name="T18" fmla="*/ 117 w 500"/>
                  <a:gd name="T19" fmla="*/ 8 h 125"/>
                  <a:gd name="T20" fmla="*/ 101 w 500"/>
                  <a:gd name="T21" fmla="*/ 17 h 125"/>
                  <a:gd name="T22" fmla="*/ 83 w 500"/>
                  <a:gd name="T23" fmla="*/ 25 h 125"/>
                  <a:gd name="T24" fmla="*/ 67 w 500"/>
                  <a:gd name="T25" fmla="*/ 33 h 125"/>
                  <a:gd name="T26" fmla="*/ 50 w 500"/>
                  <a:gd name="T27" fmla="*/ 43 h 125"/>
                  <a:gd name="T28" fmla="*/ 34 w 500"/>
                  <a:gd name="T29" fmla="*/ 51 h 125"/>
                  <a:gd name="T30" fmla="*/ 16 w 500"/>
                  <a:gd name="T31" fmla="*/ 60 h 125"/>
                  <a:gd name="T32" fmla="*/ 0 w 500"/>
                  <a:gd name="T33" fmla="*/ 68 h 125"/>
                  <a:gd name="T34" fmla="*/ 18 w 500"/>
                  <a:gd name="T35" fmla="*/ 69 h 125"/>
                  <a:gd name="T36" fmla="*/ 34 w 500"/>
                  <a:gd name="T37" fmla="*/ 69 h 125"/>
                  <a:gd name="T38" fmla="*/ 52 w 500"/>
                  <a:gd name="T39" fmla="*/ 70 h 125"/>
                  <a:gd name="T40" fmla="*/ 70 w 500"/>
                  <a:gd name="T41" fmla="*/ 72 h 125"/>
                  <a:gd name="T42" fmla="*/ 86 w 500"/>
                  <a:gd name="T43" fmla="*/ 73 h 125"/>
                  <a:gd name="T44" fmla="*/ 104 w 500"/>
                  <a:gd name="T45" fmla="*/ 73 h 125"/>
                  <a:gd name="T46" fmla="*/ 120 w 500"/>
                  <a:gd name="T47" fmla="*/ 74 h 125"/>
                  <a:gd name="T48" fmla="*/ 138 w 500"/>
                  <a:gd name="T49" fmla="*/ 76 h 125"/>
                  <a:gd name="T50" fmla="*/ 162 w 500"/>
                  <a:gd name="T51" fmla="*/ 78 h 125"/>
                  <a:gd name="T52" fmla="*/ 186 w 500"/>
                  <a:gd name="T53" fmla="*/ 81 h 125"/>
                  <a:gd name="T54" fmla="*/ 211 w 500"/>
                  <a:gd name="T55" fmla="*/ 85 h 125"/>
                  <a:gd name="T56" fmla="*/ 235 w 500"/>
                  <a:gd name="T57" fmla="*/ 88 h 125"/>
                  <a:gd name="T58" fmla="*/ 259 w 500"/>
                  <a:gd name="T59" fmla="*/ 90 h 125"/>
                  <a:gd name="T60" fmla="*/ 284 w 500"/>
                  <a:gd name="T61" fmla="*/ 93 h 125"/>
                  <a:gd name="T62" fmla="*/ 308 w 500"/>
                  <a:gd name="T63" fmla="*/ 97 h 125"/>
                  <a:gd name="T64" fmla="*/ 332 w 500"/>
                  <a:gd name="T65" fmla="*/ 100 h 125"/>
                  <a:gd name="T66" fmla="*/ 352 w 500"/>
                  <a:gd name="T67" fmla="*/ 104 h 125"/>
                  <a:gd name="T68" fmla="*/ 373 w 500"/>
                  <a:gd name="T69" fmla="*/ 106 h 125"/>
                  <a:gd name="T70" fmla="*/ 394 w 500"/>
                  <a:gd name="T71" fmla="*/ 110 h 125"/>
                  <a:gd name="T72" fmla="*/ 416 w 500"/>
                  <a:gd name="T73" fmla="*/ 113 h 125"/>
                  <a:gd name="T74" fmla="*/ 437 w 500"/>
                  <a:gd name="T75" fmla="*/ 116 h 125"/>
                  <a:gd name="T76" fmla="*/ 458 w 500"/>
                  <a:gd name="T77" fmla="*/ 118 h 125"/>
                  <a:gd name="T78" fmla="*/ 479 w 500"/>
                  <a:gd name="T79" fmla="*/ 122 h 125"/>
                  <a:gd name="T80" fmla="*/ 500 w 500"/>
                  <a:gd name="T81" fmla="*/ 125 h 125"/>
                  <a:gd name="T82" fmla="*/ 479 w 500"/>
                  <a:gd name="T83" fmla="*/ 113 h 125"/>
                  <a:gd name="T84" fmla="*/ 459 w 500"/>
                  <a:gd name="T85" fmla="*/ 101 h 125"/>
                  <a:gd name="T86" fmla="*/ 439 w 500"/>
                  <a:gd name="T87" fmla="*/ 89 h 125"/>
                  <a:gd name="T88" fmla="*/ 419 w 500"/>
                  <a:gd name="T89" fmla="*/ 77 h 125"/>
                  <a:gd name="T90" fmla="*/ 398 w 500"/>
                  <a:gd name="T91" fmla="*/ 65 h 125"/>
                  <a:gd name="T92" fmla="*/ 378 w 500"/>
                  <a:gd name="T93" fmla="*/ 53 h 125"/>
                  <a:gd name="T94" fmla="*/ 358 w 500"/>
                  <a:gd name="T95" fmla="*/ 41 h 125"/>
                  <a:gd name="T96" fmla="*/ 337 w 500"/>
                  <a:gd name="T97" fmla="*/ 2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125">
                    <a:moveTo>
                      <a:pt x="337" y="29"/>
                    </a:moveTo>
                    <a:lnTo>
                      <a:pt x="312" y="25"/>
                    </a:lnTo>
                    <a:lnTo>
                      <a:pt x="287" y="23"/>
                    </a:lnTo>
                    <a:lnTo>
                      <a:pt x="262" y="19"/>
                    </a:lnTo>
                    <a:lnTo>
                      <a:pt x="236" y="15"/>
                    </a:lnTo>
                    <a:lnTo>
                      <a:pt x="210" y="11"/>
                    </a:lnTo>
                    <a:lnTo>
                      <a:pt x="184" y="7"/>
                    </a:lnTo>
                    <a:lnTo>
                      <a:pt x="159" y="4"/>
                    </a:lnTo>
                    <a:lnTo>
                      <a:pt x="134" y="0"/>
                    </a:lnTo>
                    <a:lnTo>
                      <a:pt x="117" y="8"/>
                    </a:lnTo>
                    <a:lnTo>
                      <a:pt x="101" y="17"/>
                    </a:lnTo>
                    <a:lnTo>
                      <a:pt x="83" y="25"/>
                    </a:lnTo>
                    <a:lnTo>
                      <a:pt x="67" y="33"/>
                    </a:lnTo>
                    <a:lnTo>
                      <a:pt x="50" y="43"/>
                    </a:lnTo>
                    <a:lnTo>
                      <a:pt x="34" y="51"/>
                    </a:lnTo>
                    <a:lnTo>
                      <a:pt x="16" y="60"/>
                    </a:lnTo>
                    <a:lnTo>
                      <a:pt x="0" y="68"/>
                    </a:lnTo>
                    <a:lnTo>
                      <a:pt x="18" y="69"/>
                    </a:lnTo>
                    <a:lnTo>
                      <a:pt x="34" y="69"/>
                    </a:lnTo>
                    <a:lnTo>
                      <a:pt x="52" y="70"/>
                    </a:lnTo>
                    <a:lnTo>
                      <a:pt x="70" y="72"/>
                    </a:lnTo>
                    <a:lnTo>
                      <a:pt x="86" y="73"/>
                    </a:lnTo>
                    <a:lnTo>
                      <a:pt x="104" y="73"/>
                    </a:lnTo>
                    <a:lnTo>
                      <a:pt x="120" y="74"/>
                    </a:lnTo>
                    <a:lnTo>
                      <a:pt x="138" y="76"/>
                    </a:lnTo>
                    <a:lnTo>
                      <a:pt x="162" y="78"/>
                    </a:lnTo>
                    <a:lnTo>
                      <a:pt x="186" y="81"/>
                    </a:lnTo>
                    <a:lnTo>
                      <a:pt x="211" y="85"/>
                    </a:lnTo>
                    <a:lnTo>
                      <a:pt x="235" y="88"/>
                    </a:lnTo>
                    <a:lnTo>
                      <a:pt x="259" y="90"/>
                    </a:lnTo>
                    <a:lnTo>
                      <a:pt x="284" y="93"/>
                    </a:lnTo>
                    <a:lnTo>
                      <a:pt x="308" y="97"/>
                    </a:lnTo>
                    <a:lnTo>
                      <a:pt x="332" y="100"/>
                    </a:lnTo>
                    <a:lnTo>
                      <a:pt x="352" y="104"/>
                    </a:lnTo>
                    <a:lnTo>
                      <a:pt x="373" y="106"/>
                    </a:lnTo>
                    <a:lnTo>
                      <a:pt x="394" y="110"/>
                    </a:lnTo>
                    <a:lnTo>
                      <a:pt x="416" y="113"/>
                    </a:lnTo>
                    <a:lnTo>
                      <a:pt x="437" y="116"/>
                    </a:lnTo>
                    <a:lnTo>
                      <a:pt x="458" y="118"/>
                    </a:lnTo>
                    <a:lnTo>
                      <a:pt x="479" y="122"/>
                    </a:lnTo>
                    <a:lnTo>
                      <a:pt x="500" y="125"/>
                    </a:lnTo>
                    <a:lnTo>
                      <a:pt x="479" y="113"/>
                    </a:lnTo>
                    <a:lnTo>
                      <a:pt x="459" y="101"/>
                    </a:lnTo>
                    <a:lnTo>
                      <a:pt x="439" y="89"/>
                    </a:lnTo>
                    <a:lnTo>
                      <a:pt x="419" y="77"/>
                    </a:lnTo>
                    <a:lnTo>
                      <a:pt x="398" y="65"/>
                    </a:lnTo>
                    <a:lnTo>
                      <a:pt x="378" y="53"/>
                    </a:lnTo>
                    <a:lnTo>
                      <a:pt x="358" y="41"/>
                    </a:lnTo>
                    <a:lnTo>
                      <a:pt x="337" y="29"/>
                    </a:lnTo>
                    <a:close/>
                  </a:path>
                </a:pathLst>
              </a:custGeom>
              <a:solidFill>
                <a:srgbClr val="B568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0" name="Freeform 58">
                <a:extLst>
                  <a:ext uri="{FF2B5EF4-FFF2-40B4-BE49-F238E27FC236}">
                    <a16:creationId xmlns:a16="http://schemas.microsoft.com/office/drawing/2014/main" id="{D4422719-09C0-55C2-2984-4E2F5281EB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" y="1132"/>
                <a:ext cx="135" cy="38"/>
              </a:xfrm>
              <a:custGeom>
                <a:avLst/>
                <a:gdLst>
                  <a:gd name="T0" fmla="*/ 241 w 404"/>
                  <a:gd name="T1" fmla="*/ 17 h 113"/>
                  <a:gd name="T2" fmla="*/ 134 w 404"/>
                  <a:gd name="T3" fmla="*/ 0 h 113"/>
                  <a:gd name="T4" fmla="*/ 0 w 404"/>
                  <a:gd name="T5" fmla="*/ 68 h 113"/>
                  <a:gd name="T6" fmla="*/ 131 w 404"/>
                  <a:gd name="T7" fmla="*/ 73 h 113"/>
                  <a:gd name="T8" fmla="*/ 233 w 404"/>
                  <a:gd name="T9" fmla="*/ 86 h 113"/>
                  <a:gd name="T10" fmla="*/ 404 w 404"/>
                  <a:gd name="T11" fmla="*/ 113 h 113"/>
                  <a:gd name="T12" fmla="*/ 241 w 404"/>
                  <a:gd name="T13" fmla="*/ 1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4" h="113">
                    <a:moveTo>
                      <a:pt x="241" y="17"/>
                    </a:moveTo>
                    <a:lnTo>
                      <a:pt x="134" y="0"/>
                    </a:lnTo>
                    <a:lnTo>
                      <a:pt x="0" y="68"/>
                    </a:lnTo>
                    <a:lnTo>
                      <a:pt x="131" y="73"/>
                    </a:lnTo>
                    <a:lnTo>
                      <a:pt x="233" y="86"/>
                    </a:lnTo>
                    <a:lnTo>
                      <a:pt x="404" y="113"/>
                    </a:lnTo>
                    <a:lnTo>
                      <a:pt x="241" y="17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1" name="Freeform 59">
                <a:extLst>
                  <a:ext uri="{FF2B5EF4-FFF2-40B4-BE49-F238E27FC236}">
                    <a16:creationId xmlns:a16="http://schemas.microsoft.com/office/drawing/2014/main" id="{DAA60C1E-00A9-FB3D-F6E0-A0BB87F71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809"/>
                <a:ext cx="88" cy="415"/>
              </a:xfrm>
              <a:custGeom>
                <a:avLst/>
                <a:gdLst>
                  <a:gd name="T0" fmla="*/ 0 w 263"/>
                  <a:gd name="T1" fmla="*/ 1133 h 1244"/>
                  <a:gd name="T2" fmla="*/ 123 w 263"/>
                  <a:gd name="T3" fmla="*/ 67 h 1244"/>
                  <a:gd name="T4" fmla="*/ 263 w 263"/>
                  <a:gd name="T5" fmla="*/ 0 h 1244"/>
                  <a:gd name="T6" fmla="*/ 254 w 263"/>
                  <a:gd name="T7" fmla="*/ 159 h 1244"/>
                  <a:gd name="T8" fmla="*/ 241 w 263"/>
                  <a:gd name="T9" fmla="*/ 326 h 1244"/>
                  <a:gd name="T10" fmla="*/ 224 w 263"/>
                  <a:gd name="T11" fmla="*/ 498 h 1244"/>
                  <a:gd name="T12" fmla="*/ 206 w 263"/>
                  <a:gd name="T13" fmla="*/ 668 h 1244"/>
                  <a:gd name="T14" fmla="*/ 186 w 263"/>
                  <a:gd name="T15" fmla="*/ 833 h 1244"/>
                  <a:gd name="T16" fmla="*/ 165 w 263"/>
                  <a:gd name="T17" fmla="*/ 987 h 1244"/>
                  <a:gd name="T18" fmla="*/ 144 w 263"/>
                  <a:gd name="T19" fmla="*/ 1125 h 1244"/>
                  <a:gd name="T20" fmla="*/ 123 w 263"/>
                  <a:gd name="T21" fmla="*/ 1244 h 1244"/>
                  <a:gd name="T22" fmla="*/ 0 w 263"/>
                  <a:gd name="T23" fmla="*/ 1133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3" h="1244">
                    <a:moveTo>
                      <a:pt x="0" y="1133"/>
                    </a:moveTo>
                    <a:lnTo>
                      <a:pt x="123" y="67"/>
                    </a:lnTo>
                    <a:lnTo>
                      <a:pt x="263" y="0"/>
                    </a:lnTo>
                    <a:lnTo>
                      <a:pt x="254" y="159"/>
                    </a:lnTo>
                    <a:lnTo>
                      <a:pt x="241" y="326"/>
                    </a:lnTo>
                    <a:lnTo>
                      <a:pt x="224" y="498"/>
                    </a:lnTo>
                    <a:lnTo>
                      <a:pt x="206" y="668"/>
                    </a:lnTo>
                    <a:lnTo>
                      <a:pt x="186" y="833"/>
                    </a:lnTo>
                    <a:lnTo>
                      <a:pt x="165" y="987"/>
                    </a:lnTo>
                    <a:lnTo>
                      <a:pt x="144" y="1125"/>
                    </a:lnTo>
                    <a:lnTo>
                      <a:pt x="123" y="1244"/>
                    </a:lnTo>
                    <a:lnTo>
                      <a:pt x="0" y="1133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2" name="Freeform 60">
                <a:extLst>
                  <a:ext uri="{FF2B5EF4-FFF2-40B4-BE49-F238E27FC236}">
                    <a16:creationId xmlns:a16="http://schemas.microsoft.com/office/drawing/2014/main" id="{E88982DF-5CB4-693A-5ED4-CE5A2DC47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833"/>
                <a:ext cx="85" cy="391"/>
              </a:xfrm>
              <a:custGeom>
                <a:avLst/>
                <a:gdLst>
                  <a:gd name="T0" fmla="*/ 0 w 254"/>
                  <a:gd name="T1" fmla="*/ 1062 h 1173"/>
                  <a:gd name="T2" fmla="*/ 15 w 254"/>
                  <a:gd name="T3" fmla="*/ 938 h 1173"/>
                  <a:gd name="T4" fmla="*/ 29 w 254"/>
                  <a:gd name="T5" fmla="*/ 813 h 1173"/>
                  <a:gd name="T6" fmla="*/ 43 w 254"/>
                  <a:gd name="T7" fmla="*/ 690 h 1173"/>
                  <a:gd name="T8" fmla="*/ 58 w 254"/>
                  <a:gd name="T9" fmla="*/ 565 h 1173"/>
                  <a:gd name="T10" fmla="*/ 73 w 254"/>
                  <a:gd name="T11" fmla="*/ 441 h 1173"/>
                  <a:gd name="T12" fmla="*/ 87 w 254"/>
                  <a:gd name="T13" fmla="*/ 318 h 1173"/>
                  <a:gd name="T14" fmla="*/ 101 w 254"/>
                  <a:gd name="T15" fmla="*/ 193 h 1173"/>
                  <a:gd name="T16" fmla="*/ 116 w 254"/>
                  <a:gd name="T17" fmla="*/ 69 h 1173"/>
                  <a:gd name="T18" fmla="*/ 134 w 254"/>
                  <a:gd name="T19" fmla="*/ 60 h 1173"/>
                  <a:gd name="T20" fmla="*/ 150 w 254"/>
                  <a:gd name="T21" fmla="*/ 52 h 1173"/>
                  <a:gd name="T22" fmla="*/ 168 w 254"/>
                  <a:gd name="T23" fmla="*/ 43 h 1173"/>
                  <a:gd name="T24" fmla="*/ 186 w 254"/>
                  <a:gd name="T25" fmla="*/ 35 h 1173"/>
                  <a:gd name="T26" fmla="*/ 202 w 254"/>
                  <a:gd name="T27" fmla="*/ 26 h 1173"/>
                  <a:gd name="T28" fmla="*/ 220 w 254"/>
                  <a:gd name="T29" fmla="*/ 18 h 1173"/>
                  <a:gd name="T30" fmla="*/ 236 w 254"/>
                  <a:gd name="T31" fmla="*/ 8 h 1173"/>
                  <a:gd name="T32" fmla="*/ 254 w 254"/>
                  <a:gd name="T33" fmla="*/ 0 h 1173"/>
                  <a:gd name="T34" fmla="*/ 245 w 254"/>
                  <a:gd name="T35" fmla="*/ 157 h 1173"/>
                  <a:gd name="T36" fmla="*/ 232 w 254"/>
                  <a:gd name="T37" fmla="*/ 316 h 1173"/>
                  <a:gd name="T38" fmla="*/ 217 w 254"/>
                  <a:gd name="T39" fmla="*/ 476 h 1173"/>
                  <a:gd name="T40" fmla="*/ 200 w 254"/>
                  <a:gd name="T41" fmla="*/ 633 h 1173"/>
                  <a:gd name="T42" fmla="*/ 183 w 254"/>
                  <a:gd name="T43" fmla="*/ 784 h 1173"/>
                  <a:gd name="T44" fmla="*/ 163 w 254"/>
                  <a:gd name="T45" fmla="*/ 926 h 1173"/>
                  <a:gd name="T46" fmla="*/ 144 w 254"/>
                  <a:gd name="T47" fmla="*/ 1058 h 1173"/>
                  <a:gd name="T48" fmla="*/ 123 w 254"/>
                  <a:gd name="T49" fmla="*/ 1173 h 1173"/>
                  <a:gd name="T50" fmla="*/ 108 w 254"/>
                  <a:gd name="T51" fmla="*/ 1159 h 1173"/>
                  <a:gd name="T52" fmla="*/ 92 w 254"/>
                  <a:gd name="T53" fmla="*/ 1145 h 1173"/>
                  <a:gd name="T54" fmla="*/ 77 w 254"/>
                  <a:gd name="T55" fmla="*/ 1131 h 1173"/>
                  <a:gd name="T56" fmla="*/ 61 w 254"/>
                  <a:gd name="T57" fmla="*/ 1118 h 1173"/>
                  <a:gd name="T58" fmla="*/ 46 w 254"/>
                  <a:gd name="T59" fmla="*/ 1103 h 1173"/>
                  <a:gd name="T60" fmla="*/ 29 w 254"/>
                  <a:gd name="T61" fmla="*/ 1090 h 1173"/>
                  <a:gd name="T62" fmla="*/ 15 w 254"/>
                  <a:gd name="T63" fmla="*/ 1075 h 1173"/>
                  <a:gd name="T64" fmla="*/ 0 w 254"/>
                  <a:gd name="T65" fmla="*/ 1062 h 1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4" h="1173">
                    <a:moveTo>
                      <a:pt x="0" y="1062"/>
                    </a:moveTo>
                    <a:lnTo>
                      <a:pt x="15" y="938"/>
                    </a:lnTo>
                    <a:lnTo>
                      <a:pt x="29" y="813"/>
                    </a:lnTo>
                    <a:lnTo>
                      <a:pt x="43" y="690"/>
                    </a:lnTo>
                    <a:lnTo>
                      <a:pt x="58" y="565"/>
                    </a:lnTo>
                    <a:lnTo>
                      <a:pt x="73" y="441"/>
                    </a:lnTo>
                    <a:lnTo>
                      <a:pt x="87" y="318"/>
                    </a:lnTo>
                    <a:lnTo>
                      <a:pt x="101" y="193"/>
                    </a:lnTo>
                    <a:lnTo>
                      <a:pt x="116" y="69"/>
                    </a:lnTo>
                    <a:lnTo>
                      <a:pt x="134" y="60"/>
                    </a:lnTo>
                    <a:lnTo>
                      <a:pt x="150" y="52"/>
                    </a:lnTo>
                    <a:lnTo>
                      <a:pt x="168" y="43"/>
                    </a:lnTo>
                    <a:lnTo>
                      <a:pt x="186" y="35"/>
                    </a:lnTo>
                    <a:lnTo>
                      <a:pt x="202" y="26"/>
                    </a:lnTo>
                    <a:lnTo>
                      <a:pt x="220" y="18"/>
                    </a:lnTo>
                    <a:lnTo>
                      <a:pt x="236" y="8"/>
                    </a:lnTo>
                    <a:lnTo>
                      <a:pt x="254" y="0"/>
                    </a:lnTo>
                    <a:lnTo>
                      <a:pt x="245" y="157"/>
                    </a:lnTo>
                    <a:lnTo>
                      <a:pt x="232" y="316"/>
                    </a:lnTo>
                    <a:lnTo>
                      <a:pt x="217" y="476"/>
                    </a:lnTo>
                    <a:lnTo>
                      <a:pt x="200" y="633"/>
                    </a:lnTo>
                    <a:lnTo>
                      <a:pt x="183" y="784"/>
                    </a:lnTo>
                    <a:lnTo>
                      <a:pt x="163" y="926"/>
                    </a:lnTo>
                    <a:lnTo>
                      <a:pt x="144" y="1058"/>
                    </a:lnTo>
                    <a:lnTo>
                      <a:pt x="123" y="1173"/>
                    </a:lnTo>
                    <a:lnTo>
                      <a:pt x="108" y="1159"/>
                    </a:lnTo>
                    <a:lnTo>
                      <a:pt x="92" y="1145"/>
                    </a:lnTo>
                    <a:lnTo>
                      <a:pt x="77" y="1131"/>
                    </a:lnTo>
                    <a:lnTo>
                      <a:pt x="61" y="1118"/>
                    </a:lnTo>
                    <a:lnTo>
                      <a:pt x="46" y="1103"/>
                    </a:lnTo>
                    <a:lnTo>
                      <a:pt x="29" y="1090"/>
                    </a:lnTo>
                    <a:lnTo>
                      <a:pt x="15" y="1075"/>
                    </a:lnTo>
                    <a:lnTo>
                      <a:pt x="0" y="1062"/>
                    </a:lnTo>
                    <a:close/>
                  </a:path>
                </a:pathLst>
              </a:custGeom>
              <a:solidFill>
                <a:srgbClr val="8E4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3" name="Freeform 61">
                <a:extLst>
                  <a:ext uri="{FF2B5EF4-FFF2-40B4-BE49-F238E27FC236}">
                    <a16:creationId xmlns:a16="http://schemas.microsoft.com/office/drawing/2014/main" id="{31BBF6CE-3827-21CD-2031-0FA121840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857"/>
                <a:ext cx="83" cy="367"/>
              </a:xfrm>
              <a:custGeom>
                <a:avLst/>
                <a:gdLst>
                  <a:gd name="T0" fmla="*/ 0 w 247"/>
                  <a:gd name="T1" fmla="*/ 989 h 1100"/>
                  <a:gd name="T2" fmla="*/ 13 w 247"/>
                  <a:gd name="T3" fmla="*/ 873 h 1100"/>
                  <a:gd name="T4" fmla="*/ 26 w 247"/>
                  <a:gd name="T5" fmla="*/ 759 h 1100"/>
                  <a:gd name="T6" fmla="*/ 40 w 247"/>
                  <a:gd name="T7" fmla="*/ 643 h 1100"/>
                  <a:gd name="T8" fmla="*/ 53 w 247"/>
                  <a:gd name="T9" fmla="*/ 528 h 1100"/>
                  <a:gd name="T10" fmla="*/ 67 w 247"/>
                  <a:gd name="T11" fmla="*/ 412 h 1100"/>
                  <a:gd name="T12" fmla="*/ 80 w 247"/>
                  <a:gd name="T13" fmla="*/ 297 h 1100"/>
                  <a:gd name="T14" fmla="*/ 95 w 247"/>
                  <a:gd name="T15" fmla="*/ 182 h 1100"/>
                  <a:gd name="T16" fmla="*/ 108 w 247"/>
                  <a:gd name="T17" fmla="*/ 67 h 1100"/>
                  <a:gd name="T18" fmla="*/ 126 w 247"/>
                  <a:gd name="T19" fmla="*/ 59 h 1100"/>
                  <a:gd name="T20" fmla="*/ 142 w 247"/>
                  <a:gd name="T21" fmla="*/ 50 h 1100"/>
                  <a:gd name="T22" fmla="*/ 160 w 247"/>
                  <a:gd name="T23" fmla="*/ 42 h 1100"/>
                  <a:gd name="T24" fmla="*/ 178 w 247"/>
                  <a:gd name="T25" fmla="*/ 34 h 1100"/>
                  <a:gd name="T26" fmla="*/ 195 w 247"/>
                  <a:gd name="T27" fmla="*/ 24 h 1100"/>
                  <a:gd name="T28" fmla="*/ 212 w 247"/>
                  <a:gd name="T29" fmla="*/ 16 h 1100"/>
                  <a:gd name="T30" fmla="*/ 229 w 247"/>
                  <a:gd name="T31" fmla="*/ 8 h 1100"/>
                  <a:gd name="T32" fmla="*/ 247 w 247"/>
                  <a:gd name="T33" fmla="*/ 0 h 1100"/>
                  <a:gd name="T34" fmla="*/ 236 w 247"/>
                  <a:gd name="T35" fmla="*/ 153 h 1100"/>
                  <a:gd name="T36" fmla="*/ 223 w 247"/>
                  <a:gd name="T37" fmla="*/ 305 h 1100"/>
                  <a:gd name="T38" fmla="*/ 209 w 247"/>
                  <a:gd name="T39" fmla="*/ 453 h 1100"/>
                  <a:gd name="T40" fmla="*/ 195 w 247"/>
                  <a:gd name="T41" fmla="*/ 597 h 1100"/>
                  <a:gd name="T42" fmla="*/ 178 w 247"/>
                  <a:gd name="T43" fmla="*/ 735 h 1100"/>
                  <a:gd name="T44" fmla="*/ 160 w 247"/>
                  <a:gd name="T45" fmla="*/ 865 h 1100"/>
                  <a:gd name="T46" fmla="*/ 142 w 247"/>
                  <a:gd name="T47" fmla="*/ 987 h 1100"/>
                  <a:gd name="T48" fmla="*/ 123 w 247"/>
                  <a:gd name="T49" fmla="*/ 1100 h 1100"/>
                  <a:gd name="T50" fmla="*/ 108 w 247"/>
                  <a:gd name="T51" fmla="*/ 1086 h 1100"/>
                  <a:gd name="T52" fmla="*/ 92 w 247"/>
                  <a:gd name="T53" fmla="*/ 1072 h 1100"/>
                  <a:gd name="T54" fmla="*/ 77 w 247"/>
                  <a:gd name="T55" fmla="*/ 1058 h 1100"/>
                  <a:gd name="T56" fmla="*/ 61 w 247"/>
                  <a:gd name="T57" fmla="*/ 1045 h 1100"/>
                  <a:gd name="T58" fmla="*/ 46 w 247"/>
                  <a:gd name="T59" fmla="*/ 1030 h 1100"/>
                  <a:gd name="T60" fmla="*/ 29 w 247"/>
                  <a:gd name="T61" fmla="*/ 1017 h 1100"/>
                  <a:gd name="T62" fmla="*/ 15 w 247"/>
                  <a:gd name="T63" fmla="*/ 1002 h 1100"/>
                  <a:gd name="T64" fmla="*/ 0 w 247"/>
                  <a:gd name="T65" fmla="*/ 989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7" h="1100">
                    <a:moveTo>
                      <a:pt x="0" y="989"/>
                    </a:moveTo>
                    <a:lnTo>
                      <a:pt x="13" y="873"/>
                    </a:lnTo>
                    <a:lnTo>
                      <a:pt x="26" y="759"/>
                    </a:lnTo>
                    <a:lnTo>
                      <a:pt x="40" y="643"/>
                    </a:lnTo>
                    <a:lnTo>
                      <a:pt x="53" y="528"/>
                    </a:lnTo>
                    <a:lnTo>
                      <a:pt x="67" y="412"/>
                    </a:lnTo>
                    <a:lnTo>
                      <a:pt x="80" y="297"/>
                    </a:lnTo>
                    <a:lnTo>
                      <a:pt x="95" y="182"/>
                    </a:lnTo>
                    <a:lnTo>
                      <a:pt x="108" y="67"/>
                    </a:lnTo>
                    <a:lnTo>
                      <a:pt x="126" y="59"/>
                    </a:lnTo>
                    <a:lnTo>
                      <a:pt x="142" y="50"/>
                    </a:lnTo>
                    <a:lnTo>
                      <a:pt x="160" y="42"/>
                    </a:lnTo>
                    <a:lnTo>
                      <a:pt x="178" y="34"/>
                    </a:lnTo>
                    <a:lnTo>
                      <a:pt x="195" y="24"/>
                    </a:lnTo>
                    <a:lnTo>
                      <a:pt x="212" y="16"/>
                    </a:lnTo>
                    <a:lnTo>
                      <a:pt x="229" y="8"/>
                    </a:lnTo>
                    <a:lnTo>
                      <a:pt x="247" y="0"/>
                    </a:lnTo>
                    <a:lnTo>
                      <a:pt x="236" y="153"/>
                    </a:lnTo>
                    <a:lnTo>
                      <a:pt x="223" y="305"/>
                    </a:lnTo>
                    <a:lnTo>
                      <a:pt x="209" y="453"/>
                    </a:lnTo>
                    <a:lnTo>
                      <a:pt x="195" y="597"/>
                    </a:lnTo>
                    <a:lnTo>
                      <a:pt x="178" y="735"/>
                    </a:lnTo>
                    <a:lnTo>
                      <a:pt x="160" y="865"/>
                    </a:lnTo>
                    <a:lnTo>
                      <a:pt x="142" y="987"/>
                    </a:lnTo>
                    <a:lnTo>
                      <a:pt x="123" y="1100"/>
                    </a:lnTo>
                    <a:lnTo>
                      <a:pt x="108" y="1086"/>
                    </a:lnTo>
                    <a:lnTo>
                      <a:pt x="92" y="1072"/>
                    </a:lnTo>
                    <a:lnTo>
                      <a:pt x="77" y="1058"/>
                    </a:lnTo>
                    <a:lnTo>
                      <a:pt x="61" y="1045"/>
                    </a:lnTo>
                    <a:lnTo>
                      <a:pt x="46" y="1030"/>
                    </a:lnTo>
                    <a:lnTo>
                      <a:pt x="29" y="1017"/>
                    </a:lnTo>
                    <a:lnTo>
                      <a:pt x="15" y="1002"/>
                    </a:lnTo>
                    <a:lnTo>
                      <a:pt x="0" y="989"/>
                    </a:lnTo>
                    <a:close/>
                  </a:path>
                </a:pathLst>
              </a:custGeom>
              <a:solidFill>
                <a:srgbClr val="914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4" name="Freeform 62">
                <a:extLst>
                  <a:ext uri="{FF2B5EF4-FFF2-40B4-BE49-F238E27FC236}">
                    <a16:creationId xmlns:a16="http://schemas.microsoft.com/office/drawing/2014/main" id="{A0CBDF02-C2C5-C5B6-DA6B-E3DB57E691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881"/>
                <a:ext cx="80" cy="343"/>
              </a:xfrm>
              <a:custGeom>
                <a:avLst/>
                <a:gdLst>
                  <a:gd name="T0" fmla="*/ 0 w 239"/>
                  <a:gd name="T1" fmla="*/ 917 h 1028"/>
                  <a:gd name="T2" fmla="*/ 12 w 239"/>
                  <a:gd name="T3" fmla="*/ 810 h 1028"/>
                  <a:gd name="T4" fmla="*/ 25 w 239"/>
                  <a:gd name="T5" fmla="*/ 704 h 1028"/>
                  <a:gd name="T6" fmla="*/ 37 w 239"/>
                  <a:gd name="T7" fmla="*/ 598 h 1028"/>
                  <a:gd name="T8" fmla="*/ 50 w 239"/>
                  <a:gd name="T9" fmla="*/ 492 h 1028"/>
                  <a:gd name="T10" fmla="*/ 62 w 239"/>
                  <a:gd name="T11" fmla="*/ 385 h 1028"/>
                  <a:gd name="T12" fmla="*/ 76 w 239"/>
                  <a:gd name="T13" fmla="*/ 278 h 1028"/>
                  <a:gd name="T14" fmla="*/ 87 w 239"/>
                  <a:gd name="T15" fmla="*/ 171 h 1028"/>
                  <a:gd name="T16" fmla="*/ 101 w 239"/>
                  <a:gd name="T17" fmla="*/ 65 h 1028"/>
                  <a:gd name="T18" fmla="*/ 119 w 239"/>
                  <a:gd name="T19" fmla="*/ 57 h 1028"/>
                  <a:gd name="T20" fmla="*/ 135 w 239"/>
                  <a:gd name="T21" fmla="*/ 49 h 1028"/>
                  <a:gd name="T22" fmla="*/ 153 w 239"/>
                  <a:gd name="T23" fmla="*/ 41 h 1028"/>
                  <a:gd name="T24" fmla="*/ 171 w 239"/>
                  <a:gd name="T25" fmla="*/ 32 h 1028"/>
                  <a:gd name="T26" fmla="*/ 187 w 239"/>
                  <a:gd name="T27" fmla="*/ 24 h 1028"/>
                  <a:gd name="T28" fmla="*/ 205 w 239"/>
                  <a:gd name="T29" fmla="*/ 16 h 1028"/>
                  <a:gd name="T30" fmla="*/ 221 w 239"/>
                  <a:gd name="T31" fmla="*/ 8 h 1028"/>
                  <a:gd name="T32" fmla="*/ 239 w 239"/>
                  <a:gd name="T33" fmla="*/ 0 h 1028"/>
                  <a:gd name="T34" fmla="*/ 227 w 239"/>
                  <a:gd name="T35" fmla="*/ 150 h 1028"/>
                  <a:gd name="T36" fmla="*/ 215 w 239"/>
                  <a:gd name="T37" fmla="*/ 294 h 1028"/>
                  <a:gd name="T38" fmla="*/ 202 w 239"/>
                  <a:gd name="T39" fmla="*/ 431 h 1028"/>
                  <a:gd name="T40" fmla="*/ 189 w 239"/>
                  <a:gd name="T41" fmla="*/ 561 h 1028"/>
                  <a:gd name="T42" fmla="*/ 175 w 239"/>
                  <a:gd name="T43" fmla="*/ 686 h 1028"/>
                  <a:gd name="T44" fmla="*/ 159 w 239"/>
                  <a:gd name="T45" fmla="*/ 804 h 1028"/>
                  <a:gd name="T46" fmla="*/ 142 w 239"/>
                  <a:gd name="T47" fmla="*/ 918 h 1028"/>
                  <a:gd name="T48" fmla="*/ 123 w 239"/>
                  <a:gd name="T49" fmla="*/ 1028 h 1028"/>
                  <a:gd name="T50" fmla="*/ 108 w 239"/>
                  <a:gd name="T51" fmla="*/ 1014 h 1028"/>
                  <a:gd name="T52" fmla="*/ 92 w 239"/>
                  <a:gd name="T53" fmla="*/ 1000 h 1028"/>
                  <a:gd name="T54" fmla="*/ 77 w 239"/>
                  <a:gd name="T55" fmla="*/ 986 h 1028"/>
                  <a:gd name="T56" fmla="*/ 61 w 239"/>
                  <a:gd name="T57" fmla="*/ 973 h 1028"/>
                  <a:gd name="T58" fmla="*/ 46 w 239"/>
                  <a:gd name="T59" fmla="*/ 958 h 1028"/>
                  <a:gd name="T60" fmla="*/ 29 w 239"/>
                  <a:gd name="T61" fmla="*/ 945 h 1028"/>
                  <a:gd name="T62" fmla="*/ 15 w 239"/>
                  <a:gd name="T63" fmla="*/ 930 h 1028"/>
                  <a:gd name="T64" fmla="*/ 0 w 239"/>
                  <a:gd name="T65" fmla="*/ 917 h 10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9" h="1028">
                    <a:moveTo>
                      <a:pt x="0" y="917"/>
                    </a:moveTo>
                    <a:lnTo>
                      <a:pt x="12" y="810"/>
                    </a:lnTo>
                    <a:lnTo>
                      <a:pt x="25" y="704"/>
                    </a:lnTo>
                    <a:lnTo>
                      <a:pt x="37" y="598"/>
                    </a:lnTo>
                    <a:lnTo>
                      <a:pt x="50" y="492"/>
                    </a:lnTo>
                    <a:lnTo>
                      <a:pt x="62" y="385"/>
                    </a:lnTo>
                    <a:lnTo>
                      <a:pt x="76" y="278"/>
                    </a:lnTo>
                    <a:lnTo>
                      <a:pt x="87" y="171"/>
                    </a:lnTo>
                    <a:lnTo>
                      <a:pt x="101" y="65"/>
                    </a:lnTo>
                    <a:lnTo>
                      <a:pt x="119" y="57"/>
                    </a:lnTo>
                    <a:lnTo>
                      <a:pt x="135" y="49"/>
                    </a:lnTo>
                    <a:lnTo>
                      <a:pt x="153" y="41"/>
                    </a:lnTo>
                    <a:lnTo>
                      <a:pt x="171" y="32"/>
                    </a:lnTo>
                    <a:lnTo>
                      <a:pt x="187" y="24"/>
                    </a:lnTo>
                    <a:lnTo>
                      <a:pt x="205" y="16"/>
                    </a:lnTo>
                    <a:lnTo>
                      <a:pt x="221" y="8"/>
                    </a:lnTo>
                    <a:lnTo>
                      <a:pt x="239" y="0"/>
                    </a:lnTo>
                    <a:lnTo>
                      <a:pt x="227" y="150"/>
                    </a:lnTo>
                    <a:lnTo>
                      <a:pt x="215" y="294"/>
                    </a:lnTo>
                    <a:lnTo>
                      <a:pt x="202" y="431"/>
                    </a:lnTo>
                    <a:lnTo>
                      <a:pt x="189" y="561"/>
                    </a:lnTo>
                    <a:lnTo>
                      <a:pt x="175" y="686"/>
                    </a:lnTo>
                    <a:lnTo>
                      <a:pt x="159" y="804"/>
                    </a:lnTo>
                    <a:lnTo>
                      <a:pt x="142" y="918"/>
                    </a:lnTo>
                    <a:lnTo>
                      <a:pt x="123" y="1028"/>
                    </a:lnTo>
                    <a:lnTo>
                      <a:pt x="108" y="1014"/>
                    </a:lnTo>
                    <a:lnTo>
                      <a:pt x="92" y="1000"/>
                    </a:lnTo>
                    <a:lnTo>
                      <a:pt x="77" y="986"/>
                    </a:lnTo>
                    <a:lnTo>
                      <a:pt x="61" y="973"/>
                    </a:lnTo>
                    <a:lnTo>
                      <a:pt x="46" y="958"/>
                    </a:lnTo>
                    <a:lnTo>
                      <a:pt x="29" y="945"/>
                    </a:lnTo>
                    <a:lnTo>
                      <a:pt x="15" y="930"/>
                    </a:lnTo>
                    <a:lnTo>
                      <a:pt x="0" y="917"/>
                    </a:lnTo>
                    <a:close/>
                  </a:path>
                </a:pathLst>
              </a:custGeom>
              <a:solidFill>
                <a:srgbClr val="96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5" name="Freeform 63">
                <a:extLst>
                  <a:ext uri="{FF2B5EF4-FFF2-40B4-BE49-F238E27FC236}">
                    <a16:creationId xmlns:a16="http://schemas.microsoft.com/office/drawing/2014/main" id="{DDC277C5-2EE4-5D78-D6E0-2E4D4D509B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906"/>
                <a:ext cx="77" cy="318"/>
              </a:xfrm>
              <a:custGeom>
                <a:avLst/>
                <a:gdLst>
                  <a:gd name="T0" fmla="*/ 0 w 230"/>
                  <a:gd name="T1" fmla="*/ 844 h 955"/>
                  <a:gd name="T2" fmla="*/ 12 w 230"/>
                  <a:gd name="T3" fmla="*/ 745 h 955"/>
                  <a:gd name="T4" fmla="*/ 24 w 230"/>
                  <a:gd name="T5" fmla="*/ 648 h 955"/>
                  <a:gd name="T6" fmla="*/ 35 w 230"/>
                  <a:gd name="T7" fmla="*/ 550 h 955"/>
                  <a:gd name="T8" fmla="*/ 47 w 230"/>
                  <a:gd name="T9" fmla="*/ 453 h 955"/>
                  <a:gd name="T10" fmla="*/ 58 w 230"/>
                  <a:gd name="T11" fmla="*/ 355 h 955"/>
                  <a:gd name="T12" fmla="*/ 70 w 230"/>
                  <a:gd name="T13" fmla="*/ 258 h 955"/>
                  <a:gd name="T14" fmla="*/ 82 w 230"/>
                  <a:gd name="T15" fmla="*/ 160 h 955"/>
                  <a:gd name="T16" fmla="*/ 93 w 230"/>
                  <a:gd name="T17" fmla="*/ 63 h 955"/>
                  <a:gd name="T18" fmla="*/ 111 w 230"/>
                  <a:gd name="T19" fmla="*/ 55 h 955"/>
                  <a:gd name="T20" fmla="*/ 128 w 230"/>
                  <a:gd name="T21" fmla="*/ 47 h 955"/>
                  <a:gd name="T22" fmla="*/ 145 w 230"/>
                  <a:gd name="T23" fmla="*/ 39 h 955"/>
                  <a:gd name="T24" fmla="*/ 162 w 230"/>
                  <a:gd name="T25" fmla="*/ 31 h 955"/>
                  <a:gd name="T26" fmla="*/ 180 w 230"/>
                  <a:gd name="T27" fmla="*/ 24 h 955"/>
                  <a:gd name="T28" fmla="*/ 196 w 230"/>
                  <a:gd name="T29" fmla="*/ 16 h 955"/>
                  <a:gd name="T30" fmla="*/ 214 w 230"/>
                  <a:gd name="T31" fmla="*/ 8 h 955"/>
                  <a:gd name="T32" fmla="*/ 230 w 230"/>
                  <a:gd name="T33" fmla="*/ 0 h 955"/>
                  <a:gd name="T34" fmla="*/ 217 w 230"/>
                  <a:gd name="T35" fmla="*/ 148 h 955"/>
                  <a:gd name="T36" fmla="*/ 205 w 230"/>
                  <a:gd name="T37" fmla="*/ 282 h 955"/>
                  <a:gd name="T38" fmla="*/ 195 w 230"/>
                  <a:gd name="T39" fmla="*/ 407 h 955"/>
                  <a:gd name="T40" fmla="*/ 183 w 230"/>
                  <a:gd name="T41" fmla="*/ 524 h 955"/>
                  <a:gd name="T42" fmla="*/ 169 w 230"/>
                  <a:gd name="T43" fmla="*/ 635 h 955"/>
                  <a:gd name="T44" fmla="*/ 156 w 230"/>
                  <a:gd name="T45" fmla="*/ 743 h 955"/>
                  <a:gd name="T46" fmla="*/ 141 w 230"/>
                  <a:gd name="T47" fmla="*/ 849 h 955"/>
                  <a:gd name="T48" fmla="*/ 123 w 230"/>
                  <a:gd name="T49" fmla="*/ 955 h 955"/>
                  <a:gd name="T50" fmla="*/ 108 w 230"/>
                  <a:gd name="T51" fmla="*/ 941 h 955"/>
                  <a:gd name="T52" fmla="*/ 92 w 230"/>
                  <a:gd name="T53" fmla="*/ 927 h 955"/>
                  <a:gd name="T54" fmla="*/ 77 w 230"/>
                  <a:gd name="T55" fmla="*/ 913 h 955"/>
                  <a:gd name="T56" fmla="*/ 61 w 230"/>
                  <a:gd name="T57" fmla="*/ 900 h 955"/>
                  <a:gd name="T58" fmla="*/ 46 w 230"/>
                  <a:gd name="T59" fmla="*/ 885 h 955"/>
                  <a:gd name="T60" fmla="*/ 29 w 230"/>
                  <a:gd name="T61" fmla="*/ 872 h 955"/>
                  <a:gd name="T62" fmla="*/ 15 w 230"/>
                  <a:gd name="T63" fmla="*/ 857 h 955"/>
                  <a:gd name="T64" fmla="*/ 0 w 230"/>
                  <a:gd name="T65" fmla="*/ 844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0" h="955">
                    <a:moveTo>
                      <a:pt x="0" y="844"/>
                    </a:moveTo>
                    <a:lnTo>
                      <a:pt x="12" y="745"/>
                    </a:lnTo>
                    <a:lnTo>
                      <a:pt x="24" y="648"/>
                    </a:lnTo>
                    <a:lnTo>
                      <a:pt x="35" y="550"/>
                    </a:lnTo>
                    <a:lnTo>
                      <a:pt x="47" y="453"/>
                    </a:lnTo>
                    <a:lnTo>
                      <a:pt x="58" y="355"/>
                    </a:lnTo>
                    <a:lnTo>
                      <a:pt x="70" y="258"/>
                    </a:lnTo>
                    <a:lnTo>
                      <a:pt x="82" y="160"/>
                    </a:lnTo>
                    <a:lnTo>
                      <a:pt x="93" y="63"/>
                    </a:lnTo>
                    <a:lnTo>
                      <a:pt x="111" y="55"/>
                    </a:lnTo>
                    <a:lnTo>
                      <a:pt x="128" y="47"/>
                    </a:lnTo>
                    <a:lnTo>
                      <a:pt x="145" y="39"/>
                    </a:lnTo>
                    <a:lnTo>
                      <a:pt x="162" y="31"/>
                    </a:lnTo>
                    <a:lnTo>
                      <a:pt x="180" y="24"/>
                    </a:lnTo>
                    <a:lnTo>
                      <a:pt x="196" y="16"/>
                    </a:lnTo>
                    <a:lnTo>
                      <a:pt x="214" y="8"/>
                    </a:lnTo>
                    <a:lnTo>
                      <a:pt x="230" y="0"/>
                    </a:lnTo>
                    <a:lnTo>
                      <a:pt x="217" y="148"/>
                    </a:lnTo>
                    <a:lnTo>
                      <a:pt x="205" y="282"/>
                    </a:lnTo>
                    <a:lnTo>
                      <a:pt x="195" y="407"/>
                    </a:lnTo>
                    <a:lnTo>
                      <a:pt x="183" y="524"/>
                    </a:lnTo>
                    <a:lnTo>
                      <a:pt x="169" y="635"/>
                    </a:lnTo>
                    <a:lnTo>
                      <a:pt x="156" y="743"/>
                    </a:lnTo>
                    <a:lnTo>
                      <a:pt x="141" y="849"/>
                    </a:lnTo>
                    <a:lnTo>
                      <a:pt x="123" y="955"/>
                    </a:lnTo>
                    <a:lnTo>
                      <a:pt x="108" y="941"/>
                    </a:lnTo>
                    <a:lnTo>
                      <a:pt x="92" y="927"/>
                    </a:lnTo>
                    <a:lnTo>
                      <a:pt x="77" y="913"/>
                    </a:lnTo>
                    <a:lnTo>
                      <a:pt x="61" y="900"/>
                    </a:lnTo>
                    <a:lnTo>
                      <a:pt x="46" y="885"/>
                    </a:lnTo>
                    <a:lnTo>
                      <a:pt x="29" y="872"/>
                    </a:lnTo>
                    <a:lnTo>
                      <a:pt x="15" y="857"/>
                    </a:lnTo>
                    <a:lnTo>
                      <a:pt x="0" y="844"/>
                    </a:lnTo>
                    <a:close/>
                  </a:path>
                </a:pathLst>
              </a:custGeom>
              <a:solidFill>
                <a:srgbClr val="99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6" name="Freeform 64">
                <a:extLst>
                  <a:ext uri="{FF2B5EF4-FFF2-40B4-BE49-F238E27FC236}">
                    <a16:creationId xmlns:a16="http://schemas.microsoft.com/office/drawing/2014/main" id="{E5CCDFB4-718C-7208-05F0-8BF1E85C4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930"/>
                <a:ext cx="75" cy="294"/>
              </a:xfrm>
              <a:custGeom>
                <a:avLst/>
                <a:gdLst>
                  <a:gd name="T0" fmla="*/ 0 w 223"/>
                  <a:gd name="T1" fmla="*/ 772 h 883"/>
                  <a:gd name="T2" fmla="*/ 10 w 223"/>
                  <a:gd name="T3" fmla="*/ 683 h 883"/>
                  <a:gd name="T4" fmla="*/ 21 w 223"/>
                  <a:gd name="T5" fmla="*/ 594 h 883"/>
                  <a:gd name="T6" fmla="*/ 32 w 223"/>
                  <a:gd name="T7" fmla="*/ 505 h 883"/>
                  <a:gd name="T8" fmla="*/ 43 w 223"/>
                  <a:gd name="T9" fmla="*/ 417 h 883"/>
                  <a:gd name="T10" fmla="*/ 53 w 223"/>
                  <a:gd name="T11" fmla="*/ 328 h 883"/>
                  <a:gd name="T12" fmla="*/ 65 w 223"/>
                  <a:gd name="T13" fmla="*/ 239 h 883"/>
                  <a:gd name="T14" fmla="*/ 76 w 223"/>
                  <a:gd name="T15" fmla="*/ 151 h 883"/>
                  <a:gd name="T16" fmla="*/ 86 w 223"/>
                  <a:gd name="T17" fmla="*/ 62 h 883"/>
                  <a:gd name="T18" fmla="*/ 104 w 223"/>
                  <a:gd name="T19" fmla="*/ 54 h 883"/>
                  <a:gd name="T20" fmla="*/ 120 w 223"/>
                  <a:gd name="T21" fmla="*/ 46 h 883"/>
                  <a:gd name="T22" fmla="*/ 138 w 223"/>
                  <a:gd name="T23" fmla="*/ 38 h 883"/>
                  <a:gd name="T24" fmla="*/ 154 w 223"/>
                  <a:gd name="T25" fmla="*/ 30 h 883"/>
                  <a:gd name="T26" fmla="*/ 171 w 223"/>
                  <a:gd name="T27" fmla="*/ 22 h 883"/>
                  <a:gd name="T28" fmla="*/ 189 w 223"/>
                  <a:gd name="T29" fmla="*/ 16 h 883"/>
                  <a:gd name="T30" fmla="*/ 205 w 223"/>
                  <a:gd name="T31" fmla="*/ 8 h 883"/>
                  <a:gd name="T32" fmla="*/ 223 w 223"/>
                  <a:gd name="T33" fmla="*/ 0 h 883"/>
                  <a:gd name="T34" fmla="*/ 208 w 223"/>
                  <a:gd name="T35" fmla="*/ 143 h 883"/>
                  <a:gd name="T36" fmla="*/ 198 w 223"/>
                  <a:gd name="T37" fmla="*/ 271 h 883"/>
                  <a:gd name="T38" fmla="*/ 186 w 223"/>
                  <a:gd name="T39" fmla="*/ 384 h 883"/>
                  <a:gd name="T40" fmla="*/ 177 w 223"/>
                  <a:gd name="T41" fmla="*/ 487 h 883"/>
                  <a:gd name="T42" fmla="*/ 166 w 223"/>
                  <a:gd name="T43" fmla="*/ 586 h 883"/>
                  <a:gd name="T44" fmla="*/ 154 w 223"/>
                  <a:gd name="T45" fmla="*/ 681 h 883"/>
                  <a:gd name="T46" fmla="*/ 140 w 223"/>
                  <a:gd name="T47" fmla="*/ 780 h 883"/>
                  <a:gd name="T48" fmla="*/ 123 w 223"/>
                  <a:gd name="T49" fmla="*/ 883 h 883"/>
                  <a:gd name="T50" fmla="*/ 108 w 223"/>
                  <a:gd name="T51" fmla="*/ 869 h 883"/>
                  <a:gd name="T52" fmla="*/ 92 w 223"/>
                  <a:gd name="T53" fmla="*/ 855 h 883"/>
                  <a:gd name="T54" fmla="*/ 77 w 223"/>
                  <a:gd name="T55" fmla="*/ 841 h 883"/>
                  <a:gd name="T56" fmla="*/ 61 w 223"/>
                  <a:gd name="T57" fmla="*/ 828 h 883"/>
                  <a:gd name="T58" fmla="*/ 46 w 223"/>
                  <a:gd name="T59" fmla="*/ 813 h 883"/>
                  <a:gd name="T60" fmla="*/ 29 w 223"/>
                  <a:gd name="T61" fmla="*/ 800 h 883"/>
                  <a:gd name="T62" fmla="*/ 15 w 223"/>
                  <a:gd name="T63" fmla="*/ 785 h 883"/>
                  <a:gd name="T64" fmla="*/ 0 w 223"/>
                  <a:gd name="T65" fmla="*/ 772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3" h="883">
                    <a:moveTo>
                      <a:pt x="0" y="772"/>
                    </a:moveTo>
                    <a:lnTo>
                      <a:pt x="10" y="683"/>
                    </a:lnTo>
                    <a:lnTo>
                      <a:pt x="21" y="594"/>
                    </a:lnTo>
                    <a:lnTo>
                      <a:pt x="32" y="505"/>
                    </a:lnTo>
                    <a:lnTo>
                      <a:pt x="43" y="417"/>
                    </a:lnTo>
                    <a:lnTo>
                      <a:pt x="53" y="328"/>
                    </a:lnTo>
                    <a:lnTo>
                      <a:pt x="65" y="239"/>
                    </a:lnTo>
                    <a:lnTo>
                      <a:pt x="76" y="151"/>
                    </a:lnTo>
                    <a:lnTo>
                      <a:pt x="86" y="62"/>
                    </a:lnTo>
                    <a:lnTo>
                      <a:pt x="104" y="54"/>
                    </a:lnTo>
                    <a:lnTo>
                      <a:pt x="120" y="46"/>
                    </a:lnTo>
                    <a:lnTo>
                      <a:pt x="138" y="38"/>
                    </a:lnTo>
                    <a:lnTo>
                      <a:pt x="154" y="30"/>
                    </a:lnTo>
                    <a:lnTo>
                      <a:pt x="171" y="22"/>
                    </a:lnTo>
                    <a:lnTo>
                      <a:pt x="189" y="16"/>
                    </a:lnTo>
                    <a:lnTo>
                      <a:pt x="205" y="8"/>
                    </a:lnTo>
                    <a:lnTo>
                      <a:pt x="223" y="0"/>
                    </a:lnTo>
                    <a:lnTo>
                      <a:pt x="208" y="143"/>
                    </a:lnTo>
                    <a:lnTo>
                      <a:pt x="198" y="271"/>
                    </a:lnTo>
                    <a:lnTo>
                      <a:pt x="186" y="384"/>
                    </a:lnTo>
                    <a:lnTo>
                      <a:pt x="177" y="487"/>
                    </a:lnTo>
                    <a:lnTo>
                      <a:pt x="166" y="586"/>
                    </a:lnTo>
                    <a:lnTo>
                      <a:pt x="154" y="681"/>
                    </a:lnTo>
                    <a:lnTo>
                      <a:pt x="140" y="780"/>
                    </a:lnTo>
                    <a:lnTo>
                      <a:pt x="123" y="883"/>
                    </a:lnTo>
                    <a:lnTo>
                      <a:pt x="108" y="869"/>
                    </a:lnTo>
                    <a:lnTo>
                      <a:pt x="92" y="855"/>
                    </a:lnTo>
                    <a:lnTo>
                      <a:pt x="77" y="841"/>
                    </a:lnTo>
                    <a:lnTo>
                      <a:pt x="61" y="828"/>
                    </a:lnTo>
                    <a:lnTo>
                      <a:pt x="46" y="813"/>
                    </a:lnTo>
                    <a:lnTo>
                      <a:pt x="29" y="800"/>
                    </a:lnTo>
                    <a:lnTo>
                      <a:pt x="15" y="785"/>
                    </a:lnTo>
                    <a:lnTo>
                      <a:pt x="0" y="772"/>
                    </a:lnTo>
                    <a:close/>
                  </a:path>
                </a:pathLst>
              </a:custGeom>
              <a:solidFill>
                <a:srgbClr val="9B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7" name="Freeform 65">
                <a:extLst>
                  <a:ext uri="{FF2B5EF4-FFF2-40B4-BE49-F238E27FC236}">
                    <a16:creationId xmlns:a16="http://schemas.microsoft.com/office/drawing/2014/main" id="{30B22018-0609-19CC-6CB7-84D943BED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954"/>
                <a:ext cx="72" cy="270"/>
              </a:xfrm>
              <a:custGeom>
                <a:avLst/>
                <a:gdLst>
                  <a:gd name="T0" fmla="*/ 0 w 215"/>
                  <a:gd name="T1" fmla="*/ 699 h 810"/>
                  <a:gd name="T2" fmla="*/ 9 w 215"/>
                  <a:gd name="T3" fmla="*/ 619 h 810"/>
                  <a:gd name="T4" fmla="*/ 19 w 215"/>
                  <a:gd name="T5" fmla="*/ 539 h 810"/>
                  <a:gd name="T6" fmla="*/ 28 w 215"/>
                  <a:gd name="T7" fmla="*/ 460 h 810"/>
                  <a:gd name="T8" fmla="*/ 38 w 215"/>
                  <a:gd name="T9" fmla="*/ 379 h 810"/>
                  <a:gd name="T10" fmla="*/ 49 w 215"/>
                  <a:gd name="T11" fmla="*/ 299 h 810"/>
                  <a:gd name="T12" fmla="*/ 59 w 215"/>
                  <a:gd name="T13" fmla="*/ 219 h 810"/>
                  <a:gd name="T14" fmla="*/ 68 w 215"/>
                  <a:gd name="T15" fmla="*/ 139 h 810"/>
                  <a:gd name="T16" fmla="*/ 79 w 215"/>
                  <a:gd name="T17" fmla="*/ 60 h 810"/>
                  <a:gd name="T18" fmla="*/ 96 w 215"/>
                  <a:gd name="T19" fmla="*/ 52 h 810"/>
                  <a:gd name="T20" fmla="*/ 113 w 215"/>
                  <a:gd name="T21" fmla="*/ 45 h 810"/>
                  <a:gd name="T22" fmla="*/ 131 w 215"/>
                  <a:gd name="T23" fmla="*/ 37 h 810"/>
                  <a:gd name="T24" fmla="*/ 147 w 215"/>
                  <a:gd name="T25" fmla="*/ 29 h 810"/>
                  <a:gd name="T26" fmla="*/ 163 w 215"/>
                  <a:gd name="T27" fmla="*/ 21 h 810"/>
                  <a:gd name="T28" fmla="*/ 181 w 215"/>
                  <a:gd name="T29" fmla="*/ 15 h 810"/>
                  <a:gd name="T30" fmla="*/ 198 w 215"/>
                  <a:gd name="T31" fmla="*/ 7 h 810"/>
                  <a:gd name="T32" fmla="*/ 215 w 215"/>
                  <a:gd name="T33" fmla="*/ 0 h 810"/>
                  <a:gd name="T34" fmla="*/ 200 w 215"/>
                  <a:gd name="T35" fmla="*/ 141 h 810"/>
                  <a:gd name="T36" fmla="*/ 189 w 215"/>
                  <a:gd name="T37" fmla="*/ 259 h 810"/>
                  <a:gd name="T38" fmla="*/ 178 w 215"/>
                  <a:gd name="T39" fmla="*/ 361 h 810"/>
                  <a:gd name="T40" fmla="*/ 171 w 215"/>
                  <a:gd name="T41" fmla="*/ 452 h 810"/>
                  <a:gd name="T42" fmla="*/ 162 w 215"/>
                  <a:gd name="T43" fmla="*/ 537 h 810"/>
                  <a:gd name="T44" fmla="*/ 151 w 215"/>
                  <a:gd name="T45" fmla="*/ 620 h 810"/>
                  <a:gd name="T46" fmla="*/ 140 w 215"/>
                  <a:gd name="T47" fmla="*/ 709 h 810"/>
                  <a:gd name="T48" fmla="*/ 123 w 215"/>
                  <a:gd name="T49" fmla="*/ 810 h 810"/>
                  <a:gd name="T50" fmla="*/ 108 w 215"/>
                  <a:gd name="T51" fmla="*/ 796 h 810"/>
                  <a:gd name="T52" fmla="*/ 92 w 215"/>
                  <a:gd name="T53" fmla="*/ 782 h 810"/>
                  <a:gd name="T54" fmla="*/ 77 w 215"/>
                  <a:gd name="T55" fmla="*/ 768 h 810"/>
                  <a:gd name="T56" fmla="*/ 61 w 215"/>
                  <a:gd name="T57" fmla="*/ 755 h 810"/>
                  <a:gd name="T58" fmla="*/ 46 w 215"/>
                  <a:gd name="T59" fmla="*/ 740 h 810"/>
                  <a:gd name="T60" fmla="*/ 29 w 215"/>
                  <a:gd name="T61" fmla="*/ 727 h 810"/>
                  <a:gd name="T62" fmla="*/ 15 w 215"/>
                  <a:gd name="T63" fmla="*/ 712 h 810"/>
                  <a:gd name="T64" fmla="*/ 0 w 215"/>
                  <a:gd name="T65" fmla="*/ 69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5" h="810">
                    <a:moveTo>
                      <a:pt x="0" y="699"/>
                    </a:moveTo>
                    <a:lnTo>
                      <a:pt x="9" y="619"/>
                    </a:lnTo>
                    <a:lnTo>
                      <a:pt x="19" y="539"/>
                    </a:lnTo>
                    <a:lnTo>
                      <a:pt x="28" y="460"/>
                    </a:lnTo>
                    <a:lnTo>
                      <a:pt x="38" y="379"/>
                    </a:lnTo>
                    <a:lnTo>
                      <a:pt x="49" y="299"/>
                    </a:lnTo>
                    <a:lnTo>
                      <a:pt x="59" y="219"/>
                    </a:lnTo>
                    <a:lnTo>
                      <a:pt x="68" y="139"/>
                    </a:lnTo>
                    <a:lnTo>
                      <a:pt x="79" y="60"/>
                    </a:lnTo>
                    <a:lnTo>
                      <a:pt x="96" y="52"/>
                    </a:lnTo>
                    <a:lnTo>
                      <a:pt x="113" y="45"/>
                    </a:lnTo>
                    <a:lnTo>
                      <a:pt x="131" y="37"/>
                    </a:lnTo>
                    <a:lnTo>
                      <a:pt x="147" y="29"/>
                    </a:lnTo>
                    <a:lnTo>
                      <a:pt x="163" y="21"/>
                    </a:lnTo>
                    <a:lnTo>
                      <a:pt x="181" y="15"/>
                    </a:lnTo>
                    <a:lnTo>
                      <a:pt x="198" y="7"/>
                    </a:lnTo>
                    <a:lnTo>
                      <a:pt x="215" y="0"/>
                    </a:lnTo>
                    <a:lnTo>
                      <a:pt x="200" y="141"/>
                    </a:lnTo>
                    <a:lnTo>
                      <a:pt x="189" y="259"/>
                    </a:lnTo>
                    <a:lnTo>
                      <a:pt x="178" y="361"/>
                    </a:lnTo>
                    <a:lnTo>
                      <a:pt x="171" y="452"/>
                    </a:lnTo>
                    <a:lnTo>
                      <a:pt x="162" y="537"/>
                    </a:lnTo>
                    <a:lnTo>
                      <a:pt x="151" y="620"/>
                    </a:lnTo>
                    <a:lnTo>
                      <a:pt x="140" y="709"/>
                    </a:lnTo>
                    <a:lnTo>
                      <a:pt x="123" y="810"/>
                    </a:lnTo>
                    <a:lnTo>
                      <a:pt x="108" y="796"/>
                    </a:lnTo>
                    <a:lnTo>
                      <a:pt x="92" y="782"/>
                    </a:lnTo>
                    <a:lnTo>
                      <a:pt x="77" y="768"/>
                    </a:lnTo>
                    <a:lnTo>
                      <a:pt x="61" y="755"/>
                    </a:lnTo>
                    <a:lnTo>
                      <a:pt x="46" y="740"/>
                    </a:lnTo>
                    <a:lnTo>
                      <a:pt x="29" y="727"/>
                    </a:lnTo>
                    <a:lnTo>
                      <a:pt x="15" y="712"/>
                    </a:lnTo>
                    <a:lnTo>
                      <a:pt x="0" y="699"/>
                    </a:lnTo>
                    <a:close/>
                  </a:path>
                </a:pathLst>
              </a:custGeom>
              <a:solidFill>
                <a:srgbClr val="9E5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8" name="Freeform 66">
                <a:extLst>
                  <a:ext uri="{FF2B5EF4-FFF2-40B4-BE49-F238E27FC236}">
                    <a16:creationId xmlns:a16="http://schemas.microsoft.com/office/drawing/2014/main" id="{7B5EDCDA-2064-4CB3-F1FB-15676DBF8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978"/>
                <a:ext cx="70" cy="246"/>
              </a:xfrm>
              <a:custGeom>
                <a:avLst/>
                <a:gdLst>
                  <a:gd name="T0" fmla="*/ 0 w 208"/>
                  <a:gd name="T1" fmla="*/ 627 h 738"/>
                  <a:gd name="T2" fmla="*/ 9 w 208"/>
                  <a:gd name="T3" fmla="*/ 556 h 738"/>
                  <a:gd name="T4" fmla="*/ 18 w 208"/>
                  <a:gd name="T5" fmla="*/ 485 h 738"/>
                  <a:gd name="T6" fmla="*/ 26 w 208"/>
                  <a:gd name="T7" fmla="*/ 414 h 738"/>
                  <a:gd name="T8" fmla="*/ 35 w 208"/>
                  <a:gd name="T9" fmla="*/ 342 h 738"/>
                  <a:gd name="T10" fmla="*/ 44 w 208"/>
                  <a:gd name="T11" fmla="*/ 272 h 738"/>
                  <a:gd name="T12" fmla="*/ 53 w 208"/>
                  <a:gd name="T13" fmla="*/ 200 h 738"/>
                  <a:gd name="T14" fmla="*/ 62 w 208"/>
                  <a:gd name="T15" fmla="*/ 129 h 738"/>
                  <a:gd name="T16" fmla="*/ 71 w 208"/>
                  <a:gd name="T17" fmla="*/ 57 h 738"/>
                  <a:gd name="T18" fmla="*/ 89 w 208"/>
                  <a:gd name="T19" fmla="*/ 50 h 738"/>
                  <a:gd name="T20" fmla="*/ 105 w 208"/>
                  <a:gd name="T21" fmla="*/ 42 h 738"/>
                  <a:gd name="T22" fmla="*/ 123 w 208"/>
                  <a:gd name="T23" fmla="*/ 36 h 738"/>
                  <a:gd name="T24" fmla="*/ 140 w 208"/>
                  <a:gd name="T25" fmla="*/ 29 h 738"/>
                  <a:gd name="T26" fmla="*/ 156 w 208"/>
                  <a:gd name="T27" fmla="*/ 22 h 738"/>
                  <a:gd name="T28" fmla="*/ 174 w 208"/>
                  <a:gd name="T29" fmla="*/ 14 h 738"/>
                  <a:gd name="T30" fmla="*/ 190 w 208"/>
                  <a:gd name="T31" fmla="*/ 8 h 738"/>
                  <a:gd name="T32" fmla="*/ 208 w 208"/>
                  <a:gd name="T33" fmla="*/ 0 h 738"/>
                  <a:gd name="T34" fmla="*/ 192 w 208"/>
                  <a:gd name="T35" fmla="*/ 138 h 738"/>
                  <a:gd name="T36" fmla="*/ 180 w 208"/>
                  <a:gd name="T37" fmla="*/ 248 h 738"/>
                  <a:gd name="T38" fmla="*/ 171 w 208"/>
                  <a:gd name="T39" fmla="*/ 338 h 738"/>
                  <a:gd name="T40" fmla="*/ 165 w 208"/>
                  <a:gd name="T41" fmla="*/ 416 h 738"/>
                  <a:gd name="T42" fmla="*/ 157 w 208"/>
                  <a:gd name="T43" fmla="*/ 487 h 738"/>
                  <a:gd name="T44" fmla="*/ 150 w 208"/>
                  <a:gd name="T45" fmla="*/ 559 h 738"/>
                  <a:gd name="T46" fmla="*/ 138 w 208"/>
                  <a:gd name="T47" fmla="*/ 641 h 738"/>
                  <a:gd name="T48" fmla="*/ 123 w 208"/>
                  <a:gd name="T49" fmla="*/ 738 h 738"/>
                  <a:gd name="T50" fmla="*/ 108 w 208"/>
                  <a:gd name="T51" fmla="*/ 724 h 738"/>
                  <a:gd name="T52" fmla="*/ 92 w 208"/>
                  <a:gd name="T53" fmla="*/ 710 h 738"/>
                  <a:gd name="T54" fmla="*/ 77 w 208"/>
                  <a:gd name="T55" fmla="*/ 696 h 738"/>
                  <a:gd name="T56" fmla="*/ 61 w 208"/>
                  <a:gd name="T57" fmla="*/ 683 h 738"/>
                  <a:gd name="T58" fmla="*/ 46 w 208"/>
                  <a:gd name="T59" fmla="*/ 668 h 738"/>
                  <a:gd name="T60" fmla="*/ 29 w 208"/>
                  <a:gd name="T61" fmla="*/ 655 h 738"/>
                  <a:gd name="T62" fmla="*/ 15 w 208"/>
                  <a:gd name="T63" fmla="*/ 640 h 738"/>
                  <a:gd name="T64" fmla="*/ 0 w 208"/>
                  <a:gd name="T65" fmla="*/ 627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8" h="738">
                    <a:moveTo>
                      <a:pt x="0" y="627"/>
                    </a:moveTo>
                    <a:lnTo>
                      <a:pt x="9" y="556"/>
                    </a:lnTo>
                    <a:lnTo>
                      <a:pt x="18" y="485"/>
                    </a:lnTo>
                    <a:lnTo>
                      <a:pt x="26" y="414"/>
                    </a:lnTo>
                    <a:lnTo>
                      <a:pt x="35" y="342"/>
                    </a:lnTo>
                    <a:lnTo>
                      <a:pt x="44" y="272"/>
                    </a:lnTo>
                    <a:lnTo>
                      <a:pt x="53" y="200"/>
                    </a:lnTo>
                    <a:lnTo>
                      <a:pt x="62" y="129"/>
                    </a:lnTo>
                    <a:lnTo>
                      <a:pt x="71" y="57"/>
                    </a:lnTo>
                    <a:lnTo>
                      <a:pt x="89" y="50"/>
                    </a:lnTo>
                    <a:lnTo>
                      <a:pt x="105" y="42"/>
                    </a:lnTo>
                    <a:lnTo>
                      <a:pt x="123" y="36"/>
                    </a:lnTo>
                    <a:lnTo>
                      <a:pt x="140" y="29"/>
                    </a:lnTo>
                    <a:lnTo>
                      <a:pt x="156" y="22"/>
                    </a:lnTo>
                    <a:lnTo>
                      <a:pt x="174" y="14"/>
                    </a:lnTo>
                    <a:lnTo>
                      <a:pt x="190" y="8"/>
                    </a:lnTo>
                    <a:lnTo>
                      <a:pt x="208" y="0"/>
                    </a:lnTo>
                    <a:lnTo>
                      <a:pt x="192" y="138"/>
                    </a:lnTo>
                    <a:lnTo>
                      <a:pt x="180" y="248"/>
                    </a:lnTo>
                    <a:lnTo>
                      <a:pt x="171" y="338"/>
                    </a:lnTo>
                    <a:lnTo>
                      <a:pt x="165" y="416"/>
                    </a:lnTo>
                    <a:lnTo>
                      <a:pt x="157" y="487"/>
                    </a:lnTo>
                    <a:lnTo>
                      <a:pt x="150" y="559"/>
                    </a:lnTo>
                    <a:lnTo>
                      <a:pt x="138" y="641"/>
                    </a:lnTo>
                    <a:lnTo>
                      <a:pt x="123" y="738"/>
                    </a:lnTo>
                    <a:lnTo>
                      <a:pt x="108" y="724"/>
                    </a:lnTo>
                    <a:lnTo>
                      <a:pt x="92" y="710"/>
                    </a:lnTo>
                    <a:lnTo>
                      <a:pt x="77" y="696"/>
                    </a:lnTo>
                    <a:lnTo>
                      <a:pt x="61" y="683"/>
                    </a:lnTo>
                    <a:lnTo>
                      <a:pt x="46" y="668"/>
                    </a:lnTo>
                    <a:lnTo>
                      <a:pt x="29" y="655"/>
                    </a:lnTo>
                    <a:lnTo>
                      <a:pt x="15" y="640"/>
                    </a:lnTo>
                    <a:lnTo>
                      <a:pt x="0" y="627"/>
                    </a:lnTo>
                    <a:close/>
                  </a:path>
                </a:pathLst>
              </a:custGeom>
              <a:solidFill>
                <a:srgbClr val="A05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19" name="Freeform 67">
                <a:extLst>
                  <a:ext uri="{FF2B5EF4-FFF2-40B4-BE49-F238E27FC236}">
                    <a16:creationId xmlns:a16="http://schemas.microsoft.com/office/drawing/2014/main" id="{9D081289-C42F-2DAC-C6FE-54AE82976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1002"/>
                <a:ext cx="67" cy="222"/>
              </a:xfrm>
              <a:custGeom>
                <a:avLst/>
                <a:gdLst>
                  <a:gd name="T0" fmla="*/ 0 w 200"/>
                  <a:gd name="T1" fmla="*/ 554 h 665"/>
                  <a:gd name="T2" fmla="*/ 7 w 200"/>
                  <a:gd name="T3" fmla="*/ 491 h 665"/>
                  <a:gd name="T4" fmla="*/ 16 w 200"/>
                  <a:gd name="T5" fmla="*/ 429 h 665"/>
                  <a:gd name="T6" fmla="*/ 24 w 200"/>
                  <a:gd name="T7" fmla="*/ 366 h 665"/>
                  <a:gd name="T8" fmla="*/ 32 w 200"/>
                  <a:gd name="T9" fmla="*/ 304 h 665"/>
                  <a:gd name="T10" fmla="*/ 40 w 200"/>
                  <a:gd name="T11" fmla="*/ 243 h 665"/>
                  <a:gd name="T12" fmla="*/ 49 w 200"/>
                  <a:gd name="T13" fmla="*/ 180 h 665"/>
                  <a:gd name="T14" fmla="*/ 56 w 200"/>
                  <a:gd name="T15" fmla="*/ 118 h 665"/>
                  <a:gd name="T16" fmla="*/ 64 w 200"/>
                  <a:gd name="T17" fmla="*/ 56 h 665"/>
                  <a:gd name="T18" fmla="*/ 82 w 200"/>
                  <a:gd name="T19" fmla="*/ 49 h 665"/>
                  <a:gd name="T20" fmla="*/ 98 w 200"/>
                  <a:gd name="T21" fmla="*/ 41 h 665"/>
                  <a:gd name="T22" fmla="*/ 116 w 200"/>
                  <a:gd name="T23" fmla="*/ 34 h 665"/>
                  <a:gd name="T24" fmla="*/ 132 w 200"/>
                  <a:gd name="T25" fmla="*/ 28 h 665"/>
                  <a:gd name="T26" fmla="*/ 148 w 200"/>
                  <a:gd name="T27" fmla="*/ 21 h 665"/>
                  <a:gd name="T28" fmla="*/ 166 w 200"/>
                  <a:gd name="T29" fmla="*/ 13 h 665"/>
                  <a:gd name="T30" fmla="*/ 183 w 200"/>
                  <a:gd name="T31" fmla="*/ 6 h 665"/>
                  <a:gd name="T32" fmla="*/ 200 w 200"/>
                  <a:gd name="T33" fmla="*/ 0 h 665"/>
                  <a:gd name="T34" fmla="*/ 183 w 200"/>
                  <a:gd name="T35" fmla="*/ 134 h 665"/>
                  <a:gd name="T36" fmla="*/ 171 w 200"/>
                  <a:gd name="T37" fmla="*/ 236 h 665"/>
                  <a:gd name="T38" fmla="*/ 163 w 200"/>
                  <a:gd name="T39" fmla="*/ 315 h 665"/>
                  <a:gd name="T40" fmla="*/ 159 w 200"/>
                  <a:gd name="T41" fmla="*/ 378 h 665"/>
                  <a:gd name="T42" fmla="*/ 153 w 200"/>
                  <a:gd name="T43" fmla="*/ 437 h 665"/>
                  <a:gd name="T44" fmla="*/ 147 w 200"/>
                  <a:gd name="T45" fmla="*/ 498 h 665"/>
                  <a:gd name="T46" fmla="*/ 138 w 200"/>
                  <a:gd name="T47" fmla="*/ 571 h 665"/>
                  <a:gd name="T48" fmla="*/ 123 w 200"/>
                  <a:gd name="T49" fmla="*/ 665 h 665"/>
                  <a:gd name="T50" fmla="*/ 108 w 200"/>
                  <a:gd name="T51" fmla="*/ 651 h 665"/>
                  <a:gd name="T52" fmla="*/ 92 w 200"/>
                  <a:gd name="T53" fmla="*/ 637 h 665"/>
                  <a:gd name="T54" fmla="*/ 77 w 200"/>
                  <a:gd name="T55" fmla="*/ 623 h 665"/>
                  <a:gd name="T56" fmla="*/ 61 w 200"/>
                  <a:gd name="T57" fmla="*/ 610 h 665"/>
                  <a:gd name="T58" fmla="*/ 46 w 200"/>
                  <a:gd name="T59" fmla="*/ 595 h 665"/>
                  <a:gd name="T60" fmla="*/ 29 w 200"/>
                  <a:gd name="T61" fmla="*/ 582 h 665"/>
                  <a:gd name="T62" fmla="*/ 15 w 200"/>
                  <a:gd name="T63" fmla="*/ 567 h 665"/>
                  <a:gd name="T64" fmla="*/ 0 w 200"/>
                  <a:gd name="T65" fmla="*/ 554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0" h="665">
                    <a:moveTo>
                      <a:pt x="0" y="554"/>
                    </a:moveTo>
                    <a:lnTo>
                      <a:pt x="7" y="491"/>
                    </a:lnTo>
                    <a:lnTo>
                      <a:pt x="16" y="429"/>
                    </a:lnTo>
                    <a:lnTo>
                      <a:pt x="24" y="366"/>
                    </a:lnTo>
                    <a:lnTo>
                      <a:pt x="32" y="304"/>
                    </a:lnTo>
                    <a:lnTo>
                      <a:pt x="40" y="243"/>
                    </a:lnTo>
                    <a:lnTo>
                      <a:pt x="49" y="180"/>
                    </a:lnTo>
                    <a:lnTo>
                      <a:pt x="56" y="118"/>
                    </a:lnTo>
                    <a:lnTo>
                      <a:pt x="64" y="56"/>
                    </a:lnTo>
                    <a:lnTo>
                      <a:pt x="82" y="49"/>
                    </a:lnTo>
                    <a:lnTo>
                      <a:pt x="98" y="41"/>
                    </a:lnTo>
                    <a:lnTo>
                      <a:pt x="116" y="34"/>
                    </a:lnTo>
                    <a:lnTo>
                      <a:pt x="132" y="28"/>
                    </a:lnTo>
                    <a:lnTo>
                      <a:pt x="148" y="21"/>
                    </a:lnTo>
                    <a:lnTo>
                      <a:pt x="166" y="13"/>
                    </a:lnTo>
                    <a:lnTo>
                      <a:pt x="183" y="6"/>
                    </a:lnTo>
                    <a:lnTo>
                      <a:pt x="200" y="0"/>
                    </a:lnTo>
                    <a:lnTo>
                      <a:pt x="183" y="134"/>
                    </a:lnTo>
                    <a:lnTo>
                      <a:pt x="171" y="236"/>
                    </a:lnTo>
                    <a:lnTo>
                      <a:pt x="163" y="315"/>
                    </a:lnTo>
                    <a:lnTo>
                      <a:pt x="159" y="378"/>
                    </a:lnTo>
                    <a:lnTo>
                      <a:pt x="153" y="437"/>
                    </a:lnTo>
                    <a:lnTo>
                      <a:pt x="147" y="498"/>
                    </a:lnTo>
                    <a:lnTo>
                      <a:pt x="138" y="571"/>
                    </a:lnTo>
                    <a:lnTo>
                      <a:pt x="123" y="665"/>
                    </a:lnTo>
                    <a:lnTo>
                      <a:pt x="108" y="651"/>
                    </a:lnTo>
                    <a:lnTo>
                      <a:pt x="92" y="637"/>
                    </a:lnTo>
                    <a:lnTo>
                      <a:pt x="77" y="623"/>
                    </a:lnTo>
                    <a:lnTo>
                      <a:pt x="61" y="610"/>
                    </a:lnTo>
                    <a:lnTo>
                      <a:pt x="46" y="595"/>
                    </a:lnTo>
                    <a:lnTo>
                      <a:pt x="29" y="582"/>
                    </a:lnTo>
                    <a:lnTo>
                      <a:pt x="15" y="567"/>
                    </a:lnTo>
                    <a:lnTo>
                      <a:pt x="0" y="554"/>
                    </a:lnTo>
                    <a:close/>
                  </a:path>
                </a:pathLst>
              </a:custGeom>
              <a:solidFill>
                <a:srgbClr val="A5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0" name="Freeform 68">
                <a:extLst>
                  <a:ext uri="{FF2B5EF4-FFF2-40B4-BE49-F238E27FC236}">
                    <a16:creationId xmlns:a16="http://schemas.microsoft.com/office/drawing/2014/main" id="{C1CED31F-0310-C8A0-3C69-BECC83FC8F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1026"/>
                <a:ext cx="64" cy="198"/>
              </a:xfrm>
              <a:custGeom>
                <a:avLst/>
                <a:gdLst>
                  <a:gd name="T0" fmla="*/ 0 w 192"/>
                  <a:gd name="T1" fmla="*/ 482 h 593"/>
                  <a:gd name="T2" fmla="*/ 7 w 192"/>
                  <a:gd name="T3" fmla="*/ 429 h 593"/>
                  <a:gd name="T4" fmla="*/ 15 w 192"/>
                  <a:gd name="T5" fmla="*/ 375 h 593"/>
                  <a:gd name="T6" fmla="*/ 21 w 192"/>
                  <a:gd name="T7" fmla="*/ 322 h 593"/>
                  <a:gd name="T8" fmla="*/ 28 w 192"/>
                  <a:gd name="T9" fmla="*/ 268 h 593"/>
                  <a:gd name="T10" fmla="*/ 35 w 192"/>
                  <a:gd name="T11" fmla="*/ 215 h 593"/>
                  <a:gd name="T12" fmla="*/ 41 w 192"/>
                  <a:gd name="T13" fmla="*/ 162 h 593"/>
                  <a:gd name="T14" fmla="*/ 49 w 192"/>
                  <a:gd name="T15" fmla="*/ 108 h 593"/>
                  <a:gd name="T16" fmla="*/ 56 w 192"/>
                  <a:gd name="T17" fmla="*/ 55 h 593"/>
                  <a:gd name="T18" fmla="*/ 74 w 192"/>
                  <a:gd name="T19" fmla="*/ 49 h 593"/>
                  <a:gd name="T20" fmla="*/ 90 w 192"/>
                  <a:gd name="T21" fmla="*/ 41 h 593"/>
                  <a:gd name="T22" fmla="*/ 108 w 192"/>
                  <a:gd name="T23" fmla="*/ 34 h 593"/>
                  <a:gd name="T24" fmla="*/ 125 w 192"/>
                  <a:gd name="T25" fmla="*/ 27 h 593"/>
                  <a:gd name="T26" fmla="*/ 141 w 192"/>
                  <a:gd name="T27" fmla="*/ 21 h 593"/>
                  <a:gd name="T28" fmla="*/ 157 w 192"/>
                  <a:gd name="T29" fmla="*/ 13 h 593"/>
                  <a:gd name="T30" fmla="*/ 175 w 192"/>
                  <a:gd name="T31" fmla="*/ 6 h 593"/>
                  <a:gd name="T32" fmla="*/ 192 w 192"/>
                  <a:gd name="T33" fmla="*/ 0 h 593"/>
                  <a:gd name="T34" fmla="*/ 174 w 192"/>
                  <a:gd name="T35" fmla="*/ 131 h 593"/>
                  <a:gd name="T36" fmla="*/ 162 w 192"/>
                  <a:gd name="T37" fmla="*/ 225 h 593"/>
                  <a:gd name="T38" fmla="*/ 156 w 192"/>
                  <a:gd name="T39" fmla="*/ 292 h 593"/>
                  <a:gd name="T40" fmla="*/ 153 w 192"/>
                  <a:gd name="T41" fmla="*/ 342 h 593"/>
                  <a:gd name="T42" fmla="*/ 150 w 192"/>
                  <a:gd name="T43" fmla="*/ 387 h 593"/>
                  <a:gd name="T44" fmla="*/ 145 w 192"/>
                  <a:gd name="T45" fmla="*/ 437 h 593"/>
                  <a:gd name="T46" fmla="*/ 137 w 192"/>
                  <a:gd name="T47" fmla="*/ 502 h 593"/>
                  <a:gd name="T48" fmla="*/ 123 w 192"/>
                  <a:gd name="T49" fmla="*/ 593 h 593"/>
                  <a:gd name="T50" fmla="*/ 108 w 192"/>
                  <a:gd name="T51" fmla="*/ 579 h 593"/>
                  <a:gd name="T52" fmla="*/ 92 w 192"/>
                  <a:gd name="T53" fmla="*/ 565 h 593"/>
                  <a:gd name="T54" fmla="*/ 77 w 192"/>
                  <a:gd name="T55" fmla="*/ 551 h 593"/>
                  <a:gd name="T56" fmla="*/ 61 w 192"/>
                  <a:gd name="T57" fmla="*/ 538 h 593"/>
                  <a:gd name="T58" fmla="*/ 46 w 192"/>
                  <a:gd name="T59" fmla="*/ 523 h 593"/>
                  <a:gd name="T60" fmla="*/ 29 w 192"/>
                  <a:gd name="T61" fmla="*/ 510 h 593"/>
                  <a:gd name="T62" fmla="*/ 15 w 192"/>
                  <a:gd name="T63" fmla="*/ 495 h 593"/>
                  <a:gd name="T64" fmla="*/ 0 w 192"/>
                  <a:gd name="T65" fmla="*/ 482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2" h="593">
                    <a:moveTo>
                      <a:pt x="0" y="482"/>
                    </a:moveTo>
                    <a:lnTo>
                      <a:pt x="7" y="429"/>
                    </a:lnTo>
                    <a:lnTo>
                      <a:pt x="15" y="375"/>
                    </a:lnTo>
                    <a:lnTo>
                      <a:pt x="21" y="322"/>
                    </a:lnTo>
                    <a:lnTo>
                      <a:pt x="28" y="268"/>
                    </a:lnTo>
                    <a:lnTo>
                      <a:pt x="35" y="215"/>
                    </a:lnTo>
                    <a:lnTo>
                      <a:pt x="41" y="162"/>
                    </a:lnTo>
                    <a:lnTo>
                      <a:pt x="49" y="108"/>
                    </a:lnTo>
                    <a:lnTo>
                      <a:pt x="56" y="55"/>
                    </a:lnTo>
                    <a:lnTo>
                      <a:pt x="74" y="49"/>
                    </a:lnTo>
                    <a:lnTo>
                      <a:pt x="90" y="41"/>
                    </a:lnTo>
                    <a:lnTo>
                      <a:pt x="108" y="34"/>
                    </a:lnTo>
                    <a:lnTo>
                      <a:pt x="125" y="27"/>
                    </a:lnTo>
                    <a:lnTo>
                      <a:pt x="141" y="21"/>
                    </a:lnTo>
                    <a:lnTo>
                      <a:pt x="157" y="13"/>
                    </a:lnTo>
                    <a:lnTo>
                      <a:pt x="175" y="6"/>
                    </a:lnTo>
                    <a:lnTo>
                      <a:pt x="192" y="0"/>
                    </a:lnTo>
                    <a:lnTo>
                      <a:pt x="174" y="131"/>
                    </a:lnTo>
                    <a:lnTo>
                      <a:pt x="162" y="225"/>
                    </a:lnTo>
                    <a:lnTo>
                      <a:pt x="156" y="292"/>
                    </a:lnTo>
                    <a:lnTo>
                      <a:pt x="153" y="342"/>
                    </a:lnTo>
                    <a:lnTo>
                      <a:pt x="150" y="387"/>
                    </a:lnTo>
                    <a:lnTo>
                      <a:pt x="145" y="437"/>
                    </a:lnTo>
                    <a:lnTo>
                      <a:pt x="137" y="502"/>
                    </a:lnTo>
                    <a:lnTo>
                      <a:pt x="123" y="593"/>
                    </a:lnTo>
                    <a:lnTo>
                      <a:pt x="108" y="579"/>
                    </a:lnTo>
                    <a:lnTo>
                      <a:pt x="92" y="565"/>
                    </a:lnTo>
                    <a:lnTo>
                      <a:pt x="77" y="551"/>
                    </a:lnTo>
                    <a:lnTo>
                      <a:pt x="61" y="538"/>
                    </a:lnTo>
                    <a:lnTo>
                      <a:pt x="46" y="523"/>
                    </a:lnTo>
                    <a:lnTo>
                      <a:pt x="29" y="510"/>
                    </a:lnTo>
                    <a:lnTo>
                      <a:pt x="15" y="495"/>
                    </a:lnTo>
                    <a:lnTo>
                      <a:pt x="0" y="482"/>
                    </a:lnTo>
                    <a:close/>
                  </a:path>
                </a:pathLst>
              </a:custGeom>
              <a:solidFill>
                <a:srgbClr val="A8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1" name="Freeform 69">
                <a:extLst>
                  <a:ext uri="{FF2B5EF4-FFF2-40B4-BE49-F238E27FC236}">
                    <a16:creationId xmlns:a16="http://schemas.microsoft.com/office/drawing/2014/main" id="{CFA42D1D-6747-F95D-F8DB-4ABC444AB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1051"/>
                <a:ext cx="62" cy="173"/>
              </a:xfrm>
              <a:custGeom>
                <a:avLst/>
                <a:gdLst>
                  <a:gd name="T0" fmla="*/ 0 w 184"/>
                  <a:gd name="T1" fmla="*/ 409 h 520"/>
                  <a:gd name="T2" fmla="*/ 6 w 184"/>
                  <a:gd name="T3" fmla="*/ 365 h 520"/>
                  <a:gd name="T4" fmla="*/ 12 w 184"/>
                  <a:gd name="T5" fmla="*/ 320 h 520"/>
                  <a:gd name="T6" fmla="*/ 18 w 184"/>
                  <a:gd name="T7" fmla="*/ 276 h 520"/>
                  <a:gd name="T8" fmla="*/ 25 w 184"/>
                  <a:gd name="T9" fmla="*/ 231 h 520"/>
                  <a:gd name="T10" fmla="*/ 31 w 184"/>
                  <a:gd name="T11" fmla="*/ 186 h 520"/>
                  <a:gd name="T12" fmla="*/ 37 w 184"/>
                  <a:gd name="T13" fmla="*/ 142 h 520"/>
                  <a:gd name="T14" fmla="*/ 43 w 184"/>
                  <a:gd name="T15" fmla="*/ 97 h 520"/>
                  <a:gd name="T16" fmla="*/ 49 w 184"/>
                  <a:gd name="T17" fmla="*/ 53 h 520"/>
                  <a:gd name="T18" fmla="*/ 67 w 184"/>
                  <a:gd name="T19" fmla="*/ 46 h 520"/>
                  <a:gd name="T20" fmla="*/ 83 w 184"/>
                  <a:gd name="T21" fmla="*/ 39 h 520"/>
                  <a:gd name="T22" fmla="*/ 101 w 184"/>
                  <a:gd name="T23" fmla="*/ 33 h 520"/>
                  <a:gd name="T24" fmla="*/ 117 w 184"/>
                  <a:gd name="T25" fmla="*/ 26 h 520"/>
                  <a:gd name="T26" fmla="*/ 134 w 184"/>
                  <a:gd name="T27" fmla="*/ 20 h 520"/>
                  <a:gd name="T28" fmla="*/ 150 w 184"/>
                  <a:gd name="T29" fmla="*/ 13 h 520"/>
                  <a:gd name="T30" fmla="*/ 168 w 184"/>
                  <a:gd name="T31" fmla="*/ 6 h 520"/>
                  <a:gd name="T32" fmla="*/ 184 w 184"/>
                  <a:gd name="T33" fmla="*/ 0 h 520"/>
                  <a:gd name="T34" fmla="*/ 165 w 184"/>
                  <a:gd name="T35" fmla="*/ 128 h 520"/>
                  <a:gd name="T36" fmla="*/ 153 w 184"/>
                  <a:gd name="T37" fmla="*/ 213 h 520"/>
                  <a:gd name="T38" fmla="*/ 148 w 184"/>
                  <a:gd name="T39" fmla="*/ 269 h 520"/>
                  <a:gd name="T40" fmla="*/ 147 w 184"/>
                  <a:gd name="T41" fmla="*/ 306 h 520"/>
                  <a:gd name="T42" fmla="*/ 145 w 184"/>
                  <a:gd name="T43" fmla="*/ 338 h 520"/>
                  <a:gd name="T44" fmla="*/ 142 w 184"/>
                  <a:gd name="T45" fmla="*/ 376 h 520"/>
                  <a:gd name="T46" fmla="*/ 137 w 184"/>
                  <a:gd name="T47" fmla="*/ 433 h 520"/>
                  <a:gd name="T48" fmla="*/ 123 w 184"/>
                  <a:gd name="T49" fmla="*/ 520 h 520"/>
                  <a:gd name="T50" fmla="*/ 108 w 184"/>
                  <a:gd name="T51" fmla="*/ 506 h 520"/>
                  <a:gd name="T52" fmla="*/ 92 w 184"/>
                  <a:gd name="T53" fmla="*/ 492 h 520"/>
                  <a:gd name="T54" fmla="*/ 77 w 184"/>
                  <a:gd name="T55" fmla="*/ 478 h 520"/>
                  <a:gd name="T56" fmla="*/ 61 w 184"/>
                  <a:gd name="T57" fmla="*/ 465 h 520"/>
                  <a:gd name="T58" fmla="*/ 46 w 184"/>
                  <a:gd name="T59" fmla="*/ 450 h 520"/>
                  <a:gd name="T60" fmla="*/ 29 w 184"/>
                  <a:gd name="T61" fmla="*/ 437 h 520"/>
                  <a:gd name="T62" fmla="*/ 15 w 184"/>
                  <a:gd name="T63" fmla="*/ 422 h 520"/>
                  <a:gd name="T64" fmla="*/ 0 w 184"/>
                  <a:gd name="T65" fmla="*/ 409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4" h="520">
                    <a:moveTo>
                      <a:pt x="0" y="409"/>
                    </a:moveTo>
                    <a:lnTo>
                      <a:pt x="6" y="365"/>
                    </a:lnTo>
                    <a:lnTo>
                      <a:pt x="12" y="320"/>
                    </a:lnTo>
                    <a:lnTo>
                      <a:pt x="18" y="276"/>
                    </a:lnTo>
                    <a:lnTo>
                      <a:pt x="25" y="231"/>
                    </a:lnTo>
                    <a:lnTo>
                      <a:pt x="31" y="186"/>
                    </a:lnTo>
                    <a:lnTo>
                      <a:pt x="37" y="142"/>
                    </a:lnTo>
                    <a:lnTo>
                      <a:pt x="43" y="97"/>
                    </a:lnTo>
                    <a:lnTo>
                      <a:pt x="49" y="53"/>
                    </a:lnTo>
                    <a:lnTo>
                      <a:pt x="67" y="46"/>
                    </a:lnTo>
                    <a:lnTo>
                      <a:pt x="83" y="39"/>
                    </a:lnTo>
                    <a:lnTo>
                      <a:pt x="101" y="33"/>
                    </a:lnTo>
                    <a:lnTo>
                      <a:pt x="117" y="26"/>
                    </a:lnTo>
                    <a:lnTo>
                      <a:pt x="134" y="20"/>
                    </a:lnTo>
                    <a:lnTo>
                      <a:pt x="150" y="13"/>
                    </a:lnTo>
                    <a:lnTo>
                      <a:pt x="168" y="6"/>
                    </a:lnTo>
                    <a:lnTo>
                      <a:pt x="184" y="0"/>
                    </a:lnTo>
                    <a:lnTo>
                      <a:pt x="165" y="128"/>
                    </a:lnTo>
                    <a:lnTo>
                      <a:pt x="153" y="213"/>
                    </a:lnTo>
                    <a:lnTo>
                      <a:pt x="148" y="269"/>
                    </a:lnTo>
                    <a:lnTo>
                      <a:pt x="147" y="306"/>
                    </a:lnTo>
                    <a:lnTo>
                      <a:pt x="145" y="338"/>
                    </a:lnTo>
                    <a:lnTo>
                      <a:pt x="142" y="376"/>
                    </a:lnTo>
                    <a:lnTo>
                      <a:pt x="137" y="433"/>
                    </a:lnTo>
                    <a:lnTo>
                      <a:pt x="123" y="520"/>
                    </a:lnTo>
                    <a:lnTo>
                      <a:pt x="108" y="506"/>
                    </a:lnTo>
                    <a:lnTo>
                      <a:pt x="92" y="492"/>
                    </a:lnTo>
                    <a:lnTo>
                      <a:pt x="77" y="478"/>
                    </a:lnTo>
                    <a:lnTo>
                      <a:pt x="61" y="465"/>
                    </a:lnTo>
                    <a:lnTo>
                      <a:pt x="46" y="450"/>
                    </a:lnTo>
                    <a:lnTo>
                      <a:pt x="29" y="437"/>
                    </a:lnTo>
                    <a:lnTo>
                      <a:pt x="15" y="422"/>
                    </a:lnTo>
                    <a:lnTo>
                      <a:pt x="0" y="409"/>
                    </a:lnTo>
                    <a:close/>
                  </a:path>
                </a:pathLst>
              </a:custGeom>
              <a:solidFill>
                <a:srgbClr val="AA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2" name="Freeform 70">
                <a:extLst>
                  <a:ext uri="{FF2B5EF4-FFF2-40B4-BE49-F238E27FC236}">
                    <a16:creationId xmlns:a16="http://schemas.microsoft.com/office/drawing/2014/main" id="{B6D7F1DC-7C14-352F-6000-1308EFCAB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1074"/>
                <a:ext cx="59" cy="150"/>
              </a:xfrm>
              <a:custGeom>
                <a:avLst/>
                <a:gdLst>
                  <a:gd name="T0" fmla="*/ 0 w 177"/>
                  <a:gd name="T1" fmla="*/ 338 h 449"/>
                  <a:gd name="T2" fmla="*/ 10 w 177"/>
                  <a:gd name="T3" fmla="*/ 267 h 449"/>
                  <a:gd name="T4" fmla="*/ 21 w 177"/>
                  <a:gd name="T5" fmla="*/ 196 h 449"/>
                  <a:gd name="T6" fmla="*/ 31 w 177"/>
                  <a:gd name="T7" fmla="*/ 124 h 449"/>
                  <a:gd name="T8" fmla="*/ 41 w 177"/>
                  <a:gd name="T9" fmla="*/ 51 h 449"/>
                  <a:gd name="T10" fmla="*/ 59 w 177"/>
                  <a:gd name="T11" fmla="*/ 44 h 449"/>
                  <a:gd name="T12" fmla="*/ 76 w 177"/>
                  <a:gd name="T13" fmla="*/ 39 h 449"/>
                  <a:gd name="T14" fmla="*/ 93 w 177"/>
                  <a:gd name="T15" fmla="*/ 32 h 449"/>
                  <a:gd name="T16" fmla="*/ 110 w 177"/>
                  <a:gd name="T17" fmla="*/ 26 h 449"/>
                  <a:gd name="T18" fmla="*/ 126 w 177"/>
                  <a:gd name="T19" fmla="*/ 20 h 449"/>
                  <a:gd name="T20" fmla="*/ 142 w 177"/>
                  <a:gd name="T21" fmla="*/ 14 h 449"/>
                  <a:gd name="T22" fmla="*/ 160 w 177"/>
                  <a:gd name="T23" fmla="*/ 7 h 449"/>
                  <a:gd name="T24" fmla="*/ 177 w 177"/>
                  <a:gd name="T25" fmla="*/ 0 h 449"/>
                  <a:gd name="T26" fmla="*/ 156 w 177"/>
                  <a:gd name="T27" fmla="*/ 125 h 449"/>
                  <a:gd name="T28" fmla="*/ 144 w 177"/>
                  <a:gd name="T29" fmla="*/ 204 h 449"/>
                  <a:gd name="T30" fmla="*/ 141 w 177"/>
                  <a:gd name="T31" fmla="*/ 247 h 449"/>
                  <a:gd name="T32" fmla="*/ 141 w 177"/>
                  <a:gd name="T33" fmla="*/ 271 h 449"/>
                  <a:gd name="T34" fmla="*/ 141 w 177"/>
                  <a:gd name="T35" fmla="*/ 290 h 449"/>
                  <a:gd name="T36" fmla="*/ 141 w 177"/>
                  <a:gd name="T37" fmla="*/ 317 h 449"/>
                  <a:gd name="T38" fmla="*/ 135 w 177"/>
                  <a:gd name="T39" fmla="*/ 364 h 449"/>
                  <a:gd name="T40" fmla="*/ 123 w 177"/>
                  <a:gd name="T41" fmla="*/ 449 h 449"/>
                  <a:gd name="T42" fmla="*/ 108 w 177"/>
                  <a:gd name="T43" fmla="*/ 435 h 449"/>
                  <a:gd name="T44" fmla="*/ 92 w 177"/>
                  <a:gd name="T45" fmla="*/ 421 h 449"/>
                  <a:gd name="T46" fmla="*/ 77 w 177"/>
                  <a:gd name="T47" fmla="*/ 407 h 449"/>
                  <a:gd name="T48" fmla="*/ 61 w 177"/>
                  <a:gd name="T49" fmla="*/ 394 h 449"/>
                  <a:gd name="T50" fmla="*/ 46 w 177"/>
                  <a:gd name="T51" fmla="*/ 379 h 449"/>
                  <a:gd name="T52" fmla="*/ 29 w 177"/>
                  <a:gd name="T53" fmla="*/ 366 h 449"/>
                  <a:gd name="T54" fmla="*/ 15 w 177"/>
                  <a:gd name="T55" fmla="*/ 351 h 449"/>
                  <a:gd name="T56" fmla="*/ 0 w 177"/>
                  <a:gd name="T57" fmla="*/ 338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7" h="449">
                    <a:moveTo>
                      <a:pt x="0" y="338"/>
                    </a:moveTo>
                    <a:lnTo>
                      <a:pt x="10" y="267"/>
                    </a:lnTo>
                    <a:lnTo>
                      <a:pt x="21" y="196"/>
                    </a:lnTo>
                    <a:lnTo>
                      <a:pt x="31" y="124"/>
                    </a:lnTo>
                    <a:lnTo>
                      <a:pt x="41" y="51"/>
                    </a:lnTo>
                    <a:lnTo>
                      <a:pt x="59" y="44"/>
                    </a:lnTo>
                    <a:lnTo>
                      <a:pt x="76" y="39"/>
                    </a:lnTo>
                    <a:lnTo>
                      <a:pt x="93" y="32"/>
                    </a:lnTo>
                    <a:lnTo>
                      <a:pt x="110" y="26"/>
                    </a:lnTo>
                    <a:lnTo>
                      <a:pt x="126" y="20"/>
                    </a:lnTo>
                    <a:lnTo>
                      <a:pt x="142" y="14"/>
                    </a:lnTo>
                    <a:lnTo>
                      <a:pt x="160" y="7"/>
                    </a:lnTo>
                    <a:lnTo>
                      <a:pt x="177" y="0"/>
                    </a:lnTo>
                    <a:lnTo>
                      <a:pt x="156" y="125"/>
                    </a:lnTo>
                    <a:lnTo>
                      <a:pt x="144" y="204"/>
                    </a:lnTo>
                    <a:lnTo>
                      <a:pt x="141" y="247"/>
                    </a:lnTo>
                    <a:lnTo>
                      <a:pt x="141" y="271"/>
                    </a:lnTo>
                    <a:lnTo>
                      <a:pt x="141" y="290"/>
                    </a:lnTo>
                    <a:lnTo>
                      <a:pt x="141" y="317"/>
                    </a:lnTo>
                    <a:lnTo>
                      <a:pt x="135" y="364"/>
                    </a:lnTo>
                    <a:lnTo>
                      <a:pt x="123" y="449"/>
                    </a:lnTo>
                    <a:lnTo>
                      <a:pt x="108" y="435"/>
                    </a:lnTo>
                    <a:lnTo>
                      <a:pt x="92" y="421"/>
                    </a:lnTo>
                    <a:lnTo>
                      <a:pt x="77" y="407"/>
                    </a:lnTo>
                    <a:lnTo>
                      <a:pt x="61" y="394"/>
                    </a:lnTo>
                    <a:lnTo>
                      <a:pt x="46" y="379"/>
                    </a:lnTo>
                    <a:lnTo>
                      <a:pt x="29" y="366"/>
                    </a:lnTo>
                    <a:lnTo>
                      <a:pt x="15" y="351"/>
                    </a:lnTo>
                    <a:lnTo>
                      <a:pt x="0" y="338"/>
                    </a:lnTo>
                    <a:close/>
                  </a:path>
                </a:pathLst>
              </a:custGeom>
              <a:solidFill>
                <a:srgbClr val="AD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3" name="Freeform 71">
                <a:extLst>
                  <a:ext uri="{FF2B5EF4-FFF2-40B4-BE49-F238E27FC236}">
                    <a16:creationId xmlns:a16="http://schemas.microsoft.com/office/drawing/2014/main" id="{8E4183BD-2FEE-4A34-BEE7-B3C92FCA1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1099"/>
                <a:ext cx="57" cy="125"/>
              </a:xfrm>
              <a:custGeom>
                <a:avLst/>
                <a:gdLst>
                  <a:gd name="T0" fmla="*/ 0 w 169"/>
                  <a:gd name="T1" fmla="*/ 265 h 376"/>
                  <a:gd name="T2" fmla="*/ 9 w 169"/>
                  <a:gd name="T3" fmla="*/ 210 h 376"/>
                  <a:gd name="T4" fmla="*/ 18 w 169"/>
                  <a:gd name="T5" fmla="*/ 157 h 376"/>
                  <a:gd name="T6" fmla="*/ 26 w 169"/>
                  <a:gd name="T7" fmla="*/ 103 h 376"/>
                  <a:gd name="T8" fmla="*/ 34 w 169"/>
                  <a:gd name="T9" fmla="*/ 50 h 376"/>
                  <a:gd name="T10" fmla="*/ 52 w 169"/>
                  <a:gd name="T11" fmla="*/ 43 h 376"/>
                  <a:gd name="T12" fmla="*/ 68 w 169"/>
                  <a:gd name="T13" fmla="*/ 38 h 376"/>
                  <a:gd name="T14" fmla="*/ 86 w 169"/>
                  <a:gd name="T15" fmla="*/ 31 h 376"/>
                  <a:gd name="T16" fmla="*/ 102 w 169"/>
                  <a:gd name="T17" fmla="*/ 24 h 376"/>
                  <a:gd name="T18" fmla="*/ 119 w 169"/>
                  <a:gd name="T19" fmla="*/ 19 h 376"/>
                  <a:gd name="T20" fmla="*/ 135 w 169"/>
                  <a:gd name="T21" fmla="*/ 12 h 376"/>
                  <a:gd name="T22" fmla="*/ 153 w 169"/>
                  <a:gd name="T23" fmla="*/ 7 h 376"/>
                  <a:gd name="T24" fmla="*/ 169 w 169"/>
                  <a:gd name="T25" fmla="*/ 0 h 376"/>
                  <a:gd name="T26" fmla="*/ 147 w 169"/>
                  <a:gd name="T27" fmla="*/ 123 h 376"/>
                  <a:gd name="T28" fmla="*/ 137 w 169"/>
                  <a:gd name="T29" fmla="*/ 192 h 376"/>
                  <a:gd name="T30" fmla="*/ 134 w 169"/>
                  <a:gd name="T31" fmla="*/ 224 h 376"/>
                  <a:gd name="T32" fmla="*/ 135 w 169"/>
                  <a:gd name="T33" fmla="*/ 234 h 376"/>
                  <a:gd name="T34" fmla="*/ 138 w 169"/>
                  <a:gd name="T35" fmla="*/ 240 h 376"/>
                  <a:gd name="T36" fmla="*/ 140 w 169"/>
                  <a:gd name="T37" fmla="*/ 254 h 376"/>
                  <a:gd name="T38" fmla="*/ 135 w 169"/>
                  <a:gd name="T39" fmla="*/ 294 h 376"/>
                  <a:gd name="T40" fmla="*/ 123 w 169"/>
                  <a:gd name="T41" fmla="*/ 376 h 376"/>
                  <a:gd name="T42" fmla="*/ 108 w 169"/>
                  <a:gd name="T43" fmla="*/ 362 h 376"/>
                  <a:gd name="T44" fmla="*/ 92 w 169"/>
                  <a:gd name="T45" fmla="*/ 348 h 376"/>
                  <a:gd name="T46" fmla="*/ 77 w 169"/>
                  <a:gd name="T47" fmla="*/ 334 h 376"/>
                  <a:gd name="T48" fmla="*/ 61 w 169"/>
                  <a:gd name="T49" fmla="*/ 321 h 376"/>
                  <a:gd name="T50" fmla="*/ 46 w 169"/>
                  <a:gd name="T51" fmla="*/ 306 h 376"/>
                  <a:gd name="T52" fmla="*/ 29 w 169"/>
                  <a:gd name="T53" fmla="*/ 293 h 376"/>
                  <a:gd name="T54" fmla="*/ 15 w 169"/>
                  <a:gd name="T55" fmla="*/ 278 h 376"/>
                  <a:gd name="T56" fmla="*/ 0 w 169"/>
                  <a:gd name="T57" fmla="*/ 265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9" h="376">
                    <a:moveTo>
                      <a:pt x="0" y="265"/>
                    </a:moveTo>
                    <a:lnTo>
                      <a:pt x="9" y="210"/>
                    </a:lnTo>
                    <a:lnTo>
                      <a:pt x="18" y="157"/>
                    </a:lnTo>
                    <a:lnTo>
                      <a:pt x="26" y="103"/>
                    </a:lnTo>
                    <a:lnTo>
                      <a:pt x="34" y="50"/>
                    </a:lnTo>
                    <a:lnTo>
                      <a:pt x="52" y="43"/>
                    </a:lnTo>
                    <a:lnTo>
                      <a:pt x="68" y="38"/>
                    </a:lnTo>
                    <a:lnTo>
                      <a:pt x="86" y="31"/>
                    </a:lnTo>
                    <a:lnTo>
                      <a:pt x="102" y="24"/>
                    </a:lnTo>
                    <a:lnTo>
                      <a:pt x="119" y="19"/>
                    </a:lnTo>
                    <a:lnTo>
                      <a:pt x="135" y="12"/>
                    </a:lnTo>
                    <a:lnTo>
                      <a:pt x="153" y="7"/>
                    </a:lnTo>
                    <a:lnTo>
                      <a:pt x="169" y="0"/>
                    </a:lnTo>
                    <a:lnTo>
                      <a:pt x="147" y="123"/>
                    </a:lnTo>
                    <a:lnTo>
                      <a:pt x="137" y="192"/>
                    </a:lnTo>
                    <a:lnTo>
                      <a:pt x="134" y="224"/>
                    </a:lnTo>
                    <a:lnTo>
                      <a:pt x="135" y="234"/>
                    </a:lnTo>
                    <a:lnTo>
                      <a:pt x="138" y="240"/>
                    </a:lnTo>
                    <a:lnTo>
                      <a:pt x="140" y="254"/>
                    </a:lnTo>
                    <a:lnTo>
                      <a:pt x="135" y="294"/>
                    </a:lnTo>
                    <a:lnTo>
                      <a:pt x="123" y="376"/>
                    </a:lnTo>
                    <a:lnTo>
                      <a:pt x="108" y="362"/>
                    </a:lnTo>
                    <a:lnTo>
                      <a:pt x="92" y="348"/>
                    </a:lnTo>
                    <a:lnTo>
                      <a:pt x="77" y="334"/>
                    </a:lnTo>
                    <a:lnTo>
                      <a:pt x="61" y="321"/>
                    </a:lnTo>
                    <a:lnTo>
                      <a:pt x="46" y="306"/>
                    </a:lnTo>
                    <a:lnTo>
                      <a:pt x="29" y="293"/>
                    </a:lnTo>
                    <a:lnTo>
                      <a:pt x="15" y="278"/>
                    </a:lnTo>
                    <a:lnTo>
                      <a:pt x="0" y="265"/>
                    </a:lnTo>
                    <a:close/>
                  </a:path>
                </a:pathLst>
              </a:custGeom>
              <a:solidFill>
                <a:srgbClr val="B2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4" name="Freeform 72">
                <a:extLst>
                  <a:ext uri="{FF2B5EF4-FFF2-40B4-BE49-F238E27FC236}">
                    <a16:creationId xmlns:a16="http://schemas.microsoft.com/office/drawing/2014/main" id="{E9FBA632-4F61-9B4A-D6DE-8460484A4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1123"/>
                <a:ext cx="54" cy="101"/>
              </a:xfrm>
              <a:custGeom>
                <a:avLst/>
                <a:gdLst>
                  <a:gd name="T0" fmla="*/ 0 w 162"/>
                  <a:gd name="T1" fmla="*/ 193 h 304"/>
                  <a:gd name="T2" fmla="*/ 7 w 162"/>
                  <a:gd name="T3" fmla="*/ 157 h 304"/>
                  <a:gd name="T4" fmla="*/ 13 w 162"/>
                  <a:gd name="T5" fmla="*/ 121 h 304"/>
                  <a:gd name="T6" fmla="*/ 21 w 162"/>
                  <a:gd name="T7" fmla="*/ 85 h 304"/>
                  <a:gd name="T8" fmla="*/ 26 w 162"/>
                  <a:gd name="T9" fmla="*/ 48 h 304"/>
                  <a:gd name="T10" fmla="*/ 43 w 162"/>
                  <a:gd name="T11" fmla="*/ 41 h 304"/>
                  <a:gd name="T12" fmla="*/ 61 w 162"/>
                  <a:gd name="T13" fmla="*/ 36 h 304"/>
                  <a:gd name="T14" fmla="*/ 77 w 162"/>
                  <a:gd name="T15" fmla="*/ 29 h 304"/>
                  <a:gd name="T16" fmla="*/ 95 w 162"/>
                  <a:gd name="T17" fmla="*/ 24 h 304"/>
                  <a:gd name="T18" fmla="*/ 111 w 162"/>
                  <a:gd name="T19" fmla="*/ 17 h 304"/>
                  <a:gd name="T20" fmla="*/ 128 w 162"/>
                  <a:gd name="T21" fmla="*/ 12 h 304"/>
                  <a:gd name="T22" fmla="*/ 145 w 162"/>
                  <a:gd name="T23" fmla="*/ 5 h 304"/>
                  <a:gd name="T24" fmla="*/ 162 w 162"/>
                  <a:gd name="T25" fmla="*/ 0 h 304"/>
                  <a:gd name="T26" fmla="*/ 138 w 162"/>
                  <a:gd name="T27" fmla="*/ 120 h 304"/>
                  <a:gd name="T28" fmla="*/ 128 w 162"/>
                  <a:gd name="T29" fmla="*/ 181 h 304"/>
                  <a:gd name="T30" fmla="*/ 126 w 162"/>
                  <a:gd name="T31" fmla="*/ 201 h 304"/>
                  <a:gd name="T32" fmla="*/ 129 w 162"/>
                  <a:gd name="T33" fmla="*/ 198 h 304"/>
                  <a:gd name="T34" fmla="*/ 134 w 162"/>
                  <a:gd name="T35" fmla="*/ 190 h 304"/>
                  <a:gd name="T36" fmla="*/ 137 w 162"/>
                  <a:gd name="T37" fmla="*/ 194 h 304"/>
                  <a:gd name="T38" fmla="*/ 135 w 162"/>
                  <a:gd name="T39" fmla="*/ 226 h 304"/>
                  <a:gd name="T40" fmla="*/ 123 w 162"/>
                  <a:gd name="T41" fmla="*/ 304 h 304"/>
                  <a:gd name="T42" fmla="*/ 108 w 162"/>
                  <a:gd name="T43" fmla="*/ 290 h 304"/>
                  <a:gd name="T44" fmla="*/ 92 w 162"/>
                  <a:gd name="T45" fmla="*/ 276 h 304"/>
                  <a:gd name="T46" fmla="*/ 77 w 162"/>
                  <a:gd name="T47" fmla="*/ 262 h 304"/>
                  <a:gd name="T48" fmla="*/ 61 w 162"/>
                  <a:gd name="T49" fmla="*/ 249 h 304"/>
                  <a:gd name="T50" fmla="*/ 46 w 162"/>
                  <a:gd name="T51" fmla="*/ 234 h 304"/>
                  <a:gd name="T52" fmla="*/ 29 w 162"/>
                  <a:gd name="T53" fmla="*/ 221 h 304"/>
                  <a:gd name="T54" fmla="*/ 15 w 162"/>
                  <a:gd name="T55" fmla="*/ 206 h 304"/>
                  <a:gd name="T56" fmla="*/ 0 w 162"/>
                  <a:gd name="T57" fmla="*/ 193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2" h="304">
                    <a:moveTo>
                      <a:pt x="0" y="193"/>
                    </a:moveTo>
                    <a:lnTo>
                      <a:pt x="7" y="157"/>
                    </a:lnTo>
                    <a:lnTo>
                      <a:pt x="13" y="121"/>
                    </a:lnTo>
                    <a:lnTo>
                      <a:pt x="21" y="85"/>
                    </a:lnTo>
                    <a:lnTo>
                      <a:pt x="26" y="48"/>
                    </a:lnTo>
                    <a:lnTo>
                      <a:pt x="43" y="41"/>
                    </a:lnTo>
                    <a:lnTo>
                      <a:pt x="61" y="36"/>
                    </a:lnTo>
                    <a:lnTo>
                      <a:pt x="77" y="29"/>
                    </a:lnTo>
                    <a:lnTo>
                      <a:pt x="95" y="24"/>
                    </a:lnTo>
                    <a:lnTo>
                      <a:pt x="111" y="17"/>
                    </a:lnTo>
                    <a:lnTo>
                      <a:pt x="128" y="12"/>
                    </a:lnTo>
                    <a:lnTo>
                      <a:pt x="145" y="5"/>
                    </a:lnTo>
                    <a:lnTo>
                      <a:pt x="162" y="0"/>
                    </a:lnTo>
                    <a:lnTo>
                      <a:pt x="138" y="120"/>
                    </a:lnTo>
                    <a:lnTo>
                      <a:pt x="128" y="181"/>
                    </a:lnTo>
                    <a:lnTo>
                      <a:pt x="126" y="201"/>
                    </a:lnTo>
                    <a:lnTo>
                      <a:pt x="129" y="198"/>
                    </a:lnTo>
                    <a:lnTo>
                      <a:pt x="134" y="190"/>
                    </a:lnTo>
                    <a:lnTo>
                      <a:pt x="137" y="194"/>
                    </a:lnTo>
                    <a:lnTo>
                      <a:pt x="135" y="226"/>
                    </a:lnTo>
                    <a:lnTo>
                      <a:pt x="123" y="304"/>
                    </a:lnTo>
                    <a:lnTo>
                      <a:pt x="108" y="290"/>
                    </a:lnTo>
                    <a:lnTo>
                      <a:pt x="92" y="276"/>
                    </a:lnTo>
                    <a:lnTo>
                      <a:pt x="77" y="262"/>
                    </a:lnTo>
                    <a:lnTo>
                      <a:pt x="61" y="249"/>
                    </a:lnTo>
                    <a:lnTo>
                      <a:pt x="46" y="234"/>
                    </a:lnTo>
                    <a:lnTo>
                      <a:pt x="29" y="221"/>
                    </a:lnTo>
                    <a:lnTo>
                      <a:pt x="15" y="206"/>
                    </a:ln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B568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5" name="Freeform 73">
                <a:extLst>
                  <a:ext uri="{FF2B5EF4-FFF2-40B4-BE49-F238E27FC236}">
                    <a16:creationId xmlns:a16="http://schemas.microsoft.com/office/drawing/2014/main" id="{131BD66A-48A1-07D1-8ED4-D6DC8A03B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1147"/>
                <a:ext cx="51" cy="77"/>
              </a:xfrm>
              <a:custGeom>
                <a:avLst/>
                <a:gdLst>
                  <a:gd name="T0" fmla="*/ 0 w 153"/>
                  <a:gd name="T1" fmla="*/ 120 h 231"/>
                  <a:gd name="T2" fmla="*/ 21 w 153"/>
                  <a:gd name="T3" fmla="*/ 47 h 231"/>
                  <a:gd name="T4" fmla="*/ 153 w 153"/>
                  <a:gd name="T5" fmla="*/ 0 h 231"/>
                  <a:gd name="T6" fmla="*/ 129 w 153"/>
                  <a:gd name="T7" fmla="*/ 116 h 231"/>
                  <a:gd name="T8" fmla="*/ 117 w 153"/>
                  <a:gd name="T9" fmla="*/ 169 h 231"/>
                  <a:gd name="T10" fmla="*/ 117 w 153"/>
                  <a:gd name="T11" fmla="*/ 178 h 231"/>
                  <a:gd name="T12" fmla="*/ 122 w 153"/>
                  <a:gd name="T13" fmla="*/ 162 h 231"/>
                  <a:gd name="T14" fmla="*/ 129 w 153"/>
                  <a:gd name="T15" fmla="*/ 140 h 231"/>
                  <a:gd name="T16" fmla="*/ 134 w 153"/>
                  <a:gd name="T17" fmla="*/ 132 h 231"/>
                  <a:gd name="T18" fmla="*/ 134 w 153"/>
                  <a:gd name="T19" fmla="*/ 156 h 231"/>
                  <a:gd name="T20" fmla="*/ 123 w 153"/>
                  <a:gd name="T21" fmla="*/ 231 h 231"/>
                  <a:gd name="T22" fmla="*/ 0 w 153"/>
                  <a:gd name="T23" fmla="*/ 12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3" h="231">
                    <a:moveTo>
                      <a:pt x="0" y="120"/>
                    </a:moveTo>
                    <a:lnTo>
                      <a:pt x="21" y="47"/>
                    </a:lnTo>
                    <a:lnTo>
                      <a:pt x="153" y="0"/>
                    </a:lnTo>
                    <a:lnTo>
                      <a:pt x="129" y="116"/>
                    </a:lnTo>
                    <a:lnTo>
                      <a:pt x="117" y="169"/>
                    </a:lnTo>
                    <a:lnTo>
                      <a:pt x="117" y="178"/>
                    </a:lnTo>
                    <a:lnTo>
                      <a:pt x="122" y="162"/>
                    </a:lnTo>
                    <a:lnTo>
                      <a:pt x="129" y="140"/>
                    </a:lnTo>
                    <a:lnTo>
                      <a:pt x="134" y="132"/>
                    </a:lnTo>
                    <a:lnTo>
                      <a:pt x="134" y="156"/>
                    </a:lnTo>
                    <a:lnTo>
                      <a:pt x="123" y="231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6" name="Freeform 74">
                <a:extLst>
                  <a:ext uri="{FF2B5EF4-FFF2-40B4-BE49-F238E27FC236}">
                    <a16:creationId xmlns:a16="http://schemas.microsoft.com/office/drawing/2014/main" id="{582CABA7-E1D1-059D-9B5A-3DD6B9068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1159"/>
                <a:ext cx="397" cy="73"/>
              </a:xfrm>
              <a:custGeom>
                <a:avLst/>
                <a:gdLst>
                  <a:gd name="T0" fmla="*/ 1190 w 1190"/>
                  <a:gd name="T1" fmla="*/ 147 h 220"/>
                  <a:gd name="T2" fmla="*/ 1154 w 1190"/>
                  <a:gd name="T3" fmla="*/ 143 h 220"/>
                  <a:gd name="T4" fmla="*/ 1122 w 1190"/>
                  <a:gd name="T5" fmla="*/ 138 h 220"/>
                  <a:gd name="T6" fmla="*/ 1089 w 1190"/>
                  <a:gd name="T7" fmla="*/ 135 h 220"/>
                  <a:gd name="T8" fmla="*/ 1056 w 1190"/>
                  <a:gd name="T9" fmla="*/ 131 h 220"/>
                  <a:gd name="T10" fmla="*/ 1025 w 1190"/>
                  <a:gd name="T11" fmla="*/ 129 h 220"/>
                  <a:gd name="T12" fmla="*/ 995 w 1190"/>
                  <a:gd name="T13" fmla="*/ 126 h 220"/>
                  <a:gd name="T14" fmla="*/ 964 w 1190"/>
                  <a:gd name="T15" fmla="*/ 123 h 220"/>
                  <a:gd name="T16" fmla="*/ 934 w 1190"/>
                  <a:gd name="T17" fmla="*/ 121 h 220"/>
                  <a:gd name="T18" fmla="*/ 904 w 1190"/>
                  <a:gd name="T19" fmla="*/ 119 h 220"/>
                  <a:gd name="T20" fmla="*/ 873 w 1190"/>
                  <a:gd name="T21" fmla="*/ 118 h 220"/>
                  <a:gd name="T22" fmla="*/ 843 w 1190"/>
                  <a:gd name="T23" fmla="*/ 117 h 220"/>
                  <a:gd name="T24" fmla="*/ 812 w 1190"/>
                  <a:gd name="T25" fmla="*/ 115 h 220"/>
                  <a:gd name="T26" fmla="*/ 780 w 1190"/>
                  <a:gd name="T27" fmla="*/ 115 h 220"/>
                  <a:gd name="T28" fmla="*/ 747 w 1190"/>
                  <a:gd name="T29" fmla="*/ 114 h 220"/>
                  <a:gd name="T30" fmla="*/ 714 w 1190"/>
                  <a:gd name="T31" fmla="*/ 114 h 220"/>
                  <a:gd name="T32" fmla="*/ 678 w 1190"/>
                  <a:gd name="T33" fmla="*/ 114 h 220"/>
                  <a:gd name="T34" fmla="*/ 668 w 1190"/>
                  <a:gd name="T35" fmla="*/ 101 h 220"/>
                  <a:gd name="T36" fmla="*/ 655 w 1190"/>
                  <a:gd name="T37" fmla="*/ 90 h 220"/>
                  <a:gd name="T38" fmla="*/ 640 w 1190"/>
                  <a:gd name="T39" fmla="*/ 81 h 220"/>
                  <a:gd name="T40" fmla="*/ 623 w 1190"/>
                  <a:gd name="T41" fmla="*/ 73 h 220"/>
                  <a:gd name="T42" fmla="*/ 607 w 1190"/>
                  <a:gd name="T43" fmla="*/ 66 h 220"/>
                  <a:gd name="T44" fmla="*/ 589 w 1190"/>
                  <a:gd name="T45" fmla="*/ 61 h 220"/>
                  <a:gd name="T46" fmla="*/ 571 w 1190"/>
                  <a:gd name="T47" fmla="*/ 57 h 220"/>
                  <a:gd name="T48" fmla="*/ 552 w 1190"/>
                  <a:gd name="T49" fmla="*/ 54 h 220"/>
                  <a:gd name="T50" fmla="*/ 534 w 1190"/>
                  <a:gd name="T51" fmla="*/ 53 h 220"/>
                  <a:gd name="T52" fmla="*/ 516 w 1190"/>
                  <a:gd name="T53" fmla="*/ 53 h 220"/>
                  <a:gd name="T54" fmla="*/ 500 w 1190"/>
                  <a:gd name="T55" fmla="*/ 54 h 220"/>
                  <a:gd name="T56" fmla="*/ 484 w 1190"/>
                  <a:gd name="T57" fmla="*/ 56 h 220"/>
                  <a:gd name="T58" fmla="*/ 470 w 1190"/>
                  <a:gd name="T59" fmla="*/ 60 h 220"/>
                  <a:gd name="T60" fmla="*/ 457 w 1190"/>
                  <a:gd name="T61" fmla="*/ 62 h 220"/>
                  <a:gd name="T62" fmla="*/ 446 w 1190"/>
                  <a:gd name="T63" fmla="*/ 67 h 220"/>
                  <a:gd name="T64" fmla="*/ 439 w 1190"/>
                  <a:gd name="T65" fmla="*/ 73 h 220"/>
                  <a:gd name="T66" fmla="*/ 414 w 1190"/>
                  <a:gd name="T67" fmla="*/ 69 h 220"/>
                  <a:gd name="T68" fmla="*/ 388 w 1190"/>
                  <a:gd name="T69" fmla="*/ 64 h 220"/>
                  <a:gd name="T70" fmla="*/ 362 w 1190"/>
                  <a:gd name="T71" fmla="*/ 60 h 220"/>
                  <a:gd name="T72" fmla="*/ 335 w 1190"/>
                  <a:gd name="T73" fmla="*/ 54 h 220"/>
                  <a:gd name="T74" fmla="*/ 307 w 1190"/>
                  <a:gd name="T75" fmla="*/ 49 h 220"/>
                  <a:gd name="T76" fmla="*/ 280 w 1190"/>
                  <a:gd name="T77" fmla="*/ 45 h 220"/>
                  <a:gd name="T78" fmla="*/ 252 w 1190"/>
                  <a:gd name="T79" fmla="*/ 40 h 220"/>
                  <a:gd name="T80" fmla="*/ 225 w 1190"/>
                  <a:gd name="T81" fmla="*/ 34 h 220"/>
                  <a:gd name="T82" fmla="*/ 197 w 1190"/>
                  <a:gd name="T83" fmla="*/ 29 h 220"/>
                  <a:gd name="T84" fmla="*/ 168 w 1190"/>
                  <a:gd name="T85" fmla="*/ 25 h 220"/>
                  <a:gd name="T86" fmla="*/ 140 w 1190"/>
                  <a:gd name="T87" fmla="*/ 20 h 220"/>
                  <a:gd name="T88" fmla="*/ 113 w 1190"/>
                  <a:gd name="T89" fmla="*/ 16 h 220"/>
                  <a:gd name="T90" fmla="*/ 85 w 1190"/>
                  <a:gd name="T91" fmla="*/ 10 h 220"/>
                  <a:gd name="T92" fmla="*/ 57 w 1190"/>
                  <a:gd name="T93" fmla="*/ 6 h 220"/>
                  <a:gd name="T94" fmla="*/ 30 w 1190"/>
                  <a:gd name="T95" fmla="*/ 4 h 220"/>
                  <a:gd name="T96" fmla="*/ 3 w 1190"/>
                  <a:gd name="T97" fmla="*/ 0 h 220"/>
                  <a:gd name="T98" fmla="*/ 0 w 1190"/>
                  <a:gd name="T99" fmla="*/ 66 h 220"/>
                  <a:gd name="T100" fmla="*/ 1168 w 1190"/>
                  <a:gd name="T101" fmla="*/ 220 h 220"/>
                  <a:gd name="T102" fmla="*/ 1190 w 1190"/>
                  <a:gd name="T103" fmla="*/ 14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90" h="220">
                    <a:moveTo>
                      <a:pt x="1190" y="147"/>
                    </a:moveTo>
                    <a:lnTo>
                      <a:pt x="1154" y="143"/>
                    </a:lnTo>
                    <a:lnTo>
                      <a:pt x="1122" y="138"/>
                    </a:lnTo>
                    <a:lnTo>
                      <a:pt x="1089" y="135"/>
                    </a:lnTo>
                    <a:lnTo>
                      <a:pt x="1056" y="131"/>
                    </a:lnTo>
                    <a:lnTo>
                      <a:pt x="1025" y="129"/>
                    </a:lnTo>
                    <a:lnTo>
                      <a:pt x="995" y="126"/>
                    </a:lnTo>
                    <a:lnTo>
                      <a:pt x="964" y="123"/>
                    </a:lnTo>
                    <a:lnTo>
                      <a:pt x="934" y="121"/>
                    </a:lnTo>
                    <a:lnTo>
                      <a:pt x="904" y="119"/>
                    </a:lnTo>
                    <a:lnTo>
                      <a:pt x="873" y="118"/>
                    </a:lnTo>
                    <a:lnTo>
                      <a:pt x="843" y="117"/>
                    </a:lnTo>
                    <a:lnTo>
                      <a:pt x="812" y="115"/>
                    </a:lnTo>
                    <a:lnTo>
                      <a:pt x="780" y="115"/>
                    </a:lnTo>
                    <a:lnTo>
                      <a:pt x="747" y="114"/>
                    </a:lnTo>
                    <a:lnTo>
                      <a:pt x="714" y="114"/>
                    </a:lnTo>
                    <a:lnTo>
                      <a:pt x="678" y="114"/>
                    </a:lnTo>
                    <a:lnTo>
                      <a:pt x="668" y="101"/>
                    </a:lnTo>
                    <a:lnTo>
                      <a:pt x="655" y="90"/>
                    </a:lnTo>
                    <a:lnTo>
                      <a:pt x="640" y="81"/>
                    </a:lnTo>
                    <a:lnTo>
                      <a:pt x="623" y="73"/>
                    </a:lnTo>
                    <a:lnTo>
                      <a:pt x="607" y="66"/>
                    </a:lnTo>
                    <a:lnTo>
                      <a:pt x="589" y="61"/>
                    </a:lnTo>
                    <a:lnTo>
                      <a:pt x="571" y="57"/>
                    </a:lnTo>
                    <a:lnTo>
                      <a:pt x="552" y="54"/>
                    </a:lnTo>
                    <a:lnTo>
                      <a:pt x="534" y="53"/>
                    </a:lnTo>
                    <a:lnTo>
                      <a:pt x="516" y="53"/>
                    </a:lnTo>
                    <a:lnTo>
                      <a:pt x="500" y="54"/>
                    </a:lnTo>
                    <a:lnTo>
                      <a:pt x="484" y="56"/>
                    </a:lnTo>
                    <a:lnTo>
                      <a:pt x="470" y="60"/>
                    </a:lnTo>
                    <a:lnTo>
                      <a:pt x="457" y="62"/>
                    </a:lnTo>
                    <a:lnTo>
                      <a:pt x="446" y="67"/>
                    </a:lnTo>
                    <a:lnTo>
                      <a:pt x="439" y="73"/>
                    </a:lnTo>
                    <a:lnTo>
                      <a:pt x="414" y="69"/>
                    </a:lnTo>
                    <a:lnTo>
                      <a:pt x="388" y="64"/>
                    </a:lnTo>
                    <a:lnTo>
                      <a:pt x="362" y="60"/>
                    </a:lnTo>
                    <a:lnTo>
                      <a:pt x="335" y="54"/>
                    </a:lnTo>
                    <a:lnTo>
                      <a:pt x="307" y="49"/>
                    </a:lnTo>
                    <a:lnTo>
                      <a:pt x="280" y="45"/>
                    </a:lnTo>
                    <a:lnTo>
                      <a:pt x="252" y="40"/>
                    </a:lnTo>
                    <a:lnTo>
                      <a:pt x="225" y="34"/>
                    </a:lnTo>
                    <a:lnTo>
                      <a:pt x="197" y="29"/>
                    </a:lnTo>
                    <a:lnTo>
                      <a:pt x="168" y="25"/>
                    </a:lnTo>
                    <a:lnTo>
                      <a:pt x="140" y="20"/>
                    </a:lnTo>
                    <a:lnTo>
                      <a:pt x="113" y="16"/>
                    </a:lnTo>
                    <a:lnTo>
                      <a:pt x="85" y="10"/>
                    </a:lnTo>
                    <a:lnTo>
                      <a:pt x="57" y="6"/>
                    </a:lnTo>
                    <a:lnTo>
                      <a:pt x="30" y="4"/>
                    </a:lnTo>
                    <a:lnTo>
                      <a:pt x="3" y="0"/>
                    </a:lnTo>
                    <a:lnTo>
                      <a:pt x="0" y="66"/>
                    </a:lnTo>
                    <a:lnTo>
                      <a:pt x="1168" y="220"/>
                    </a:lnTo>
                    <a:lnTo>
                      <a:pt x="1190" y="147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7" name="Freeform 75">
                <a:extLst>
                  <a:ext uri="{FF2B5EF4-FFF2-40B4-BE49-F238E27FC236}">
                    <a16:creationId xmlns:a16="http://schemas.microsoft.com/office/drawing/2014/main" id="{06B41633-22AA-3B96-F9B2-E73801E7FB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4" y="1163"/>
                <a:ext cx="393" cy="76"/>
              </a:xfrm>
              <a:custGeom>
                <a:avLst/>
                <a:gdLst>
                  <a:gd name="T0" fmla="*/ 1181 w 1181"/>
                  <a:gd name="T1" fmla="*/ 146 h 230"/>
                  <a:gd name="T2" fmla="*/ 1181 w 1181"/>
                  <a:gd name="T3" fmla="*/ 174 h 230"/>
                  <a:gd name="T4" fmla="*/ 1164 w 1181"/>
                  <a:gd name="T5" fmla="*/ 230 h 230"/>
                  <a:gd name="T6" fmla="*/ 1060 w 1181"/>
                  <a:gd name="T7" fmla="*/ 215 h 230"/>
                  <a:gd name="T8" fmla="*/ 1065 w 1181"/>
                  <a:gd name="T9" fmla="*/ 180 h 230"/>
                  <a:gd name="T10" fmla="*/ 914 w 1181"/>
                  <a:gd name="T11" fmla="*/ 163 h 230"/>
                  <a:gd name="T12" fmla="*/ 903 w 1181"/>
                  <a:gd name="T13" fmla="*/ 195 h 230"/>
                  <a:gd name="T14" fmla="*/ 660 w 1181"/>
                  <a:gd name="T15" fmla="*/ 170 h 230"/>
                  <a:gd name="T16" fmla="*/ 627 w 1181"/>
                  <a:gd name="T17" fmla="*/ 156 h 230"/>
                  <a:gd name="T18" fmla="*/ 598 w 1181"/>
                  <a:gd name="T19" fmla="*/ 147 h 230"/>
                  <a:gd name="T20" fmla="*/ 572 w 1181"/>
                  <a:gd name="T21" fmla="*/ 141 h 230"/>
                  <a:gd name="T22" fmla="*/ 550 w 1181"/>
                  <a:gd name="T23" fmla="*/ 137 h 230"/>
                  <a:gd name="T24" fmla="*/ 528 w 1181"/>
                  <a:gd name="T25" fmla="*/ 135 h 230"/>
                  <a:gd name="T26" fmla="*/ 507 w 1181"/>
                  <a:gd name="T27" fmla="*/ 137 h 230"/>
                  <a:gd name="T28" fmla="*/ 488 w 1181"/>
                  <a:gd name="T29" fmla="*/ 141 h 230"/>
                  <a:gd name="T30" fmla="*/ 467 w 1181"/>
                  <a:gd name="T31" fmla="*/ 146 h 230"/>
                  <a:gd name="T32" fmla="*/ 232 w 1181"/>
                  <a:gd name="T33" fmla="*/ 114 h 230"/>
                  <a:gd name="T34" fmla="*/ 244 w 1181"/>
                  <a:gd name="T35" fmla="*/ 83 h 230"/>
                  <a:gd name="T36" fmla="*/ 104 w 1181"/>
                  <a:gd name="T37" fmla="*/ 66 h 230"/>
                  <a:gd name="T38" fmla="*/ 101 w 1181"/>
                  <a:gd name="T39" fmla="*/ 90 h 230"/>
                  <a:gd name="T40" fmla="*/ 0 w 1181"/>
                  <a:gd name="T41" fmla="*/ 77 h 230"/>
                  <a:gd name="T42" fmla="*/ 24 w 1181"/>
                  <a:gd name="T43" fmla="*/ 0 h 230"/>
                  <a:gd name="T44" fmla="*/ 50 w 1181"/>
                  <a:gd name="T45" fmla="*/ 4 h 230"/>
                  <a:gd name="T46" fmla="*/ 79 w 1181"/>
                  <a:gd name="T47" fmla="*/ 8 h 230"/>
                  <a:gd name="T48" fmla="*/ 105 w 1181"/>
                  <a:gd name="T49" fmla="*/ 12 h 230"/>
                  <a:gd name="T50" fmla="*/ 132 w 1181"/>
                  <a:gd name="T51" fmla="*/ 16 h 230"/>
                  <a:gd name="T52" fmla="*/ 159 w 1181"/>
                  <a:gd name="T53" fmla="*/ 21 h 230"/>
                  <a:gd name="T54" fmla="*/ 187 w 1181"/>
                  <a:gd name="T55" fmla="*/ 25 h 230"/>
                  <a:gd name="T56" fmla="*/ 214 w 1181"/>
                  <a:gd name="T57" fmla="*/ 29 h 230"/>
                  <a:gd name="T58" fmla="*/ 241 w 1181"/>
                  <a:gd name="T59" fmla="*/ 34 h 230"/>
                  <a:gd name="T60" fmla="*/ 267 w 1181"/>
                  <a:gd name="T61" fmla="*/ 40 h 230"/>
                  <a:gd name="T62" fmla="*/ 294 w 1181"/>
                  <a:gd name="T63" fmla="*/ 44 h 230"/>
                  <a:gd name="T64" fmla="*/ 321 w 1181"/>
                  <a:gd name="T65" fmla="*/ 49 h 230"/>
                  <a:gd name="T66" fmla="*/ 348 w 1181"/>
                  <a:gd name="T67" fmla="*/ 54 h 230"/>
                  <a:gd name="T68" fmla="*/ 375 w 1181"/>
                  <a:gd name="T69" fmla="*/ 59 h 230"/>
                  <a:gd name="T70" fmla="*/ 401 w 1181"/>
                  <a:gd name="T71" fmla="*/ 65 h 230"/>
                  <a:gd name="T72" fmla="*/ 428 w 1181"/>
                  <a:gd name="T73" fmla="*/ 71 h 230"/>
                  <a:gd name="T74" fmla="*/ 455 w 1181"/>
                  <a:gd name="T75" fmla="*/ 77 h 230"/>
                  <a:gd name="T76" fmla="*/ 495 w 1181"/>
                  <a:gd name="T77" fmla="*/ 63 h 230"/>
                  <a:gd name="T78" fmla="*/ 532 w 1181"/>
                  <a:gd name="T79" fmla="*/ 57 h 230"/>
                  <a:gd name="T80" fmla="*/ 565 w 1181"/>
                  <a:gd name="T81" fmla="*/ 57 h 230"/>
                  <a:gd name="T82" fmla="*/ 595 w 1181"/>
                  <a:gd name="T83" fmla="*/ 61 h 230"/>
                  <a:gd name="T84" fmla="*/ 621 w 1181"/>
                  <a:gd name="T85" fmla="*/ 70 h 230"/>
                  <a:gd name="T86" fmla="*/ 644 w 1181"/>
                  <a:gd name="T87" fmla="*/ 82 h 230"/>
                  <a:gd name="T88" fmla="*/ 662 w 1181"/>
                  <a:gd name="T89" fmla="*/ 95 h 230"/>
                  <a:gd name="T90" fmla="*/ 675 w 1181"/>
                  <a:gd name="T91" fmla="*/ 111 h 230"/>
                  <a:gd name="T92" fmla="*/ 708 w 1181"/>
                  <a:gd name="T93" fmla="*/ 111 h 230"/>
                  <a:gd name="T94" fmla="*/ 739 w 1181"/>
                  <a:gd name="T95" fmla="*/ 111 h 230"/>
                  <a:gd name="T96" fmla="*/ 772 w 1181"/>
                  <a:gd name="T97" fmla="*/ 113 h 230"/>
                  <a:gd name="T98" fmla="*/ 803 w 1181"/>
                  <a:gd name="T99" fmla="*/ 113 h 230"/>
                  <a:gd name="T100" fmla="*/ 834 w 1181"/>
                  <a:gd name="T101" fmla="*/ 114 h 230"/>
                  <a:gd name="T102" fmla="*/ 865 w 1181"/>
                  <a:gd name="T103" fmla="*/ 114 h 230"/>
                  <a:gd name="T104" fmla="*/ 897 w 1181"/>
                  <a:gd name="T105" fmla="*/ 115 h 230"/>
                  <a:gd name="T106" fmla="*/ 928 w 1181"/>
                  <a:gd name="T107" fmla="*/ 118 h 230"/>
                  <a:gd name="T108" fmla="*/ 959 w 1181"/>
                  <a:gd name="T109" fmla="*/ 119 h 230"/>
                  <a:gd name="T110" fmla="*/ 990 w 1181"/>
                  <a:gd name="T111" fmla="*/ 122 h 230"/>
                  <a:gd name="T112" fmla="*/ 1022 w 1181"/>
                  <a:gd name="T113" fmla="*/ 125 h 230"/>
                  <a:gd name="T114" fmla="*/ 1053 w 1181"/>
                  <a:gd name="T115" fmla="*/ 129 h 230"/>
                  <a:gd name="T116" fmla="*/ 1085 w 1181"/>
                  <a:gd name="T117" fmla="*/ 131 h 230"/>
                  <a:gd name="T118" fmla="*/ 1117 w 1181"/>
                  <a:gd name="T119" fmla="*/ 137 h 230"/>
                  <a:gd name="T120" fmla="*/ 1148 w 1181"/>
                  <a:gd name="T121" fmla="*/ 141 h 230"/>
                  <a:gd name="T122" fmla="*/ 1181 w 1181"/>
                  <a:gd name="T123" fmla="*/ 146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81" h="230">
                    <a:moveTo>
                      <a:pt x="1181" y="146"/>
                    </a:moveTo>
                    <a:lnTo>
                      <a:pt x="1181" y="174"/>
                    </a:lnTo>
                    <a:lnTo>
                      <a:pt x="1164" y="230"/>
                    </a:lnTo>
                    <a:lnTo>
                      <a:pt x="1060" y="215"/>
                    </a:lnTo>
                    <a:lnTo>
                      <a:pt x="1065" y="180"/>
                    </a:lnTo>
                    <a:lnTo>
                      <a:pt x="914" y="163"/>
                    </a:lnTo>
                    <a:lnTo>
                      <a:pt x="903" y="195"/>
                    </a:lnTo>
                    <a:lnTo>
                      <a:pt x="660" y="170"/>
                    </a:lnTo>
                    <a:lnTo>
                      <a:pt x="627" y="156"/>
                    </a:lnTo>
                    <a:lnTo>
                      <a:pt x="598" y="147"/>
                    </a:lnTo>
                    <a:lnTo>
                      <a:pt x="572" y="141"/>
                    </a:lnTo>
                    <a:lnTo>
                      <a:pt x="550" y="137"/>
                    </a:lnTo>
                    <a:lnTo>
                      <a:pt x="528" y="135"/>
                    </a:lnTo>
                    <a:lnTo>
                      <a:pt x="507" y="137"/>
                    </a:lnTo>
                    <a:lnTo>
                      <a:pt x="488" y="141"/>
                    </a:lnTo>
                    <a:lnTo>
                      <a:pt x="467" y="146"/>
                    </a:lnTo>
                    <a:lnTo>
                      <a:pt x="232" y="114"/>
                    </a:lnTo>
                    <a:lnTo>
                      <a:pt x="244" y="83"/>
                    </a:lnTo>
                    <a:lnTo>
                      <a:pt x="104" y="66"/>
                    </a:lnTo>
                    <a:lnTo>
                      <a:pt x="101" y="90"/>
                    </a:lnTo>
                    <a:lnTo>
                      <a:pt x="0" y="77"/>
                    </a:lnTo>
                    <a:lnTo>
                      <a:pt x="24" y="0"/>
                    </a:lnTo>
                    <a:lnTo>
                      <a:pt x="50" y="4"/>
                    </a:lnTo>
                    <a:lnTo>
                      <a:pt x="79" y="8"/>
                    </a:lnTo>
                    <a:lnTo>
                      <a:pt x="105" y="12"/>
                    </a:lnTo>
                    <a:lnTo>
                      <a:pt x="132" y="16"/>
                    </a:lnTo>
                    <a:lnTo>
                      <a:pt x="159" y="21"/>
                    </a:lnTo>
                    <a:lnTo>
                      <a:pt x="187" y="25"/>
                    </a:lnTo>
                    <a:lnTo>
                      <a:pt x="214" y="29"/>
                    </a:lnTo>
                    <a:lnTo>
                      <a:pt x="241" y="34"/>
                    </a:lnTo>
                    <a:lnTo>
                      <a:pt x="267" y="40"/>
                    </a:lnTo>
                    <a:lnTo>
                      <a:pt x="294" y="44"/>
                    </a:lnTo>
                    <a:lnTo>
                      <a:pt x="321" y="49"/>
                    </a:lnTo>
                    <a:lnTo>
                      <a:pt x="348" y="54"/>
                    </a:lnTo>
                    <a:lnTo>
                      <a:pt x="375" y="59"/>
                    </a:lnTo>
                    <a:lnTo>
                      <a:pt x="401" y="65"/>
                    </a:lnTo>
                    <a:lnTo>
                      <a:pt x="428" y="71"/>
                    </a:lnTo>
                    <a:lnTo>
                      <a:pt x="455" y="77"/>
                    </a:lnTo>
                    <a:lnTo>
                      <a:pt x="495" y="63"/>
                    </a:lnTo>
                    <a:lnTo>
                      <a:pt x="532" y="57"/>
                    </a:lnTo>
                    <a:lnTo>
                      <a:pt x="565" y="57"/>
                    </a:lnTo>
                    <a:lnTo>
                      <a:pt x="595" y="61"/>
                    </a:lnTo>
                    <a:lnTo>
                      <a:pt x="621" y="70"/>
                    </a:lnTo>
                    <a:lnTo>
                      <a:pt x="644" y="82"/>
                    </a:lnTo>
                    <a:lnTo>
                      <a:pt x="662" y="95"/>
                    </a:lnTo>
                    <a:lnTo>
                      <a:pt x="675" y="111"/>
                    </a:lnTo>
                    <a:lnTo>
                      <a:pt x="708" y="111"/>
                    </a:lnTo>
                    <a:lnTo>
                      <a:pt x="739" y="111"/>
                    </a:lnTo>
                    <a:lnTo>
                      <a:pt x="772" y="113"/>
                    </a:lnTo>
                    <a:lnTo>
                      <a:pt x="803" y="113"/>
                    </a:lnTo>
                    <a:lnTo>
                      <a:pt x="834" y="114"/>
                    </a:lnTo>
                    <a:lnTo>
                      <a:pt x="865" y="114"/>
                    </a:lnTo>
                    <a:lnTo>
                      <a:pt x="897" y="115"/>
                    </a:lnTo>
                    <a:lnTo>
                      <a:pt x="928" y="118"/>
                    </a:lnTo>
                    <a:lnTo>
                      <a:pt x="959" y="119"/>
                    </a:lnTo>
                    <a:lnTo>
                      <a:pt x="990" y="122"/>
                    </a:lnTo>
                    <a:lnTo>
                      <a:pt x="1022" y="125"/>
                    </a:lnTo>
                    <a:lnTo>
                      <a:pt x="1053" y="129"/>
                    </a:lnTo>
                    <a:lnTo>
                      <a:pt x="1085" y="131"/>
                    </a:lnTo>
                    <a:lnTo>
                      <a:pt x="1117" y="137"/>
                    </a:lnTo>
                    <a:lnTo>
                      <a:pt x="1148" y="141"/>
                    </a:lnTo>
                    <a:lnTo>
                      <a:pt x="1181" y="14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8" name="Freeform 76">
                <a:extLst>
                  <a:ext uri="{FF2B5EF4-FFF2-40B4-BE49-F238E27FC236}">
                    <a16:creationId xmlns:a16="http://schemas.microsoft.com/office/drawing/2014/main" id="{ED974DDD-8354-DE56-EF4C-1C2B491E7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" y="811"/>
                <a:ext cx="507" cy="364"/>
              </a:xfrm>
              <a:custGeom>
                <a:avLst/>
                <a:gdLst>
                  <a:gd name="T0" fmla="*/ 1520 w 1520"/>
                  <a:gd name="T1" fmla="*/ 82 h 1092"/>
                  <a:gd name="T2" fmla="*/ 1407 w 1520"/>
                  <a:gd name="T3" fmla="*/ 1092 h 1092"/>
                  <a:gd name="T4" fmla="*/ 0 w 1520"/>
                  <a:gd name="T5" fmla="*/ 931 h 1092"/>
                  <a:gd name="T6" fmla="*/ 106 w 1520"/>
                  <a:gd name="T7" fmla="*/ 0 h 1092"/>
                  <a:gd name="T8" fmla="*/ 1520 w 1520"/>
                  <a:gd name="T9" fmla="*/ 82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092">
                    <a:moveTo>
                      <a:pt x="1520" y="82"/>
                    </a:moveTo>
                    <a:lnTo>
                      <a:pt x="1407" y="1092"/>
                    </a:lnTo>
                    <a:lnTo>
                      <a:pt x="0" y="931"/>
                    </a:lnTo>
                    <a:lnTo>
                      <a:pt x="106" y="0"/>
                    </a:lnTo>
                    <a:lnTo>
                      <a:pt x="1520" y="82"/>
                    </a:lnTo>
                    <a:close/>
                  </a:path>
                </a:pathLst>
              </a:custGeom>
              <a:solidFill>
                <a:srgbClr val="057A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29" name="Freeform 77">
                <a:extLst>
                  <a:ext uri="{FF2B5EF4-FFF2-40B4-BE49-F238E27FC236}">
                    <a16:creationId xmlns:a16="http://schemas.microsoft.com/office/drawing/2014/main" id="{062B1631-DDE7-1734-06D3-C84EF9750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28"/>
                <a:ext cx="96" cy="21"/>
              </a:xfrm>
              <a:custGeom>
                <a:avLst/>
                <a:gdLst>
                  <a:gd name="T0" fmla="*/ 287 w 287"/>
                  <a:gd name="T1" fmla="*/ 31 h 65"/>
                  <a:gd name="T2" fmla="*/ 278 w 287"/>
                  <a:gd name="T3" fmla="*/ 65 h 65"/>
                  <a:gd name="T4" fmla="*/ 0 w 287"/>
                  <a:gd name="T5" fmla="*/ 33 h 65"/>
                  <a:gd name="T6" fmla="*/ 6 w 287"/>
                  <a:gd name="T7" fmla="*/ 0 h 65"/>
                  <a:gd name="T8" fmla="*/ 287 w 287"/>
                  <a:gd name="T9" fmla="*/ 3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65">
                    <a:moveTo>
                      <a:pt x="287" y="31"/>
                    </a:moveTo>
                    <a:lnTo>
                      <a:pt x="278" y="65"/>
                    </a:lnTo>
                    <a:lnTo>
                      <a:pt x="0" y="33"/>
                    </a:lnTo>
                    <a:lnTo>
                      <a:pt x="6" y="0"/>
                    </a:lnTo>
                    <a:lnTo>
                      <a:pt x="287" y="3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0" name="Freeform 78">
                <a:extLst>
                  <a:ext uri="{FF2B5EF4-FFF2-40B4-BE49-F238E27FC236}">
                    <a16:creationId xmlns:a16="http://schemas.microsoft.com/office/drawing/2014/main" id="{56D4BCB6-D2B0-860F-C791-1F62CF3D2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28"/>
                <a:ext cx="95" cy="21"/>
              </a:xfrm>
              <a:custGeom>
                <a:avLst/>
                <a:gdLst>
                  <a:gd name="T0" fmla="*/ 285 w 285"/>
                  <a:gd name="T1" fmla="*/ 31 h 63"/>
                  <a:gd name="T2" fmla="*/ 284 w 285"/>
                  <a:gd name="T3" fmla="*/ 39 h 63"/>
                  <a:gd name="T4" fmla="*/ 282 w 285"/>
                  <a:gd name="T5" fmla="*/ 47 h 63"/>
                  <a:gd name="T6" fmla="*/ 279 w 285"/>
                  <a:gd name="T7" fmla="*/ 55 h 63"/>
                  <a:gd name="T8" fmla="*/ 278 w 285"/>
                  <a:gd name="T9" fmla="*/ 63 h 63"/>
                  <a:gd name="T10" fmla="*/ 260 w 285"/>
                  <a:gd name="T11" fmla="*/ 61 h 63"/>
                  <a:gd name="T12" fmla="*/ 242 w 285"/>
                  <a:gd name="T13" fmla="*/ 59 h 63"/>
                  <a:gd name="T14" fmla="*/ 226 w 285"/>
                  <a:gd name="T15" fmla="*/ 57 h 63"/>
                  <a:gd name="T16" fmla="*/ 208 w 285"/>
                  <a:gd name="T17" fmla="*/ 55 h 63"/>
                  <a:gd name="T18" fmla="*/ 190 w 285"/>
                  <a:gd name="T19" fmla="*/ 53 h 63"/>
                  <a:gd name="T20" fmla="*/ 172 w 285"/>
                  <a:gd name="T21" fmla="*/ 51 h 63"/>
                  <a:gd name="T22" fmla="*/ 154 w 285"/>
                  <a:gd name="T23" fmla="*/ 49 h 63"/>
                  <a:gd name="T24" fmla="*/ 138 w 285"/>
                  <a:gd name="T25" fmla="*/ 47 h 63"/>
                  <a:gd name="T26" fmla="*/ 120 w 285"/>
                  <a:gd name="T27" fmla="*/ 45 h 63"/>
                  <a:gd name="T28" fmla="*/ 102 w 285"/>
                  <a:gd name="T29" fmla="*/ 44 h 63"/>
                  <a:gd name="T30" fmla="*/ 86 w 285"/>
                  <a:gd name="T31" fmla="*/ 41 h 63"/>
                  <a:gd name="T32" fmla="*/ 68 w 285"/>
                  <a:gd name="T33" fmla="*/ 40 h 63"/>
                  <a:gd name="T34" fmla="*/ 52 w 285"/>
                  <a:gd name="T35" fmla="*/ 38 h 63"/>
                  <a:gd name="T36" fmla="*/ 34 w 285"/>
                  <a:gd name="T37" fmla="*/ 36 h 63"/>
                  <a:gd name="T38" fmla="*/ 16 w 285"/>
                  <a:gd name="T39" fmla="*/ 34 h 63"/>
                  <a:gd name="T40" fmla="*/ 0 w 285"/>
                  <a:gd name="T41" fmla="*/ 32 h 63"/>
                  <a:gd name="T42" fmla="*/ 1 w 285"/>
                  <a:gd name="T43" fmla="*/ 24 h 63"/>
                  <a:gd name="T44" fmla="*/ 3 w 285"/>
                  <a:gd name="T45" fmla="*/ 16 h 63"/>
                  <a:gd name="T46" fmla="*/ 4 w 285"/>
                  <a:gd name="T47" fmla="*/ 8 h 63"/>
                  <a:gd name="T48" fmla="*/ 6 w 285"/>
                  <a:gd name="T49" fmla="*/ 0 h 63"/>
                  <a:gd name="T50" fmla="*/ 22 w 285"/>
                  <a:gd name="T51" fmla="*/ 2 h 63"/>
                  <a:gd name="T52" fmla="*/ 40 w 285"/>
                  <a:gd name="T53" fmla="*/ 4 h 63"/>
                  <a:gd name="T54" fmla="*/ 58 w 285"/>
                  <a:gd name="T55" fmla="*/ 6 h 63"/>
                  <a:gd name="T56" fmla="*/ 74 w 285"/>
                  <a:gd name="T57" fmla="*/ 8 h 63"/>
                  <a:gd name="T58" fmla="*/ 92 w 285"/>
                  <a:gd name="T59" fmla="*/ 10 h 63"/>
                  <a:gd name="T60" fmla="*/ 110 w 285"/>
                  <a:gd name="T61" fmla="*/ 12 h 63"/>
                  <a:gd name="T62" fmla="*/ 126 w 285"/>
                  <a:gd name="T63" fmla="*/ 14 h 63"/>
                  <a:gd name="T64" fmla="*/ 144 w 285"/>
                  <a:gd name="T65" fmla="*/ 15 h 63"/>
                  <a:gd name="T66" fmla="*/ 162 w 285"/>
                  <a:gd name="T67" fmla="*/ 18 h 63"/>
                  <a:gd name="T68" fmla="*/ 180 w 285"/>
                  <a:gd name="T69" fmla="*/ 19 h 63"/>
                  <a:gd name="T70" fmla="*/ 197 w 285"/>
                  <a:gd name="T71" fmla="*/ 22 h 63"/>
                  <a:gd name="T72" fmla="*/ 215 w 285"/>
                  <a:gd name="T73" fmla="*/ 23 h 63"/>
                  <a:gd name="T74" fmla="*/ 232 w 285"/>
                  <a:gd name="T75" fmla="*/ 26 h 63"/>
                  <a:gd name="T76" fmla="*/ 249 w 285"/>
                  <a:gd name="T77" fmla="*/ 27 h 63"/>
                  <a:gd name="T78" fmla="*/ 267 w 285"/>
                  <a:gd name="T79" fmla="*/ 30 h 63"/>
                  <a:gd name="T80" fmla="*/ 285 w 285"/>
                  <a:gd name="T81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5" h="63">
                    <a:moveTo>
                      <a:pt x="285" y="31"/>
                    </a:moveTo>
                    <a:lnTo>
                      <a:pt x="284" y="39"/>
                    </a:lnTo>
                    <a:lnTo>
                      <a:pt x="282" y="47"/>
                    </a:lnTo>
                    <a:lnTo>
                      <a:pt x="279" y="55"/>
                    </a:lnTo>
                    <a:lnTo>
                      <a:pt x="278" y="63"/>
                    </a:lnTo>
                    <a:lnTo>
                      <a:pt x="260" y="61"/>
                    </a:lnTo>
                    <a:lnTo>
                      <a:pt x="242" y="59"/>
                    </a:lnTo>
                    <a:lnTo>
                      <a:pt x="226" y="57"/>
                    </a:lnTo>
                    <a:lnTo>
                      <a:pt x="208" y="55"/>
                    </a:lnTo>
                    <a:lnTo>
                      <a:pt x="190" y="53"/>
                    </a:lnTo>
                    <a:lnTo>
                      <a:pt x="172" y="51"/>
                    </a:lnTo>
                    <a:lnTo>
                      <a:pt x="154" y="49"/>
                    </a:lnTo>
                    <a:lnTo>
                      <a:pt x="138" y="47"/>
                    </a:lnTo>
                    <a:lnTo>
                      <a:pt x="120" y="45"/>
                    </a:lnTo>
                    <a:lnTo>
                      <a:pt x="102" y="44"/>
                    </a:lnTo>
                    <a:lnTo>
                      <a:pt x="86" y="41"/>
                    </a:lnTo>
                    <a:lnTo>
                      <a:pt x="68" y="40"/>
                    </a:lnTo>
                    <a:lnTo>
                      <a:pt x="52" y="38"/>
                    </a:lnTo>
                    <a:lnTo>
                      <a:pt x="34" y="36"/>
                    </a:lnTo>
                    <a:lnTo>
                      <a:pt x="16" y="34"/>
                    </a:lnTo>
                    <a:lnTo>
                      <a:pt x="0" y="32"/>
                    </a:lnTo>
                    <a:lnTo>
                      <a:pt x="1" y="24"/>
                    </a:lnTo>
                    <a:lnTo>
                      <a:pt x="3" y="16"/>
                    </a:lnTo>
                    <a:lnTo>
                      <a:pt x="4" y="8"/>
                    </a:lnTo>
                    <a:lnTo>
                      <a:pt x="6" y="0"/>
                    </a:lnTo>
                    <a:lnTo>
                      <a:pt x="22" y="2"/>
                    </a:lnTo>
                    <a:lnTo>
                      <a:pt x="40" y="4"/>
                    </a:lnTo>
                    <a:lnTo>
                      <a:pt x="58" y="6"/>
                    </a:lnTo>
                    <a:lnTo>
                      <a:pt x="74" y="8"/>
                    </a:lnTo>
                    <a:lnTo>
                      <a:pt x="92" y="10"/>
                    </a:lnTo>
                    <a:lnTo>
                      <a:pt x="110" y="12"/>
                    </a:lnTo>
                    <a:lnTo>
                      <a:pt x="126" y="14"/>
                    </a:lnTo>
                    <a:lnTo>
                      <a:pt x="144" y="15"/>
                    </a:lnTo>
                    <a:lnTo>
                      <a:pt x="162" y="18"/>
                    </a:lnTo>
                    <a:lnTo>
                      <a:pt x="180" y="19"/>
                    </a:lnTo>
                    <a:lnTo>
                      <a:pt x="197" y="22"/>
                    </a:lnTo>
                    <a:lnTo>
                      <a:pt x="215" y="23"/>
                    </a:lnTo>
                    <a:lnTo>
                      <a:pt x="232" y="26"/>
                    </a:lnTo>
                    <a:lnTo>
                      <a:pt x="249" y="27"/>
                    </a:lnTo>
                    <a:lnTo>
                      <a:pt x="267" y="30"/>
                    </a:lnTo>
                    <a:lnTo>
                      <a:pt x="285" y="31"/>
                    </a:lnTo>
                    <a:close/>
                  </a:path>
                </a:pathLst>
              </a:custGeom>
              <a:solidFill>
                <a:srgbClr val="93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1" name="Freeform 79">
                <a:extLst>
                  <a:ext uri="{FF2B5EF4-FFF2-40B4-BE49-F238E27FC236}">
                    <a16:creationId xmlns:a16="http://schemas.microsoft.com/office/drawing/2014/main" id="{0EA57B18-D8C7-EEC6-38B4-1CE52063B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29"/>
                <a:ext cx="95" cy="19"/>
              </a:xfrm>
              <a:custGeom>
                <a:avLst/>
                <a:gdLst>
                  <a:gd name="T0" fmla="*/ 285 w 285"/>
                  <a:gd name="T1" fmla="*/ 30 h 59"/>
                  <a:gd name="T2" fmla="*/ 284 w 285"/>
                  <a:gd name="T3" fmla="*/ 37 h 59"/>
                  <a:gd name="T4" fmla="*/ 282 w 285"/>
                  <a:gd name="T5" fmla="*/ 45 h 59"/>
                  <a:gd name="T6" fmla="*/ 279 w 285"/>
                  <a:gd name="T7" fmla="*/ 53 h 59"/>
                  <a:gd name="T8" fmla="*/ 278 w 285"/>
                  <a:gd name="T9" fmla="*/ 59 h 59"/>
                  <a:gd name="T10" fmla="*/ 260 w 285"/>
                  <a:gd name="T11" fmla="*/ 58 h 59"/>
                  <a:gd name="T12" fmla="*/ 242 w 285"/>
                  <a:gd name="T13" fmla="*/ 55 h 59"/>
                  <a:gd name="T14" fmla="*/ 226 w 285"/>
                  <a:gd name="T15" fmla="*/ 54 h 59"/>
                  <a:gd name="T16" fmla="*/ 208 w 285"/>
                  <a:gd name="T17" fmla="*/ 51 h 59"/>
                  <a:gd name="T18" fmla="*/ 190 w 285"/>
                  <a:gd name="T19" fmla="*/ 50 h 59"/>
                  <a:gd name="T20" fmla="*/ 172 w 285"/>
                  <a:gd name="T21" fmla="*/ 47 h 59"/>
                  <a:gd name="T22" fmla="*/ 154 w 285"/>
                  <a:gd name="T23" fmla="*/ 46 h 59"/>
                  <a:gd name="T24" fmla="*/ 138 w 285"/>
                  <a:gd name="T25" fmla="*/ 43 h 59"/>
                  <a:gd name="T26" fmla="*/ 120 w 285"/>
                  <a:gd name="T27" fmla="*/ 42 h 59"/>
                  <a:gd name="T28" fmla="*/ 102 w 285"/>
                  <a:gd name="T29" fmla="*/ 41 h 59"/>
                  <a:gd name="T30" fmla="*/ 86 w 285"/>
                  <a:gd name="T31" fmla="*/ 38 h 59"/>
                  <a:gd name="T32" fmla="*/ 68 w 285"/>
                  <a:gd name="T33" fmla="*/ 37 h 59"/>
                  <a:gd name="T34" fmla="*/ 52 w 285"/>
                  <a:gd name="T35" fmla="*/ 34 h 59"/>
                  <a:gd name="T36" fmla="*/ 34 w 285"/>
                  <a:gd name="T37" fmla="*/ 33 h 59"/>
                  <a:gd name="T38" fmla="*/ 16 w 285"/>
                  <a:gd name="T39" fmla="*/ 30 h 59"/>
                  <a:gd name="T40" fmla="*/ 0 w 285"/>
                  <a:gd name="T41" fmla="*/ 29 h 59"/>
                  <a:gd name="T42" fmla="*/ 1 w 285"/>
                  <a:gd name="T43" fmla="*/ 22 h 59"/>
                  <a:gd name="T44" fmla="*/ 3 w 285"/>
                  <a:gd name="T45" fmla="*/ 14 h 59"/>
                  <a:gd name="T46" fmla="*/ 4 w 285"/>
                  <a:gd name="T47" fmla="*/ 8 h 59"/>
                  <a:gd name="T48" fmla="*/ 6 w 285"/>
                  <a:gd name="T49" fmla="*/ 0 h 59"/>
                  <a:gd name="T50" fmla="*/ 22 w 285"/>
                  <a:gd name="T51" fmla="*/ 1 h 59"/>
                  <a:gd name="T52" fmla="*/ 40 w 285"/>
                  <a:gd name="T53" fmla="*/ 4 h 59"/>
                  <a:gd name="T54" fmla="*/ 58 w 285"/>
                  <a:gd name="T55" fmla="*/ 5 h 59"/>
                  <a:gd name="T56" fmla="*/ 74 w 285"/>
                  <a:gd name="T57" fmla="*/ 8 h 59"/>
                  <a:gd name="T58" fmla="*/ 92 w 285"/>
                  <a:gd name="T59" fmla="*/ 9 h 59"/>
                  <a:gd name="T60" fmla="*/ 110 w 285"/>
                  <a:gd name="T61" fmla="*/ 12 h 59"/>
                  <a:gd name="T62" fmla="*/ 126 w 285"/>
                  <a:gd name="T63" fmla="*/ 13 h 59"/>
                  <a:gd name="T64" fmla="*/ 144 w 285"/>
                  <a:gd name="T65" fmla="*/ 14 h 59"/>
                  <a:gd name="T66" fmla="*/ 162 w 285"/>
                  <a:gd name="T67" fmla="*/ 17 h 59"/>
                  <a:gd name="T68" fmla="*/ 180 w 285"/>
                  <a:gd name="T69" fmla="*/ 18 h 59"/>
                  <a:gd name="T70" fmla="*/ 197 w 285"/>
                  <a:gd name="T71" fmla="*/ 21 h 59"/>
                  <a:gd name="T72" fmla="*/ 215 w 285"/>
                  <a:gd name="T73" fmla="*/ 22 h 59"/>
                  <a:gd name="T74" fmla="*/ 232 w 285"/>
                  <a:gd name="T75" fmla="*/ 25 h 59"/>
                  <a:gd name="T76" fmla="*/ 249 w 285"/>
                  <a:gd name="T77" fmla="*/ 26 h 59"/>
                  <a:gd name="T78" fmla="*/ 267 w 285"/>
                  <a:gd name="T79" fmla="*/ 29 h 59"/>
                  <a:gd name="T80" fmla="*/ 285 w 285"/>
                  <a:gd name="T81" fmla="*/ 3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5" h="59">
                    <a:moveTo>
                      <a:pt x="285" y="30"/>
                    </a:moveTo>
                    <a:lnTo>
                      <a:pt x="284" y="37"/>
                    </a:lnTo>
                    <a:lnTo>
                      <a:pt x="282" y="45"/>
                    </a:lnTo>
                    <a:lnTo>
                      <a:pt x="279" y="53"/>
                    </a:lnTo>
                    <a:lnTo>
                      <a:pt x="278" y="59"/>
                    </a:lnTo>
                    <a:lnTo>
                      <a:pt x="260" y="58"/>
                    </a:lnTo>
                    <a:lnTo>
                      <a:pt x="242" y="55"/>
                    </a:lnTo>
                    <a:lnTo>
                      <a:pt x="226" y="54"/>
                    </a:lnTo>
                    <a:lnTo>
                      <a:pt x="208" y="51"/>
                    </a:lnTo>
                    <a:lnTo>
                      <a:pt x="190" y="50"/>
                    </a:lnTo>
                    <a:lnTo>
                      <a:pt x="172" y="47"/>
                    </a:lnTo>
                    <a:lnTo>
                      <a:pt x="154" y="46"/>
                    </a:lnTo>
                    <a:lnTo>
                      <a:pt x="138" y="43"/>
                    </a:lnTo>
                    <a:lnTo>
                      <a:pt x="120" y="42"/>
                    </a:lnTo>
                    <a:lnTo>
                      <a:pt x="102" y="41"/>
                    </a:lnTo>
                    <a:lnTo>
                      <a:pt x="86" y="38"/>
                    </a:lnTo>
                    <a:lnTo>
                      <a:pt x="68" y="37"/>
                    </a:lnTo>
                    <a:lnTo>
                      <a:pt x="52" y="34"/>
                    </a:lnTo>
                    <a:lnTo>
                      <a:pt x="34" y="33"/>
                    </a:lnTo>
                    <a:lnTo>
                      <a:pt x="16" y="30"/>
                    </a:lnTo>
                    <a:lnTo>
                      <a:pt x="0" y="29"/>
                    </a:lnTo>
                    <a:lnTo>
                      <a:pt x="1" y="22"/>
                    </a:lnTo>
                    <a:lnTo>
                      <a:pt x="3" y="14"/>
                    </a:lnTo>
                    <a:lnTo>
                      <a:pt x="4" y="8"/>
                    </a:lnTo>
                    <a:lnTo>
                      <a:pt x="6" y="0"/>
                    </a:lnTo>
                    <a:lnTo>
                      <a:pt x="22" y="1"/>
                    </a:lnTo>
                    <a:lnTo>
                      <a:pt x="40" y="4"/>
                    </a:lnTo>
                    <a:lnTo>
                      <a:pt x="58" y="5"/>
                    </a:lnTo>
                    <a:lnTo>
                      <a:pt x="74" y="8"/>
                    </a:lnTo>
                    <a:lnTo>
                      <a:pt x="92" y="9"/>
                    </a:lnTo>
                    <a:lnTo>
                      <a:pt x="110" y="12"/>
                    </a:lnTo>
                    <a:lnTo>
                      <a:pt x="126" y="13"/>
                    </a:lnTo>
                    <a:lnTo>
                      <a:pt x="144" y="14"/>
                    </a:lnTo>
                    <a:lnTo>
                      <a:pt x="162" y="17"/>
                    </a:lnTo>
                    <a:lnTo>
                      <a:pt x="180" y="18"/>
                    </a:lnTo>
                    <a:lnTo>
                      <a:pt x="197" y="21"/>
                    </a:lnTo>
                    <a:lnTo>
                      <a:pt x="215" y="22"/>
                    </a:lnTo>
                    <a:lnTo>
                      <a:pt x="232" y="25"/>
                    </a:lnTo>
                    <a:lnTo>
                      <a:pt x="249" y="26"/>
                    </a:lnTo>
                    <a:lnTo>
                      <a:pt x="267" y="29"/>
                    </a:lnTo>
                    <a:lnTo>
                      <a:pt x="285" y="30"/>
                    </a:lnTo>
                    <a:close/>
                  </a:path>
                </a:pathLst>
              </a:custGeom>
              <a:solidFill>
                <a:srgbClr val="99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2" name="Freeform 80">
                <a:extLst>
                  <a:ext uri="{FF2B5EF4-FFF2-40B4-BE49-F238E27FC236}">
                    <a16:creationId xmlns:a16="http://schemas.microsoft.com/office/drawing/2014/main" id="{C1F89866-32F1-1A0B-1452-FF68D9974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29"/>
                <a:ext cx="95" cy="19"/>
              </a:xfrm>
              <a:custGeom>
                <a:avLst/>
                <a:gdLst>
                  <a:gd name="T0" fmla="*/ 285 w 285"/>
                  <a:gd name="T1" fmla="*/ 31 h 57"/>
                  <a:gd name="T2" fmla="*/ 284 w 285"/>
                  <a:gd name="T3" fmla="*/ 37 h 57"/>
                  <a:gd name="T4" fmla="*/ 282 w 285"/>
                  <a:gd name="T5" fmla="*/ 44 h 57"/>
                  <a:gd name="T6" fmla="*/ 279 w 285"/>
                  <a:gd name="T7" fmla="*/ 50 h 57"/>
                  <a:gd name="T8" fmla="*/ 278 w 285"/>
                  <a:gd name="T9" fmla="*/ 57 h 57"/>
                  <a:gd name="T10" fmla="*/ 260 w 285"/>
                  <a:gd name="T11" fmla="*/ 56 h 57"/>
                  <a:gd name="T12" fmla="*/ 242 w 285"/>
                  <a:gd name="T13" fmla="*/ 53 h 57"/>
                  <a:gd name="T14" fmla="*/ 226 w 285"/>
                  <a:gd name="T15" fmla="*/ 52 h 57"/>
                  <a:gd name="T16" fmla="*/ 208 w 285"/>
                  <a:gd name="T17" fmla="*/ 50 h 57"/>
                  <a:gd name="T18" fmla="*/ 190 w 285"/>
                  <a:gd name="T19" fmla="*/ 48 h 57"/>
                  <a:gd name="T20" fmla="*/ 172 w 285"/>
                  <a:gd name="T21" fmla="*/ 46 h 57"/>
                  <a:gd name="T22" fmla="*/ 154 w 285"/>
                  <a:gd name="T23" fmla="*/ 44 h 57"/>
                  <a:gd name="T24" fmla="*/ 138 w 285"/>
                  <a:gd name="T25" fmla="*/ 42 h 57"/>
                  <a:gd name="T26" fmla="*/ 120 w 285"/>
                  <a:gd name="T27" fmla="*/ 40 h 57"/>
                  <a:gd name="T28" fmla="*/ 102 w 285"/>
                  <a:gd name="T29" fmla="*/ 38 h 57"/>
                  <a:gd name="T30" fmla="*/ 86 w 285"/>
                  <a:gd name="T31" fmla="*/ 36 h 57"/>
                  <a:gd name="T32" fmla="*/ 68 w 285"/>
                  <a:gd name="T33" fmla="*/ 35 h 57"/>
                  <a:gd name="T34" fmla="*/ 52 w 285"/>
                  <a:gd name="T35" fmla="*/ 32 h 57"/>
                  <a:gd name="T36" fmla="*/ 34 w 285"/>
                  <a:gd name="T37" fmla="*/ 31 h 57"/>
                  <a:gd name="T38" fmla="*/ 16 w 285"/>
                  <a:gd name="T39" fmla="*/ 28 h 57"/>
                  <a:gd name="T40" fmla="*/ 0 w 285"/>
                  <a:gd name="T41" fmla="*/ 27 h 57"/>
                  <a:gd name="T42" fmla="*/ 1 w 285"/>
                  <a:gd name="T43" fmla="*/ 20 h 57"/>
                  <a:gd name="T44" fmla="*/ 3 w 285"/>
                  <a:gd name="T45" fmla="*/ 13 h 57"/>
                  <a:gd name="T46" fmla="*/ 3 w 285"/>
                  <a:gd name="T47" fmla="*/ 7 h 57"/>
                  <a:gd name="T48" fmla="*/ 4 w 285"/>
                  <a:gd name="T49" fmla="*/ 0 h 57"/>
                  <a:gd name="T50" fmla="*/ 22 w 285"/>
                  <a:gd name="T51" fmla="*/ 1 h 57"/>
                  <a:gd name="T52" fmla="*/ 38 w 285"/>
                  <a:gd name="T53" fmla="*/ 4 h 57"/>
                  <a:gd name="T54" fmla="*/ 56 w 285"/>
                  <a:gd name="T55" fmla="*/ 5 h 57"/>
                  <a:gd name="T56" fmla="*/ 74 w 285"/>
                  <a:gd name="T57" fmla="*/ 8 h 57"/>
                  <a:gd name="T58" fmla="*/ 92 w 285"/>
                  <a:gd name="T59" fmla="*/ 9 h 57"/>
                  <a:gd name="T60" fmla="*/ 108 w 285"/>
                  <a:gd name="T61" fmla="*/ 12 h 57"/>
                  <a:gd name="T62" fmla="*/ 126 w 285"/>
                  <a:gd name="T63" fmla="*/ 13 h 57"/>
                  <a:gd name="T64" fmla="*/ 144 w 285"/>
                  <a:gd name="T65" fmla="*/ 15 h 57"/>
                  <a:gd name="T66" fmla="*/ 162 w 285"/>
                  <a:gd name="T67" fmla="*/ 17 h 57"/>
                  <a:gd name="T68" fmla="*/ 180 w 285"/>
                  <a:gd name="T69" fmla="*/ 19 h 57"/>
                  <a:gd name="T70" fmla="*/ 197 w 285"/>
                  <a:gd name="T71" fmla="*/ 21 h 57"/>
                  <a:gd name="T72" fmla="*/ 215 w 285"/>
                  <a:gd name="T73" fmla="*/ 23 h 57"/>
                  <a:gd name="T74" fmla="*/ 232 w 285"/>
                  <a:gd name="T75" fmla="*/ 25 h 57"/>
                  <a:gd name="T76" fmla="*/ 249 w 285"/>
                  <a:gd name="T77" fmla="*/ 27 h 57"/>
                  <a:gd name="T78" fmla="*/ 267 w 285"/>
                  <a:gd name="T79" fmla="*/ 29 h 57"/>
                  <a:gd name="T80" fmla="*/ 285 w 285"/>
                  <a:gd name="T81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5" h="57">
                    <a:moveTo>
                      <a:pt x="285" y="31"/>
                    </a:moveTo>
                    <a:lnTo>
                      <a:pt x="284" y="37"/>
                    </a:lnTo>
                    <a:lnTo>
                      <a:pt x="282" y="44"/>
                    </a:lnTo>
                    <a:lnTo>
                      <a:pt x="279" y="50"/>
                    </a:lnTo>
                    <a:lnTo>
                      <a:pt x="278" y="57"/>
                    </a:lnTo>
                    <a:lnTo>
                      <a:pt x="260" y="56"/>
                    </a:lnTo>
                    <a:lnTo>
                      <a:pt x="242" y="53"/>
                    </a:lnTo>
                    <a:lnTo>
                      <a:pt x="226" y="52"/>
                    </a:lnTo>
                    <a:lnTo>
                      <a:pt x="208" y="50"/>
                    </a:lnTo>
                    <a:lnTo>
                      <a:pt x="190" y="48"/>
                    </a:lnTo>
                    <a:lnTo>
                      <a:pt x="172" y="46"/>
                    </a:lnTo>
                    <a:lnTo>
                      <a:pt x="154" y="44"/>
                    </a:lnTo>
                    <a:lnTo>
                      <a:pt x="138" y="42"/>
                    </a:lnTo>
                    <a:lnTo>
                      <a:pt x="120" y="40"/>
                    </a:lnTo>
                    <a:lnTo>
                      <a:pt x="102" y="38"/>
                    </a:lnTo>
                    <a:lnTo>
                      <a:pt x="86" y="36"/>
                    </a:lnTo>
                    <a:lnTo>
                      <a:pt x="68" y="35"/>
                    </a:lnTo>
                    <a:lnTo>
                      <a:pt x="52" y="32"/>
                    </a:lnTo>
                    <a:lnTo>
                      <a:pt x="34" y="31"/>
                    </a:lnTo>
                    <a:lnTo>
                      <a:pt x="16" y="28"/>
                    </a:lnTo>
                    <a:lnTo>
                      <a:pt x="0" y="27"/>
                    </a:lnTo>
                    <a:lnTo>
                      <a:pt x="1" y="20"/>
                    </a:lnTo>
                    <a:lnTo>
                      <a:pt x="3" y="13"/>
                    </a:lnTo>
                    <a:lnTo>
                      <a:pt x="3" y="7"/>
                    </a:lnTo>
                    <a:lnTo>
                      <a:pt x="4" y="0"/>
                    </a:lnTo>
                    <a:lnTo>
                      <a:pt x="22" y="1"/>
                    </a:lnTo>
                    <a:lnTo>
                      <a:pt x="38" y="4"/>
                    </a:lnTo>
                    <a:lnTo>
                      <a:pt x="56" y="5"/>
                    </a:lnTo>
                    <a:lnTo>
                      <a:pt x="74" y="8"/>
                    </a:lnTo>
                    <a:lnTo>
                      <a:pt x="92" y="9"/>
                    </a:lnTo>
                    <a:lnTo>
                      <a:pt x="108" y="12"/>
                    </a:lnTo>
                    <a:lnTo>
                      <a:pt x="126" y="13"/>
                    </a:lnTo>
                    <a:lnTo>
                      <a:pt x="144" y="15"/>
                    </a:lnTo>
                    <a:lnTo>
                      <a:pt x="162" y="17"/>
                    </a:lnTo>
                    <a:lnTo>
                      <a:pt x="180" y="19"/>
                    </a:lnTo>
                    <a:lnTo>
                      <a:pt x="197" y="21"/>
                    </a:lnTo>
                    <a:lnTo>
                      <a:pt x="215" y="23"/>
                    </a:lnTo>
                    <a:lnTo>
                      <a:pt x="232" y="25"/>
                    </a:lnTo>
                    <a:lnTo>
                      <a:pt x="249" y="27"/>
                    </a:lnTo>
                    <a:lnTo>
                      <a:pt x="267" y="29"/>
                    </a:lnTo>
                    <a:lnTo>
                      <a:pt x="285" y="31"/>
                    </a:lnTo>
                    <a:close/>
                  </a:path>
                </a:pathLst>
              </a:custGeom>
              <a:solidFill>
                <a:srgbClr val="A0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3" name="Freeform 81">
                <a:extLst>
                  <a:ext uri="{FF2B5EF4-FFF2-40B4-BE49-F238E27FC236}">
                    <a16:creationId xmlns:a16="http://schemas.microsoft.com/office/drawing/2014/main" id="{9DC32681-38FB-D772-3EC3-739B1E43E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29"/>
                <a:ext cx="95" cy="19"/>
              </a:xfrm>
              <a:custGeom>
                <a:avLst/>
                <a:gdLst>
                  <a:gd name="T0" fmla="*/ 285 w 285"/>
                  <a:gd name="T1" fmla="*/ 31 h 55"/>
                  <a:gd name="T2" fmla="*/ 284 w 285"/>
                  <a:gd name="T3" fmla="*/ 36 h 55"/>
                  <a:gd name="T4" fmla="*/ 282 w 285"/>
                  <a:gd name="T5" fmla="*/ 43 h 55"/>
                  <a:gd name="T6" fmla="*/ 279 w 285"/>
                  <a:gd name="T7" fmla="*/ 48 h 55"/>
                  <a:gd name="T8" fmla="*/ 278 w 285"/>
                  <a:gd name="T9" fmla="*/ 55 h 55"/>
                  <a:gd name="T10" fmla="*/ 260 w 285"/>
                  <a:gd name="T11" fmla="*/ 53 h 55"/>
                  <a:gd name="T12" fmla="*/ 242 w 285"/>
                  <a:gd name="T13" fmla="*/ 51 h 55"/>
                  <a:gd name="T14" fmla="*/ 226 w 285"/>
                  <a:gd name="T15" fmla="*/ 49 h 55"/>
                  <a:gd name="T16" fmla="*/ 208 w 285"/>
                  <a:gd name="T17" fmla="*/ 48 h 55"/>
                  <a:gd name="T18" fmla="*/ 190 w 285"/>
                  <a:gd name="T19" fmla="*/ 45 h 55"/>
                  <a:gd name="T20" fmla="*/ 172 w 285"/>
                  <a:gd name="T21" fmla="*/ 44 h 55"/>
                  <a:gd name="T22" fmla="*/ 154 w 285"/>
                  <a:gd name="T23" fmla="*/ 41 h 55"/>
                  <a:gd name="T24" fmla="*/ 138 w 285"/>
                  <a:gd name="T25" fmla="*/ 40 h 55"/>
                  <a:gd name="T26" fmla="*/ 120 w 285"/>
                  <a:gd name="T27" fmla="*/ 37 h 55"/>
                  <a:gd name="T28" fmla="*/ 102 w 285"/>
                  <a:gd name="T29" fmla="*/ 36 h 55"/>
                  <a:gd name="T30" fmla="*/ 86 w 285"/>
                  <a:gd name="T31" fmla="*/ 34 h 55"/>
                  <a:gd name="T32" fmla="*/ 68 w 285"/>
                  <a:gd name="T33" fmla="*/ 32 h 55"/>
                  <a:gd name="T34" fmla="*/ 52 w 285"/>
                  <a:gd name="T35" fmla="*/ 30 h 55"/>
                  <a:gd name="T36" fmla="*/ 34 w 285"/>
                  <a:gd name="T37" fmla="*/ 28 h 55"/>
                  <a:gd name="T38" fmla="*/ 16 w 285"/>
                  <a:gd name="T39" fmla="*/ 26 h 55"/>
                  <a:gd name="T40" fmla="*/ 0 w 285"/>
                  <a:gd name="T41" fmla="*/ 24 h 55"/>
                  <a:gd name="T42" fmla="*/ 1 w 285"/>
                  <a:gd name="T43" fmla="*/ 18 h 55"/>
                  <a:gd name="T44" fmla="*/ 3 w 285"/>
                  <a:gd name="T45" fmla="*/ 12 h 55"/>
                  <a:gd name="T46" fmla="*/ 3 w 285"/>
                  <a:gd name="T47" fmla="*/ 6 h 55"/>
                  <a:gd name="T48" fmla="*/ 4 w 285"/>
                  <a:gd name="T49" fmla="*/ 0 h 55"/>
                  <a:gd name="T50" fmla="*/ 22 w 285"/>
                  <a:gd name="T51" fmla="*/ 2 h 55"/>
                  <a:gd name="T52" fmla="*/ 38 w 285"/>
                  <a:gd name="T53" fmla="*/ 4 h 55"/>
                  <a:gd name="T54" fmla="*/ 56 w 285"/>
                  <a:gd name="T55" fmla="*/ 6 h 55"/>
                  <a:gd name="T56" fmla="*/ 74 w 285"/>
                  <a:gd name="T57" fmla="*/ 8 h 55"/>
                  <a:gd name="T58" fmla="*/ 90 w 285"/>
                  <a:gd name="T59" fmla="*/ 10 h 55"/>
                  <a:gd name="T60" fmla="*/ 108 w 285"/>
                  <a:gd name="T61" fmla="*/ 12 h 55"/>
                  <a:gd name="T62" fmla="*/ 126 w 285"/>
                  <a:gd name="T63" fmla="*/ 14 h 55"/>
                  <a:gd name="T64" fmla="*/ 144 w 285"/>
                  <a:gd name="T65" fmla="*/ 15 h 55"/>
                  <a:gd name="T66" fmla="*/ 162 w 285"/>
                  <a:gd name="T67" fmla="*/ 18 h 55"/>
                  <a:gd name="T68" fmla="*/ 178 w 285"/>
                  <a:gd name="T69" fmla="*/ 19 h 55"/>
                  <a:gd name="T70" fmla="*/ 196 w 285"/>
                  <a:gd name="T71" fmla="*/ 22 h 55"/>
                  <a:gd name="T72" fmla="*/ 214 w 285"/>
                  <a:gd name="T73" fmla="*/ 23 h 55"/>
                  <a:gd name="T74" fmla="*/ 232 w 285"/>
                  <a:gd name="T75" fmla="*/ 26 h 55"/>
                  <a:gd name="T76" fmla="*/ 249 w 285"/>
                  <a:gd name="T77" fmla="*/ 27 h 55"/>
                  <a:gd name="T78" fmla="*/ 267 w 285"/>
                  <a:gd name="T79" fmla="*/ 30 h 55"/>
                  <a:gd name="T80" fmla="*/ 285 w 285"/>
                  <a:gd name="T81" fmla="*/ 3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5" h="55">
                    <a:moveTo>
                      <a:pt x="285" y="31"/>
                    </a:moveTo>
                    <a:lnTo>
                      <a:pt x="284" y="36"/>
                    </a:lnTo>
                    <a:lnTo>
                      <a:pt x="282" y="43"/>
                    </a:lnTo>
                    <a:lnTo>
                      <a:pt x="279" y="48"/>
                    </a:lnTo>
                    <a:lnTo>
                      <a:pt x="278" y="55"/>
                    </a:lnTo>
                    <a:lnTo>
                      <a:pt x="260" y="53"/>
                    </a:lnTo>
                    <a:lnTo>
                      <a:pt x="242" y="51"/>
                    </a:lnTo>
                    <a:lnTo>
                      <a:pt x="226" y="49"/>
                    </a:lnTo>
                    <a:lnTo>
                      <a:pt x="208" y="48"/>
                    </a:lnTo>
                    <a:lnTo>
                      <a:pt x="190" y="45"/>
                    </a:lnTo>
                    <a:lnTo>
                      <a:pt x="172" y="44"/>
                    </a:lnTo>
                    <a:lnTo>
                      <a:pt x="154" y="41"/>
                    </a:lnTo>
                    <a:lnTo>
                      <a:pt x="138" y="40"/>
                    </a:lnTo>
                    <a:lnTo>
                      <a:pt x="120" y="37"/>
                    </a:lnTo>
                    <a:lnTo>
                      <a:pt x="102" y="36"/>
                    </a:lnTo>
                    <a:lnTo>
                      <a:pt x="86" y="34"/>
                    </a:lnTo>
                    <a:lnTo>
                      <a:pt x="68" y="32"/>
                    </a:lnTo>
                    <a:lnTo>
                      <a:pt x="52" y="30"/>
                    </a:lnTo>
                    <a:lnTo>
                      <a:pt x="34" y="28"/>
                    </a:lnTo>
                    <a:lnTo>
                      <a:pt x="16" y="26"/>
                    </a:lnTo>
                    <a:lnTo>
                      <a:pt x="0" y="24"/>
                    </a:lnTo>
                    <a:lnTo>
                      <a:pt x="1" y="18"/>
                    </a:lnTo>
                    <a:lnTo>
                      <a:pt x="3" y="12"/>
                    </a:lnTo>
                    <a:lnTo>
                      <a:pt x="3" y="6"/>
                    </a:lnTo>
                    <a:lnTo>
                      <a:pt x="4" y="0"/>
                    </a:lnTo>
                    <a:lnTo>
                      <a:pt x="22" y="2"/>
                    </a:lnTo>
                    <a:lnTo>
                      <a:pt x="38" y="4"/>
                    </a:lnTo>
                    <a:lnTo>
                      <a:pt x="56" y="6"/>
                    </a:lnTo>
                    <a:lnTo>
                      <a:pt x="74" y="8"/>
                    </a:lnTo>
                    <a:lnTo>
                      <a:pt x="90" y="10"/>
                    </a:lnTo>
                    <a:lnTo>
                      <a:pt x="108" y="12"/>
                    </a:lnTo>
                    <a:lnTo>
                      <a:pt x="126" y="14"/>
                    </a:lnTo>
                    <a:lnTo>
                      <a:pt x="144" y="15"/>
                    </a:lnTo>
                    <a:lnTo>
                      <a:pt x="162" y="18"/>
                    </a:lnTo>
                    <a:lnTo>
                      <a:pt x="178" y="19"/>
                    </a:lnTo>
                    <a:lnTo>
                      <a:pt x="196" y="22"/>
                    </a:lnTo>
                    <a:lnTo>
                      <a:pt x="214" y="23"/>
                    </a:lnTo>
                    <a:lnTo>
                      <a:pt x="232" y="26"/>
                    </a:lnTo>
                    <a:lnTo>
                      <a:pt x="249" y="27"/>
                    </a:lnTo>
                    <a:lnTo>
                      <a:pt x="267" y="30"/>
                    </a:lnTo>
                    <a:lnTo>
                      <a:pt x="285" y="31"/>
                    </a:lnTo>
                    <a:close/>
                  </a:path>
                </a:pathLst>
              </a:custGeom>
              <a:solidFill>
                <a:srgbClr val="A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4" name="Freeform 82">
                <a:extLst>
                  <a:ext uri="{FF2B5EF4-FFF2-40B4-BE49-F238E27FC236}">
                    <a16:creationId xmlns:a16="http://schemas.microsoft.com/office/drawing/2014/main" id="{43698D12-0B30-6DFC-D46D-6D36716FC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30"/>
                <a:ext cx="95" cy="18"/>
              </a:xfrm>
              <a:custGeom>
                <a:avLst/>
                <a:gdLst>
                  <a:gd name="T0" fmla="*/ 285 w 285"/>
                  <a:gd name="T1" fmla="*/ 30 h 53"/>
                  <a:gd name="T2" fmla="*/ 284 w 285"/>
                  <a:gd name="T3" fmla="*/ 35 h 53"/>
                  <a:gd name="T4" fmla="*/ 282 w 285"/>
                  <a:gd name="T5" fmla="*/ 41 h 53"/>
                  <a:gd name="T6" fmla="*/ 279 w 285"/>
                  <a:gd name="T7" fmla="*/ 47 h 53"/>
                  <a:gd name="T8" fmla="*/ 278 w 285"/>
                  <a:gd name="T9" fmla="*/ 53 h 53"/>
                  <a:gd name="T10" fmla="*/ 260 w 285"/>
                  <a:gd name="T11" fmla="*/ 50 h 53"/>
                  <a:gd name="T12" fmla="*/ 242 w 285"/>
                  <a:gd name="T13" fmla="*/ 49 h 53"/>
                  <a:gd name="T14" fmla="*/ 226 w 285"/>
                  <a:gd name="T15" fmla="*/ 46 h 53"/>
                  <a:gd name="T16" fmla="*/ 208 w 285"/>
                  <a:gd name="T17" fmla="*/ 45 h 53"/>
                  <a:gd name="T18" fmla="*/ 190 w 285"/>
                  <a:gd name="T19" fmla="*/ 42 h 53"/>
                  <a:gd name="T20" fmla="*/ 172 w 285"/>
                  <a:gd name="T21" fmla="*/ 41 h 53"/>
                  <a:gd name="T22" fmla="*/ 154 w 285"/>
                  <a:gd name="T23" fmla="*/ 38 h 53"/>
                  <a:gd name="T24" fmla="*/ 138 w 285"/>
                  <a:gd name="T25" fmla="*/ 37 h 53"/>
                  <a:gd name="T26" fmla="*/ 120 w 285"/>
                  <a:gd name="T27" fmla="*/ 34 h 53"/>
                  <a:gd name="T28" fmla="*/ 102 w 285"/>
                  <a:gd name="T29" fmla="*/ 33 h 53"/>
                  <a:gd name="T30" fmla="*/ 86 w 285"/>
                  <a:gd name="T31" fmla="*/ 30 h 53"/>
                  <a:gd name="T32" fmla="*/ 68 w 285"/>
                  <a:gd name="T33" fmla="*/ 29 h 53"/>
                  <a:gd name="T34" fmla="*/ 52 w 285"/>
                  <a:gd name="T35" fmla="*/ 26 h 53"/>
                  <a:gd name="T36" fmla="*/ 34 w 285"/>
                  <a:gd name="T37" fmla="*/ 25 h 53"/>
                  <a:gd name="T38" fmla="*/ 16 w 285"/>
                  <a:gd name="T39" fmla="*/ 22 h 53"/>
                  <a:gd name="T40" fmla="*/ 0 w 285"/>
                  <a:gd name="T41" fmla="*/ 21 h 53"/>
                  <a:gd name="T42" fmla="*/ 1 w 285"/>
                  <a:gd name="T43" fmla="*/ 16 h 53"/>
                  <a:gd name="T44" fmla="*/ 3 w 285"/>
                  <a:gd name="T45" fmla="*/ 10 h 53"/>
                  <a:gd name="T46" fmla="*/ 3 w 285"/>
                  <a:gd name="T47" fmla="*/ 5 h 53"/>
                  <a:gd name="T48" fmla="*/ 4 w 285"/>
                  <a:gd name="T49" fmla="*/ 0 h 53"/>
                  <a:gd name="T50" fmla="*/ 22 w 285"/>
                  <a:gd name="T51" fmla="*/ 1 h 53"/>
                  <a:gd name="T52" fmla="*/ 38 w 285"/>
                  <a:gd name="T53" fmla="*/ 4 h 53"/>
                  <a:gd name="T54" fmla="*/ 56 w 285"/>
                  <a:gd name="T55" fmla="*/ 5 h 53"/>
                  <a:gd name="T56" fmla="*/ 74 w 285"/>
                  <a:gd name="T57" fmla="*/ 8 h 53"/>
                  <a:gd name="T58" fmla="*/ 90 w 285"/>
                  <a:gd name="T59" fmla="*/ 9 h 53"/>
                  <a:gd name="T60" fmla="*/ 108 w 285"/>
                  <a:gd name="T61" fmla="*/ 12 h 53"/>
                  <a:gd name="T62" fmla="*/ 126 w 285"/>
                  <a:gd name="T63" fmla="*/ 13 h 53"/>
                  <a:gd name="T64" fmla="*/ 144 w 285"/>
                  <a:gd name="T65" fmla="*/ 14 h 53"/>
                  <a:gd name="T66" fmla="*/ 162 w 285"/>
                  <a:gd name="T67" fmla="*/ 17 h 53"/>
                  <a:gd name="T68" fmla="*/ 178 w 285"/>
                  <a:gd name="T69" fmla="*/ 18 h 53"/>
                  <a:gd name="T70" fmla="*/ 196 w 285"/>
                  <a:gd name="T71" fmla="*/ 21 h 53"/>
                  <a:gd name="T72" fmla="*/ 214 w 285"/>
                  <a:gd name="T73" fmla="*/ 22 h 53"/>
                  <a:gd name="T74" fmla="*/ 232 w 285"/>
                  <a:gd name="T75" fmla="*/ 25 h 53"/>
                  <a:gd name="T76" fmla="*/ 249 w 285"/>
                  <a:gd name="T77" fmla="*/ 26 h 53"/>
                  <a:gd name="T78" fmla="*/ 267 w 285"/>
                  <a:gd name="T79" fmla="*/ 29 h 53"/>
                  <a:gd name="T80" fmla="*/ 285 w 285"/>
                  <a:gd name="T81" fmla="*/ 3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5" h="53">
                    <a:moveTo>
                      <a:pt x="285" y="30"/>
                    </a:moveTo>
                    <a:lnTo>
                      <a:pt x="284" y="35"/>
                    </a:lnTo>
                    <a:lnTo>
                      <a:pt x="282" y="41"/>
                    </a:lnTo>
                    <a:lnTo>
                      <a:pt x="279" y="47"/>
                    </a:lnTo>
                    <a:lnTo>
                      <a:pt x="278" y="53"/>
                    </a:lnTo>
                    <a:lnTo>
                      <a:pt x="260" y="50"/>
                    </a:lnTo>
                    <a:lnTo>
                      <a:pt x="242" y="49"/>
                    </a:lnTo>
                    <a:lnTo>
                      <a:pt x="226" y="46"/>
                    </a:lnTo>
                    <a:lnTo>
                      <a:pt x="208" y="45"/>
                    </a:lnTo>
                    <a:lnTo>
                      <a:pt x="190" y="42"/>
                    </a:lnTo>
                    <a:lnTo>
                      <a:pt x="172" y="41"/>
                    </a:lnTo>
                    <a:lnTo>
                      <a:pt x="154" y="38"/>
                    </a:lnTo>
                    <a:lnTo>
                      <a:pt x="138" y="37"/>
                    </a:lnTo>
                    <a:lnTo>
                      <a:pt x="120" y="34"/>
                    </a:lnTo>
                    <a:lnTo>
                      <a:pt x="102" y="33"/>
                    </a:lnTo>
                    <a:lnTo>
                      <a:pt x="86" y="30"/>
                    </a:lnTo>
                    <a:lnTo>
                      <a:pt x="68" y="29"/>
                    </a:lnTo>
                    <a:lnTo>
                      <a:pt x="52" y="26"/>
                    </a:lnTo>
                    <a:lnTo>
                      <a:pt x="34" y="25"/>
                    </a:lnTo>
                    <a:lnTo>
                      <a:pt x="16" y="22"/>
                    </a:lnTo>
                    <a:lnTo>
                      <a:pt x="0" y="21"/>
                    </a:lnTo>
                    <a:lnTo>
                      <a:pt x="1" y="16"/>
                    </a:lnTo>
                    <a:lnTo>
                      <a:pt x="3" y="10"/>
                    </a:lnTo>
                    <a:lnTo>
                      <a:pt x="3" y="5"/>
                    </a:lnTo>
                    <a:lnTo>
                      <a:pt x="4" y="0"/>
                    </a:lnTo>
                    <a:lnTo>
                      <a:pt x="22" y="1"/>
                    </a:lnTo>
                    <a:lnTo>
                      <a:pt x="38" y="4"/>
                    </a:lnTo>
                    <a:lnTo>
                      <a:pt x="56" y="5"/>
                    </a:lnTo>
                    <a:lnTo>
                      <a:pt x="74" y="8"/>
                    </a:lnTo>
                    <a:lnTo>
                      <a:pt x="90" y="9"/>
                    </a:lnTo>
                    <a:lnTo>
                      <a:pt x="108" y="12"/>
                    </a:lnTo>
                    <a:lnTo>
                      <a:pt x="126" y="13"/>
                    </a:lnTo>
                    <a:lnTo>
                      <a:pt x="144" y="14"/>
                    </a:lnTo>
                    <a:lnTo>
                      <a:pt x="162" y="17"/>
                    </a:lnTo>
                    <a:lnTo>
                      <a:pt x="178" y="18"/>
                    </a:lnTo>
                    <a:lnTo>
                      <a:pt x="196" y="21"/>
                    </a:lnTo>
                    <a:lnTo>
                      <a:pt x="214" y="22"/>
                    </a:lnTo>
                    <a:lnTo>
                      <a:pt x="232" y="25"/>
                    </a:lnTo>
                    <a:lnTo>
                      <a:pt x="249" y="26"/>
                    </a:lnTo>
                    <a:lnTo>
                      <a:pt x="267" y="29"/>
                    </a:lnTo>
                    <a:lnTo>
                      <a:pt x="285" y="30"/>
                    </a:lnTo>
                    <a:close/>
                  </a:path>
                </a:pathLst>
              </a:custGeom>
              <a:solidFill>
                <a:srgbClr val="AD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5" name="Freeform 83">
                <a:extLst>
                  <a:ext uri="{FF2B5EF4-FFF2-40B4-BE49-F238E27FC236}">
                    <a16:creationId xmlns:a16="http://schemas.microsoft.com/office/drawing/2014/main" id="{4070150E-410A-5CFE-84A1-F982F34452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30"/>
                <a:ext cx="95" cy="17"/>
              </a:xfrm>
              <a:custGeom>
                <a:avLst/>
                <a:gdLst>
                  <a:gd name="T0" fmla="*/ 284 w 284"/>
                  <a:gd name="T1" fmla="*/ 31 h 50"/>
                  <a:gd name="T2" fmla="*/ 282 w 284"/>
                  <a:gd name="T3" fmla="*/ 36 h 50"/>
                  <a:gd name="T4" fmla="*/ 281 w 284"/>
                  <a:gd name="T5" fmla="*/ 40 h 50"/>
                  <a:gd name="T6" fmla="*/ 279 w 284"/>
                  <a:gd name="T7" fmla="*/ 45 h 50"/>
                  <a:gd name="T8" fmla="*/ 278 w 284"/>
                  <a:gd name="T9" fmla="*/ 50 h 50"/>
                  <a:gd name="T10" fmla="*/ 260 w 284"/>
                  <a:gd name="T11" fmla="*/ 49 h 50"/>
                  <a:gd name="T12" fmla="*/ 242 w 284"/>
                  <a:gd name="T13" fmla="*/ 46 h 50"/>
                  <a:gd name="T14" fmla="*/ 226 w 284"/>
                  <a:gd name="T15" fmla="*/ 45 h 50"/>
                  <a:gd name="T16" fmla="*/ 208 w 284"/>
                  <a:gd name="T17" fmla="*/ 42 h 50"/>
                  <a:gd name="T18" fmla="*/ 190 w 284"/>
                  <a:gd name="T19" fmla="*/ 41 h 50"/>
                  <a:gd name="T20" fmla="*/ 172 w 284"/>
                  <a:gd name="T21" fmla="*/ 38 h 50"/>
                  <a:gd name="T22" fmla="*/ 154 w 284"/>
                  <a:gd name="T23" fmla="*/ 37 h 50"/>
                  <a:gd name="T24" fmla="*/ 138 w 284"/>
                  <a:gd name="T25" fmla="*/ 34 h 50"/>
                  <a:gd name="T26" fmla="*/ 120 w 284"/>
                  <a:gd name="T27" fmla="*/ 33 h 50"/>
                  <a:gd name="T28" fmla="*/ 102 w 284"/>
                  <a:gd name="T29" fmla="*/ 31 h 50"/>
                  <a:gd name="T30" fmla="*/ 86 w 284"/>
                  <a:gd name="T31" fmla="*/ 29 h 50"/>
                  <a:gd name="T32" fmla="*/ 68 w 284"/>
                  <a:gd name="T33" fmla="*/ 27 h 50"/>
                  <a:gd name="T34" fmla="*/ 52 w 284"/>
                  <a:gd name="T35" fmla="*/ 25 h 50"/>
                  <a:gd name="T36" fmla="*/ 34 w 284"/>
                  <a:gd name="T37" fmla="*/ 24 h 50"/>
                  <a:gd name="T38" fmla="*/ 16 w 284"/>
                  <a:gd name="T39" fmla="*/ 21 h 50"/>
                  <a:gd name="T40" fmla="*/ 0 w 284"/>
                  <a:gd name="T41" fmla="*/ 20 h 50"/>
                  <a:gd name="T42" fmla="*/ 1 w 284"/>
                  <a:gd name="T43" fmla="*/ 15 h 50"/>
                  <a:gd name="T44" fmla="*/ 3 w 284"/>
                  <a:gd name="T45" fmla="*/ 9 h 50"/>
                  <a:gd name="T46" fmla="*/ 3 w 284"/>
                  <a:gd name="T47" fmla="*/ 5 h 50"/>
                  <a:gd name="T48" fmla="*/ 4 w 284"/>
                  <a:gd name="T49" fmla="*/ 0 h 50"/>
                  <a:gd name="T50" fmla="*/ 22 w 284"/>
                  <a:gd name="T51" fmla="*/ 1 h 50"/>
                  <a:gd name="T52" fmla="*/ 38 w 284"/>
                  <a:gd name="T53" fmla="*/ 4 h 50"/>
                  <a:gd name="T54" fmla="*/ 56 w 284"/>
                  <a:gd name="T55" fmla="*/ 5 h 50"/>
                  <a:gd name="T56" fmla="*/ 74 w 284"/>
                  <a:gd name="T57" fmla="*/ 8 h 50"/>
                  <a:gd name="T58" fmla="*/ 90 w 284"/>
                  <a:gd name="T59" fmla="*/ 9 h 50"/>
                  <a:gd name="T60" fmla="*/ 108 w 284"/>
                  <a:gd name="T61" fmla="*/ 12 h 50"/>
                  <a:gd name="T62" fmla="*/ 126 w 284"/>
                  <a:gd name="T63" fmla="*/ 13 h 50"/>
                  <a:gd name="T64" fmla="*/ 144 w 284"/>
                  <a:gd name="T65" fmla="*/ 15 h 50"/>
                  <a:gd name="T66" fmla="*/ 160 w 284"/>
                  <a:gd name="T67" fmla="*/ 17 h 50"/>
                  <a:gd name="T68" fmla="*/ 178 w 284"/>
                  <a:gd name="T69" fmla="*/ 19 h 50"/>
                  <a:gd name="T70" fmla="*/ 196 w 284"/>
                  <a:gd name="T71" fmla="*/ 21 h 50"/>
                  <a:gd name="T72" fmla="*/ 214 w 284"/>
                  <a:gd name="T73" fmla="*/ 23 h 50"/>
                  <a:gd name="T74" fmla="*/ 232 w 284"/>
                  <a:gd name="T75" fmla="*/ 25 h 50"/>
                  <a:gd name="T76" fmla="*/ 248 w 284"/>
                  <a:gd name="T77" fmla="*/ 27 h 50"/>
                  <a:gd name="T78" fmla="*/ 266 w 284"/>
                  <a:gd name="T79" fmla="*/ 29 h 50"/>
                  <a:gd name="T80" fmla="*/ 284 w 284"/>
                  <a:gd name="T81" fmla="*/ 3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" h="50">
                    <a:moveTo>
                      <a:pt x="284" y="31"/>
                    </a:moveTo>
                    <a:lnTo>
                      <a:pt x="282" y="36"/>
                    </a:lnTo>
                    <a:lnTo>
                      <a:pt x="281" y="40"/>
                    </a:lnTo>
                    <a:lnTo>
                      <a:pt x="279" y="45"/>
                    </a:lnTo>
                    <a:lnTo>
                      <a:pt x="278" y="50"/>
                    </a:lnTo>
                    <a:lnTo>
                      <a:pt x="260" y="49"/>
                    </a:lnTo>
                    <a:lnTo>
                      <a:pt x="242" y="46"/>
                    </a:lnTo>
                    <a:lnTo>
                      <a:pt x="226" y="45"/>
                    </a:lnTo>
                    <a:lnTo>
                      <a:pt x="208" y="42"/>
                    </a:lnTo>
                    <a:lnTo>
                      <a:pt x="190" y="41"/>
                    </a:lnTo>
                    <a:lnTo>
                      <a:pt x="172" y="38"/>
                    </a:lnTo>
                    <a:lnTo>
                      <a:pt x="154" y="37"/>
                    </a:lnTo>
                    <a:lnTo>
                      <a:pt x="138" y="34"/>
                    </a:lnTo>
                    <a:lnTo>
                      <a:pt x="120" y="33"/>
                    </a:lnTo>
                    <a:lnTo>
                      <a:pt x="102" y="31"/>
                    </a:lnTo>
                    <a:lnTo>
                      <a:pt x="86" y="29"/>
                    </a:lnTo>
                    <a:lnTo>
                      <a:pt x="68" y="27"/>
                    </a:lnTo>
                    <a:lnTo>
                      <a:pt x="52" y="25"/>
                    </a:lnTo>
                    <a:lnTo>
                      <a:pt x="34" y="24"/>
                    </a:lnTo>
                    <a:lnTo>
                      <a:pt x="16" y="21"/>
                    </a:lnTo>
                    <a:lnTo>
                      <a:pt x="0" y="20"/>
                    </a:lnTo>
                    <a:lnTo>
                      <a:pt x="1" y="15"/>
                    </a:lnTo>
                    <a:lnTo>
                      <a:pt x="3" y="9"/>
                    </a:lnTo>
                    <a:lnTo>
                      <a:pt x="3" y="5"/>
                    </a:lnTo>
                    <a:lnTo>
                      <a:pt x="4" y="0"/>
                    </a:lnTo>
                    <a:lnTo>
                      <a:pt x="22" y="1"/>
                    </a:lnTo>
                    <a:lnTo>
                      <a:pt x="38" y="4"/>
                    </a:lnTo>
                    <a:lnTo>
                      <a:pt x="56" y="5"/>
                    </a:lnTo>
                    <a:lnTo>
                      <a:pt x="74" y="8"/>
                    </a:lnTo>
                    <a:lnTo>
                      <a:pt x="90" y="9"/>
                    </a:lnTo>
                    <a:lnTo>
                      <a:pt x="108" y="12"/>
                    </a:lnTo>
                    <a:lnTo>
                      <a:pt x="126" y="13"/>
                    </a:lnTo>
                    <a:lnTo>
                      <a:pt x="144" y="15"/>
                    </a:lnTo>
                    <a:lnTo>
                      <a:pt x="160" y="17"/>
                    </a:lnTo>
                    <a:lnTo>
                      <a:pt x="178" y="19"/>
                    </a:lnTo>
                    <a:lnTo>
                      <a:pt x="196" y="21"/>
                    </a:lnTo>
                    <a:lnTo>
                      <a:pt x="214" y="23"/>
                    </a:lnTo>
                    <a:lnTo>
                      <a:pt x="232" y="25"/>
                    </a:lnTo>
                    <a:lnTo>
                      <a:pt x="248" y="27"/>
                    </a:lnTo>
                    <a:lnTo>
                      <a:pt x="266" y="29"/>
                    </a:lnTo>
                    <a:lnTo>
                      <a:pt x="284" y="31"/>
                    </a:lnTo>
                    <a:close/>
                  </a:path>
                </a:pathLst>
              </a:custGeom>
              <a:solidFill>
                <a:srgbClr val="B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6" name="Freeform 84">
                <a:extLst>
                  <a:ext uri="{FF2B5EF4-FFF2-40B4-BE49-F238E27FC236}">
                    <a16:creationId xmlns:a16="http://schemas.microsoft.com/office/drawing/2014/main" id="{85621064-D39E-7510-789B-09726B413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31"/>
                <a:ext cx="95" cy="16"/>
              </a:xfrm>
              <a:custGeom>
                <a:avLst/>
                <a:gdLst>
                  <a:gd name="T0" fmla="*/ 284 w 284"/>
                  <a:gd name="T1" fmla="*/ 31 h 48"/>
                  <a:gd name="T2" fmla="*/ 282 w 284"/>
                  <a:gd name="T3" fmla="*/ 35 h 48"/>
                  <a:gd name="T4" fmla="*/ 281 w 284"/>
                  <a:gd name="T5" fmla="*/ 39 h 48"/>
                  <a:gd name="T6" fmla="*/ 279 w 284"/>
                  <a:gd name="T7" fmla="*/ 43 h 48"/>
                  <a:gd name="T8" fmla="*/ 278 w 284"/>
                  <a:gd name="T9" fmla="*/ 48 h 48"/>
                  <a:gd name="T10" fmla="*/ 260 w 284"/>
                  <a:gd name="T11" fmla="*/ 47 h 48"/>
                  <a:gd name="T12" fmla="*/ 242 w 284"/>
                  <a:gd name="T13" fmla="*/ 44 h 48"/>
                  <a:gd name="T14" fmla="*/ 226 w 284"/>
                  <a:gd name="T15" fmla="*/ 43 h 48"/>
                  <a:gd name="T16" fmla="*/ 208 w 284"/>
                  <a:gd name="T17" fmla="*/ 40 h 48"/>
                  <a:gd name="T18" fmla="*/ 190 w 284"/>
                  <a:gd name="T19" fmla="*/ 39 h 48"/>
                  <a:gd name="T20" fmla="*/ 172 w 284"/>
                  <a:gd name="T21" fmla="*/ 36 h 48"/>
                  <a:gd name="T22" fmla="*/ 154 w 284"/>
                  <a:gd name="T23" fmla="*/ 35 h 48"/>
                  <a:gd name="T24" fmla="*/ 138 w 284"/>
                  <a:gd name="T25" fmla="*/ 32 h 48"/>
                  <a:gd name="T26" fmla="*/ 120 w 284"/>
                  <a:gd name="T27" fmla="*/ 31 h 48"/>
                  <a:gd name="T28" fmla="*/ 102 w 284"/>
                  <a:gd name="T29" fmla="*/ 30 h 48"/>
                  <a:gd name="T30" fmla="*/ 86 w 284"/>
                  <a:gd name="T31" fmla="*/ 27 h 48"/>
                  <a:gd name="T32" fmla="*/ 68 w 284"/>
                  <a:gd name="T33" fmla="*/ 26 h 48"/>
                  <a:gd name="T34" fmla="*/ 52 w 284"/>
                  <a:gd name="T35" fmla="*/ 23 h 48"/>
                  <a:gd name="T36" fmla="*/ 34 w 284"/>
                  <a:gd name="T37" fmla="*/ 22 h 48"/>
                  <a:gd name="T38" fmla="*/ 16 w 284"/>
                  <a:gd name="T39" fmla="*/ 19 h 48"/>
                  <a:gd name="T40" fmla="*/ 0 w 284"/>
                  <a:gd name="T41" fmla="*/ 18 h 48"/>
                  <a:gd name="T42" fmla="*/ 1 w 284"/>
                  <a:gd name="T43" fmla="*/ 14 h 48"/>
                  <a:gd name="T44" fmla="*/ 3 w 284"/>
                  <a:gd name="T45" fmla="*/ 10 h 48"/>
                  <a:gd name="T46" fmla="*/ 3 w 284"/>
                  <a:gd name="T47" fmla="*/ 6 h 48"/>
                  <a:gd name="T48" fmla="*/ 4 w 284"/>
                  <a:gd name="T49" fmla="*/ 0 h 48"/>
                  <a:gd name="T50" fmla="*/ 20 w 284"/>
                  <a:gd name="T51" fmla="*/ 2 h 48"/>
                  <a:gd name="T52" fmla="*/ 38 w 284"/>
                  <a:gd name="T53" fmla="*/ 4 h 48"/>
                  <a:gd name="T54" fmla="*/ 56 w 284"/>
                  <a:gd name="T55" fmla="*/ 6 h 48"/>
                  <a:gd name="T56" fmla="*/ 72 w 284"/>
                  <a:gd name="T57" fmla="*/ 8 h 48"/>
                  <a:gd name="T58" fmla="*/ 90 w 284"/>
                  <a:gd name="T59" fmla="*/ 10 h 48"/>
                  <a:gd name="T60" fmla="*/ 108 w 284"/>
                  <a:gd name="T61" fmla="*/ 12 h 48"/>
                  <a:gd name="T62" fmla="*/ 125 w 284"/>
                  <a:gd name="T63" fmla="*/ 14 h 48"/>
                  <a:gd name="T64" fmla="*/ 142 w 284"/>
                  <a:gd name="T65" fmla="*/ 15 h 48"/>
                  <a:gd name="T66" fmla="*/ 160 w 284"/>
                  <a:gd name="T67" fmla="*/ 18 h 48"/>
                  <a:gd name="T68" fmla="*/ 178 w 284"/>
                  <a:gd name="T69" fmla="*/ 19 h 48"/>
                  <a:gd name="T70" fmla="*/ 196 w 284"/>
                  <a:gd name="T71" fmla="*/ 22 h 48"/>
                  <a:gd name="T72" fmla="*/ 214 w 284"/>
                  <a:gd name="T73" fmla="*/ 23 h 48"/>
                  <a:gd name="T74" fmla="*/ 230 w 284"/>
                  <a:gd name="T75" fmla="*/ 26 h 48"/>
                  <a:gd name="T76" fmla="*/ 248 w 284"/>
                  <a:gd name="T77" fmla="*/ 27 h 48"/>
                  <a:gd name="T78" fmla="*/ 266 w 284"/>
                  <a:gd name="T79" fmla="*/ 30 h 48"/>
                  <a:gd name="T80" fmla="*/ 284 w 284"/>
                  <a:gd name="T81" fmla="*/ 3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" h="48">
                    <a:moveTo>
                      <a:pt x="284" y="31"/>
                    </a:moveTo>
                    <a:lnTo>
                      <a:pt x="282" y="35"/>
                    </a:lnTo>
                    <a:lnTo>
                      <a:pt x="281" y="39"/>
                    </a:lnTo>
                    <a:lnTo>
                      <a:pt x="279" y="43"/>
                    </a:lnTo>
                    <a:lnTo>
                      <a:pt x="278" y="48"/>
                    </a:lnTo>
                    <a:lnTo>
                      <a:pt x="260" y="47"/>
                    </a:lnTo>
                    <a:lnTo>
                      <a:pt x="242" y="44"/>
                    </a:lnTo>
                    <a:lnTo>
                      <a:pt x="226" y="43"/>
                    </a:lnTo>
                    <a:lnTo>
                      <a:pt x="208" y="40"/>
                    </a:lnTo>
                    <a:lnTo>
                      <a:pt x="190" y="39"/>
                    </a:lnTo>
                    <a:lnTo>
                      <a:pt x="172" y="36"/>
                    </a:lnTo>
                    <a:lnTo>
                      <a:pt x="154" y="35"/>
                    </a:lnTo>
                    <a:lnTo>
                      <a:pt x="138" y="32"/>
                    </a:lnTo>
                    <a:lnTo>
                      <a:pt x="120" y="31"/>
                    </a:lnTo>
                    <a:lnTo>
                      <a:pt x="102" y="30"/>
                    </a:lnTo>
                    <a:lnTo>
                      <a:pt x="86" y="27"/>
                    </a:lnTo>
                    <a:lnTo>
                      <a:pt x="68" y="26"/>
                    </a:lnTo>
                    <a:lnTo>
                      <a:pt x="52" y="23"/>
                    </a:lnTo>
                    <a:lnTo>
                      <a:pt x="34" y="22"/>
                    </a:lnTo>
                    <a:lnTo>
                      <a:pt x="16" y="19"/>
                    </a:lnTo>
                    <a:lnTo>
                      <a:pt x="0" y="18"/>
                    </a:lnTo>
                    <a:lnTo>
                      <a:pt x="1" y="14"/>
                    </a:lnTo>
                    <a:lnTo>
                      <a:pt x="3" y="10"/>
                    </a:lnTo>
                    <a:lnTo>
                      <a:pt x="3" y="6"/>
                    </a:lnTo>
                    <a:lnTo>
                      <a:pt x="4" y="0"/>
                    </a:lnTo>
                    <a:lnTo>
                      <a:pt x="20" y="2"/>
                    </a:lnTo>
                    <a:lnTo>
                      <a:pt x="38" y="4"/>
                    </a:lnTo>
                    <a:lnTo>
                      <a:pt x="56" y="6"/>
                    </a:lnTo>
                    <a:lnTo>
                      <a:pt x="72" y="8"/>
                    </a:lnTo>
                    <a:lnTo>
                      <a:pt x="90" y="10"/>
                    </a:lnTo>
                    <a:lnTo>
                      <a:pt x="108" y="12"/>
                    </a:lnTo>
                    <a:lnTo>
                      <a:pt x="125" y="14"/>
                    </a:lnTo>
                    <a:lnTo>
                      <a:pt x="142" y="15"/>
                    </a:lnTo>
                    <a:lnTo>
                      <a:pt x="160" y="18"/>
                    </a:lnTo>
                    <a:lnTo>
                      <a:pt x="178" y="19"/>
                    </a:lnTo>
                    <a:lnTo>
                      <a:pt x="196" y="22"/>
                    </a:lnTo>
                    <a:lnTo>
                      <a:pt x="214" y="23"/>
                    </a:lnTo>
                    <a:lnTo>
                      <a:pt x="230" y="26"/>
                    </a:lnTo>
                    <a:lnTo>
                      <a:pt x="248" y="27"/>
                    </a:lnTo>
                    <a:lnTo>
                      <a:pt x="266" y="30"/>
                    </a:lnTo>
                    <a:lnTo>
                      <a:pt x="284" y="31"/>
                    </a:lnTo>
                    <a:close/>
                  </a:path>
                </a:pathLst>
              </a:custGeom>
              <a:solidFill>
                <a:srgbClr val="BC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7" name="Freeform 85">
                <a:extLst>
                  <a:ext uri="{FF2B5EF4-FFF2-40B4-BE49-F238E27FC236}">
                    <a16:creationId xmlns:a16="http://schemas.microsoft.com/office/drawing/2014/main" id="{89609139-9863-755C-5A93-396734563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31"/>
                <a:ext cx="95" cy="15"/>
              </a:xfrm>
              <a:custGeom>
                <a:avLst/>
                <a:gdLst>
                  <a:gd name="T0" fmla="*/ 284 w 284"/>
                  <a:gd name="T1" fmla="*/ 30 h 45"/>
                  <a:gd name="T2" fmla="*/ 282 w 284"/>
                  <a:gd name="T3" fmla="*/ 34 h 45"/>
                  <a:gd name="T4" fmla="*/ 281 w 284"/>
                  <a:gd name="T5" fmla="*/ 37 h 45"/>
                  <a:gd name="T6" fmla="*/ 279 w 284"/>
                  <a:gd name="T7" fmla="*/ 41 h 45"/>
                  <a:gd name="T8" fmla="*/ 278 w 284"/>
                  <a:gd name="T9" fmla="*/ 45 h 45"/>
                  <a:gd name="T10" fmla="*/ 260 w 284"/>
                  <a:gd name="T11" fmla="*/ 43 h 45"/>
                  <a:gd name="T12" fmla="*/ 242 w 284"/>
                  <a:gd name="T13" fmla="*/ 41 h 45"/>
                  <a:gd name="T14" fmla="*/ 226 w 284"/>
                  <a:gd name="T15" fmla="*/ 39 h 45"/>
                  <a:gd name="T16" fmla="*/ 208 w 284"/>
                  <a:gd name="T17" fmla="*/ 37 h 45"/>
                  <a:gd name="T18" fmla="*/ 190 w 284"/>
                  <a:gd name="T19" fmla="*/ 35 h 45"/>
                  <a:gd name="T20" fmla="*/ 172 w 284"/>
                  <a:gd name="T21" fmla="*/ 33 h 45"/>
                  <a:gd name="T22" fmla="*/ 154 w 284"/>
                  <a:gd name="T23" fmla="*/ 31 h 45"/>
                  <a:gd name="T24" fmla="*/ 138 w 284"/>
                  <a:gd name="T25" fmla="*/ 29 h 45"/>
                  <a:gd name="T26" fmla="*/ 120 w 284"/>
                  <a:gd name="T27" fmla="*/ 28 h 45"/>
                  <a:gd name="T28" fmla="*/ 102 w 284"/>
                  <a:gd name="T29" fmla="*/ 26 h 45"/>
                  <a:gd name="T30" fmla="*/ 86 w 284"/>
                  <a:gd name="T31" fmla="*/ 24 h 45"/>
                  <a:gd name="T32" fmla="*/ 68 w 284"/>
                  <a:gd name="T33" fmla="*/ 22 h 45"/>
                  <a:gd name="T34" fmla="*/ 52 w 284"/>
                  <a:gd name="T35" fmla="*/ 20 h 45"/>
                  <a:gd name="T36" fmla="*/ 34 w 284"/>
                  <a:gd name="T37" fmla="*/ 18 h 45"/>
                  <a:gd name="T38" fmla="*/ 16 w 284"/>
                  <a:gd name="T39" fmla="*/ 16 h 45"/>
                  <a:gd name="T40" fmla="*/ 0 w 284"/>
                  <a:gd name="T41" fmla="*/ 14 h 45"/>
                  <a:gd name="T42" fmla="*/ 1 w 284"/>
                  <a:gd name="T43" fmla="*/ 10 h 45"/>
                  <a:gd name="T44" fmla="*/ 3 w 284"/>
                  <a:gd name="T45" fmla="*/ 6 h 45"/>
                  <a:gd name="T46" fmla="*/ 3 w 284"/>
                  <a:gd name="T47" fmla="*/ 4 h 45"/>
                  <a:gd name="T48" fmla="*/ 4 w 284"/>
                  <a:gd name="T49" fmla="*/ 0 h 45"/>
                  <a:gd name="T50" fmla="*/ 20 w 284"/>
                  <a:gd name="T51" fmla="*/ 1 h 45"/>
                  <a:gd name="T52" fmla="*/ 38 w 284"/>
                  <a:gd name="T53" fmla="*/ 4 h 45"/>
                  <a:gd name="T54" fmla="*/ 56 w 284"/>
                  <a:gd name="T55" fmla="*/ 5 h 45"/>
                  <a:gd name="T56" fmla="*/ 72 w 284"/>
                  <a:gd name="T57" fmla="*/ 8 h 45"/>
                  <a:gd name="T58" fmla="*/ 90 w 284"/>
                  <a:gd name="T59" fmla="*/ 9 h 45"/>
                  <a:gd name="T60" fmla="*/ 108 w 284"/>
                  <a:gd name="T61" fmla="*/ 12 h 45"/>
                  <a:gd name="T62" fmla="*/ 125 w 284"/>
                  <a:gd name="T63" fmla="*/ 13 h 45"/>
                  <a:gd name="T64" fmla="*/ 142 w 284"/>
                  <a:gd name="T65" fmla="*/ 14 h 45"/>
                  <a:gd name="T66" fmla="*/ 160 w 284"/>
                  <a:gd name="T67" fmla="*/ 17 h 45"/>
                  <a:gd name="T68" fmla="*/ 178 w 284"/>
                  <a:gd name="T69" fmla="*/ 18 h 45"/>
                  <a:gd name="T70" fmla="*/ 196 w 284"/>
                  <a:gd name="T71" fmla="*/ 21 h 45"/>
                  <a:gd name="T72" fmla="*/ 214 w 284"/>
                  <a:gd name="T73" fmla="*/ 22 h 45"/>
                  <a:gd name="T74" fmla="*/ 230 w 284"/>
                  <a:gd name="T75" fmla="*/ 25 h 45"/>
                  <a:gd name="T76" fmla="*/ 248 w 284"/>
                  <a:gd name="T77" fmla="*/ 26 h 45"/>
                  <a:gd name="T78" fmla="*/ 266 w 284"/>
                  <a:gd name="T79" fmla="*/ 29 h 45"/>
                  <a:gd name="T80" fmla="*/ 284 w 284"/>
                  <a:gd name="T81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" h="45">
                    <a:moveTo>
                      <a:pt x="284" y="30"/>
                    </a:moveTo>
                    <a:lnTo>
                      <a:pt x="282" y="34"/>
                    </a:lnTo>
                    <a:lnTo>
                      <a:pt x="281" y="37"/>
                    </a:lnTo>
                    <a:lnTo>
                      <a:pt x="279" y="41"/>
                    </a:lnTo>
                    <a:lnTo>
                      <a:pt x="278" y="45"/>
                    </a:lnTo>
                    <a:lnTo>
                      <a:pt x="260" y="43"/>
                    </a:lnTo>
                    <a:lnTo>
                      <a:pt x="242" y="41"/>
                    </a:lnTo>
                    <a:lnTo>
                      <a:pt x="226" y="39"/>
                    </a:lnTo>
                    <a:lnTo>
                      <a:pt x="208" y="37"/>
                    </a:lnTo>
                    <a:lnTo>
                      <a:pt x="190" y="35"/>
                    </a:lnTo>
                    <a:lnTo>
                      <a:pt x="172" y="33"/>
                    </a:lnTo>
                    <a:lnTo>
                      <a:pt x="154" y="31"/>
                    </a:lnTo>
                    <a:lnTo>
                      <a:pt x="138" y="29"/>
                    </a:lnTo>
                    <a:lnTo>
                      <a:pt x="120" y="28"/>
                    </a:lnTo>
                    <a:lnTo>
                      <a:pt x="102" y="26"/>
                    </a:lnTo>
                    <a:lnTo>
                      <a:pt x="86" y="24"/>
                    </a:lnTo>
                    <a:lnTo>
                      <a:pt x="68" y="22"/>
                    </a:lnTo>
                    <a:lnTo>
                      <a:pt x="52" y="20"/>
                    </a:lnTo>
                    <a:lnTo>
                      <a:pt x="34" y="18"/>
                    </a:lnTo>
                    <a:lnTo>
                      <a:pt x="16" y="16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3" y="6"/>
                    </a:lnTo>
                    <a:lnTo>
                      <a:pt x="3" y="4"/>
                    </a:lnTo>
                    <a:lnTo>
                      <a:pt x="4" y="0"/>
                    </a:lnTo>
                    <a:lnTo>
                      <a:pt x="20" y="1"/>
                    </a:lnTo>
                    <a:lnTo>
                      <a:pt x="38" y="4"/>
                    </a:lnTo>
                    <a:lnTo>
                      <a:pt x="56" y="5"/>
                    </a:lnTo>
                    <a:lnTo>
                      <a:pt x="72" y="8"/>
                    </a:lnTo>
                    <a:lnTo>
                      <a:pt x="90" y="9"/>
                    </a:lnTo>
                    <a:lnTo>
                      <a:pt x="108" y="12"/>
                    </a:lnTo>
                    <a:lnTo>
                      <a:pt x="125" y="13"/>
                    </a:lnTo>
                    <a:lnTo>
                      <a:pt x="142" y="14"/>
                    </a:lnTo>
                    <a:lnTo>
                      <a:pt x="160" y="17"/>
                    </a:lnTo>
                    <a:lnTo>
                      <a:pt x="178" y="18"/>
                    </a:lnTo>
                    <a:lnTo>
                      <a:pt x="196" y="21"/>
                    </a:lnTo>
                    <a:lnTo>
                      <a:pt x="214" y="22"/>
                    </a:lnTo>
                    <a:lnTo>
                      <a:pt x="230" y="25"/>
                    </a:lnTo>
                    <a:lnTo>
                      <a:pt x="248" y="26"/>
                    </a:lnTo>
                    <a:lnTo>
                      <a:pt x="266" y="29"/>
                    </a:lnTo>
                    <a:lnTo>
                      <a:pt x="284" y="30"/>
                    </a:lnTo>
                    <a:close/>
                  </a:path>
                </a:pathLst>
              </a:custGeom>
              <a:solidFill>
                <a:srgbClr val="C4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8" name="Freeform 86">
                <a:extLst>
                  <a:ext uri="{FF2B5EF4-FFF2-40B4-BE49-F238E27FC236}">
                    <a16:creationId xmlns:a16="http://schemas.microsoft.com/office/drawing/2014/main" id="{6955D3E3-C960-11B5-633A-F6CE11CF1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32"/>
                <a:ext cx="95" cy="14"/>
              </a:xfrm>
              <a:custGeom>
                <a:avLst/>
                <a:gdLst>
                  <a:gd name="T0" fmla="*/ 284 w 284"/>
                  <a:gd name="T1" fmla="*/ 30 h 42"/>
                  <a:gd name="T2" fmla="*/ 282 w 284"/>
                  <a:gd name="T3" fmla="*/ 33 h 42"/>
                  <a:gd name="T4" fmla="*/ 281 w 284"/>
                  <a:gd name="T5" fmla="*/ 36 h 42"/>
                  <a:gd name="T6" fmla="*/ 279 w 284"/>
                  <a:gd name="T7" fmla="*/ 40 h 42"/>
                  <a:gd name="T8" fmla="*/ 278 w 284"/>
                  <a:gd name="T9" fmla="*/ 42 h 42"/>
                  <a:gd name="T10" fmla="*/ 260 w 284"/>
                  <a:gd name="T11" fmla="*/ 41 h 42"/>
                  <a:gd name="T12" fmla="*/ 242 w 284"/>
                  <a:gd name="T13" fmla="*/ 38 h 42"/>
                  <a:gd name="T14" fmla="*/ 226 w 284"/>
                  <a:gd name="T15" fmla="*/ 37 h 42"/>
                  <a:gd name="T16" fmla="*/ 208 w 284"/>
                  <a:gd name="T17" fmla="*/ 34 h 42"/>
                  <a:gd name="T18" fmla="*/ 190 w 284"/>
                  <a:gd name="T19" fmla="*/ 33 h 42"/>
                  <a:gd name="T20" fmla="*/ 172 w 284"/>
                  <a:gd name="T21" fmla="*/ 30 h 42"/>
                  <a:gd name="T22" fmla="*/ 154 w 284"/>
                  <a:gd name="T23" fmla="*/ 29 h 42"/>
                  <a:gd name="T24" fmla="*/ 138 w 284"/>
                  <a:gd name="T25" fmla="*/ 27 h 42"/>
                  <a:gd name="T26" fmla="*/ 120 w 284"/>
                  <a:gd name="T27" fmla="*/ 25 h 42"/>
                  <a:gd name="T28" fmla="*/ 102 w 284"/>
                  <a:gd name="T29" fmla="*/ 24 h 42"/>
                  <a:gd name="T30" fmla="*/ 86 w 284"/>
                  <a:gd name="T31" fmla="*/ 21 h 42"/>
                  <a:gd name="T32" fmla="*/ 68 w 284"/>
                  <a:gd name="T33" fmla="*/ 20 h 42"/>
                  <a:gd name="T34" fmla="*/ 52 w 284"/>
                  <a:gd name="T35" fmla="*/ 17 h 42"/>
                  <a:gd name="T36" fmla="*/ 34 w 284"/>
                  <a:gd name="T37" fmla="*/ 16 h 42"/>
                  <a:gd name="T38" fmla="*/ 16 w 284"/>
                  <a:gd name="T39" fmla="*/ 13 h 42"/>
                  <a:gd name="T40" fmla="*/ 0 w 284"/>
                  <a:gd name="T41" fmla="*/ 12 h 42"/>
                  <a:gd name="T42" fmla="*/ 1 w 284"/>
                  <a:gd name="T43" fmla="*/ 9 h 42"/>
                  <a:gd name="T44" fmla="*/ 3 w 284"/>
                  <a:gd name="T45" fmla="*/ 5 h 42"/>
                  <a:gd name="T46" fmla="*/ 3 w 284"/>
                  <a:gd name="T47" fmla="*/ 3 h 42"/>
                  <a:gd name="T48" fmla="*/ 4 w 284"/>
                  <a:gd name="T49" fmla="*/ 0 h 42"/>
                  <a:gd name="T50" fmla="*/ 20 w 284"/>
                  <a:gd name="T51" fmla="*/ 1 h 42"/>
                  <a:gd name="T52" fmla="*/ 38 w 284"/>
                  <a:gd name="T53" fmla="*/ 4 h 42"/>
                  <a:gd name="T54" fmla="*/ 56 w 284"/>
                  <a:gd name="T55" fmla="*/ 5 h 42"/>
                  <a:gd name="T56" fmla="*/ 72 w 284"/>
                  <a:gd name="T57" fmla="*/ 8 h 42"/>
                  <a:gd name="T58" fmla="*/ 90 w 284"/>
                  <a:gd name="T59" fmla="*/ 9 h 42"/>
                  <a:gd name="T60" fmla="*/ 108 w 284"/>
                  <a:gd name="T61" fmla="*/ 12 h 42"/>
                  <a:gd name="T62" fmla="*/ 125 w 284"/>
                  <a:gd name="T63" fmla="*/ 13 h 42"/>
                  <a:gd name="T64" fmla="*/ 142 w 284"/>
                  <a:gd name="T65" fmla="*/ 15 h 42"/>
                  <a:gd name="T66" fmla="*/ 160 w 284"/>
                  <a:gd name="T67" fmla="*/ 17 h 42"/>
                  <a:gd name="T68" fmla="*/ 178 w 284"/>
                  <a:gd name="T69" fmla="*/ 19 h 42"/>
                  <a:gd name="T70" fmla="*/ 196 w 284"/>
                  <a:gd name="T71" fmla="*/ 21 h 42"/>
                  <a:gd name="T72" fmla="*/ 214 w 284"/>
                  <a:gd name="T73" fmla="*/ 23 h 42"/>
                  <a:gd name="T74" fmla="*/ 230 w 284"/>
                  <a:gd name="T75" fmla="*/ 25 h 42"/>
                  <a:gd name="T76" fmla="*/ 248 w 284"/>
                  <a:gd name="T77" fmla="*/ 27 h 42"/>
                  <a:gd name="T78" fmla="*/ 266 w 284"/>
                  <a:gd name="T79" fmla="*/ 29 h 42"/>
                  <a:gd name="T80" fmla="*/ 284 w 284"/>
                  <a:gd name="T8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" h="42">
                    <a:moveTo>
                      <a:pt x="284" y="30"/>
                    </a:moveTo>
                    <a:lnTo>
                      <a:pt x="282" y="33"/>
                    </a:lnTo>
                    <a:lnTo>
                      <a:pt x="281" y="36"/>
                    </a:lnTo>
                    <a:lnTo>
                      <a:pt x="279" y="40"/>
                    </a:lnTo>
                    <a:lnTo>
                      <a:pt x="278" y="42"/>
                    </a:lnTo>
                    <a:lnTo>
                      <a:pt x="260" y="41"/>
                    </a:lnTo>
                    <a:lnTo>
                      <a:pt x="242" y="38"/>
                    </a:lnTo>
                    <a:lnTo>
                      <a:pt x="226" y="37"/>
                    </a:lnTo>
                    <a:lnTo>
                      <a:pt x="208" y="34"/>
                    </a:lnTo>
                    <a:lnTo>
                      <a:pt x="190" y="33"/>
                    </a:lnTo>
                    <a:lnTo>
                      <a:pt x="172" y="30"/>
                    </a:lnTo>
                    <a:lnTo>
                      <a:pt x="154" y="29"/>
                    </a:lnTo>
                    <a:lnTo>
                      <a:pt x="138" y="27"/>
                    </a:lnTo>
                    <a:lnTo>
                      <a:pt x="120" y="25"/>
                    </a:lnTo>
                    <a:lnTo>
                      <a:pt x="102" y="24"/>
                    </a:lnTo>
                    <a:lnTo>
                      <a:pt x="86" y="21"/>
                    </a:lnTo>
                    <a:lnTo>
                      <a:pt x="68" y="20"/>
                    </a:lnTo>
                    <a:lnTo>
                      <a:pt x="52" y="17"/>
                    </a:lnTo>
                    <a:lnTo>
                      <a:pt x="34" y="16"/>
                    </a:lnTo>
                    <a:lnTo>
                      <a:pt x="16" y="13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4" y="0"/>
                    </a:lnTo>
                    <a:lnTo>
                      <a:pt x="20" y="1"/>
                    </a:lnTo>
                    <a:lnTo>
                      <a:pt x="38" y="4"/>
                    </a:lnTo>
                    <a:lnTo>
                      <a:pt x="56" y="5"/>
                    </a:lnTo>
                    <a:lnTo>
                      <a:pt x="72" y="8"/>
                    </a:lnTo>
                    <a:lnTo>
                      <a:pt x="90" y="9"/>
                    </a:lnTo>
                    <a:lnTo>
                      <a:pt x="108" y="12"/>
                    </a:lnTo>
                    <a:lnTo>
                      <a:pt x="125" y="13"/>
                    </a:lnTo>
                    <a:lnTo>
                      <a:pt x="142" y="15"/>
                    </a:lnTo>
                    <a:lnTo>
                      <a:pt x="160" y="17"/>
                    </a:lnTo>
                    <a:lnTo>
                      <a:pt x="178" y="19"/>
                    </a:lnTo>
                    <a:lnTo>
                      <a:pt x="196" y="21"/>
                    </a:lnTo>
                    <a:lnTo>
                      <a:pt x="214" y="23"/>
                    </a:lnTo>
                    <a:lnTo>
                      <a:pt x="230" y="25"/>
                    </a:lnTo>
                    <a:lnTo>
                      <a:pt x="248" y="27"/>
                    </a:lnTo>
                    <a:lnTo>
                      <a:pt x="266" y="29"/>
                    </a:lnTo>
                    <a:lnTo>
                      <a:pt x="284" y="30"/>
                    </a:lnTo>
                    <a:close/>
                  </a:path>
                </a:pathLst>
              </a:custGeom>
              <a:solidFill>
                <a:srgbClr val="C98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39" name="Freeform 87">
                <a:extLst>
                  <a:ext uri="{FF2B5EF4-FFF2-40B4-BE49-F238E27FC236}">
                    <a16:creationId xmlns:a16="http://schemas.microsoft.com/office/drawing/2014/main" id="{3F282859-87FB-6C8B-21DE-B1AE2360D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9" y="1232"/>
                <a:ext cx="95" cy="13"/>
              </a:xfrm>
              <a:custGeom>
                <a:avLst/>
                <a:gdLst>
                  <a:gd name="T0" fmla="*/ 284 w 284"/>
                  <a:gd name="T1" fmla="*/ 31 h 40"/>
                  <a:gd name="T2" fmla="*/ 278 w 284"/>
                  <a:gd name="T3" fmla="*/ 40 h 40"/>
                  <a:gd name="T4" fmla="*/ 0 w 284"/>
                  <a:gd name="T5" fmla="*/ 10 h 40"/>
                  <a:gd name="T6" fmla="*/ 4 w 284"/>
                  <a:gd name="T7" fmla="*/ 0 h 40"/>
                  <a:gd name="T8" fmla="*/ 284 w 284"/>
                  <a:gd name="T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40">
                    <a:moveTo>
                      <a:pt x="284" y="31"/>
                    </a:moveTo>
                    <a:lnTo>
                      <a:pt x="278" y="40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284" y="31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0" name="Freeform 88">
                <a:extLst>
                  <a:ext uri="{FF2B5EF4-FFF2-40B4-BE49-F238E27FC236}">
                    <a16:creationId xmlns:a16="http://schemas.microsoft.com/office/drawing/2014/main" id="{A77C778E-3C60-9977-454E-23F920E52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1"/>
                <a:ext cx="36" cy="8"/>
              </a:xfrm>
              <a:custGeom>
                <a:avLst/>
                <a:gdLst>
                  <a:gd name="T0" fmla="*/ 108 w 108"/>
                  <a:gd name="T1" fmla="*/ 10 h 24"/>
                  <a:gd name="T2" fmla="*/ 105 w 108"/>
                  <a:gd name="T3" fmla="*/ 24 h 24"/>
                  <a:gd name="T4" fmla="*/ 0 w 108"/>
                  <a:gd name="T5" fmla="*/ 12 h 24"/>
                  <a:gd name="T6" fmla="*/ 1 w 108"/>
                  <a:gd name="T7" fmla="*/ 0 h 24"/>
                  <a:gd name="T8" fmla="*/ 108 w 108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24">
                    <a:moveTo>
                      <a:pt x="108" y="10"/>
                    </a:moveTo>
                    <a:lnTo>
                      <a:pt x="105" y="24"/>
                    </a:lnTo>
                    <a:lnTo>
                      <a:pt x="0" y="12"/>
                    </a:lnTo>
                    <a:lnTo>
                      <a:pt x="1" y="0"/>
                    </a:lnTo>
                    <a:lnTo>
                      <a:pt x="108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1" name="Freeform 89">
                <a:extLst>
                  <a:ext uri="{FF2B5EF4-FFF2-40B4-BE49-F238E27FC236}">
                    <a16:creationId xmlns:a16="http://schemas.microsoft.com/office/drawing/2014/main" id="{87ED8C73-5F99-09F8-E608-C481EA9685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1"/>
                <a:ext cx="36" cy="8"/>
              </a:xfrm>
              <a:custGeom>
                <a:avLst/>
                <a:gdLst>
                  <a:gd name="T0" fmla="*/ 108 w 108"/>
                  <a:gd name="T1" fmla="*/ 12 h 24"/>
                  <a:gd name="T2" fmla="*/ 107 w 108"/>
                  <a:gd name="T3" fmla="*/ 14 h 24"/>
                  <a:gd name="T4" fmla="*/ 107 w 108"/>
                  <a:gd name="T5" fmla="*/ 17 h 24"/>
                  <a:gd name="T6" fmla="*/ 107 w 108"/>
                  <a:gd name="T7" fmla="*/ 21 h 24"/>
                  <a:gd name="T8" fmla="*/ 105 w 108"/>
                  <a:gd name="T9" fmla="*/ 24 h 24"/>
                  <a:gd name="T10" fmla="*/ 92 w 108"/>
                  <a:gd name="T11" fmla="*/ 22 h 24"/>
                  <a:gd name="T12" fmla="*/ 79 w 108"/>
                  <a:gd name="T13" fmla="*/ 21 h 24"/>
                  <a:gd name="T14" fmla="*/ 65 w 108"/>
                  <a:gd name="T15" fmla="*/ 20 h 24"/>
                  <a:gd name="T16" fmla="*/ 52 w 108"/>
                  <a:gd name="T17" fmla="*/ 17 h 24"/>
                  <a:gd name="T18" fmla="*/ 38 w 108"/>
                  <a:gd name="T19" fmla="*/ 16 h 24"/>
                  <a:gd name="T20" fmla="*/ 25 w 108"/>
                  <a:gd name="T21" fmla="*/ 14 h 24"/>
                  <a:gd name="T22" fmla="*/ 13 w 108"/>
                  <a:gd name="T23" fmla="*/ 13 h 24"/>
                  <a:gd name="T24" fmla="*/ 0 w 108"/>
                  <a:gd name="T25" fmla="*/ 12 h 24"/>
                  <a:gd name="T26" fmla="*/ 1 w 108"/>
                  <a:gd name="T27" fmla="*/ 9 h 24"/>
                  <a:gd name="T28" fmla="*/ 1 w 108"/>
                  <a:gd name="T29" fmla="*/ 5 h 24"/>
                  <a:gd name="T30" fmla="*/ 1 w 108"/>
                  <a:gd name="T31" fmla="*/ 2 h 24"/>
                  <a:gd name="T32" fmla="*/ 1 w 108"/>
                  <a:gd name="T33" fmla="*/ 0 h 24"/>
                  <a:gd name="T34" fmla="*/ 15 w 108"/>
                  <a:gd name="T35" fmla="*/ 1 h 24"/>
                  <a:gd name="T36" fmla="*/ 28 w 108"/>
                  <a:gd name="T37" fmla="*/ 2 h 24"/>
                  <a:gd name="T38" fmla="*/ 41 w 108"/>
                  <a:gd name="T39" fmla="*/ 4 h 24"/>
                  <a:gd name="T40" fmla="*/ 55 w 108"/>
                  <a:gd name="T41" fmla="*/ 5 h 24"/>
                  <a:gd name="T42" fmla="*/ 68 w 108"/>
                  <a:gd name="T43" fmla="*/ 8 h 24"/>
                  <a:gd name="T44" fmla="*/ 82 w 108"/>
                  <a:gd name="T45" fmla="*/ 9 h 24"/>
                  <a:gd name="T46" fmla="*/ 95 w 108"/>
                  <a:gd name="T47" fmla="*/ 10 h 24"/>
                  <a:gd name="T48" fmla="*/ 108 w 108"/>
                  <a:gd name="T4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24">
                    <a:moveTo>
                      <a:pt x="108" y="12"/>
                    </a:moveTo>
                    <a:lnTo>
                      <a:pt x="107" y="14"/>
                    </a:lnTo>
                    <a:lnTo>
                      <a:pt x="107" y="17"/>
                    </a:lnTo>
                    <a:lnTo>
                      <a:pt x="107" y="21"/>
                    </a:lnTo>
                    <a:lnTo>
                      <a:pt x="105" y="24"/>
                    </a:lnTo>
                    <a:lnTo>
                      <a:pt x="92" y="22"/>
                    </a:lnTo>
                    <a:lnTo>
                      <a:pt x="79" y="21"/>
                    </a:lnTo>
                    <a:lnTo>
                      <a:pt x="65" y="20"/>
                    </a:lnTo>
                    <a:lnTo>
                      <a:pt x="52" y="17"/>
                    </a:lnTo>
                    <a:lnTo>
                      <a:pt x="38" y="16"/>
                    </a:lnTo>
                    <a:lnTo>
                      <a:pt x="25" y="14"/>
                    </a:lnTo>
                    <a:lnTo>
                      <a:pt x="13" y="13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5" y="1"/>
                    </a:lnTo>
                    <a:lnTo>
                      <a:pt x="28" y="2"/>
                    </a:lnTo>
                    <a:lnTo>
                      <a:pt x="41" y="4"/>
                    </a:lnTo>
                    <a:lnTo>
                      <a:pt x="55" y="5"/>
                    </a:lnTo>
                    <a:lnTo>
                      <a:pt x="68" y="8"/>
                    </a:lnTo>
                    <a:lnTo>
                      <a:pt x="82" y="9"/>
                    </a:lnTo>
                    <a:lnTo>
                      <a:pt x="95" y="10"/>
                    </a:lnTo>
                    <a:lnTo>
                      <a:pt x="108" y="12"/>
                    </a:lnTo>
                    <a:close/>
                  </a:path>
                </a:pathLst>
              </a:custGeom>
              <a:solidFill>
                <a:srgbClr val="93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2" name="Freeform 90">
                <a:extLst>
                  <a:ext uri="{FF2B5EF4-FFF2-40B4-BE49-F238E27FC236}">
                    <a16:creationId xmlns:a16="http://schemas.microsoft.com/office/drawing/2014/main" id="{B4561625-18D1-CF34-81AF-39B776AB3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1"/>
                <a:ext cx="36" cy="8"/>
              </a:xfrm>
              <a:custGeom>
                <a:avLst/>
                <a:gdLst>
                  <a:gd name="T0" fmla="*/ 108 w 108"/>
                  <a:gd name="T1" fmla="*/ 12 h 24"/>
                  <a:gd name="T2" fmla="*/ 107 w 108"/>
                  <a:gd name="T3" fmla="*/ 14 h 24"/>
                  <a:gd name="T4" fmla="*/ 107 w 108"/>
                  <a:gd name="T5" fmla="*/ 17 h 24"/>
                  <a:gd name="T6" fmla="*/ 107 w 108"/>
                  <a:gd name="T7" fmla="*/ 21 h 24"/>
                  <a:gd name="T8" fmla="*/ 105 w 108"/>
                  <a:gd name="T9" fmla="*/ 24 h 24"/>
                  <a:gd name="T10" fmla="*/ 92 w 108"/>
                  <a:gd name="T11" fmla="*/ 22 h 24"/>
                  <a:gd name="T12" fmla="*/ 79 w 108"/>
                  <a:gd name="T13" fmla="*/ 21 h 24"/>
                  <a:gd name="T14" fmla="*/ 65 w 108"/>
                  <a:gd name="T15" fmla="*/ 20 h 24"/>
                  <a:gd name="T16" fmla="*/ 52 w 108"/>
                  <a:gd name="T17" fmla="*/ 17 h 24"/>
                  <a:gd name="T18" fmla="*/ 38 w 108"/>
                  <a:gd name="T19" fmla="*/ 16 h 24"/>
                  <a:gd name="T20" fmla="*/ 25 w 108"/>
                  <a:gd name="T21" fmla="*/ 14 h 24"/>
                  <a:gd name="T22" fmla="*/ 13 w 108"/>
                  <a:gd name="T23" fmla="*/ 13 h 24"/>
                  <a:gd name="T24" fmla="*/ 0 w 108"/>
                  <a:gd name="T25" fmla="*/ 12 h 24"/>
                  <a:gd name="T26" fmla="*/ 1 w 108"/>
                  <a:gd name="T27" fmla="*/ 9 h 24"/>
                  <a:gd name="T28" fmla="*/ 1 w 108"/>
                  <a:gd name="T29" fmla="*/ 5 h 24"/>
                  <a:gd name="T30" fmla="*/ 1 w 108"/>
                  <a:gd name="T31" fmla="*/ 2 h 24"/>
                  <a:gd name="T32" fmla="*/ 1 w 108"/>
                  <a:gd name="T33" fmla="*/ 0 h 24"/>
                  <a:gd name="T34" fmla="*/ 15 w 108"/>
                  <a:gd name="T35" fmla="*/ 1 h 24"/>
                  <a:gd name="T36" fmla="*/ 28 w 108"/>
                  <a:gd name="T37" fmla="*/ 2 h 24"/>
                  <a:gd name="T38" fmla="*/ 41 w 108"/>
                  <a:gd name="T39" fmla="*/ 4 h 24"/>
                  <a:gd name="T40" fmla="*/ 55 w 108"/>
                  <a:gd name="T41" fmla="*/ 5 h 24"/>
                  <a:gd name="T42" fmla="*/ 68 w 108"/>
                  <a:gd name="T43" fmla="*/ 8 h 24"/>
                  <a:gd name="T44" fmla="*/ 82 w 108"/>
                  <a:gd name="T45" fmla="*/ 9 h 24"/>
                  <a:gd name="T46" fmla="*/ 95 w 108"/>
                  <a:gd name="T47" fmla="*/ 10 h 24"/>
                  <a:gd name="T48" fmla="*/ 108 w 108"/>
                  <a:gd name="T4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24">
                    <a:moveTo>
                      <a:pt x="108" y="12"/>
                    </a:moveTo>
                    <a:lnTo>
                      <a:pt x="107" y="14"/>
                    </a:lnTo>
                    <a:lnTo>
                      <a:pt x="107" y="17"/>
                    </a:lnTo>
                    <a:lnTo>
                      <a:pt x="107" y="21"/>
                    </a:lnTo>
                    <a:lnTo>
                      <a:pt x="105" y="24"/>
                    </a:lnTo>
                    <a:lnTo>
                      <a:pt x="92" y="22"/>
                    </a:lnTo>
                    <a:lnTo>
                      <a:pt x="79" y="21"/>
                    </a:lnTo>
                    <a:lnTo>
                      <a:pt x="65" y="20"/>
                    </a:lnTo>
                    <a:lnTo>
                      <a:pt x="52" y="17"/>
                    </a:lnTo>
                    <a:lnTo>
                      <a:pt x="38" y="16"/>
                    </a:lnTo>
                    <a:lnTo>
                      <a:pt x="25" y="14"/>
                    </a:lnTo>
                    <a:lnTo>
                      <a:pt x="13" y="13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5" y="1"/>
                    </a:lnTo>
                    <a:lnTo>
                      <a:pt x="28" y="2"/>
                    </a:lnTo>
                    <a:lnTo>
                      <a:pt x="41" y="4"/>
                    </a:lnTo>
                    <a:lnTo>
                      <a:pt x="55" y="5"/>
                    </a:lnTo>
                    <a:lnTo>
                      <a:pt x="68" y="8"/>
                    </a:lnTo>
                    <a:lnTo>
                      <a:pt x="82" y="9"/>
                    </a:lnTo>
                    <a:lnTo>
                      <a:pt x="95" y="10"/>
                    </a:lnTo>
                    <a:lnTo>
                      <a:pt x="108" y="12"/>
                    </a:lnTo>
                    <a:close/>
                  </a:path>
                </a:pathLst>
              </a:custGeom>
              <a:solidFill>
                <a:srgbClr val="99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3" name="Freeform 91">
                <a:extLst>
                  <a:ext uri="{FF2B5EF4-FFF2-40B4-BE49-F238E27FC236}">
                    <a16:creationId xmlns:a16="http://schemas.microsoft.com/office/drawing/2014/main" id="{63B3FBC1-DA33-56D5-7CE6-32391FB32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1"/>
                <a:ext cx="36" cy="7"/>
              </a:xfrm>
              <a:custGeom>
                <a:avLst/>
                <a:gdLst>
                  <a:gd name="T0" fmla="*/ 108 w 108"/>
                  <a:gd name="T1" fmla="*/ 11 h 21"/>
                  <a:gd name="T2" fmla="*/ 107 w 108"/>
                  <a:gd name="T3" fmla="*/ 13 h 21"/>
                  <a:gd name="T4" fmla="*/ 107 w 108"/>
                  <a:gd name="T5" fmla="*/ 16 h 21"/>
                  <a:gd name="T6" fmla="*/ 107 w 108"/>
                  <a:gd name="T7" fmla="*/ 19 h 21"/>
                  <a:gd name="T8" fmla="*/ 105 w 108"/>
                  <a:gd name="T9" fmla="*/ 21 h 21"/>
                  <a:gd name="T10" fmla="*/ 92 w 108"/>
                  <a:gd name="T11" fmla="*/ 20 h 21"/>
                  <a:gd name="T12" fmla="*/ 79 w 108"/>
                  <a:gd name="T13" fmla="*/ 19 h 21"/>
                  <a:gd name="T14" fmla="*/ 65 w 108"/>
                  <a:gd name="T15" fmla="*/ 17 h 21"/>
                  <a:gd name="T16" fmla="*/ 52 w 108"/>
                  <a:gd name="T17" fmla="*/ 15 h 21"/>
                  <a:gd name="T18" fmla="*/ 38 w 108"/>
                  <a:gd name="T19" fmla="*/ 13 h 21"/>
                  <a:gd name="T20" fmla="*/ 25 w 108"/>
                  <a:gd name="T21" fmla="*/ 12 h 21"/>
                  <a:gd name="T22" fmla="*/ 13 w 108"/>
                  <a:gd name="T23" fmla="*/ 11 h 21"/>
                  <a:gd name="T24" fmla="*/ 0 w 108"/>
                  <a:gd name="T25" fmla="*/ 9 h 21"/>
                  <a:gd name="T26" fmla="*/ 1 w 108"/>
                  <a:gd name="T27" fmla="*/ 7 h 21"/>
                  <a:gd name="T28" fmla="*/ 1 w 108"/>
                  <a:gd name="T29" fmla="*/ 4 h 21"/>
                  <a:gd name="T30" fmla="*/ 1 w 108"/>
                  <a:gd name="T31" fmla="*/ 3 h 21"/>
                  <a:gd name="T32" fmla="*/ 1 w 108"/>
                  <a:gd name="T33" fmla="*/ 0 h 21"/>
                  <a:gd name="T34" fmla="*/ 15 w 108"/>
                  <a:gd name="T35" fmla="*/ 1 h 21"/>
                  <a:gd name="T36" fmla="*/ 28 w 108"/>
                  <a:gd name="T37" fmla="*/ 3 h 21"/>
                  <a:gd name="T38" fmla="*/ 41 w 108"/>
                  <a:gd name="T39" fmla="*/ 4 h 21"/>
                  <a:gd name="T40" fmla="*/ 55 w 108"/>
                  <a:gd name="T41" fmla="*/ 5 h 21"/>
                  <a:gd name="T42" fmla="*/ 68 w 108"/>
                  <a:gd name="T43" fmla="*/ 7 h 21"/>
                  <a:gd name="T44" fmla="*/ 82 w 108"/>
                  <a:gd name="T45" fmla="*/ 8 h 21"/>
                  <a:gd name="T46" fmla="*/ 95 w 108"/>
                  <a:gd name="T47" fmla="*/ 9 h 21"/>
                  <a:gd name="T48" fmla="*/ 108 w 108"/>
                  <a:gd name="T4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21">
                    <a:moveTo>
                      <a:pt x="108" y="11"/>
                    </a:moveTo>
                    <a:lnTo>
                      <a:pt x="107" y="13"/>
                    </a:lnTo>
                    <a:lnTo>
                      <a:pt x="107" y="16"/>
                    </a:lnTo>
                    <a:lnTo>
                      <a:pt x="107" y="19"/>
                    </a:lnTo>
                    <a:lnTo>
                      <a:pt x="105" y="21"/>
                    </a:lnTo>
                    <a:lnTo>
                      <a:pt x="92" y="20"/>
                    </a:lnTo>
                    <a:lnTo>
                      <a:pt x="79" y="19"/>
                    </a:lnTo>
                    <a:lnTo>
                      <a:pt x="65" y="17"/>
                    </a:lnTo>
                    <a:lnTo>
                      <a:pt x="52" y="15"/>
                    </a:lnTo>
                    <a:lnTo>
                      <a:pt x="38" y="13"/>
                    </a:lnTo>
                    <a:lnTo>
                      <a:pt x="25" y="12"/>
                    </a:lnTo>
                    <a:lnTo>
                      <a:pt x="13" y="11"/>
                    </a:lnTo>
                    <a:lnTo>
                      <a:pt x="0" y="9"/>
                    </a:lnTo>
                    <a:lnTo>
                      <a:pt x="1" y="7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1" y="0"/>
                    </a:lnTo>
                    <a:lnTo>
                      <a:pt x="15" y="1"/>
                    </a:lnTo>
                    <a:lnTo>
                      <a:pt x="28" y="3"/>
                    </a:lnTo>
                    <a:lnTo>
                      <a:pt x="41" y="4"/>
                    </a:lnTo>
                    <a:lnTo>
                      <a:pt x="55" y="5"/>
                    </a:lnTo>
                    <a:lnTo>
                      <a:pt x="68" y="7"/>
                    </a:lnTo>
                    <a:lnTo>
                      <a:pt x="82" y="8"/>
                    </a:lnTo>
                    <a:lnTo>
                      <a:pt x="95" y="9"/>
                    </a:lnTo>
                    <a:lnTo>
                      <a:pt x="108" y="11"/>
                    </a:lnTo>
                    <a:close/>
                  </a:path>
                </a:pathLst>
              </a:custGeom>
              <a:solidFill>
                <a:srgbClr val="A0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4" name="Freeform 92">
                <a:extLst>
                  <a:ext uri="{FF2B5EF4-FFF2-40B4-BE49-F238E27FC236}">
                    <a16:creationId xmlns:a16="http://schemas.microsoft.com/office/drawing/2014/main" id="{CEB3D3DD-4EA3-118E-54AD-FC9372CAF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1"/>
                <a:ext cx="36" cy="7"/>
              </a:xfrm>
              <a:custGeom>
                <a:avLst/>
                <a:gdLst>
                  <a:gd name="T0" fmla="*/ 108 w 108"/>
                  <a:gd name="T1" fmla="*/ 12 h 21"/>
                  <a:gd name="T2" fmla="*/ 107 w 108"/>
                  <a:gd name="T3" fmla="*/ 15 h 21"/>
                  <a:gd name="T4" fmla="*/ 107 w 108"/>
                  <a:gd name="T5" fmla="*/ 16 h 21"/>
                  <a:gd name="T6" fmla="*/ 107 w 108"/>
                  <a:gd name="T7" fmla="*/ 19 h 21"/>
                  <a:gd name="T8" fmla="*/ 105 w 108"/>
                  <a:gd name="T9" fmla="*/ 21 h 21"/>
                  <a:gd name="T10" fmla="*/ 92 w 108"/>
                  <a:gd name="T11" fmla="*/ 20 h 21"/>
                  <a:gd name="T12" fmla="*/ 79 w 108"/>
                  <a:gd name="T13" fmla="*/ 19 h 21"/>
                  <a:gd name="T14" fmla="*/ 65 w 108"/>
                  <a:gd name="T15" fmla="*/ 17 h 21"/>
                  <a:gd name="T16" fmla="*/ 52 w 108"/>
                  <a:gd name="T17" fmla="*/ 15 h 21"/>
                  <a:gd name="T18" fmla="*/ 38 w 108"/>
                  <a:gd name="T19" fmla="*/ 13 h 21"/>
                  <a:gd name="T20" fmla="*/ 25 w 108"/>
                  <a:gd name="T21" fmla="*/ 12 h 21"/>
                  <a:gd name="T22" fmla="*/ 13 w 108"/>
                  <a:gd name="T23" fmla="*/ 11 h 21"/>
                  <a:gd name="T24" fmla="*/ 0 w 108"/>
                  <a:gd name="T25" fmla="*/ 9 h 21"/>
                  <a:gd name="T26" fmla="*/ 1 w 108"/>
                  <a:gd name="T27" fmla="*/ 7 h 21"/>
                  <a:gd name="T28" fmla="*/ 1 w 108"/>
                  <a:gd name="T29" fmla="*/ 4 h 21"/>
                  <a:gd name="T30" fmla="*/ 1 w 108"/>
                  <a:gd name="T31" fmla="*/ 3 h 21"/>
                  <a:gd name="T32" fmla="*/ 1 w 108"/>
                  <a:gd name="T33" fmla="*/ 0 h 21"/>
                  <a:gd name="T34" fmla="*/ 15 w 108"/>
                  <a:gd name="T35" fmla="*/ 1 h 21"/>
                  <a:gd name="T36" fmla="*/ 28 w 108"/>
                  <a:gd name="T37" fmla="*/ 3 h 21"/>
                  <a:gd name="T38" fmla="*/ 41 w 108"/>
                  <a:gd name="T39" fmla="*/ 4 h 21"/>
                  <a:gd name="T40" fmla="*/ 55 w 108"/>
                  <a:gd name="T41" fmla="*/ 5 h 21"/>
                  <a:gd name="T42" fmla="*/ 68 w 108"/>
                  <a:gd name="T43" fmla="*/ 8 h 21"/>
                  <a:gd name="T44" fmla="*/ 82 w 108"/>
                  <a:gd name="T45" fmla="*/ 9 h 21"/>
                  <a:gd name="T46" fmla="*/ 95 w 108"/>
                  <a:gd name="T47" fmla="*/ 11 h 21"/>
                  <a:gd name="T48" fmla="*/ 108 w 108"/>
                  <a:gd name="T4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21">
                    <a:moveTo>
                      <a:pt x="108" y="12"/>
                    </a:moveTo>
                    <a:lnTo>
                      <a:pt x="107" y="15"/>
                    </a:lnTo>
                    <a:lnTo>
                      <a:pt x="107" y="16"/>
                    </a:lnTo>
                    <a:lnTo>
                      <a:pt x="107" y="19"/>
                    </a:lnTo>
                    <a:lnTo>
                      <a:pt x="105" y="21"/>
                    </a:lnTo>
                    <a:lnTo>
                      <a:pt x="92" y="20"/>
                    </a:lnTo>
                    <a:lnTo>
                      <a:pt x="79" y="19"/>
                    </a:lnTo>
                    <a:lnTo>
                      <a:pt x="65" y="17"/>
                    </a:lnTo>
                    <a:lnTo>
                      <a:pt x="52" y="15"/>
                    </a:lnTo>
                    <a:lnTo>
                      <a:pt x="38" y="13"/>
                    </a:lnTo>
                    <a:lnTo>
                      <a:pt x="25" y="12"/>
                    </a:lnTo>
                    <a:lnTo>
                      <a:pt x="13" y="11"/>
                    </a:lnTo>
                    <a:lnTo>
                      <a:pt x="0" y="9"/>
                    </a:lnTo>
                    <a:lnTo>
                      <a:pt x="1" y="7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1" y="0"/>
                    </a:lnTo>
                    <a:lnTo>
                      <a:pt x="15" y="1"/>
                    </a:lnTo>
                    <a:lnTo>
                      <a:pt x="28" y="3"/>
                    </a:lnTo>
                    <a:lnTo>
                      <a:pt x="41" y="4"/>
                    </a:lnTo>
                    <a:lnTo>
                      <a:pt x="55" y="5"/>
                    </a:lnTo>
                    <a:lnTo>
                      <a:pt x="68" y="8"/>
                    </a:lnTo>
                    <a:lnTo>
                      <a:pt x="82" y="9"/>
                    </a:lnTo>
                    <a:lnTo>
                      <a:pt x="95" y="11"/>
                    </a:lnTo>
                    <a:lnTo>
                      <a:pt x="108" y="12"/>
                    </a:lnTo>
                    <a:close/>
                  </a:path>
                </a:pathLst>
              </a:custGeom>
              <a:solidFill>
                <a:srgbClr val="A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5" name="Freeform 93">
                <a:extLst>
                  <a:ext uri="{FF2B5EF4-FFF2-40B4-BE49-F238E27FC236}">
                    <a16:creationId xmlns:a16="http://schemas.microsoft.com/office/drawing/2014/main" id="{A92B55AA-3A61-51F9-2A6C-B47D09158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1"/>
                <a:ext cx="36" cy="7"/>
              </a:xfrm>
              <a:custGeom>
                <a:avLst/>
                <a:gdLst>
                  <a:gd name="T0" fmla="*/ 108 w 108"/>
                  <a:gd name="T1" fmla="*/ 11 h 19"/>
                  <a:gd name="T2" fmla="*/ 107 w 108"/>
                  <a:gd name="T3" fmla="*/ 12 h 19"/>
                  <a:gd name="T4" fmla="*/ 107 w 108"/>
                  <a:gd name="T5" fmla="*/ 15 h 19"/>
                  <a:gd name="T6" fmla="*/ 107 w 108"/>
                  <a:gd name="T7" fmla="*/ 16 h 19"/>
                  <a:gd name="T8" fmla="*/ 105 w 108"/>
                  <a:gd name="T9" fmla="*/ 19 h 19"/>
                  <a:gd name="T10" fmla="*/ 92 w 108"/>
                  <a:gd name="T11" fmla="*/ 18 h 19"/>
                  <a:gd name="T12" fmla="*/ 79 w 108"/>
                  <a:gd name="T13" fmla="*/ 16 h 19"/>
                  <a:gd name="T14" fmla="*/ 65 w 108"/>
                  <a:gd name="T15" fmla="*/ 15 h 19"/>
                  <a:gd name="T16" fmla="*/ 52 w 108"/>
                  <a:gd name="T17" fmla="*/ 14 h 19"/>
                  <a:gd name="T18" fmla="*/ 38 w 108"/>
                  <a:gd name="T19" fmla="*/ 12 h 19"/>
                  <a:gd name="T20" fmla="*/ 25 w 108"/>
                  <a:gd name="T21" fmla="*/ 11 h 19"/>
                  <a:gd name="T22" fmla="*/ 13 w 108"/>
                  <a:gd name="T23" fmla="*/ 10 h 19"/>
                  <a:gd name="T24" fmla="*/ 0 w 108"/>
                  <a:gd name="T25" fmla="*/ 8 h 19"/>
                  <a:gd name="T26" fmla="*/ 1 w 108"/>
                  <a:gd name="T27" fmla="*/ 6 h 19"/>
                  <a:gd name="T28" fmla="*/ 1 w 108"/>
                  <a:gd name="T29" fmla="*/ 4 h 19"/>
                  <a:gd name="T30" fmla="*/ 1 w 108"/>
                  <a:gd name="T31" fmla="*/ 2 h 19"/>
                  <a:gd name="T32" fmla="*/ 1 w 108"/>
                  <a:gd name="T33" fmla="*/ 0 h 19"/>
                  <a:gd name="T34" fmla="*/ 15 w 108"/>
                  <a:gd name="T35" fmla="*/ 2 h 19"/>
                  <a:gd name="T36" fmla="*/ 28 w 108"/>
                  <a:gd name="T37" fmla="*/ 3 h 19"/>
                  <a:gd name="T38" fmla="*/ 41 w 108"/>
                  <a:gd name="T39" fmla="*/ 4 h 19"/>
                  <a:gd name="T40" fmla="*/ 55 w 108"/>
                  <a:gd name="T41" fmla="*/ 6 h 19"/>
                  <a:gd name="T42" fmla="*/ 68 w 108"/>
                  <a:gd name="T43" fmla="*/ 7 h 19"/>
                  <a:gd name="T44" fmla="*/ 82 w 108"/>
                  <a:gd name="T45" fmla="*/ 8 h 19"/>
                  <a:gd name="T46" fmla="*/ 95 w 108"/>
                  <a:gd name="T47" fmla="*/ 10 h 19"/>
                  <a:gd name="T48" fmla="*/ 108 w 108"/>
                  <a:gd name="T4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19">
                    <a:moveTo>
                      <a:pt x="108" y="11"/>
                    </a:moveTo>
                    <a:lnTo>
                      <a:pt x="107" y="12"/>
                    </a:lnTo>
                    <a:lnTo>
                      <a:pt x="107" y="15"/>
                    </a:lnTo>
                    <a:lnTo>
                      <a:pt x="107" y="16"/>
                    </a:lnTo>
                    <a:lnTo>
                      <a:pt x="105" y="19"/>
                    </a:lnTo>
                    <a:lnTo>
                      <a:pt x="92" y="18"/>
                    </a:lnTo>
                    <a:lnTo>
                      <a:pt x="79" y="16"/>
                    </a:lnTo>
                    <a:lnTo>
                      <a:pt x="65" y="15"/>
                    </a:lnTo>
                    <a:lnTo>
                      <a:pt x="52" y="14"/>
                    </a:lnTo>
                    <a:lnTo>
                      <a:pt x="38" y="12"/>
                    </a:lnTo>
                    <a:lnTo>
                      <a:pt x="25" y="11"/>
                    </a:lnTo>
                    <a:lnTo>
                      <a:pt x="13" y="10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5" y="2"/>
                    </a:lnTo>
                    <a:lnTo>
                      <a:pt x="28" y="3"/>
                    </a:lnTo>
                    <a:lnTo>
                      <a:pt x="41" y="4"/>
                    </a:lnTo>
                    <a:lnTo>
                      <a:pt x="55" y="6"/>
                    </a:lnTo>
                    <a:lnTo>
                      <a:pt x="68" y="7"/>
                    </a:lnTo>
                    <a:lnTo>
                      <a:pt x="82" y="8"/>
                    </a:lnTo>
                    <a:lnTo>
                      <a:pt x="95" y="10"/>
                    </a:lnTo>
                    <a:lnTo>
                      <a:pt x="108" y="11"/>
                    </a:lnTo>
                    <a:close/>
                  </a:path>
                </a:pathLst>
              </a:custGeom>
              <a:solidFill>
                <a:srgbClr val="AD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6" name="Freeform 94">
                <a:extLst>
                  <a:ext uri="{FF2B5EF4-FFF2-40B4-BE49-F238E27FC236}">
                    <a16:creationId xmlns:a16="http://schemas.microsoft.com/office/drawing/2014/main" id="{8E98AF1F-3CFC-3429-FBB3-91B92C1709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1"/>
                <a:ext cx="36" cy="7"/>
              </a:xfrm>
              <a:custGeom>
                <a:avLst/>
                <a:gdLst>
                  <a:gd name="T0" fmla="*/ 108 w 108"/>
                  <a:gd name="T1" fmla="*/ 12 h 19"/>
                  <a:gd name="T2" fmla="*/ 107 w 108"/>
                  <a:gd name="T3" fmla="*/ 14 h 19"/>
                  <a:gd name="T4" fmla="*/ 107 w 108"/>
                  <a:gd name="T5" fmla="*/ 15 h 19"/>
                  <a:gd name="T6" fmla="*/ 107 w 108"/>
                  <a:gd name="T7" fmla="*/ 18 h 19"/>
                  <a:gd name="T8" fmla="*/ 105 w 108"/>
                  <a:gd name="T9" fmla="*/ 19 h 19"/>
                  <a:gd name="T10" fmla="*/ 92 w 108"/>
                  <a:gd name="T11" fmla="*/ 18 h 19"/>
                  <a:gd name="T12" fmla="*/ 79 w 108"/>
                  <a:gd name="T13" fmla="*/ 16 h 19"/>
                  <a:gd name="T14" fmla="*/ 65 w 108"/>
                  <a:gd name="T15" fmla="*/ 15 h 19"/>
                  <a:gd name="T16" fmla="*/ 52 w 108"/>
                  <a:gd name="T17" fmla="*/ 12 h 19"/>
                  <a:gd name="T18" fmla="*/ 38 w 108"/>
                  <a:gd name="T19" fmla="*/ 11 h 19"/>
                  <a:gd name="T20" fmla="*/ 25 w 108"/>
                  <a:gd name="T21" fmla="*/ 10 h 19"/>
                  <a:gd name="T22" fmla="*/ 13 w 108"/>
                  <a:gd name="T23" fmla="*/ 8 h 19"/>
                  <a:gd name="T24" fmla="*/ 0 w 108"/>
                  <a:gd name="T25" fmla="*/ 7 h 19"/>
                  <a:gd name="T26" fmla="*/ 0 w 108"/>
                  <a:gd name="T27" fmla="*/ 6 h 19"/>
                  <a:gd name="T28" fmla="*/ 1 w 108"/>
                  <a:gd name="T29" fmla="*/ 4 h 19"/>
                  <a:gd name="T30" fmla="*/ 1 w 108"/>
                  <a:gd name="T31" fmla="*/ 2 h 19"/>
                  <a:gd name="T32" fmla="*/ 1 w 108"/>
                  <a:gd name="T33" fmla="*/ 0 h 19"/>
                  <a:gd name="T34" fmla="*/ 15 w 108"/>
                  <a:gd name="T35" fmla="*/ 2 h 19"/>
                  <a:gd name="T36" fmla="*/ 28 w 108"/>
                  <a:gd name="T37" fmla="*/ 3 h 19"/>
                  <a:gd name="T38" fmla="*/ 41 w 108"/>
                  <a:gd name="T39" fmla="*/ 4 h 19"/>
                  <a:gd name="T40" fmla="*/ 55 w 108"/>
                  <a:gd name="T41" fmla="*/ 6 h 19"/>
                  <a:gd name="T42" fmla="*/ 68 w 108"/>
                  <a:gd name="T43" fmla="*/ 8 h 19"/>
                  <a:gd name="T44" fmla="*/ 82 w 108"/>
                  <a:gd name="T45" fmla="*/ 10 h 19"/>
                  <a:gd name="T46" fmla="*/ 95 w 108"/>
                  <a:gd name="T47" fmla="*/ 11 h 19"/>
                  <a:gd name="T48" fmla="*/ 108 w 108"/>
                  <a:gd name="T4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19">
                    <a:moveTo>
                      <a:pt x="108" y="12"/>
                    </a:moveTo>
                    <a:lnTo>
                      <a:pt x="107" y="14"/>
                    </a:lnTo>
                    <a:lnTo>
                      <a:pt x="107" y="15"/>
                    </a:lnTo>
                    <a:lnTo>
                      <a:pt x="107" y="18"/>
                    </a:lnTo>
                    <a:lnTo>
                      <a:pt x="105" y="19"/>
                    </a:lnTo>
                    <a:lnTo>
                      <a:pt x="92" y="18"/>
                    </a:lnTo>
                    <a:lnTo>
                      <a:pt x="79" y="16"/>
                    </a:lnTo>
                    <a:lnTo>
                      <a:pt x="65" y="15"/>
                    </a:lnTo>
                    <a:lnTo>
                      <a:pt x="52" y="12"/>
                    </a:lnTo>
                    <a:lnTo>
                      <a:pt x="38" y="11"/>
                    </a:lnTo>
                    <a:lnTo>
                      <a:pt x="25" y="10"/>
                    </a:lnTo>
                    <a:lnTo>
                      <a:pt x="13" y="8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5" y="2"/>
                    </a:lnTo>
                    <a:lnTo>
                      <a:pt x="28" y="3"/>
                    </a:lnTo>
                    <a:lnTo>
                      <a:pt x="41" y="4"/>
                    </a:lnTo>
                    <a:lnTo>
                      <a:pt x="55" y="6"/>
                    </a:lnTo>
                    <a:lnTo>
                      <a:pt x="68" y="8"/>
                    </a:lnTo>
                    <a:lnTo>
                      <a:pt x="82" y="10"/>
                    </a:lnTo>
                    <a:lnTo>
                      <a:pt x="95" y="11"/>
                    </a:lnTo>
                    <a:lnTo>
                      <a:pt x="108" y="12"/>
                    </a:lnTo>
                    <a:close/>
                  </a:path>
                </a:pathLst>
              </a:custGeom>
              <a:solidFill>
                <a:srgbClr val="B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7" name="Freeform 95">
                <a:extLst>
                  <a:ext uri="{FF2B5EF4-FFF2-40B4-BE49-F238E27FC236}">
                    <a16:creationId xmlns:a16="http://schemas.microsoft.com/office/drawing/2014/main" id="{C5EBA30C-F4A6-DF7E-29F8-5A91C4D07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1"/>
                <a:ext cx="36" cy="7"/>
              </a:xfrm>
              <a:custGeom>
                <a:avLst/>
                <a:gdLst>
                  <a:gd name="T0" fmla="*/ 108 w 108"/>
                  <a:gd name="T1" fmla="*/ 12 h 19"/>
                  <a:gd name="T2" fmla="*/ 107 w 108"/>
                  <a:gd name="T3" fmla="*/ 14 h 19"/>
                  <a:gd name="T4" fmla="*/ 107 w 108"/>
                  <a:gd name="T5" fmla="*/ 15 h 19"/>
                  <a:gd name="T6" fmla="*/ 107 w 108"/>
                  <a:gd name="T7" fmla="*/ 18 h 19"/>
                  <a:gd name="T8" fmla="*/ 105 w 108"/>
                  <a:gd name="T9" fmla="*/ 19 h 19"/>
                  <a:gd name="T10" fmla="*/ 92 w 108"/>
                  <a:gd name="T11" fmla="*/ 18 h 19"/>
                  <a:gd name="T12" fmla="*/ 79 w 108"/>
                  <a:gd name="T13" fmla="*/ 16 h 19"/>
                  <a:gd name="T14" fmla="*/ 65 w 108"/>
                  <a:gd name="T15" fmla="*/ 15 h 19"/>
                  <a:gd name="T16" fmla="*/ 52 w 108"/>
                  <a:gd name="T17" fmla="*/ 12 h 19"/>
                  <a:gd name="T18" fmla="*/ 38 w 108"/>
                  <a:gd name="T19" fmla="*/ 11 h 19"/>
                  <a:gd name="T20" fmla="*/ 25 w 108"/>
                  <a:gd name="T21" fmla="*/ 10 h 19"/>
                  <a:gd name="T22" fmla="*/ 13 w 108"/>
                  <a:gd name="T23" fmla="*/ 8 h 19"/>
                  <a:gd name="T24" fmla="*/ 0 w 108"/>
                  <a:gd name="T25" fmla="*/ 7 h 19"/>
                  <a:gd name="T26" fmla="*/ 0 w 108"/>
                  <a:gd name="T27" fmla="*/ 6 h 19"/>
                  <a:gd name="T28" fmla="*/ 1 w 108"/>
                  <a:gd name="T29" fmla="*/ 3 h 19"/>
                  <a:gd name="T30" fmla="*/ 1 w 108"/>
                  <a:gd name="T31" fmla="*/ 2 h 19"/>
                  <a:gd name="T32" fmla="*/ 1 w 108"/>
                  <a:gd name="T33" fmla="*/ 0 h 19"/>
                  <a:gd name="T34" fmla="*/ 15 w 108"/>
                  <a:gd name="T35" fmla="*/ 2 h 19"/>
                  <a:gd name="T36" fmla="*/ 27 w 108"/>
                  <a:gd name="T37" fmla="*/ 3 h 19"/>
                  <a:gd name="T38" fmla="*/ 40 w 108"/>
                  <a:gd name="T39" fmla="*/ 4 h 19"/>
                  <a:gd name="T40" fmla="*/ 53 w 108"/>
                  <a:gd name="T41" fmla="*/ 6 h 19"/>
                  <a:gd name="T42" fmla="*/ 67 w 108"/>
                  <a:gd name="T43" fmla="*/ 8 h 19"/>
                  <a:gd name="T44" fmla="*/ 80 w 108"/>
                  <a:gd name="T45" fmla="*/ 10 h 19"/>
                  <a:gd name="T46" fmla="*/ 95 w 108"/>
                  <a:gd name="T47" fmla="*/ 11 h 19"/>
                  <a:gd name="T48" fmla="*/ 108 w 108"/>
                  <a:gd name="T4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19">
                    <a:moveTo>
                      <a:pt x="108" y="12"/>
                    </a:moveTo>
                    <a:lnTo>
                      <a:pt x="107" y="14"/>
                    </a:lnTo>
                    <a:lnTo>
                      <a:pt x="107" y="15"/>
                    </a:lnTo>
                    <a:lnTo>
                      <a:pt x="107" y="18"/>
                    </a:lnTo>
                    <a:lnTo>
                      <a:pt x="105" y="19"/>
                    </a:lnTo>
                    <a:lnTo>
                      <a:pt x="92" y="18"/>
                    </a:lnTo>
                    <a:lnTo>
                      <a:pt x="79" y="16"/>
                    </a:lnTo>
                    <a:lnTo>
                      <a:pt x="65" y="15"/>
                    </a:lnTo>
                    <a:lnTo>
                      <a:pt x="52" y="12"/>
                    </a:lnTo>
                    <a:lnTo>
                      <a:pt x="38" y="11"/>
                    </a:lnTo>
                    <a:lnTo>
                      <a:pt x="25" y="10"/>
                    </a:lnTo>
                    <a:lnTo>
                      <a:pt x="13" y="8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5" y="2"/>
                    </a:lnTo>
                    <a:lnTo>
                      <a:pt x="27" y="3"/>
                    </a:lnTo>
                    <a:lnTo>
                      <a:pt x="40" y="4"/>
                    </a:lnTo>
                    <a:lnTo>
                      <a:pt x="53" y="6"/>
                    </a:lnTo>
                    <a:lnTo>
                      <a:pt x="67" y="8"/>
                    </a:lnTo>
                    <a:lnTo>
                      <a:pt x="80" y="10"/>
                    </a:lnTo>
                    <a:lnTo>
                      <a:pt x="95" y="11"/>
                    </a:lnTo>
                    <a:lnTo>
                      <a:pt x="108" y="12"/>
                    </a:lnTo>
                    <a:close/>
                  </a:path>
                </a:pathLst>
              </a:custGeom>
              <a:solidFill>
                <a:srgbClr val="BC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8" name="Freeform 96">
                <a:extLst>
                  <a:ext uri="{FF2B5EF4-FFF2-40B4-BE49-F238E27FC236}">
                    <a16:creationId xmlns:a16="http://schemas.microsoft.com/office/drawing/2014/main" id="{548B2635-2C0D-CB30-AEC1-95B0049E5A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2"/>
                <a:ext cx="36" cy="5"/>
              </a:xfrm>
              <a:custGeom>
                <a:avLst/>
                <a:gdLst>
                  <a:gd name="T0" fmla="*/ 108 w 108"/>
                  <a:gd name="T1" fmla="*/ 10 h 16"/>
                  <a:gd name="T2" fmla="*/ 107 w 108"/>
                  <a:gd name="T3" fmla="*/ 12 h 16"/>
                  <a:gd name="T4" fmla="*/ 107 w 108"/>
                  <a:gd name="T5" fmla="*/ 13 h 16"/>
                  <a:gd name="T6" fmla="*/ 107 w 108"/>
                  <a:gd name="T7" fmla="*/ 14 h 16"/>
                  <a:gd name="T8" fmla="*/ 105 w 108"/>
                  <a:gd name="T9" fmla="*/ 16 h 16"/>
                  <a:gd name="T10" fmla="*/ 92 w 108"/>
                  <a:gd name="T11" fmla="*/ 14 h 16"/>
                  <a:gd name="T12" fmla="*/ 79 w 108"/>
                  <a:gd name="T13" fmla="*/ 13 h 16"/>
                  <a:gd name="T14" fmla="*/ 65 w 108"/>
                  <a:gd name="T15" fmla="*/ 12 h 16"/>
                  <a:gd name="T16" fmla="*/ 52 w 108"/>
                  <a:gd name="T17" fmla="*/ 10 h 16"/>
                  <a:gd name="T18" fmla="*/ 38 w 108"/>
                  <a:gd name="T19" fmla="*/ 9 h 16"/>
                  <a:gd name="T20" fmla="*/ 25 w 108"/>
                  <a:gd name="T21" fmla="*/ 8 h 16"/>
                  <a:gd name="T22" fmla="*/ 13 w 108"/>
                  <a:gd name="T23" fmla="*/ 6 h 16"/>
                  <a:gd name="T24" fmla="*/ 0 w 108"/>
                  <a:gd name="T25" fmla="*/ 5 h 16"/>
                  <a:gd name="T26" fmla="*/ 0 w 108"/>
                  <a:gd name="T27" fmla="*/ 4 h 16"/>
                  <a:gd name="T28" fmla="*/ 1 w 108"/>
                  <a:gd name="T29" fmla="*/ 2 h 16"/>
                  <a:gd name="T30" fmla="*/ 1 w 108"/>
                  <a:gd name="T31" fmla="*/ 1 h 16"/>
                  <a:gd name="T32" fmla="*/ 1 w 108"/>
                  <a:gd name="T33" fmla="*/ 0 h 16"/>
                  <a:gd name="T34" fmla="*/ 15 w 108"/>
                  <a:gd name="T35" fmla="*/ 1 h 16"/>
                  <a:gd name="T36" fmla="*/ 27 w 108"/>
                  <a:gd name="T37" fmla="*/ 2 h 16"/>
                  <a:gd name="T38" fmla="*/ 40 w 108"/>
                  <a:gd name="T39" fmla="*/ 4 h 16"/>
                  <a:gd name="T40" fmla="*/ 53 w 108"/>
                  <a:gd name="T41" fmla="*/ 5 h 16"/>
                  <a:gd name="T42" fmla="*/ 67 w 108"/>
                  <a:gd name="T43" fmla="*/ 6 h 16"/>
                  <a:gd name="T44" fmla="*/ 80 w 108"/>
                  <a:gd name="T45" fmla="*/ 8 h 16"/>
                  <a:gd name="T46" fmla="*/ 95 w 108"/>
                  <a:gd name="T47" fmla="*/ 9 h 16"/>
                  <a:gd name="T48" fmla="*/ 108 w 108"/>
                  <a:gd name="T49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16">
                    <a:moveTo>
                      <a:pt x="108" y="10"/>
                    </a:moveTo>
                    <a:lnTo>
                      <a:pt x="107" y="12"/>
                    </a:lnTo>
                    <a:lnTo>
                      <a:pt x="107" y="13"/>
                    </a:lnTo>
                    <a:lnTo>
                      <a:pt x="107" y="14"/>
                    </a:lnTo>
                    <a:lnTo>
                      <a:pt x="105" y="16"/>
                    </a:lnTo>
                    <a:lnTo>
                      <a:pt x="92" y="14"/>
                    </a:lnTo>
                    <a:lnTo>
                      <a:pt x="79" y="13"/>
                    </a:lnTo>
                    <a:lnTo>
                      <a:pt x="65" y="12"/>
                    </a:lnTo>
                    <a:lnTo>
                      <a:pt x="52" y="10"/>
                    </a:lnTo>
                    <a:lnTo>
                      <a:pt x="38" y="9"/>
                    </a:lnTo>
                    <a:lnTo>
                      <a:pt x="25" y="8"/>
                    </a:lnTo>
                    <a:lnTo>
                      <a:pt x="13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5" y="1"/>
                    </a:lnTo>
                    <a:lnTo>
                      <a:pt x="27" y="2"/>
                    </a:lnTo>
                    <a:lnTo>
                      <a:pt x="40" y="4"/>
                    </a:lnTo>
                    <a:lnTo>
                      <a:pt x="53" y="5"/>
                    </a:lnTo>
                    <a:lnTo>
                      <a:pt x="67" y="6"/>
                    </a:lnTo>
                    <a:lnTo>
                      <a:pt x="80" y="8"/>
                    </a:lnTo>
                    <a:lnTo>
                      <a:pt x="95" y="9"/>
                    </a:lnTo>
                    <a:lnTo>
                      <a:pt x="108" y="10"/>
                    </a:lnTo>
                    <a:close/>
                  </a:path>
                </a:pathLst>
              </a:custGeom>
              <a:solidFill>
                <a:srgbClr val="C4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49" name="Freeform 97">
                <a:extLst>
                  <a:ext uri="{FF2B5EF4-FFF2-40B4-BE49-F238E27FC236}">
                    <a16:creationId xmlns:a16="http://schemas.microsoft.com/office/drawing/2014/main" id="{1E8CD96F-252B-E970-4BDC-4AD826D6C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2"/>
                <a:ext cx="36" cy="5"/>
              </a:xfrm>
              <a:custGeom>
                <a:avLst/>
                <a:gdLst>
                  <a:gd name="T0" fmla="*/ 107 w 107"/>
                  <a:gd name="T1" fmla="*/ 12 h 16"/>
                  <a:gd name="T2" fmla="*/ 107 w 107"/>
                  <a:gd name="T3" fmla="*/ 13 h 16"/>
                  <a:gd name="T4" fmla="*/ 107 w 107"/>
                  <a:gd name="T5" fmla="*/ 13 h 16"/>
                  <a:gd name="T6" fmla="*/ 105 w 107"/>
                  <a:gd name="T7" fmla="*/ 14 h 16"/>
                  <a:gd name="T8" fmla="*/ 105 w 107"/>
                  <a:gd name="T9" fmla="*/ 16 h 16"/>
                  <a:gd name="T10" fmla="*/ 92 w 107"/>
                  <a:gd name="T11" fmla="*/ 14 h 16"/>
                  <a:gd name="T12" fmla="*/ 79 w 107"/>
                  <a:gd name="T13" fmla="*/ 13 h 16"/>
                  <a:gd name="T14" fmla="*/ 65 w 107"/>
                  <a:gd name="T15" fmla="*/ 12 h 16"/>
                  <a:gd name="T16" fmla="*/ 52 w 107"/>
                  <a:gd name="T17" fmla="*/ 9 h 16"/>
                  <a:gd name="T18" fmla="*/ 38 w 107"/>
                  <a:gd name="T19" fmla="*/ 8 h 16"/>
                  <a:gd name="T20" fmla="*/ 25 w 107"/>
                  <a:gd name="T21" fmla="*/ 6 h 16"/>
                  <a:gd name="T22" fmla="*/ 13 w 107"/>
                  <a:gd name="T23" fmla="*/ 5 h 16"/>
                  <a:gd name="T24" fmla="*/ 0 w 107"/>
                  <a:gd name="T25" fmla="*/ 4 h 16"/>
                  <a:gd name="T26" fmla="*/ 0 w 107"/>
                  <a:gd name="T27" fmla="*/ 2 h 16"/>
                  <a:gd name="T28" fmla="*/ 1 w 107"/>
                  <a:gd name="T29" fmla="*/ 1 h 16"/>
                  <a:gd name="T30" fmla="*/ 1 w 107"/>
                  <a:gd name="T31" fmla="*/ 1 h 16"/>
                  <a:gd name="T32" fmla="*/ 1 w 107"/>
                  <a:gd name="T33" fmla="*/ 0 h 16"/>
                  <a:gd name="T34" fmla="*/ 15 w 107"/>
                  <a:gd name="T35" fmla="*/ 1 h 16"/>
                  <a:gd name="T36" fmla="*/ 27 w 107"/>
                  <a:gd name="T37" fmla="*/ 2 h 16"/>
                  <a:gd name="T38" fmla="*/ 40 w 107"/>
                  <a:gd name="T39" fmla="*/ 4 h 16"/>
                  <a:gd name="T40" fmla="*/ 53 w 107"/>
                  <a:gd name="T41" fmla="*/ 5 h 16"/>
                  <a:gd name="T42" fmla="*/ 67 w 107"/>
                  <a:gd name="T43" fmla="*/ 8 h 16"/>
                  <a:gd name="T44" fmla="*/ 80 w 107"/>
                  <a:gd name="T45" fmla="*/ 9 h 16"/>
                  <a:gd name="T46" fmla="*/ 94 w 107"/>
                  <a:gd name="T47" fmla="*/ 10 h 16"/>
                  <a:gd name="T48" fmla="*/ 107 w 107"/>
                  <a:gd name="T4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" h="16">
                    <a:moveTo>
                      <a:pt x="107" y="12"/>
                    </a:moveTo>
                    <a:lnTo>
                      <a:pt x="107" y="13"/>
                    </a:lnTo>
                    <a:lnTo>
                      <a:pt x="107" y="13"/>
                    </a:lnTo>
                    <a:lnTo>
                      <a:pt x="105" y="14"/>
                    </a:lnTo>
                    <a:lnTo>
                      <a:pt x="105" y="16"/>
                    </a:lnTo>
                    <a:lnTo>
                      <a:pt x="92" y="14"/>
                    </a:lnTo>
                    <a:lnTo>
                      <a:pt x="79" y="13"/>
                    </a:lnTo>
                    <a:lnTo>
                      <a:pt x="65" y="12"/>
                    </a:lnTo>
                    <a:lnTo>
                      <a:pt x="52" y="9"/>
                    </a:lnTo>
                    <a:lnTo>
                      <a:pt x="38" y="8"/>
                    </a:lnTo>
                    <a:lnTo>
                      <a:pt x="25" y="6"/>
                    </a:lnTo>
                    <a:lnTo>
                      <a:pt x="13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5" y="1"/>
                    </a:lnTo>
                    <a:lnTo>
                      <a:pt x="27" y="2"/>
                    </a:lnTo>
                    <a:lnTo>
                      <a:pt x="40" y="4"/>
                    </a:lnTo>
                    <a:lnTo>
                      <a:pt x="53" y="5"/>
                    </a:lnTo>
                    <a:lnTo>
                      <a:pt x="67" y="8"/>
                    </a:lnTo>
                    <a:lnTo>
                      <a:pt x="80" y="9"/>
                    </a:lnTo>
                    <a:lnTo>
                      <a:pt x="94" y="10"/>
                    </a:lnTo>
                    <a:lnTo>
                      <a:pt x="107" y="12"/>
                    </a:lnTo>
                    <a:close/>
                  </a:path>
                </a:pathLst>
              </a:custGeom>
              <a:solidFill>
                <a:srgbClr val="C98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0" name="Freeform 98">
                <a:extLst>
                  <a:ext uri="{FF2B5EF4-FFF2-40B4-BE49-F238E27FC236}">
                    <a16:creationId xmlns:a16="http://schemas.microsoft.com/office/drawing/2014/main" id="{10085B2C-2092-A5F7-ECC6-584FAFFDF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22"/>
                <a:ext cx="36" cy="5"/>
              </a:xfrm>
              <a:custGeom>
                <a:avLst/>
                <a:gdLst>
                  <a:gd name="T0" fmla="*/ 107 w 107"/>
                  <a:gd name="T1" fmla="*/ 12 h 16"/>
                  <a:gd name="T2" fmla="*/ 105 w 107"/>
                  <a:gd name="T3" fmla="*/ 16 h 16"/>
                  <a:gd name="T4" fmla="*/ 0 w 107"/>
                  <a:gd name="T5" fmla="*/ 4 h 16"/>
                  <a:gd name="T6" fmla="*/ 1 w 107"/>
                  <a:gd name="T7" fmla="*/ 0 h 16"/>
                  <a:gd name="T8" fmla="*/ 107 w 107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6">
                    <a:moveTo>
                      <a:pt x="107" y="12"/>
                    </a:moveTo>
                    <a:lnTo>
                      <a:pt x="105" y="16"/>
                    </a:lnTo>
                    <a:lnTo>
                      <a:pt x="0" y="4"/>
                    </a:lnTo>
                    <a:lnTo>
                      <a:pt x="1" y="0"/>
                    </a:lnTo>
                    <a:lnTo>
                      <a:pt x="107" y="12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1" name="Freeform 99">
                <a:extLst>
                  <a:ext uri="{FF2B5EF4-FFF2-40B4-BE49-F238E27FC236}">
                    <a16:creationId xmlns:a16="http://schemas.microsoft.com/office/drawing/2014/main" id="{58D31C82-CF9D-0602-DFF1-4A6B41016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0"/>
                <a:ext cx="37" cy="8"/>
              </a:xfrm>
              <a:custGeom>
                <a:avLst/>
                <a:gdLst>
                  <a:gd name="T0" fmla="*/ 110 w 110"/>
                  <a:gd name="T1" fmla="*/ 10 h 24"/>
                  <a:gd name="T2" fmla="*/ 107 w 110"/>
                  <a:gd name="T3" fmla="*/ 24 h 24"/>
                  <a:gd name="T4" fmla="*/ 0 w 110"/>
                  <a:gd name="T5" fmla="*/ 12 h 24"/>
                  <a:gd name="T6" fmla="*/ 3 w 110"/>
                  <a:gd name="T7" fmla="*/ 0 h 24"/>
                  <a:gd name="T8" fmla="*/ 110 w 110"/>
                  <a:gd name="T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4">
                    <a:moveTo>
                      <a:pt x="110" y="10"/>
                    </a:moveTo>
                    <a:lnTo>
                      <a:pt x="107" y="24"/>
                    </a:lnTo>
                    <a:lnTo>
                      <a:pt x="0" y="12"/>
                    </a:lnTo>
                    <a:lnTo>
                      <a:pt x="3" y="0"/>
                    </a:lnTo>
                    <a:lnTo>
                      <a:pt x="110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2" name="Freeform 100">
                <a:extLst>
                  <a:ext uri="{FF2B5EF4-FFF2-40B4-BE49-F238E27FC236}">
                    <a16:creationId xmlns:a16="http://schemas.microsoft.com/office/drawing/2014/main" id="{42CF89F3-B1E3-BD49-B653-CA88EE76C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0"/>
                <a:ext cx="37" cy="8"/>
              </a:xfrm>
              <a:custGeom>
                <a:avLst/>
                <a:gdLst>
                  <a:gd name="T0" fmla="*/ 110 w 110"/>
                  <a:gd name="T1" fmla="*/ 12 h 24"/>
                  <a:gd name="T2" fmla="*/ 110 w 110"/>
                  <a:gd name="T3" fmla="*/ 14 h 24"/>
                  <a:gd name="T4" fmla="*/ 108 w 110"/>
                  <a:gd name="T5" fmla="*/ 17 h 24"/>
                  <a:gd name="T6" fmla="*/ 108 w 110"/>
                  <a:gd name="T7" fmla="*/ 21 h 24"/>
                  <a:gd name="T8" fmla="*/ 107 w 110"/>
                  <a:gd name="T9" fmla="*/ 24 h 24"/>
                  <a:gd name="T10" fmla="*/ 93 w 110"/>
                  <a:gd name="T11" fmla="*/ 22 h 24"/>
                  <a:gd name="T12" fmla="*/ 80 w 110"/>
                  <a:gd name="T13" fmla="*/ 21 h 24"/>
                  <a:gd name="T14" fmla="*/ 67 w 110"/>
                  <a:gd name="T15" fmla="*/ 20 h 24"/>
                  <a:gd name="T16" fmla="*/ 53 w 110"/>
                  <a:gd name="T17" fmla="*/ 17 h 24"/>
                  <a:gd name="T18" fmla="*/ 40 w 110"/>
                  <a:gd name="T19" fmla="*/ 16 h 24"/>
                  <a:gd name="T20" fmla="*/ 27 w 110"/>
                  <a:gd name="T21" fmla="*/ 14 h 24"/>
                  <a:gd name="T22" fmla="*/ 13 w 110"/>
                  <a:gd name="T23" fmla="*/ 13 h 24"/>
                  <a:gd name="T24" fmla="*/ 0 w 110"/>
                  <a:gd name="T25" fmla="*/ 12 h 24"/>
                  <a:gd name="T26" fmla="*/ 1 w 110"/>
                  <a:gd name="T27" fmla="*/ 9 h 24"/>
                  <a:gd name="T28" fmla="*/ 1 w 110"/>
                  <a:gd name="T29" fmla="*/ 5 h 24"/>
                  <a:gd name="T30" fmla="*/ 1 w 110"/>
                  <a:gd name="T31" fmla="*/ 2 h 24"/>
                  <a:gd name="T32" fmla="*/ 3 w 110"/>
                  <a:gd name="T33" fmla="*/ 0 h 24"/>
                  <a:gd name="T34" fmla="*/ 16 w 110"/>
                  <a:gd name="T35" fmla="*/ 1 h 24"/>
                  <a:gd name="T36" fmla="*/ 30 w 110"/>
                  <a:gd name="T37" fmla="*/ 2 h 24"/>
                  <a:gd name="T38" fmla="*/ 43 w 110"/>
                  <a:gd name="T39" fmla="*/ 4 h 24"/>
                  <a:gd name="T40" fmla="*/ 56 w 110"/>
                  <a:gd name="T41" fmla="*/ 5 h 24"/>
                  <a:gd name="T42" fmla="*/ 70 w 110"/>
                  <a:gd name="T43" fmla="*/ 8 h 24"/>
                  <a:gd name="T44" fmla="*/ 83 w 110"/>
                  <a:gd name="T45" fmla="*/ 9 h 24"/>
                  <a:gd name="T46" fmla="*/ 96 w 110"/>
                  <a:gd name="T47" fmla="*/ 10 h 24"/>
                  <a:gd name="T48" fmla="*/ 110 w 110"/>
                  <a:gd name="T4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24">
                    <a:moveTo>
                      <a:pt x="110" y="12"/>
                    </a:moveTo>
                    <a:lnTo>
                      <a:pt x="110" y="14"/>
                    </a:lnTo>
                    <a:lnTo>
                      <a:pt x="108" y="17"/>
                    </a:lnTo>
                    <a:lnTo>
                      <a:pt x="108" y="21"/>
                    </a:lnTo>
                    <a:lnTo>
                      <a:pt x="107" y="24"/>
                    </a:lnTo>
                    <a:lnTo>
                      <a:pt x="93" y="22"/>
                    </a:lnTo>
                    <a:lnTo>
                      <a:pt x="80" y="21"/>
                    </a:lnTo>
                    <a:lnTo>
                      <a:pt x="67" y="20"/>
                    </a:lnTo>
                    <a:lnTo>
                      <a:pt x="53" y="17"/>
                    </a:lnTo>
                    <a:lnTo>
                      <a:pt x="40" y="16"/>
                    </a:lnTo>
                    <a:lnTo>
                      <a:pt x="27" y="14"/>
                    </a:lnTo>
                    <a:lnTo>
                      <a:pt x="13" y="13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6" y="1"/>
                    </a:lnTo>
                    <a:lnTo>
                      <a:pt x="30" y="2"/>
                    </a:lnTo>
                    <a:lnTo>
                      <a:pt x="43" y="4"/>
                    </a:lnTo>
                    <a:lnTo>
                      <a:pt x="56" y="5"/>
                    </a:lnTo>
                    <a:lnTo>
                      <a:pt x="70" y="8"/>
                    </a:lnTo>
                    <a:lnTo>
                      <a:pt x="83" y="9"/>
                    </a:lnTo>
                    <a:lnTo>
                      <a:pt x="96" y="10"/>
                    </a:lnTo>
                    <a:lnTo>
                      <a:pt x="110" y="12"/>
                    </a:lnTo>
                    <a:close/>
                  </a:path>
                </a:pathLst>
              </a:custGeom>
              <a:solidFill>
                <a:srgbClr val="93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3" name="Freeform 101">
                <a:extLst>
                  <a:ext uri="{FF2B5EF4-FFF2-40B4-BE49-F238E27FC236}">
                    <a16:creationId xmlns:a16="http://schemas.microsoft.com/office/drawing/2014/main" id="{F6319AD7-B748-2F05-91AA-B1B17A535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0"/>
                <a:ext cx="37" cy="7"/>
              </a:xfrm>
              <a:custGeom>
                <a:avLst/>
                <a:gdLst>
                  <a:gd name="T0" fmla="*/ 110 w 110"/>
                  <a:gd name="T1" fmla="*/ 12 h 22"/>
                  <a:gd name="T2" fmla="*/ 110 w 110"/>
                  <a:gd name="T3" fmla="*/ 14 h 22"/>
                  <a:gd name="T4" fmla="*/ 108 w 110"/>
                  <a:gd name="T5" fmla="*/ 17 h 22"/>
                  <a:gd name="T6" fmla="*/ 108 w 110"/>
                  <a:gd name="T7" fmla="*/ 20 h 22"/>
                  <a:gd name="T8" fmla="*/ 107 w 110"/>
                  <a:gd name="T9" fmla="*/ 22 h 22"/>
                  <a:gd name="T10" fmla="*/ 93 w 110"/>
                  <a:gd name="T11" fmla="*/ 21 h 22"/>
                  <a:gd name="T12" fmla="*/ 80 w 110"/>
                  <a:gd name="T13" fmla="*/ 20 h 22"/>
                  <a:gd name="T14" fmla="*/ 67 w 110"/>
                  <a:gd name="T15" fmla="*/ 18 h 22"/>
                  <a:gd name="T16" fmla="*/ 53 w 110"/>
                  <a:gd name="T17" fmla="*/ 17 h 22"/>
                  <a:gd name="T18" fmla="*/ 40 w 110"/>
                  <a:gd name="T19" fmla="*/ 16 h 22"/>
                  <a:gd name="T20" fmla="*/ 27 w 110"/>
                  <a:gd name="T21" fmla="*/ 14 h 22"/>
                  <a:gd name="T22" fmla="*/ 13 w 110"/>
                  <a:gd name="T23" fmla="*/ 13 h 22"/>
                  <a:gd name="T24" fmla="*/ 0 w 110"/>
                  <a:gd name="T25" fmla="*/ 12 h 22"/>
                  <a:gd name="T26" fmla="*/ 1 w 110"/>
                  <a:gd name="T27" fmla="*/ 9 h 22"/>
                  <a:gd name="T28" fmla="*/ 1 w 110"/>
                  <a:gd name="T29" fmla="*/ 5 h 22"/>
                  <a:gd name="T30" fmla="*/ 1 w 110"/>
                  <a:gd name="T31" fmla="*/ 2 h 22"/>
                  <a:gd name="T32" fmla="*/ 3 w 110"/>
                  <a:gd name="T33" fmla="*/ 0 h 22"/>
                  <a:gd name="T34" fmla="*/ 16 w 110"/>
                  <a:gd name="T35" fmla="*/ 1 h 22"/>
                  <a:gd name="T36" fmla="*/ 30 w 110"/>
                  <a:gd name="T37" fmla="*/ 2 h 22"/>
                  <a:gd name="T38" fmla="*/ 43 w 110"/>
                  <a:gd name="T39" fmla="*/ 4 h 22"/>
                  <a:gd name="T40" fmla="*/ 56 w 110"/>
                  <a:gd name="T41" fmla="*/ 5 h 22"/>
                  <a:gd name="T42" fmla="*/ 70 w 110"/>
                  <a:gd name="T43" fmla="*/ 8 h 22"/>
                  <a:gd name="T44" fmla="*/ 83 w 110"/>
                  <a:gd name="T45" fmla="*/ 9 h 22"/>
                  <a:gd name="T46" fmla="*/ 96 w 110"/>
                  <a:gd name="T47" fmla="*/ 10 h 22"/>
                  <a:gd name="T48" fmla="*/ 110 w 110"/>
                  <a:gd name="T49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22">
                    <a:moveTo>
                      <a:pt x="110" y="12"/>
                    </a:moveTo>
                    <a:lnTo>
                      <a:pt x="110" y="14"/>
                    </a:lnTo>
                    <a:lnTo>
                      <a:pt x="108" y="17"/>
                    </a:lnTo>
                    <a:lnTo>
                      <a:pt x="108" y="20"/>
                    </a:lnTo>
                    <a:lnTo>
                      <a:pt x="107" y="22"/>
                    </a:lnTo>
                    <a:lnTo>
                      <a:pt x="93" y="21"/>
                    </a:lnTo>
                    <a:lnTo>
                      <a:pt x="80" y="20"/>
                    </a:lnTo>
                    <a:lnTo>
                      <a:pt x="67" y="18"/>
                    </a:lnTo>
                    <a:lnTo>
                      <a:pt x="53" y="17"/>
                    </a:lnTo>
                    <a:lnTo>
                      <a:pt x="40" y="16"/>
                    </a:lnTo>
                    <a:lnTo>
                      <a:pt x="27" y="14"/>
                    </a:lnTo>
                    <a:lnTo>
                      <a:pt x="13" y="13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6" y="1"/>
                    </a:lnTo>
                    <a:lnTo>
                      <a:pt x="30" y="2"/>
                    </a:lnTo>
                    <a:lnTo>
                      <a:pt x="43" y="4"/>
                    </a:lnTo>
                    <a:lnTo>
                      <a:pt x="56" y="5"/>
                    </a:lnTo>
                    <a:lnTo>
                      <a:pt x="70" y="8"/>
                    </a:lnTo>
                    <a:lnTo>
                      <a:pt x="83" y="9"/>
                    </a:lnTo>
                    <a:lnTo>
                      <a:pt x="96" y="10"/>
                    </a:lnTo>
                    <a:lnTo>
                      <a:pt x="110" y="12"/>
                    </a:lnTo>
                    <a:close/>
                  </a:path>
                </a:pathLst>
              </a:custGeom>
              <a:solidFill>
                <a:srgbClr val="99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4" name="Freeform 102">
                <a:extLst>
                  <a:ext uri="{FF2B5EF4-FFF2-40B4-BE49-F238E27FC236}">
                    <a16:creationId xmlns:a16="http://schemas.microsoft.com/office/drawing/2014/main" id="{96A52439-4CEB-63D3-3A73-8EAFFFF6C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0"/>
                <a:ext cx="37" cy="7"/>
              </a:xfrm>
              <a:custGeom>
                <a:avLst/>
                <a:gdLst>
                  <a:gd name="T0" fmla="*/ 110 w 110"/>
                  <a:gd name="T1" fmla="*/ 11 h 21"/>
                  <a:gd name="T2" fmla="*/ 110 w 110"/>
                  <a:gd name="T3" fmla="*/ 13 h 21"/>
                  <a:gd name="T4" fmla="*/ 108 w 110"/>
                  <a:gd name="T5" fmla="*/ 16 h 21"/>
                  <a:gd name="T6" fmla="*/ 108 w 110"/>
                  <a:gd name="T7" fmla="*/ 19 h 21"/>
                  <a:gd name="T8" fmla="*/ 107 w 110"/>
                  <a:gd name="T9" fmla="*/ 21 h 21"/>
                  <a:gd name="T10" fmla="*/ 93 w 110"/>
                  <a:gd name="T11" fmla="*/ 20 h 21"/>
                  <a:gd name="T12" fmla="*/ 80 w 110"/>
                  <a:gd name="T13" fmla="*/ 19 h 21"/>
                  <a:gd name="T14" fmla="*/ 67 w 110"/>
                  <a:gd name="T15" fmla="*/ 17 h 21"/>
                  <a:gd name="T16" fmla="*/ 53 w 110"/>
                  <a:gd name="T17" fmla="*/ 15 h 21"/>
                  <a:gd name="T18" fmla="*/ 40 w 110"/>
                  <a:gd name="T19" fmla="*/ 13 h 21"/>
                  <a:gd name="T20" fmla="*/ 27 w 110"/>
                  <a:gd name="T21" fmla="*/ 12 h 21"/>
                  <a:gd name="T22" fmla="*/ 13 w 110"/>
                  <a:gd name="T23" fmla="*/ 11 h 21"/>
                  <a:gd name="T24" fmla="*/ 0 w 110"/>
                  <a:gd name="T25" fmla="*/ 9 h 21"/>
                  <a:gd name="T26" fmla="*/ 1 w 110"/>
                  <a:gd name="T27" fmla="*/ 7 h 21"/>
                  <a:gd name="T28" fmla="*/ 1 w 110"/>
                  <a:gd name="T29" fmla="*/ 4 h 21"/>
                  <a:gd name="T30" fmla="*/ 1 w 110"/>
                  <a:gd name="T31" fmla="*/ 3 h 21"/>
                  <a:gd name="T32" fmla="*/ 3 w 110"/>
                  <a:gd name="T33" fmla="*/ 0 h 21"/>
                  <a:gd name="T34" fmla="*/ 16 w 110"/>
                  <a:gd name="T35" fmla="*/ 1 h 21"/>
                  <a:gd name="T36" fmla="*/ 30 w 110"/>
                  <a:gd name="T37" fmla="*/ 3 h 21"/>
                  <a:gd name="T38" fmla="*/ 43 w 110"/>
                  <a:gd name="T39" fmla="*/ 4 h 21"/>
                  <a:gd name="T40" fmla="*/ 56 w 110"/>
                  <a:gd name="T41" fmla="*/ 5 h 21"/>
                  <a:gd name="T42" fmla="*/ 70 w 110"/>
                  <a:gd name="T43" fmla="*/ 7 h 21"/>
                  <a:gd name="T44" fmla="*/ 83 w 110"/>
                  <a:gd name="T45" fmla="*/ 8 h 21"/>
                  <a:gd name="T46" fmla="*/ 96 w 110"/>
                  <a:gd name="T47" fmla="*/ 9 h 21"/>
                  <a:gd name="T48" fmla="*/ 110 w 110"/>
                  <a:gd name="T4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21">
                    <a:moveTo>
                      <a:pt x="110" y="11"/>
                    </a:moveTo>
                    <a:lnTo>
                      <a:pt x="110" y="13"/>
                    </a:lnTo>
                    <a:lnTo>
                      <a:pt x="108" y="16"/>
                    </a:lnTo>
                    <a:lnTo>
                      <a:pt x="108" y="19"/>
                    </a:lnTo>
                    <a:lnTo>
                      <a:pt x="107" y="21"/>
                    </a:lnTo>
                    <a:lnTo>
                      <a:pt x="93" y="20"/>
                    </a:lnTo>
                    <a:lnTo>
                      <a:pt x="80" y="19"/>
                    </a:lnTo>
                    <a:lnTo>
                      <a:pt x="67" y="17"/>
                    </a:lnTo>
                    <a:lnTo>
                      <a:pt x="53" y="15"/>
                    </a:lnTo>
                    <a:lnTo>
                      <a:pt x="40" y="13"/>
                    </a:lnTo>
                    <a:lnTo>
                      <a:pt x="27" y="12"/>
                    </a:lnTo>
                    <a:lnTo>
                      <a:pt x="13" y="11"/>
                    </a:lnTo>
                    <a:lnTo>
                      <a:pt x="0" y="9"/>
                    </a:lnTo>
                    <a:lnTo>
                      <a:pt x="1" y="7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3" y="0"/>
                    </a:lnTo>
                    <a:lnTo>
                      <a:pt x="16" y="1"/>
                    </a:lnTo>
                    <a:lnTo>
                      <a:pt x="30" y="3"/>
                    </a:lnTo>
                    <a:lnTo>
                      <a:pt x="43" y="4"/>
                    </a:lnTo>
                    <a:lnTo>
                      <a:pt x="56" y="5"/>
                    </a:lnTo>
                    <a:lnTo>
                      <a:pt x="70" y="7"/>
                    </a:lnTo>
                    <a:lnTo>
                      <a:pt x="83" y="8"/>
                    </a:lnTo>
                    <a:lnTo>
                      <a:pt x="96" y="9"/>
                    </a:lnTo>
                    <a:lnTo>
                      <a:pt x="110" y="11"/>
                    </a:lnTo>
                    <a:close/>
                  </a:path>
                </a:pathLst>
              </a:custGeom>
              <a:solidFill>
                <a:srgbClr val="A0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5" name="Freeform 103">
                <a:extLst>
                  <a:ext uri="{FF2B5EF4-FFF2-40B4-BE49-F238E27FC236}">
                    <a16:creationId xmlns:a16="http://schemas.microsoft.com/office/drawing/2014/main" id="{FC84626D-F6BF-C3D2-2512-5CF4600CC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0"/>
                <a:ext cx="37" cy="7"/>
              </a:xfrm>
              <a:custGeom>
                <a:avLst/>
                <a:gdLst>
                  <a:gd name="T0" fmla="*/ 110 w 110"/>
                  <a:gd name="T1" fmla="*/ 12 h 21"/>
                  <a:gd name="T2" fmla="*/ 110 w 110"/>
                  <a:gd name="T3" fmla="*/ 15 h 21"/>
                  <a:gd name="T4" fmla="*/ 108 w 110"/>
                  <a:gd name="T5" fmla="*/ 16 h 21"/>
                  <a:gd name="T6" fmla="*/ 108 w 110"/>
                  <a:gd name="T7" fmla="*/ 19 h 21"/>
                  <a:gd name="T8" fmla="*/ 107 w 110"/>
                  <a:gd name="T9" fmla="*/ 21 h 21"/>
                  <a:gd name="T10" fmla="*/ 93 w 110"/>
                  <a:gd name="T11" fmla="*/ 20 h 21"/>
                  <a:gd name="T12" fmla="*/ 80 w 110"/>
                  <a:gd name="T13" fmla="*/ 19 h 21"/>
                  <a:gd name="T14" fmla="*/ 67 w 110"/>
                  <a:gd name="T15" fmla="*/ 17 h 21"/>
                  <a:gd name="T16" fmla="*/ 53 w 110"/>
                  <a:gd name="T17" fmla="*/ 15 h 21"/>
                  <a:gd name="T18" fmla="*/ 40 w 110"/>
                  <a:gd name="T19" fmla="*/ 13 h 21"/>
                  <a:gd name="T20" fmla="*/ 27 w 110"/>
                  <a:gd name="T21" fmla="*/ 12 h 21"/>
                  <a:gd name="T22" fmla="*/ 13 w 110"/>
                  <a:gd name="T23" fmla="*/ 11 h 21"/>
                  <a:gd name="T24" fmla="*/ 0 w 110"/>
                  <a:gd name="T25" fmla="*/ 9 h 21"/>
                  <a:gd name="T26" fmla="*/ 1 w 110"/>
                  <a:gd name="T27" fmla="*/ 7 h 21"/>
                  <a:gd name="T28" fmla="*/ 1 w 110"/>
                  <a:gd name="T29" fmla="*/ 4 h 21"/>
                  <a:gd name="T30" fmla="*/ 1 w 110"/>
                  <a:gd name="T31" fmla="*/ 3 h 21"/>
                  <a:gd name="T32" fmla="*/ 3 w 110"/>
                  <a:gd name="T33" fmla="*/ 0 h 21"/>
                  <a:gd name="T34" fmla="*/ 16 w 110"/>
                  <a:gd name="T35" fmla="*/ 1 h 21"/>
                  <a:gd name="T36" fmla="*/ 30 w 110"/>
                  <a:gd name="T37" fmla="*/ 3 h 21"/>
                  <a:gd name="T38" fmla="*/ 43 w 110"/>
                  <a:gd name="T39" fmla="*/ 4 h 21"/>
                  <a:gd name="T40" fmla="*/ 56 w 110"/>
                  <a:gd name="T41" fmla="*/ 5 h 21"/>
                  <a:gd name="T42" fmla="*/ 70 w 110"/>
                  <a:gd name="T43" fmla="*/ 8 h 21"/>
                  <a:gd name="T44" fmla="*/ 83 w 110"/>
                  <a:gd name="T45" fmla="*/ 9 h 21"/>
                  <a:gd name="T46" fmla="*/ 96 w 110"/>
                  <a:gd name="T47" fmla="*/ 11 h 21"/>
                  <a:gd name="T48" fmla="*/ 110 w 110"/>
                  <a:gd name="T4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21">
                    <a:moveTo>
                      <a:pt x="110" y="12"/>
                    </a:moveTo>
                    <a:lnTo>
                      <a:pt x="110" y="15"/>
                    </a:lnTo>
                    <a:lnTo>
                      <a:pt x="108" y="16"/>
                    </a:lnTo>
                    <a:lnTo>
                      <a:pt x="108" y="19"/>
                    </a:lnTo>
                    <a:lnTo>
                      <a:pt x="107" y="21"/>
                    </a:lnTo>
                    <a:lnTo>
                      <a:pt x="93" y="20"/>
                    </a:lnTo>
                    <a:lnTo>
                      <a:pt x="80" y="19"/>
                    </a:lnTo>
                    <a:lnTo>
                      <a:pt x="67" y="17"/>
                    </a:lnTo>
                    <a:lnTo>
                      <a:pt x="53" y="15"/>
                    </a:lnTo>
                    <a:lnTo>
                      <a:pt x="40" y="13"/>
                    </a:lnTo>
                    <a:lnTo>
                      <a:pt x="27" y="12"/>
                    </a:lnTo>
                    <a:lnTo>
                      <a:pt x="13" y="11"/>
                    </a:lnTo>
                    <a:lnTo>
                      <a:pt x="0" y="9"/>
                    </a:lnTo>
                    <a:lnTo>
                      <a:pt x="1" y="7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3" y="0"/>
                    </a:lnTo>
                    <a:lnTo>
                      <a:pt x="16" y="1"/>
                    </a:lnTo>
                    <a:lnTo>
                      <a:pt x="30" y="3"/>
                    </a:lnTo>
                    <a:lnTo>
                      <a:pt x="43" y="4"/>
                    </a:lnTo>
                    <a:lnTo>
                      <a:pt x="56" y="5"/>
                    </a:lnTo>
                    <a:lnTo>
                      <a:pt x="70" y="8"/>
                    </a:lnTo>
                    <a:lnTo>
                      <a:pt x="83" y="9"/>
                    </a:lnTo>
                    <a:lnTo>
                      <a:pt x="96" y="11"/>
                    </a:lnTo>
                    <a:lnTo>
                      <a:pt x="110" y="12"/>
                    </a:lnTo>
                    <a:close/>
                  </a:path>
                </a:pathLst>
              </a:custGeom>
              <a:solidFill>
                <a:srgbClr val="A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6" name="Freeform 104">
                <a:extLst>
                  <a:ext uri="{FF2B5EF4-FFF2-40B4-BE49-F238E27FC236}">
                    <a16:creationId xmlns:a16="http://schemas.microsoft.com/office/drawing/2014/main" id="{A70EAC6D-6782-595A-CC1F-CC8C0381C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0"/>
                <a:ext cx="37" cy="7"/>
              </a:xfrm>
              <a:custGeom>
                <a:avLst/>
                <a:gdLst>
                  <a:gd name="T0" fmla="*/ 110 w 110"/>
                  <a:gd name="T1" fmla="*/ 11 h 19"/>
                  <a:gd name="T2" fmla="*/ 110 w 110"/>
                  <a:gd name="T3" fmla="*/ 12 h 19"/>
                  <a:gd name="T4" fmla="*/ 108 w 110"/>
                  <a:gd name="T5" fmla="*/ 15 h 19"/>
                  <a:gd name="T6" fmla="*/ 108 w 110"/>
                  <a:gd name="T7" fmla="*/ 16 h 19"/>
                  <a:gd name="T8" fmla="*/ 107 w 110"/>
                  <a:gd name="T9" fmla="*/ 19 h 19"/>
                  <a:gd name="T10" fmla="*/ 93 w 110"/>
                  <a:gd name="T11" fmla="*/ 18 h 19"/>
                  <a:gd name="T12" fmla="*/ 80 w 110"/>
                  <a:gd name="T13" fmla="*/ 16 h 19"/>
                  <a:gd name="T14" fmla="*/ 67 w 110"/>
                  <a:gd name="T15" fmla="*/ 15 h 19"/>
                  <a:gd name="T16" fmla="*/ 53 w 110"/>
                  <a:gd name="T17" fmla="*/ 14 h 19"/>
                  <a:gd name="T18" fmla="*/ 40 w 110"/>
                  <a:gd name="T19" fmla="*/ 12 h 19"/>
                  <a:gd name="T20" fmla="*/ 27 w 110"/>
                  <a:gd name="T21" fmla="*/ 11 h 19"/>
                  <a:gd name="T22" fmla="*/ 13 w 110"/>
                  <a:gd name="T23" fmla="*/ 10 h 19"/>
                  <a:gd name="T24" fmla="*/ 0 w 110"/>
                  <a:gd name="T25" fmla="*/ 8 h 19"/>
                  <a:gd name="T26" fmla="*/ 1 w 110"/>
                  <a:gd name="T27" fmla="*/ 6 h 19"/>
                  <a:gd name="T28" fmla="*/ 1 w 110"/>
                  <a:gd name="T29" fmla="*/ 4 h 19"/>
                  <a:gd name="T30" fmla="*/ 1 w 110"/>
                  <a:gd name="T31" fmla="*/ 2 h 19"/>
                  <a:gd name="T32" fmla="*/ 3 w 110"/>
                  <a:gd name="T33" fmla="*/ 0 h 19"/>
                  <a:gd name="T34" fmla="*/ 16 w 110"/>
                  <a:gd name="T35" fmla="*/ 2 h 19"/>
                  <a:gd name="T36" fmla="*/ 30 w 110"/>
                  <a:gd name="T37" fmla="*/ 3 h 19"/>
                  <a:gd name="T38" fmla="*/ 43 w 110"/>
                  <a:gd name="T39" fmla="*/ 4 h 19"/>
                  <a:gd name="T40" fmla="*/ 56 w 110"/>
                  <a:gd name="T41" fmla="*/ 6 h 19"/>
                  <a:gd name="T42" fmla="*/ 70 w 110"/>
                  <a:gd name="T43" fmla="*/ 7 h 19"/>
                  <a:gd name="T44" fmla="*/ 83 w 110"/>
                  <a:gd name="T45" fmla="*/ 8 h 19"/>
                  <a:gd name="T46" fmla="*/ 96 w 110"/>
                  <a:gd name="T47" fmla="*/ 10 h 19"/>
                  <a:gd name="T48" fmla="*/ 110 w 110"/>
                  <a:gd name="T4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9">
                    <a:moveTo>
                      <a:pt x="110" y="11"/>
                    </a:moveTo>
                    <a:lnTo>
                      <a:pt x="110" y="12"/>
                    </a:lnTo>
                    <a:lnTo>
                      <a:pt x="108" y="15"/>
                    </a:lnTo>
                    <a:lnTo>
                      <a:pt x="108" y="16"/>
                    </a:lnTo>
                    <a:lnTo>
                      <a:pt x="107" y="19"/>
                    </a:lnTo>
                    <a:lnTo>
                      <a:pt x="93" y="18"/>
                    </a:lnTo>
                    <a:lnTo>
                      <a:pt x="80" y="16"/>
                    </a:lnTo>
                    <a:lnTo>
                      <a:pt x="67" y="15"/>
                    </a:lnTo>
                    <a:lnTo>
                      <a:pt x="53" y="14"/>
                    </a:lnTo>
                    <a:lnTo>
                      <a:pt x="40" y="12"/>
                    </a:lnTo>
                    <a:lnTo>
                      <a:pt x="27" y="11"/>
                    </a:lnTo>
                    <a:lnTo>
                      <a:pt x="13" y="10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6" y="2"/>
                    </a:lnTo>
                    <a:lnTo>
                      <a:pt x="30" y="3"/>
                    </a:lnTo>
                    <a:lnTo>
                      <a:pt x="43" y="4"/>
                    </a:lnTo>
                    <a:lnTo>
                      <a:pt x="56" y="6"/>
                    </a:lnTo>
                    <a:lnTo>
                      <a:pt x="70" y="7"/>
                    </a:lnTo>
                    <a:lnTo>
                      <a:pt x="83" y="8"/>
                    </a:lnTo>
                    <a:lnTo>
                      <a:pt x="96" y="10"/>
                    </a:lnTo>
                    <a:lnTo>
                      <a:pt x="110" y="11"/>
                    </a:lnTo>
                    <a:close/>
                  </a:path>
                </a:pathLst>
              </a:custGeom>
              <a:solidFill>
                <a:srgbClr val="AD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7" name="Freeform 105">
                <a:extLst>
                  <a:ext uri="{FF2B5EF4-FFF2-40B4-BE49-F238E27FC236}">
                    <a16:creationId xmlns:a16="http://schemas.microsoft.com/office/drawing/2014/main" id="{418022DB-8941-D086-D026-F633223F0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0"/>
                <a:ext cx="37" cy="7"/>
              </a:xfrm>
              <a:custGeom>
                <a:avLst/>
                <a:gdLst>
                  <a:gd name="T0" fmla="*/ 110 w 110"/>
                  <a:gd name="T1" fmla="*/ 11 h 19"/>
                  <a:gd name="T2" fmla="*/ 108 w 110"/>
                  <a:gd name="T3" fmla="*/ 12 h 19"/>
                  <a:gd name="T4" fmla="*/ 108 w 110"/>
                  <a:gd name="T5" fmla="*/ 15 h 19"/>
                  <a:gd name="T6" fmla="*/ 108 w 110"/>
                  <a:gd name="T7" fmla="*/ 16 h 19"/>
                  <a:gd name="T8" fmla="*/ 107 w 110"/>
                  <a:gd name="T9" fmla="*/ 19 h 19"/>
                  <a:gd name="T10" fmla="*/ 93 w 110"/>
                  <a:gd name="T11" fmla="*/ 18 h 19"/>
                  <a:gd name="T12" fmla="*/ 80 w 110"/>
                  <a:gd name="T13" fmla="*/ 16 h 19"/>
                  <a:gd name="T14" fmla="*/ 67 w 110"/>
                  <a:gd name="T15" fmla="*/ 15 h 19"/>
                  <a:gd name="T16" fmla="*/ 53 w 110"/>
                  <a:gd name="T17" fmla="*/ 12 h 19"/>
                  <a:gd name="T18" fmla="*/ 40 w 110"/>
                  <a:gd name="T19" fmla="*/ 11 h 19"/>
                  <a:gd name="T20" fmla="*/ 27 w 110"/>
                  <a:gd name="T21" fmla="*/ 10 h 19"/>
                  <a:gd name="T22" fmla="*/ 13 w 110"/>
                  <a:gd name="T23" fmla="*/ 8 h 19"/>
                  <a:gd name="T24" fmla="*/ 0 w 110"/>
                  <a:gd name="T25" fmla="*/ 7 h 19"/>
                  <a:gd name="T26" fmla="*/ 1 w 110"/>
                  <a:gd name="T27" fmla="*/ 6 h 19"/>
                  <a:gd name="T28" fmla="*/ 1 w 110"/>
                  <a:gd name="T29" fmla="*/ 4 h 19"/>
                  <a:gd name="T30" fmla="*/ 1 w 110"/>
                  <a:gd name="T31" fmla="*/ 2 h 19"/>
                  <a:gd name="T32" fmla="*/ 3 w 110"/>
                  <a:gd name="T33" fmla="*/ 0 h 19"/>
                  <a:gd name="T34" fmla="*/ 16 w 110"/>
                  <a:gd name="T35" fmla="*/ 2 h 19"/>
                  <a:gd name="T36" fmla="*/ 30 w 110"/>
                  <a:gd name="T37" fmla="*/ 3 h 19"/>
                  <a:gd name="T38" fmla="*/ 43 w 110"/>
                  <a:gd name="T39" fmla="*/ 4 h 19"/>
                  <a:gd name="T40" fmla="*/ 56 w 110"/>
                  <a:gd name="T41" fmla="*/ 6 h 19"/>
                  <a:gd name="T42" fmla="*/ 70 w 110"/>
                  <a:gd name="T43" fmla="*/ 7 h 19"/>
                  <a:gd name="T44" fmla="*/ 83 w 110"/>
                  <a:gd name="T45" fmla="*/ 8 h 19"/>
                  <a:gd name="T46" fmla="*/ 96 w 110"/>
                  <a:gd name="T47" fmla="*/ 10 h 19"/>
                  <a:gd name="T48" fmla="*/ 110 w 110"/>
                  <a:gd name="T4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9">
                    <a:moveTo>
                      <a:pt x="110" y="11"/>
                    </a:moveTo>
                    <a:lnTo>
                      <a:pt x="108" y="12"/>
                    </a:lnTo>
                    <a:lnTo>
                      <a:pt x="108" y="15"/>
                    </a:lnTo>
                    <a:lnTo>
                      <a:pt x="108" y="16"/>
                    </a:lnTo>
                    <a:lnTo>
                      <a:pt x="107" y="19"/>
                    </a:lnTo>
                    <a:lnTo>
                      <a:pt x="93" y="18"/>
                    </a:lnTo>
                    <a:lnTo>
                      <a:pt x="80" y="16"/>
                    </a:lnTo>
                    <a:lnTo>
                      <a:pt x="67" y="15"/>
                    </a:lnTo>
                    <a:lnTo>
                      <a:pt x="53" y="12"/>
                    </a:lnTo>
                    <a:lnTo>
                      <a:pt x="40" y="11"/>
                    </a:lnTo>
                    <a:lnTo>
                      <a:pt x="27" y="10"/>
                    </a:lnTo>
                    <a:lnTo>
                      <a:pt x="13" y="8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6" y="2"/>
                    </a:lnTo>
                    <a:lnTo>
                      <a:pt x="30" y="3"/>
                    </a:lnTo>
                    <a:lnTo>
                      <a:pt x="43" y="4"/>
                    </a:lnTo>
                    <a:lnTo>
                      <a:pt x="56" y="6"/>
                    </a:lnTo>
                    <a:lnTo>
                      <a:pt x="70" y="7"/>
                    </a:lnTo>
                    <a:lnTo>
                      <a:pt x="83" y="8"/>
                    </a:lnTo>
                    <a:lnTo>
                      <a:pt x="96" y="10"/>
                    </a:lnTo>
                    <a:lnTo>
                      <a:pt x="110" y="11"/>
                    </a:lnTo>
                    <a:close/>
                  </a:path>
                </a:pathLst>
              </a:custGeom>
              <a:solidFill>
                <a:srgbClr val="B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8" name="Freeform 106">
                <a:extLst>
                  <a:ext uri="{FF2B5EF4-FFF2-40B4-BE49-F238E27FC236}">
                    <a16:creationId xmlns:a16="http://schemas.microsoft.com/office/drawing/2014/main" id="{538F4671-BD9D-5698-8B85-49D345042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0"/>
                <a:ext cx="37" cy="7"/>
              </a:xfrm>
              <a:custGeom>
                <a:avLst/>
                <a:gdLst>
                  <a:gd name="T0" fmla="*/ 110 w 110"/>
                  <a:gd name="T1" fmla="*/ 12 h 19"/>
                  <a:gd name="T2" fmla="*/ 108 w 110"/>
                  <a:gd name="T3" fmla="*/ 14 h 19"/>
                  <a:gd name="T4" fmla="*/ 108 w 110"/>
                  <a:gd name="T5" fmla="*/ 15 h 19"/>
                  <a:gd name="T6" fmla="*/ 108 w 110"/>
                  <a:gd name="T7" fmla="*/ 18 h 19"/>
                  <a:gd name="T8" fmla="*/ 107 w 110"/>
                  <a:gd name="T9" fmla="*/ 19 h 19"/>
                  <a:gd name="T10" fmla="*/ 93 w 110"/>
                  <a:gd name="T11" fmla="*/ 18 h 19"/>
                  <a:gd name="T12" fmla="*/ 80 w 110"/>
                  <a:gd name="T13" fmla="*/ 16 h 19"/>
                  <a:gd name="T14" fmla="*/ 67 w 110"/>
                  <a:gd name="T15" fmla="*/ 15 h 19"/>
                  <a:gd name="T16" fmla="*/ 53 w 110"/>
                  <a:gd name="T17" fmla="*/ 12 h 19"/>
                  <a:gd name="T18" fmla="*/ 40 w 110"/>
                  <a:gd name="T19" fmla="*/ 11 h 19"/>
                  <a:gd name="T20" fmla="*/ 27 w 110"/>
                  <a:gd name="T21" fmla="*/ 10 h 19"/>
                  <a:gd name="T22" fmla="*/ 13 w 110"/>
                  <a:gd name="T23" fmla="*/ 8 h 19"/>
                  <a:gd name="T24" fmla="*/ 0 w 110"/>
                  <a:gd name="T25" fmla="*/ 7 h 19"/>
                  <a:gd name="T26" fmla="*/ 1 w 110"/>
                  <a:gd name="T27" fmla="*/ 6 h 19"/>
                  <a:gd name="T28" fmla="*/ 1 w 110"/>
                  <a:gd name="T29" fmla="*/ 3 h 19"/>
                  <a:gd name="T30" fmla="*/ 1 w 110"/>
                  <a:gd name="T31" fmla="*/ 2 h 19"/>
                  <a:gd name="T32" fmla="*/ 1 w 110"/>
                  <a:gd name="T33" fmla="*/ 0 h 19"/>
                  <a:gd name="T34" fmla="*/ 15 w 110"/>
                  <a:gd name="T35" fmla="*/ 2 h 19"/>
                  <a:gd name="T36" fmla="*/ 30 w 110"/>
                  <a:gd name="T37" fmla="*/ 3 h 19"/>
                  <a:gd name="T38" fmla="*/ 43 w 110"/>
                  <a:gd name="T39" fmla="*/ 4 h 19"/>
                  <a:gd name="T40" fmla="*/ 56 w 110"/>
                  <a:gd name="T41" fmla="*/ 6 h 19"/>
                  <a:gd name="T42" fmla="*/ 70 w 110"/>
                  <a:gd name="T43" fmla="*/ 8 h 19"/>
                  <a:gd name="T44" fmla="*/ 83 w 110"/>
                  <a:gd name="T45" fmla="*/ 10 h 19"/>
                  <a:gd name="T46" fmla="*/ 96 w 110"/>
                  <a:gd name="T47" fmla="*/ 11 h 19"/>
                  <a:gd name="T48" fmla="*/ 110 w 110"/>
                  <a:gd name="T4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9">
                    <a:moveTo>
                      <a:pt x="110" y="12"/>
                    </a:moveTo>
                    <a:lnTo>
                      <a:pt x="108" y="14"/>
                    </a:lnTo>
                    <a:lnTo>
                      <a:pt x="108" y="15"/>
                    </a:lnTo>
                    <a:lnTo>
                      <a:pt x="108" y="18"/>
                    </a:lnTo>
                    <a:lnTo>
                      <a:pt x="107" y="19"/>
                    </a:lnTo>
                    <a:lnTo>
                      <a:pt x="93" y="18"/>
                    </a:lnTo>
                    <a:lnTo>
                      <a:pt x="80" y="16"/>
                    </a:lnTo>
                    <a:lnTo>
                      <a:pt x="67" y="15"/>
                    </a:lnTo>
                    <a:lnTo>
                      <a:pt x="53" y="12"/>
                    </a:lnTo>
                    <a:lnTo>
                      <a:pt x="40" y="11"/>
                    </a:lnTo>
                    <a:lnTo>
                      <a:pt x="27" y="10"/>
                    </a:lnTo>
                    <a:lnTo>
                      <a:pt x="13" y="8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5" y="2"/>
                    </a:lnTo>
                    <a:lnTo>
                      <a:pt x="30" y="3"/>
                    </a:lnTo>
                    <a:lnTo>
                      <a:pt x="43" y="4"/>
                    </a:lnTo>
                    <a:lnTo>
                      <a:pt x="56" y="6"/>
                    </a:lnTo>
                    <a:lnTo>
                      <a:pt x="70" y="8"/>
                    </a:lnTo>
                    <a:lnTo>
                      <a:pt x="83" y="10"/>
                    </a:lnTo>
                    <a:lnTo>
                      <a:pt x="96" y="11"/>
                    </a:lnTo>
                    <a:lnTo>
                      <a:pt x="110" y="12"/>
                    </a:lnTo>
                    <a:close/>
                  </a:path>
                </a:pathLst>
              </a:custGeom>
              <a:solidFill>
                <a:srgbClr val="BC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59" name="Freeform 107">
                <a:extLst>
                  <a:ext uri="{FF2B5EF4-FFF2-40B4-BE49-F238E27FC236}">
                    <a16:creationId xmlns:a16="http://schemas.microsoft.com/office/drawing/2014/main" id="{CD62FF2F-C9E2-96D5-9D5E-6B0B6127E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1"/>
                <a:ext cx="37" cy="5"/>
              </a:xfrm>
              <a:custGeom>
                <a:avLst/>
                <a:gdLst>
                  <a:gd name="T0" fmla="*/ 110 w 110"/>
                  <a:gd name="T1" fmla="*/ 10 h 16"/>
                  <a:gd name="T2" fmla="*/ 108 w 110"/>
                  <a:gd name="T3" fmla="*/ 12 h 16"/>
                  <a:gd name="T4" fmla="*/ 108 w 110"/>
                  <a:gd name="T5" fmla="*/ 13 h 16"/>
                  <a:gd name="T6" fmla="*/ 108 w 110"/>
                  <a:gd name="T7" fmla="*/ 14 h 16"/>
                  <a:gd name="T8" fmla="*/ 107 w 110"/>
                  <a:gd name="T9" fmla="*/ 16 h 16"/>
                  <a:gd name="T10" fmla="*/ 93 w 110"/>
                  <a:gd name="T11" fmla="*/ 14 h 16"/>
                  <a:gd name="T12" fmla="*/ 80 w 110"/>
                  <a:gd name="T13" fmla="*/ 13 h 16"/>
                  <a:gd name="T14" fmla="*/ 67 w 110"/>
                  <a:gd name="T15" fmla="*/ 12 h 16"/>
                  <a:gd name="T16" fmla="*/ 53 w 110"/>
                  <a:gd name="T17" fmla="*/ 10 h 16"/>
                  <a:gd name="T18" fmla="*/ 40 w 110"/>
                  <a:gd name="T19" fmla="*/ 9 h 16"/>
                  <a:gd name="T20" fmla="*/ 27 w 110"/>
                  <a:gd name="T21" fmla="*/ 8 h 16"/>
                  <a:gd name="T22" fmla="*/ 13 w 110"/>
                  <a:gd name="T23" fmla="*/ 6 h 16"/>
                  <a:gd name="T24" fmla="*/ 0 w 110"/>
                  <a:gd name="T25" fmla="*/ 5 h 16"/>
                  <a:gd name="T26" fmla="*/ 1 w 110"/>
                  <a:gd name="T27" fmla="*/ 4 h 16"/>
                  <a:gd name="T28" fmla="*/ 1 w 110"/>
                  <a:gd name="T29" fmla="*/ 2 h 16"/>
                  <a:gd name="T30" fmla="*/ 1 w 110"/>
                  <a:gd name="T31" fmla="*/ 1 h 16"/>
                  <a:gd name="T32" fmla="*/ 1 w 110"/>
                  <a:gd name="T33" fmla="*/ 0 h 16"/>
                  <a:gd name="T34" fmla="*/ 15 w 110"/>
                  <a:gd name="T35" fmla="*/ 1 h 16"/>
                  <a:gd name="T36" fmla="*/ 30 w 110"/>
                  <a:gd name="T37" fmla="*/ 2 h 16"/>
                  <a:gd name="T38" fmla="*/ 43 w 110"/>
                  <a:gd name="T39" fmla="*/ 4 h 16"/>
                  <a:gd name="T40" fmla="*/ 56 w 110"/>
                  <a:gd name="T41" fmla="*/ 5 h 16"/>
                  <a:gd name="T42" fmla="*/ 70 w 110"/>
                  <a:gd name="T43" fmla="*/ 6 h 16"/>
                  <a:gd name="T44" fmla="*/ 83 w 110"/>
                  <a:gd name="T45" fmla="*/ 8 h 16"/>
                  <a:gd name="T46" fmla="*/ 96 w 110"/>
                  <a:gd name="T47" fmla="*/ 9 h 16"/>
                  <a:gd name="T48" fmla="*/ 110 w 110"/>
                  <a:gd name="T49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6">
                    <a:moveTo>
                      <a:pt x="110" y="10"/>
                    </a:moveTo>
                    <a:lnTo>
                      <a:pt x="108" y="12"/>
                    </a:lnTo>
                    <a:lnTo>
                      <a:pt x="108" y="13"/>
                    </a:lnTo>
                    <a:lnTo>
                      <a:pt x="108" y="14"/>
                    </a:lnTo>
                    <a:lnTo>
                      <a:pt x="107" y="16"/>
                    </a:lnTo>
                    <a:lnTo>
                      <a:pt x="93" y="14"/>
                    </a:lnTo>
                    <a:lnTo>
                      <a:pt x="80" y="13"/>
                    </a:lnTo>
                    <a:lnTo>
                      <a:pt x="67" y="12"/>
                    </a:lnTo>
                    <a:lnTo>
                      <a:pt x="53" y="10"/>
                    </a:lnTo>
                    <a:lnTo>
                      <a:pt x="40" y="9"/>
                    </a:lnTo>
                    <a:lnTo>
                      <a:pt x="27" y="8"/>
                    </a:lnTo>
                    <a:lnTo>
                      <a:pt x="13" y="6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5" y="1"/>
                    </a:lnTo>
                    <a:lnTo>
                      <a:pt x="30" y="2"/>
                    </a:lnTo>
                    <a:lnTo>
                      <a:pt x="43" y="4"/>
                    </a:lnTo>
                    <a:lnTo>
                      <a:pt x="56" y="5"/>
                    </a:lnTo>
                    <a:lnTo>
                      <a:pt x="70" y="6"/>
                    </a:lnTo>
                    <a:lnTo>
                      <a:pt x="83" y="8"/>
                    </a:lnTo>
                    <a:lnTo>
                      <a:pt x="96" y="9"/>
                    </a:lnTo>
                    <a:lnTo>
                      <a:pt x="110" y="10"/>
                    </a:lnTo>
                    <a:close/>
                  </a:path>
                </a:pathLst>
              </a:custGeom>
              <a:solidFill>
                <a:srgbClr val="C4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0" name="Freeform 108">
                <a:extLst>
                  <a:ext uri="{FF2B5EF4-FFF2-40B4-BE49-F238E27FC236}">
                    <a16:creationId xmlns:a16="http://schemas.microsoft.com/office/drawing/2014/main" id="{C99491CA-A257-F0EA-6A77-84232E84A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1"/>
                <a:ext cx="37" cy="5"/>
              </a:xfrm>
              <a:custGeom>
                <a:avLst/>
                <a:gdLst>
                  <a:gd name="T0" fmla="*/ 110 w 110"/>
                  <a:gd name="T1" fmla="*/ 12 h 16"/>
                  <a:gd name="T2" fmla="*/ 108 w 110"/>
                  <a:gd name="T3" fmla="*/ 13 h 16"/>
                  <a:gd name="T4" fmla="*/ 108 w 110"/>
                  <a:gd name="T5" fmla="*/ 13 h 16"/>
                  <a:gd name="T6" fmla="*/ 108 w 110"/>
                  <a:gd name="T7" fmla="*/ 14 h 16"/>
                  <a:gd name="T8" fmla="*/ 107 w 110"/>
                  <a:gd name="T9" fmla="*/ 16 h 16"/>
                  <a:gd name="T10" fmla="*/ 93 w 110"/>
                  <a:gd name="T11" fmla="*/ 14 h 16"/>
                  <a:gd name="T12" fmla="*/ 80 w 110"/>
                  <a:gd name="T13" fmla="*/ 13 h 16"/>
                  <a:gd name="T14" fmla="*/ 67 w 110"/>
                  <a:gd name="T15" fmla="*/ 12 h 16"/>
                  <a:gd name="T16" fmla="*/ 53 w 110"/>
                  <a:gd name="T17" fmla="*/ 9 h 16"/>
                  <a:gd name="T18" fmla="*/ 40 w 110"/>
                  <a:gd name="T19" fmla="*/ 8 h 16"/>
                  <a:gd name="T20" fmla="*/ 27 w 110"/>
                  <a:gd name="T21" fmla="*/ 6 h 16"/>
                  <a:gd name="T22" fmla="*/ 13 w 110"/>
                  <a:gd name="T23" fmla="*/ 5 h 16"/>
                  <a:gd name="T24" fmla="*/ 0 w 110"/>
                  <a:gd name="T25" fmla="*/ 4 h 16"/>
                  <a:gd name="T26" fmla="*/ 1 w 110"/>
                  <a:gd name="T27" fmla="*/ 2 h 16"/>
                  <a:gd name="T28" fmla="*/ 1 w 110"/>
                  <a:gd name="T29" fmla="*/ 1 h 16"/>
                  <a:gd name="T30" fmla="*/ 1 w 110"/>
                  <a:gd name="T31" fmla="*/ 1 h 16"/>
                  <a:gd name="T32" fmla="*/ 1 w 110"/>
                  <a:gd name="T33" fmla="*/ 0 h 16"/>
                  <a:gd name="T34" fmla="*/ 15 w 110"/>
                  <a:gd name="T35" fmla="*/ 1 h 16"/>
                  <a:gd name="T36" fmla="*/ 30 w 110"/>
                  <a:gd name="T37" fmla="*/ 2 h 16"/>
                  <a:gd name="T38" fmla="*/ 43 w 110"/>
                  <a:gd name="T39" fmla="*/ 4 h 16"/>
                  <a:gd name="T40" fmla="*/ 56 w 110"/>
                  <a:gd name="T41" fmla="*/ 5 h 16"/>
                  <a:gd name="T42" fmla="*/ 70 w 110"/>
                  <a:gd name="T43" fmla="*/ 8 h 16"/>
                  <a:gd name="T44" fmla="*/ 83 w 110"/>
                  <a:gd name="T45" fmla="*/ 9 h 16"/>
                  <a:gd name="T46" fmla="*/ 96 w 110"/>
                  <a:gd name="T47" fmla="*/ 10 h 16"/>
                  <a:gd name="T48" fmla="*/ 110 w 110"/>
                  <a:gd name="T4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6">
                    <a:moveTo>
                      <a:pt x="110" y="12"/>
                    </a:moveTo>
                    <a:lnTo>
                      <a:pt x="108" y="13"/>
                    </a:lnTo>
                    <a:lnTo>
                      <a:pt x="108" y="13"/>
                    </a:lnTo>
                    <a:lnTo>
                      <a:pt x="108" y="14"/>
                    </a:lnTo>
                    <a:lnTo>
                      <a:pt x="107" y="16"/>
                    </a:lnTo>
                    <a:lnTo>
                      <a:pt x="93" y="14"/>
                    </a:lnTo>
                    <a:lnTo>
                      <a:pt x="80" y="13"/>
                    </a:lnTo>
                    <a:lnTo>
                      <a:pt x="67" y="12"/>
                    </a:lnTo>
                    <a:lnTo>
                      <a:pt x="53" y="9"/>
                    </a:lnTo>
                    <a:lnTo>
                      <a:pt x="40" y="8"/>
                    </a:lnTo>
                    <a:lnTo>
                      <a:pt x="27" y="6"/>
                    </a:lnTo>
                    <a:lnTo>
                      <a:pt x="13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5" y="1"/>
                    </a:lnTo>
                    <a:lnTo>
                      <a:pt x="30" y="2"/>
                    </a:lnTo>
                    <a:lnTo>
                      <a:pt x="43" y="4"/>
                    </a:lnTo>
                    <a:lnTo>
                      <a:pt x="56" y="5"/>
                    </a:lnTo>
                    <a:lnTo>
                      <a:pt x="70" y="8"/>
                    </a:lnTo>
                    <a:lnTo>
                      <a:pt x="83" y="9"/>
                    </a:lnTo>
                    <a:lnTo>
                      <a:pt x="96" y="10"/>
                    </a:lnTo>
                    <a:lnTo>
                      <a:pt x="110" y="12"/>
                    </a:lnTo>
                    <a:close/>
                  </a:path>
                </a:pathLst>
              </a:custGeom>
              <a:solidFill>
                <a:srgbClr val="C98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1" name="Freeform 109">
                <a:extLst>
                  <a:ext uri="{FF2B5EF4-FFF2-40B4-BE49-F238E27FC236}">
                    <a16:creationId xmlns:a16="http://schemas.microsoft.com/office/drawing/2014/main" id="{4584EFE8-6BD5-C6A8-D62B-2C56D9FAC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" y="1191"/>
                <a:ext cx="37" cy="5"/>
              </a:xfrm>
              <a:custGeom>
                <a:avLst/>
                <a:gdLst>
                  <a:gd name="T0" fmla="*/ 110 w 110"/>
                  <a:gd name="T1" fmla="*/ 12 h 16"/>
                  <a:gd name="T2" fmla="*/ 107 w 110"/>
                  <a:gd name="T3" fmla="*/ 16 h 16"/>
                  <a:gd name="T4" fmla="*/ 0 w 110"/>
                  <a:gd name="T5" fmla="*/ 4 h 16"/>
                  <a:gd name="T6" fmla="*/ 1 w 110"/>
                  <a:gd name="T7" fmla="*/ 0 h 16"/>
                  <a:gd name="T8" fmla="*/ 110 w 110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6">
                    <a:moveTo>
                      <a:pt x="110" y="12"/>
                    </a:moveTo>
                    <a:lnTo>
                      <a:pt x="107" y="16"/>
                    </a:lnTo>
                    <a:lnTo>
                      <a:pt x="0" y="4"/>
                    </a:lnTo>
                    <a:lnTo>
                      <a:pt x="1" y="0"/>
                    </a:lnTo>
                    <a:lnTo>
                      <a:pt x="110" y="12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2" name="Freeform 110">
                <a:extLst>
                  <a:ext uri="{FF2B5EF4-FFF2-40B4-BE49-F238E27FC236}">
                    <a16:creationId xmlns:a16="http://schemas.microsoft.com/office/drawing/2014/main" id="{9188FC12-2FAA-7E1E-C823-A086A2240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1"/>
                <a:ext cx="79" cy="19"/>
              </a:xfrm>
              <a:custGeom>
                <a:avLst/>
                <a:gdLst>
                  <a:gd name="T0" fmla="*/ 238 w 238"/>
                  <a:gd name="T1" fmla="*/ 28 h 57"/>
                  <a:gd name="T2" fmla="*/ 231 w 238"/>
                  <a:gd name="T3" fmla="*/ 57 h 57"/>
                  <a:gd name="T4" fmla="*/ 0 w 238"/>
                  <a:gd name="T5" fmla="*/ 26 h 57"/>
                  <a:gd name="T6" fmla="*/ 5 w 238"/>
                  <a:gd name="T7" fmla="*/ 0 h 57"/>
                  <a:gd name="T8" fmla="*/ 238 w 238"/>
                  <a:gd name="T9" fmla="*/ 2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57">
                    <a:moveTo>
                      <a:pt x="238" y="28"/>
                    </a:moveTo>
                    <a:lnTo>
                      <a:pt x="231" y="57"/>
                    </a:lnTo>
                    <a:lnTo>
                      <a:pt x="0" y="26"/>
                    </a:lnTo>
                    <a:lnTo>
                      <a:pt x="5" y="0"/>
                    </a:lnTo>
                    <a:lnTo>
                      <a:pt x="238" y="2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3" name="Freeform 111">
                <a:extLst>
                  <a:ext uri="{FF2B5EF4-FFF2-40B4-BE49-F238E27FC236}">
                    <a16:creationId xmlns:a16="http://schemas.microsoft.com/office/drawing/2014/main" id="{038D4F84-7DD4-8A49-401F-9CF531B9F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1"/>
                <a:ext cx="79" cy="18"/>
              </a:xfrm>
              <a:custGeom>
                <a:avLst/>
                <a:gdLst>
                  <a:gd name="T0" fmla="*/ 238 w 238"/>
                  <a:gd name="T1" fmla="*/ 29 h 55"/>
                  <a:gd name="T2" fmla="*/ 237 w 238"/>
                  <a:gd name="T3" fmla="*/ 35 h 55"/>
                  <a:gd name="T4" fmla="*/ 235 w 238"/>
                  <a:gd name="T5" fmla="*/ 42 h 55"/>
                  <a:gd name="T6" fmla="*/ 232 w 238"/>
                  <a:gd name="T7" fmla="*/ 49 h 55"/>
                  <a:gd name="T8" fmla="*/ 231 w 238"/>
                  <a:gd name="T9" fmla="*/ 55 h 55"/>
                  <a:gd name="T10" fmla="*/ 203 w 238"/>
                  <a:gd name="T11" fmla="*/ 51 h 55"/>
                  <a:gd name="T12" fmla="*/ 174 w 238"/>
                  <a:gd name="T13" fmla="*/ 47 h 55"/>
                  <a:gd name="T14" fmla="*/ 145 w 238"/>
                  <a:gd name="T15" fmla="*/ 43 h 55"/>
                  <a:gd name="T16" fmla="*/ 116 w 238"/>
                  <a:gd name="T17" fmla="*/ 41 h 55"/>
                  <a:gd name="T18" fmla="*/ 87 w 238"/>
                  <a:gd name="T19" fmla="*/ 37 h 55"/>
                  <a:gd name="T20" fmla="*/ 58 w 238"/>
                  <a:gd name="T21" fmla="*/ 33 h 55"/>
                  <a:gd name="T22" fmla="*/ 29 w 238"/>
                  <a:gd name="T23" fmla="*/ 30 h 55"/>
                  <a:gd name="T24" fmla="*/ 0 w 238"/>
                  <a:gd name="T25" fmla="*/ 26 h 55"/>
                  <a:gd name="T26" fmla="*/ 2 w 238"/>
                  <a:gd name="T27" fmla="*/ 20 h 55"/>
                  <a:gd name="T28" fmla="*/ 3 w 238"/>
                  <a:gd name="T29" fmla="*/ 13 h 55"/>
                  <a:gd name="T30" fmla="*/ 3 w 238"/>
                  <a:gd name="T31" fmla="*/ 6 h 55"/>
                  <a:gd name="T32" fmla="*/ 5 w 238"/>
                  <a:gd name="T33" fmla="*/ 0 h 55"/>
                  <a:gd name="T34" fmla="*/ 35 w 238"/>
                  <a:gd name="T35" fmla="*/ 4 h 55"/>
                  <a:gd name="T36" fmla="*/ 64 w 238"/>
                  <a:gd name="T37" fmla="*/ 8 h 55"/>
                  <a:gd name="T38" fmla="*/ 93 w 238"/>
                  <a:gd name="T39" fmla="*/ 12 h 55"/>
                  <a:gd name="T40" fmla="*/ 122 w 238"/>
                  <a:gd name="T41" fmla="*/ 14 h 55"/>
                  <a:gd name="T42" fmla="*/ 151 w 238"/>
                  <a:gd name="T43" fmla="*/ 18 h 55"/>
                  <a:gd name="T44" fmla="*/ 180 w 238"/>
                  <a:gd name="T45" fmla="*/ 22 h 55"/>
                  <a:gd name="T46" fmla="*/ 209 w 238"/>
                  <a:gd name="T47" fmla="*/ 25 h 55"/>
                  <a:gd name="T48" fmla="*/ 238 w 238"/>
                  <a:gd name="T49" fmla="*/ 2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55">
                    <a:moveTo>
                      <a:pt x="238" y="29"/>
                    </a:moveTo>
                    <a:lnTo>
                      <a:pt x="237" y="35"/>
                    </a:lnTo>
                    <a:lnTo>
                      <a:pt x="235" y="42"/>
                    </a:lnTo>
                    <a:lnTo>
                      <a:pt x="232" y="49"/>
                    </a:lnTo>
                    <a:lnTo>
                      <a:pt x="231" y="55"/>
                    </a:lnTo>
                    <a:lnTo>
                      <a:pt x="203" y="51"/>
                    </a:lnTo>
                    <a:lnTo>
                      <a:pt x="174" y="47"/>
                    </a:lnTo>
                    <a:lnTo>
                      <a:pt x="145" y="43"/>
                    </a:lnTo>
                    <a:lnTo>
                      <a:pt x="116" y="41"/>
                    </a:lnTo>
                    <a:lnTo>
                      <a:pt x="87" y="37"/>
                    </a:lnTo>
                    <a:lnTo>
                      <a:pt x="58" y="33"/>
                    </a:lnTo>
                    <a:lnTo>
                      <a:pt x="29" y="30"/>
                    </a:lnTo>
                    <a:lnTo>
                      <a:pt x="0" y="26"/>
                    </a:lnTo>
                    <a:lnTo>
                      <a:pt x="2" y="20"/>
                    </a:lnTo>
                    <a:lnTo>
                      <a:pt x="3" y="13"/>
                    </a:lnTo>
                    <a:lnTo>
                      <a:pt x="3" y="6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4" y="8"/>
                    </a:lnTo>
                    <a:lnTo>
                      <a:pt x="93" y="12"/>
                    </a:lnTo>
                    <a:lnTo>
                      <a:pt x="122" y="14"/>
                    </a:lnTo>
                    <a:lnTo>
                      <a:pt x="151" y="18"/>
                    </a:lnTo>
                    <a:lnTo>
                      <a:pt x="180" y="22"/>
                    </a:lnTo>
                    <a:lnTo>
                      <a:pt x="209" y="25"/>
                    </a:lnTo>
                    <a:lnTo>
                      <a:pt x="238" y="29"/>
                    </a:lnTo>
                    <a:close/>
                  </a:path>
                </a:pathLst>
              </a:custGeom>
              <a:solidFill>
                <a:srgbClr val="93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4" name="Freeform 112">
                <a:extLst>
                  <a:ext uri="{FF2B5EF4-FFF2-40B4-BE49-F238E27FC236}">
                    <a16:creationId xmlns:a16="http://schemas.microsoft.com/office/drawing/2014/main" id="{35A5B65D-8240-C798-8239-06850B468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1"/>
                <a:ext cx="79" cy="18"/>
              </a:xfrm>
              <a:custGeom>
                <a:avLst/>
                <a:gdLst>
                  <a:gd name="T0" fmla="*/ 238 w 238"/>
                  <a:gd name="T1" fmla="*/ 29 h 53"/>
                  <a:gd name="T2" fmla="*/ 237 w 238"/>
                  <a:gd name="T3" fmla="*/ 34 h 53"/>
                  <a:gd name="T4" fmla="*/ 235 w 238"/>
                  <a:gd name="T5" fmla="*/ 41 h 53"/>
                  <a:gd name="T6" fmla="*/ 232 w 238"/>
                  <a:gd name="T7" fmla="*/ 46 h 53"/>
                  <a:gd name="T8" fmla="*/ 231 w 238"/>
                  <a:gd name="T9" fmla="*/ 53 h 53"/>
                  <a:gd name="T10" fmla="*/ 203 w 238"/>
                  <a:gd name="T11" fmla="*/ 49 h 53"/>
                  <a:gd name="T12" fmla="*/ 174 w 238"/>
                  <a:gd name="T13" fmla="*/ 46 h 53"/>
                  <a:gd name="T14" fmla="*/ 145 w 238"/>
                  <a:gd name="T15" fmla="*/ 42 h 53"/>
                  <a:gd name="T16" fmla="*/ 116 w 238"/>
                  <a:gd name="T17" fmla="*/ 38 h 53"/>
                  <a:gd name="T18" fmla="*/ 87 w 238"/>
                  <a:gd name="T19" fmla="*/ 34 h 53"/>
                  <a:gd name="T20" fmla="*/ 58 w 238"/>
                  <a:gd name="T21" fmla="*/ 30 h 53"/>
                  <a:gd name="T22" fmla="*/ 29 w 238"/>
                  <a:gd name="T23" fmla="*/ 28 h 53"/>
                  <a:gd name="T24" fmla="*/ 0 w 238"/>
                  <a:gd name="T25" fmla="*/ 24 h 53"/>
                  <a:gd name="T26" fmla="*/ 2 w 238"/>
                  <a:gd name="T27" fmla="*/ 17 h 53"/>
                  <a:gd name="T28" fmla="*/ 3 w 238"/>
                  <a:gd name="T29" fmla="*/ 12 h 53"/>
                  <a:gd name="T30" fmla="*/ 3 w 238"/>
                  <a:gd name="T31" fmla="*/ 5 h 53"/>
                  <a:gd name="T32" fmla="*/ 5 w 238"/>
                  <a:gd name="T33" fmla="*/ 0 h 53"/>
                  <a:gd name="T34" fmla="*/ 35 w 238"/>
                  <a:gd name="T35" fmla="*/ 4 h 53"/>
                  <a:gd name="T36" fmla="*/ 63 w 238"/>
                  <a:gd name="T37" fmla="*/ 7 h 53"/>
                  <a:gd name="T38" fmla="*/ 93 w 238"/>
                  <a:gd name="T39" fmla="*/ 11 h 53"/>
                  <a:gd name="T40" fmla="*/ 122 w 238"/>
                  <a:gd name="T41" fmla="*/ 15 h 53"/>
                  <a:gd name="T42" fmla="*/ 151 w 238"/>
                  <a:gd name="T43" fmla="*/ 19 h 53"/>
                  <a:gd name="T44" fmla="*/ 180 w 238"/>
                  <a:gd name="T45" fmla="*/ 23 h 53"/>
                  <a:gd name="T46" fmla="*/ 209 w 238"/>
                  <a:gd name="T47" fmla="*/ 25 h 53"/>
                  <a:gd name="T48" fmla="*/ 238 w 238"/>
                  <a:gd name="T49" fmla="*/ 2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53">
                    <a:moveTo>
                      <a:pt x="238" y="29"/>
                    </a:moveTo>
                    <a:lnTo>
                      <a:pt x="237" y="34"/>
                    </a:lnTo>
                    <a:lnTo>
                      <a:pt x="235" y="41"/>
                    </a:lnTo>
                    <a:lnTo>
                      <a:pt x="232" y="46"/>
                    </a:lnTo>
                    <a:lnTo>
                      <a:pt x="231" y="53"/>
                    </a:lnTo>
                    <a:lnTo>
                      <a:pt x="203" y="49"/>
                    </a:lnTo>
                    <a:lnTo>
                      <a:pt x="174" y="46"/>
                    </a:lnTo>
                    <a:lnTo>
                      <a:pt x="145" y="42"/>
                    </a:lnTo>
                    <a:lnTo>
                      <a:pt x="116" y="38"/>
                    </a:lnTo>
                    <a:lnTo>
                      <a:pt x="87" y="34"/>
                    </a:lnTo>
                    <a:lnTo>
                      <a:pt x="58" y="30"/>
                    </a:lnTo>
                    <a:lnTo>
                      <a:pt x="29" y="28"/>
                    </a:lnTo>
                    <a:lnTo>
                      <a:pt x="0" y="24"/>
                    </a:lnTo>
                    <a:lnTo>
                      <a:pt x="2" y="17"/>
                    </a:lnTo>
                    <a:lnTo>
                      <a:pt x="3" y="12"/>
                    </a:lnTo>
                    <a:lnTo>
                      <a:pt x="3" y="5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7"/>
                    </a:lnTo>
                    <a:lnTo>
                      <a:pt x="93" y="11"/>
                    </a:lnTo>
                    <a:lnTo>
                      <a:pt x="122" y="15"/>
                    </a:lnTo>
                    <a:lnTo>
                      <a:pt x="151" y="19"/>
                    </a:lnTo>
                    <a:lnTo>
                      <a:pt x="180" y="23"/>
                    </a:lnTo>
                    <a:lnTo>
                      <a:pt x="209" y="25"/>
                    </a:lnTo>
                    <a:lnTo>
                      <a:pt x="238" y="29"/>
                    </a:lnTo>
                    <a:close/>
                  </a:path>
                </a:pathLst>
              </a:custGeom>
              <a:solidFill>
                <a:srgbClr val="99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5" name="Freeform 113">
                <a:extLst>
                  <a:ext uri="{FF2B5EF4-FFF2-40B4-BE49-F238E27FC236}">
                    <a16:creationId xmlns:a16="http://schemas.microsoft.com/office/drawing/2014/main" id="{6F49B758-92E0-700E-4718-89F648331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1"/>
                <a:ext cx="79" cy="17"/>
              </a:xfrm>
              <a:custGeom>
                <a:avLst/>
                <a:gdLst>
                  <a:gd name="T0" fmla="*/ 238 w 238"/>
                  <a:gd name="T1" fmla="*/ 29 h 51"/>
                  <a:gd name="T2" fmla="*/ 237 w 238"/>
                  <a:gd name="T3" fmla="*/ 35 h 51"/>
                  <a:gd name="T4" fmla="*/ 235 w 238"/>
                  <a:gd name="T5" fmla="*/ 40 h 51"/>
                  <a:gd name="T6" fmla="*/ 232 w 238"/>
                  <a:gd name="T7" fmla="*/ 45 h 51"/>
                  <a:gd name="T8" fmla="*/ 231 w 238"/>
                  <a:gd name="T9" fmla="*/ 51 h 51"/>
                  <a:gd name="T10" fmla="*/ 203 w 238"/>
                  <a:gd name="T11" fmla="*/ 47 h 51"/>
                  <a:gd name="T12" fmla="*/ 174 w 238"/>
                  <a:gd name="T13" fmla="*/ 44 h 51"/>
                  <a:gd name="T14" fmla="*/ 145 w 238"/>
                  <a:gd name="T15" fmla="*/ 40 h 51"/>
                  <a:gd name="T16" fmla="*/ 116 w 238"/>
                  <a:gd name="T17" fmla="*/ 36 h 51"/>
                  <a:gd name="T18" fmla="*/ 87 w 238"/>
                  <a:gd name="T19" fmla="*/ 33 h 51"/>
                  <a:gd name="T20" fmla="*/ 58 w 238"/>
                  <a:gd name="T21" fmla="*/ 29 h 51"/>
                  <a:gd name="T22" fmla="*/ 29 w 238"/>
                  <a:gd name="T23" fmla="*/ 26 h 51"/>
                  <a:gd name="T24" fmla="*/ 0 w 238"/>
                  <a:gd name="T25" fmla="*/ 22 h 51"/>
                  <a:gd name="T26" fmla="*/ 2 w 238"/>
                  <a:gd name="T27" fmla="*/ 16 h 51"/>
                  <a:gd name="T28" fmla="*/ 3 w 238"/>
                  <a:gd name="T29" fmla="*/ 11 h 51"/>
                  <a:gd name="T30" fmla="*/ 3 w 238"/>
                  <a:gd name="T31" fmla="*/ 6 h 51"/>
                  <a:gd name="T32" fmla="*/ 5 w 238"/>
                  <a:gd name="T33" fmla="*/ 0 h 51"/>
                  <a:gd name="T34" fmla="*/ 35 w 238"/>
                  <a:gd name="T35" fmla="*/ 4 h 51"/>
                  <a:gd name="T36" fmla="*/ 63 w 238"/>
                  <a:gd name="T37" fmla="*/ 7 h 51"/>
                  <a:gd name="T38" fmla="*/ 93 w 238"/>
                  <a:gd name="T39" fmla="*/ 11 h 51"/>
                  <a:gd name="T40" fmla="*/ 122 w 238"/>
                  <a:gd name="T41" fmla="*/ 15 h 51"/>
                  <a:gd name="T42" fmla="*/ 151 w 238"/>
                  <a:gd name="T43" fmla="*/ 18 h 51"/>
                  <a:gd name="T44" fmla="*/ 180 w 238"/>
                  <a:gd name="T45" fmla="*/ 22 h 51"/>
                  <a:gd name="T46" fmla="*/ 209 w 238"/>
                  <a:gd name="T47" fmla="*/ 26 h 51"/>
                  <a:gd name="T48" fmla="*/ 238 w 238"/>
                  <a:gd name="T49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51">
                    <a:moveTo>
                      <a:pt x="238" y="29"/>
                    </a:moveTo>
                    <a:lnTo>
                      <a:pt x="237" y="35"/>
                    </a:lnTo>
                    <a:lnTo>
                      <a:pt x="235" y="40"/>
                    </a:lnTo>
                    <a:lnTo>
                      <a:pt x="232" y="45"/>
                    </a:lnTo>
                    <a:lnTo>
                      <a:pt x="231" y="51"/>
                    </a:lnTo>
                    <a:lnTo>
                      <a:pt x="203" y="47"/>
                    </a:lnTo>
                    <a:lnTo>
                      <a:pt x="174" y="44"/>
                    </a:lnTo>
                    <a:lnTo>
                      <a:pt x="145" y="40"/>
                    </a:lnTo>
                    <a:lnTo>
                      <a:pt x="116" y="36"/>
                    </a:lnTo>
                    <a:lnTo>
                      <a:pt x="87" y="33"/>
                    </a:lnTo>
                    <a:lnTo>
                      <a:pt x="58" y="29"/>
                    </a:lnTo>
                    <a:lnTo>
                      <a:pt x="29" y="26"/>
                    </a:lnTo>
                    <a:lnTo>
                      <a:pt x="0" y="22"/>
                    </a:lnTo>
                    <a:lnTo>
                      <a:pt x="2" y="16"/>
                    </a:lnTo>
                    <a:lnTo>
                      <a:pt x="3" y="11"/>
                    </a:lnTo>
                    <a:lnTo>
                      <a:pt x="3" y="6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7"/>
                    </a:lnTo>
                    <a:lnTo>
                      <a:pt x="93" y="11"/>
                    </a:lnTo>
                    <a:lnTo>
                      <a:pt x="122" y="15"/>
                    </a:lnTo>
                    <a:lnTo>
                      <a:pt x="151" y="18"/>
                    </a:lnTo>
                    <a:lnTo>
                      <a:pt x="180" y="22"/>
                    </a:lnTo>
                    <a:lnTo>
                      <a:pt x="209" y="26"/>
                    </a:lnTo>
                    <a:lnTo>
                      <a:pt x="238" y="29"/>
                    </a:lnTo>
                    <a:close/>
                  </a:path>
                </a:pathLst>
              </a:custGeom>
              <a:solidFill>
                <a:srgbClr val="A0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6" name="Freeform 114">
                <a:extLst>
                  <a:ext uri="{FF2B5EF4-FFF2-40B4-BE49-F238E27FC236}">
                    <a16:creationId xmlns:a16="http://schemas.microsoft.com/office/drawing/2014/main" id="{3F6DE839-EFFF-4576-CE36-3AED3DA4A7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2"/>
                <a:ext cx="79" cy="16"/>
              </a:xfrm>
              <a:custGeom>
                <a:avLst/>
                <a:gdLst>
                  <a:gd name="T0" fmla="*/ 238 w 238"/>
                  <a:gd name="T1" fmla="*/ 27 h 49"/>
                  <a:gd name="T2" fmla="*/ 237 w 238"/>
                  <a:gd name="T3" fmla="*/ 33 h 49"/>
                  <a:gd name="T4" fmla="*/ 235 w 238"/>
                  <a:gd name="T5" fmla="*/ 38 h 49"/>
                  <a:gd name="T6" fmla="*/ 232 w 238"/>
                  <a:gd name="T7" fmla="*/ 43 h 49"/>
                  <a:gd name="T8" fmla="*/ 231 w 238"/>
                  <a:gd name="T9" fmla="*/ 49 h 49"/>
                  <a:gd name="T10" fmla="*/ 203 w 238"/>
                  <a:gd name="T11" fmla="*/ 45 h 49"/>
                  <a:gd name="T12" fmla="*/ 174 w 238"/>
                  <a:gd name="T13" fmla="*/ 41 h 49"/>
                  <a:gd name="T14" fmla="*/ 145 w 238"/>
                  <a:gd name="T15" fmla="*/ 37 h 49"/>
                  <a:gd name="T16" fmla="*/ 116 w 238"/>
                  <a:gd name="T17" fmla="*/ 34 h 49"/>
                  <a:gd name="T18" fmla="*/ 87 w 238"/>
                  <a:gd name="T19" fmla="*/ 30 h 49"/>
                  <a:gd name="T20" fmla="*/ 58 w 238"/>
                  <a:gd name="T21" fmla="*/ 26 h 49"/>
                  <a:gd name="T22" fmla="*/ 29 w 238"/>
                  <a:gd name="T23" fmla="*/ 24 h 49"/>
                  <a:gd name="T24" fmla="*/ 0 w 238"/>
                  <a:gd name="T25" fmla="*/ 20 h 49"/>
                  <a:gd name="T26" fmla="*/ 2 w 238"/>
                  <a:gd name="T27" fmla="*/ 14 h 49"/>
                  <a:gd name="T28" fmla="*/ 3 w 238"/>
                  <a:gd name="T29" fmla="*/ 9 h 49"/>
                  <a:gd name="T30" fmla="*/ 3 w 238"/>
                  <a:gd name="T31" fmla="*/ 5 h 49"/>
                  <a:gd name="T32" fmla="*/ 5 w 238"/>
                  <a:gd name="T33" fmla="*/ 0 h 49"/>
                  <a:gd name="T34" fmla="*/ 35 w 238"/>
                  <a:gd name="T35" fmla="*/ 4 h 49"/>
                  <a:gd name="T36" fmla="*/ 63 w 238"/>
                  <a:gd name="T37" fmla="*/ 6 h 49"/>
                  <a:gd name="T38" fmla="*/ 93 w 238"/>
                  <a:gd name="T39" fmla="*/ 10 h 49"/>
                  <a:gd name="T40" fmla="*/ 121 w 238"/>
                  <a:gd name="T41" fmla="*/ 13 h 49"/>
                  <a:gd name="T42" fmla="*/ 151 w 238"/>
                  <a:gd name="T43" fmla="*/ 17 h 49"/>
                  <a:gd name="T44" fmla="*/ 179 w 238"/>
                  <a:gd name="T45" fmla="*/ 21 h 49"/>
                  <a:gd name="T46" fmla="*/ 209 w 238"/>
                  <a:gd name="T47" fmla="*/ 24 h 49"/>
                  <a:gd name="T48" fmla="*/ 238 w 238"/>
                  <a:gd name="T49" fmla="*/ 2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49">
                    <a:moveTo>
                      <a:pt x="238" y="27"/>
                    </a:moveTo>
                    <a:lnTo>
                      <a:pt x="237" y="33"/>
                    </a:lnTo>
                    <a:lnTo>
                      <a:pt x="235" y="38"/>
                    </a:lnTo>
                    <a:lnTo>
                      <a:pt x="232" y="43"/>
                    </a:lnTo>
                    <a:lnTo>
                      <a:pt x="231" y="49"/>
                    </a:lnTo>
                    <a:lnTo>
                      <a:pt x="203" y="45"/>
                    </a:lnTo>
                    <a:lnTo>
                      <a:pt x="174" y="41"/>
                    </a:lnTo>
                    <a:lnTo>
                      <a:pt x="145" y="37"/>
                    </a:lnTo>
                    <a:lnTo>
                      <a:pt x="116" y="34"/>
                    </a:lnTo>
                    <a:lnTo>
                      <a:pt x="87" y="30"/>
                    </a:lnTo>
                    <a:lnTo>
                      <a:pt x="58" y="26"/>
                    </a:lnTo>
                    <a:lnTo>
                      <a:pt x="29" y="24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3" y="9"/>
                    </a:lnTo>
                    <a:lnTo>
                      <a:pt x="3" y="5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6"/>
                    </a:lnTo>
                    <a:lnTo>
                      <a:pt x="93" y="10"/>
                    </a:lnTo>
                    <a:lnTo>
                      <a:pt x="121" y="13"/>
                    </a:lnTo>
                    <a:lnTo>
                      <a:pt x="151" y="17"/>
                    </a:lnTo>
                    <a:lnTo>
                      <a:pt x="179" y="21"/>
                    </a:lnTo>
                    <a:lnTo>
                      <a:pt x="209" y="24"/>
                    </a:lnTo>
                    <a:lnTo>
                      <a:pt x="238" y="27"/>
                    </a:lnTo>
                    <a:close/>
                  </a:path>
                </a:pathLst>
              </a:custGeom>
              <a:solidFill>
                <a:srgbClr val="A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7" name="Freeform 115">
                <a:extLst>
                  <a:ext uri="{FF2B5EF4-FFF2-40B4-BE49-F238E27FC236}">
                    <a16:creationId xmlns:a16="http://schemas.microsoft.com/office/drawing/2014/main" id="{30F5CCE3-183C-40F6-F2E1-AD69BD480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2"/>
                <a:ext cx="79" cy="16"/>
              </a:xfrm>
              <a:custGeom>
                <a:avLst/>
                <a:gdLst>
                  <a:gd name="T0" fmla="*/ 238 w 238"/>
                  <a:gd name="T1" fmla="*/ 28 h 46"/>
                  <a:gd name="T2" fmla="*/ 237 w 238"/>
                  <a:gd name="T3" fmla="*/ 33 h 46"/>
                  <a:gd name="T4" fmla="*/ 235 w 238"/>
                  <a:gd name="T5" fmla="*/ 37 h 46"/>
                  <a:gd name="T6" fmla="*/ 232 w 238"/>
                  <a:gd name="T7" fmla="*/ 41 h 46"/>
                  <a:gd name="T8" fmla="*/ 231 w 238"/>
                  <a:gd name="T9" fmla="*/ 46 h 46"/>
                  <a:gd name="T10" fmla="*/ 203 w 238"/>
                  <a:gd name="T11" fmla="*/ 42 h 46"/>
                  <a:gd name="T12" fmla="*/ 174 w 238"/>
                  <a:gd name="T13" fmla="*/ 40 h 46"/>
                  <a:gd name="T14" fmla="*/ 145 w 238"/>
                  <a:gd name="T15" fmla="*/ 36 h 46"/>
                  <a:gd name="T16" fmla="*/ 116 w 238"/>
                  <a:gd name="T17" fmla="*/ 32 h 46"/>
                  <a:gd name="T18" fmla="*/ 87 w 238"/>
                  <a:gd name="T19" fmla="*/ 28 h 46"/>
                  <a:gd name="T20" fmla="*/ 58 w 238"/>
                  <a:gd name="T21" fmla="*/ 24 h 46"/>
                  <a:gd name="T22" fmla="*/ 29 w 238"/>
                  <a:gd name="T23" fmla="*/ 21 h 46"/>
                  <a:gd name="T24" fmla="*/ 0 w 238"/>
                  <a:gd name="T25" fmla="*/ 17 h 46"/>
                  <a:gd name="T26" fmla="*/ 2 w 238"/>
                  <a:gd name="T27" fmla="*/ 13 h 46"/>
                  <a:gd name="T28" fmla="*/ 3 w 238"/>
                  <a:gd name="T29" fmla="*/ 8 h 46"/>
                  <a:gd name="T30" fmla="*/ 3 w 238"/>
                  <a:gd name="T31" fmla="*/ 4 h 46"/>
                  <a:gd name="T32" fmla="*/ 5 w 238"/>
                  <a:gd name="T33" fmla="*/ 0 h 46"/>
                  <a:gd name="T34" fmla="*/ 35 w 238"/>
                  <a:gd name="T35" fmla="*/ 4 h 46"/>
                  <a:gd name="T36" fmla="*/ 63 w 238"/>
                  <a:gd name="T37" fmla="*/ 7 h 46"/>
                  <a:gd name="T38" fmla="*/ 93 w 238"/>
                  <a:gd name="T39" fmla="*/ 11 h 46"/>
                  <a:gd name="T40" fmla="*/ 121 w 238"/>
                  <a:gd name="T41" fmla="*/ 13 h 46"/>
                  <a:gd name="T42" fmla="*/ 151 w 238"/>
                  <a:gd name="T43" fmla="*/ 17 h 46"/>
                  <a:gd name="T44" fmla="*/ 179 w 238"/>
                  <a:gd name="T45" fmla="*/ 21 h 46"/>
                  <a:gd name="T46" fmla="*/ 209 w 238"/>
                  <a:gd name="T47" fmla="*/ 24 h 46"/>
                  <a:gd name="T48" fmla="*/ 238 w 238"/>
                  <a:gd name="T49" fmla="*/ 2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46">
                    <a:moveTo>
                      <a:pt x="238" y="28"/>
                    </a:moveTo>
                    <a:lnTo>
                      <a:pt x="237" y="33"/>
                    </a:lnTo>
                    <a:lnTo>
                      <a:pt x="235" y="37"/>
                    </a:lnTo>
                    <a:lnTo>
                      <a:pt x="232" y="41"/>
                    </a:lnTo>
                    <a:lnTo>
                      <a:pt x="231" y="46"/>
                    </a:lnTo>
                    <a:lnTo>
                      <a:pt x="203" y="42"/>
                    </a:lnTo>
                    <a:lnTo>
                      <a:pt x="174" y="40"/>
                    </a:lnTo>
                    <a:lnTo>
                      <a:pt x="145" y="36"/>
                    </a:lnTo>
                    <a:lnTo>
                      <a:pt x="116" y="32"/>
                    </a:lnTo>
                    <a:lnTo>
                      <a:pt x="87" y="28"/>
                    </a:lnTo>
                    <a:lnTo>
                      <a:pt x="58" y="24"/>
                    </a:lnTo>
                    <a:lnTo>
                      <a:pt x="29" y="21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3" y="8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7"/>
                    </a:lnTo>
                    <a:lnTo>
                      <a:pt x="93" y="11"/>
                    </a:lnTo>
                    <a:lnTo>
                      <a:pt x="121" y="13"/>
                    </a:lnTo>
                    <a:lnTo>
                      <a:pt x="151" y="17"/>
                    </a:lnTo>
                    <a:lnTo>
                      <a:pt x="179" y="21"/>
                    </a:lnTo>
                    <a:lnTo>
                      <a:pt x="209" y="24"/>
                    </a:lnTo>
                    <a:lnTo>
                      <a:pt x="238" y="28"/>
                    </a:lnTo>
                    <a:close/>
                  </a:path>
                </a:pathLst>
              </a:custGeom>
              <a:solidFill>
                <a:srgbClr val="AD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8" name="Freeform 116">
                <a:extLst>
                  <a:ext uri="{FF2B5EF4-FFF2-40B4-BE49-F238E27FC236}">
                    <a16:creationId xmlns:a16="http://schemas.microsoft.com/office/drawing/2014/main" id="{5F981F20-85F3-5D47-60FE-04ED299D5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3"/>
                <a:ext cx="79" cy="14"/>
              </a:xfrm>
              <a:custGeom>
                <a:avLst/>
                <a:gdLst>
                  <a:gd name="T0" fmla="*/ 237 w 237"/>
                  <a:gd name="T1" fmla="*/ 28 h 44"/>
                  <a:gd name="T2" fmla="*/ 235 w 237"/>
                  <a:gd name="T3" fmla="*/ 32 h 44"/>
                  <a:gd name="T4" fmla="*/ 234 w 237"/>
                  <a:gd name="T5" fmla="*/ 36 h 44"/>
                  <a:gd name="T6" fmla="*/ 232 w 237"/>
                  <a:gd name="T7" fmla="*/ 40 h 44"/>
                  <a:gd name="T8" fmla="*/ 231 w 237"/>
                  <a:gd name="T9" fmla="*/ 44 h 44"/>
                  <a:gd name="T10" fmla="*/ 203 w 237"/>
                  <a:gd name="T11" fmla="*/ 40 h 44"/>
                  <a:gd name="T12" fmla="*/ 174 w 237"/>
                  <a:gd name="T13" fmla="*/ 37 h 44"/>
                  <a:gd name="T14" fmla="*/ 145 w 237"/>
                  <a:gd name="T15" fmla="*/ 33 h 44"/>
                  <a:gd name="T16" fmla="*/ 116 w 237"/>
                  <a:gd name="T17" fmla="*/ 29 h 44"/>
                  <a:gd name="T18" fmla="*/ 87 w 237"/>
                  <a:gd name="T19" fmla="*/ 27 h 44"/>
                  <a:gd name="T20" fmla="*/ 58 w 237"/>
                  <a:gd name="T21" fmla="*/ 23 h 44"/>
                  <a:gd name="T22" fmla="*/ 29 w 237"/>
                  <a:gd name="T23" fmla="*/ 19 h 44"/>
                  <a:gd name="T24" fmla="*/ 0 w 237"/>
                  <a:gd name="T25" fmla="*/ 15 h 44"/>
                  <a:gd name="T26" fmla="*/ 2 w 237"/>
                  <a:gd name="T27" fmla="*/ 11 h 44"/>
                  <a:gd name="T28" fmla="*/ 3 w 237"/>
                  <a:gd name="T29" fmla="*/ 7 h 44"/>
                  <a:gd name="T30" fmla="*/ 3 w 237"/>
                  <a:gd name="T31" fmla="*/ 4 h 44"/>
                  <a:gd name="T32" fmla="*/ 5 w 237"/>
                  <a:gd name="T33" fmla="*/ 0 h 44"/>
                  <a:gd name="T34" fmla="*/ 35 w 237"/>
                  <a:gd name="T35" fmla="*/ 4 h 44"/>
                  <a:gd name="T36" fmla="*/ 63 w 237"/>
                  <a:gd name="T37" fmla="*/ 7 h 44"/>
                  <a:gd name="T38" fmla="*/ 93 w 237"/>
                  <a:gd name="T39" fmla="*/ 11 h 44"/>
                  <a:gd name="T40" fmla="*/ 121 w 237"/>
                  <a:gd name="T41" fmla="*/ 14 h 44"/>
                  <a:gd name="T42" fmla="*/ 151 w 237"/>
                  <a:gd name="T43" fmla="*/ 18 h 44"/>
                  <a:gd name="T44" fmla="*/ 179 w 237"/>
                  <a:gd name="T45" fmla="*/ 22 h 44"/>
                  <a:gd name="T46" fmla="*/ 209 w 237"/>
                  <a:gd name="T47" fmla="*/ 24 h 44"/>
                  <a:gd name="T48" fmla="*/ 237 w 237"/>
                  <a:gd name="T49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7" h="44">
                    <a:moveTo>
                      <a:pt x="237" y="28"/>
                    </a:moveTo>
                    <a:lnTo>
                      <a:pt x="235" y="32"/>
                    </a:lnTo>
                    <a:lnTo>
                      <a:pt x="234" y="36"/>
                    </a:lnTo>
                    <a:lnTo>
                      <a:pt x="232" y="40"/>
                    </a:lnTo>
                    <a:lnTo>
                      <a:pt x="231" y="44"/>
                    </a:lnTo>
                    <a:lnTo>
                      <a:pt x="203" y="40"/>
                    </a:lnTo>
                    <a:lnTo>
                      <a:pt x="174" y="37"/>
                    </a:lnTo>
                    <a:lnTo>
                      <a:pt x="145" y="33"/>
                    </a:lnTo>
                    <a:lnTo>
                      <a:pt x="116" y="29"/>
                    </a:lnTo>
                    <a:lnTo>
                      <a:pt x="87" y="27"/>
                    </a:lnTo>
                    <a:lnTo>
                      <a:pt x="58" y="23"/>
                    </a:lnTo>
                    <a:lnTo>
                      <a:pt x="29" y="19"/>
                    </a:lnTo>
                    <a:lnTo>
                      <a:pt x="0" y="15"/>
                    </a:lnTo>
                    <a:lnTo>
                      <a:pt x="2" y="11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7"/>
                    </a:lnTo>
                    <a:lnTo>
                      <a:pt x="93" y="11"/>
                    </a:lnTo>
                    <a:lnTo>
                      <a:pt x="121" y="14"/>
                    </a:lnTo>
                    <a:lnTo>
                      <a:pt x="151" y="18"/>
                    </a:lnTo>
                    <a:lnTo>
                      <a:pt x="179" y="22"/>
                    </a:lnTo>
                    <a:lnTo>
                      <a:pt x="209" y="24"/>
                    </a:lnTo>
                    <a:lnTo>
                      <a:pt x="237" y="28"/>
                    </a:lnTo>
                    <a:close/>
                  </a:path>
                </a:pathLst>
              </a:custGeom>
              <a:solidFill>
                <a:srgbClr val="B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69" name="Freeform 117">
                <a:extLst>
                  <a:ext uri="{FF2B5EF4-FFF2-40B4-BE49-F238E27FC236}">
                    <a16:creationId xmlns:a16="http://schemas.microsoft.com/office/drawing/2014/main" id="{A7C4FBD7-59C4-1EEC-C6B5-980443C5D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3"/>
                <a:ext cx="79" cy="14"/>
              </a:xfrm>
              <a:custGeom>
                <a:avLst/>
                <a:gdLst>
                  <a:gd name="T0" fmla="*/ 237 w 237"/>
                  <a:gd name="T1" fmla="*/ 29 h 43"/>
                  <a:gd name="T2" fmla="*/ 235 w 237"/>
                  <a:gd name="T3" fmla="*/ 32 h 43"/>
                  <a:gd name="T4" fmla="*/ 234 w 237"/>
                  <a:gd name="T5" fmla="*/ 36 h 43"/>
                  <a:gd name="T6" fmla="*/ 232 w 237"/>
                  <a:gd name="T7" fmla="*/ 40 h 43"/>
                  <a:gd name="T8" fmla="*/ 231 w 237"/>
                  <a:gd name="T9" fmla="*/ 43 h 43"/>
                  <a:gd name="T10" fmla="*/ 203 w 237"/>
                  <a:gd name="T11" fmla="*/ 39 h 43"/>
                  <a:gd name="T12" fmla="*/ 174 w 237"/>
                  <a:gd name="T13" fmla="*/ 36 h 43"/>
                  <a:gd name="T14" fmla="*/ 145 w 237"/>
                  <a:gd name="T15" fmla="*/ 32 h 43"/>
                  <a:gd name="T16" fmla="*/ 116 w 237"/>
                  <a:gd name="T17" fmla="*/ 28 h 43"/>
                  <a:gd name="T18" fmla="*/ 87 w 237"/>
                  <a:gd name="T19" fmla="*/ 25 h 43"/>
                  <a:gd name="T20" fmla="*/ 58 w 237"/>
                  <a:gd name="T21" fmla="*/ 22 h 43"/>
                  <a:gd name="T22" fmla="*/ 29 w 237"/>
                  <a:gd name="T23" fmla="*/ 19 h 43"/>
                  <a:gd name="T24" fmla="*/ 0 w 237"/>
                  <a:gd name="T25" fmla="*/ 15 h 43"/>
                  <a:gd name="T26" fmla="*/ 2 w 237"/>
                  <a:gd name="T27" fmla="*/ 11 h 43"/>
                  <a:gd name="T28" fmla="*/ 3 w 237"/>
                  <a:gd name="T29" fmla="*/ 7 h 43"/>
                  <a:gd name="T30" fmla="*/ 3 w 237"/>
                  <a:gd name="T31" fmla="*/ 4 h 43"/>
                  <a:gd name="T32" fmla="*/ 5 w 237"/>
                  <a:gd name="T33" fmla="*/ 0 h 43"/>
                  <a:gd name="T34" fmla="*/ 35 w 237"/>
                  <a:gd name="T35" fmla="*/ 4 h 43"/>
                  <a:gd name="T36" fmla="*/ 63 w 237"/>
                  <a:gd name="T37" fmla="*/ 8 h 43"/>
                  <a:gd name="T38" fmla="*/ 93 w 237"/>
                  <a:gd name="T39" fmla="*/ 12 h 43"/>
                  <a:gd name="T40" fmla="*/ 121 w 237"/>
                  <a:gd name="T41" fmla="*/ 15 h 43"/>
                  <a:gd name="T42" fmla="*/ 151 w 237"/>
                  <a:gd name="T43" fmla="*/ 19 h 43"/>
                  <a:gd name="T44" fmla="*/ 179 w 237"/>
                  <a:gd name="T45" fmla="*/ 23 h 43"/>
                  <a:gd name="T46" fmla="*/ 209 w 237"/>
                  <a:gd name="T47" fmla="*/ 25 h 43"/>
                  <a:gd name="T48" fmla="*/ 237 w 237"/>
                  <a:gd name="T49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7" h="43">
                    <a:moveTo>
                      <a:pt x="237" y="29"/>
                    </a:moveTo>
                    <a:lnTo>
                      <a:pt x="235" y="32"/>
                    </a:lnTo>
                    <a:lnTo>
                      <a:pt x="234" y="36"/>
                    </a:lnTo>
                    <a:lnTo>
                      <a:pt x="232" y="40"/>
                    </a:lnTo>
                    <a:lnTo>
                      <a:pt x="231" y="43"/>
                    </a:lnTo>
                    <a:lnTo>
                      <a:pt x="203" y="39"/>
                    </a:lnTo>
                    <a:lnTo>
                      <a:pt x="174" y="36"/>
                    </a:lnTo>
                    <a:lnTo>
                      <a:pt x="145" y="32"/>
                    </a:lnTo>
                    <a:lnTo>
                      <a:pt x="116" y="28"/>
                    </a:lnTo>
                    <a:lnTo>
                      <a:pt x="87" y="25"/>
                    </a:lnTo>
                    <a:lnTo>
                      <a:pt x="58" y="22"/>
                    </a:lnTo>
                    <a:lnTo>
                      <a:pt x="29" y="19"/>
                    </a:lnTo>
                    <a:lnTo>
                      <a:pt x="0" y="15"/>
                    </a:lnTo>
                    <a:lnTo>
                      <a:pt x="2" y="11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8"/>
                    </a:lnTo>
                    <a:lnTo>
                      <a:pt x="93" y="12"/>
                    </a:lnTo>
                    <a:lnTo>
                      <a:pt x="121" y="15"/>
                    </a:lnTo>
                    <a:lnTo>
                      <a:pt x="151" y="19"/>
                    </a:lnTo>
                    <a:lnTo>
                      <a:pt x="179" y="23"/>
                    </a:lnTo>
                    <a:lnTo>
                      <a:pt x="209" y="25"/>
                    </a:lnTo>
                    <a:lnTo>
                      <a:pt x="237" y="29"/>
                    </a:lnTo>
                    <a:close/>
                  </a:path>
                </a:pathLst>
              </a:custGeom>
              <a:solidFill>
                <a:srgbClr val="BC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0" name="Freeform 118">
                <a:extLst>
                  <a:ext uri="{FF2B5EF4-FFF2-40B4-BE49-F238E27FC236}">
                    <a16:creationId xmlns:a16="http://schemas.microsoft.com/office/drawing/2014/main" id="{E8171553-2C83-1DB8-DE0E-C666F1F70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3"/>
                <a:ext cx="79" cy="14"/>
              </a:xfrm>
              <a:custGeom>
                <a:avLst/>
                <a:gdLst>
                  <a:gd name="T0" fmla="*/ 237 w 237"/>
                  <a:gd name="T1" fmla="*/ 29 h 41"/>
                  <a:gd name="T2" fmla="*/ 235 w 237"/>
                  <a:gd name="T3" fmla="*/ 31 h 41"/>
                  <a:gd name="T4" fmla="*/ 234 w 237"/>
                  <a:gd name="T5" fmla="*/ 34 h 41"/>
                  <a:gd name="T6" fmla="*/ 232 w 237"/>
                  <a:gd name="T7" fmla="*/ 38 h 41"/>
                  <a:gd name="T8" fmla="*/ 231 w 237"/>
                  <a:gd name="T9" fmla="*/ 41 h 41"/>
                  <a:gd name="T10" fmla="*/ 203 w 237"/>
                  <a:gd name="T11" fmla="*/ 37 h 41"/>
                  <a:gd name="T12" fmla="*/ 174 w 237"/>
                  <a:gd name="T13" fmla="*/ 33 h 41"/>
                  <a:gd name="T14" fmla="*/ 145 w 237"/>
                  <a:gd name="T15" fmla="*/ 29 h 41"/>
                  <a:gd name="T16" fmla="*/ 116 w 237"/>
                  <a:gd name="T17" fmla="*/ 26 h 41"/>
                  <a:gd name="T18" fmla="*/ 87 w 237"/>
                  <a:gd name="T19" fmla="*/ 22 h 41"/>
                  <a:gd name="T20" fmla="*/ 58 w 237"/>
                  <a:gd name="T21" fmla="*/ 18 h 41"/>
                  <a:gd name="T22" fmla="*/ 29 w 237"/>
                  <a:gd name="T23" fmla="*/ 16 h 41"/>
                  <a:gd name="T24" fmla="*/ 0 w 237"/>
                  <a:gd name="T25" fmla="*/ 12 h 41"/>
                  <a:gd name="T26" fmla="*/ 2 w 237"/>
                  <a:gd name="T27" fmla="*/ 9 h 41"/>
                  <a:gd name="T28" fmla="*/ 3 w 237"/>
                  <a:gd name="T29" fmla="*/ 5 h 41"/>
                  <a:gd name="T30" fmla="*/ 3 w 237"/>
                  <a:gd name="T31" fmla="*/ 2 h 41"/>
                  <a:gd name="T32" fmla="*/ 5 w 237"/>
                  <a:gd name="T33" fmla="*/ 0 h 41"/>
                  <a:gd name="T34" fmla="*/ 35 w 237"/>
                  <a:gd name="T35" fmla="*/ 4 h 41"/>
                  <a:gd name="T36" fmla="*/ 63 w 237"/>
                  <a:gd name="T37" fmla="*/ 6 h 41"/>
                  <a:gd name="T38" fmla="*/ 93 w 237"/>
                  <a:gd name="T39" fmla="*/ 10 h 41"/>
                  <a:gd name="T40" fmla="*/ 121 w 237"/>
                  <a:gd name="T41" fmla="*/ 14 h 41"/>
                  <a:gd name="T42" fmla="*/ 151 w 237"/>
                  <a:gd name="T43" fmla="*/ 18 h 41"/>
                  <a:gd name="T44" fmla="*/ 179 w 237"/>
                  <a:gd name="T45" fmla="*/ 22 h 41"/>
                  <a:gd name="T46" fmla="*/ 209 w 237"/>
                  <a:gd name="T47" fmla="*/ 25 h 41"/>
                  <a:gd name="T48" fmla="*/ 237 w 237"/>
                  <a:gd name="T4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7" h="41">
                    <a:moveTo>
                      <a:pt x="237" y="29"/>
                    </a:moveTo>
                    <a:lnTo>
                      <a:pt x="235" y="31"/>
                    </a:lnTo>
                    <a:lnTo>
                      <a:pt x="234" y="34"/>
                    </a:lnTo>
                    <a:lnTo>
                      <a:pt x="232" y="38"/>
                    </a:lnTo>
                    <a:lnTo>
                      <a:pt x="231" y="41"/>
                    </a:lnTo>
                    <a:lnTo>
                      <a:pt x="203" y="37"/>
                    </a:lnTo>
                    <a:lnTo>
                      <a:pt x="174" y="33"/>
                    </a:lnTo>
                    <a:lnTo>
                      <a:pt x="145" y="29"/>
                    </a:lnTo>
                    <a:lnTo>
                      <a:pt x="116" y="26"/>
                    </a:lnTo>
                    <a:lnTo>
                      <a:pt x="87" y="22"/>
                    </a:lnTo>
                    <a:lnTo>
                      <a:pt x="58" y="18"/>
                    </a:lnTo>
                    <a:lnTo>
                      <a:pt x="29" y="16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6"/>
                    </a:lnTo>
                    <a:lnTo>
                      <a:pt x="93" y="10"/>
                    </a:lnTo>
                    <a:lnTo>
                      <a:pt x="121" y="14"/>
                    </a:lnTo>
                    <a:lnTo>
                      <a:pt x="151" y="18"/>
                    </a:lnTo>
                    <a:lnTo>
                      <a:pt x="179" y="22"/>
                    </a:lnTo>
                    <a:lnTo>
                      <a:pt x="209" y="25"/>
                    </a:lnTo>
                    <a:lnTo>
                      <a:pt x="237" y="29"/>
                    </a:lnTo>
                    <a:close/>
                  </a:path>
                </a:pathLst>
              </a:custGeom>
              <a:solidFill>
                <a:srgbClr val="C4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1" name="Freeform 119">
                <a:extLst>
                  <a:ext uri="{FF2B5EF4-FFF2-40B4-BE49-F238E27FC236}">
                    <a16:creationId xmlns:a16="http://schemas.microsoft.com/office/drawing/2014/main" id="{842142E6-38F8-6B12-1DE7-B4547971EB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4"/>
                <a:ext cx="79" cy="12"/>
              </a:xfrm>
              <a:custGeom>
                <a:avLst/>
                <a:gdLst>
                  <a:gd name="T0" fmla="*/ 237 w 237"/>
                  <a:gd name="T1" fmla="*/ 28 h 38"/>
                  <a:gd name="T2" fmla="*/ 235 w 237"/>
                  <a:gd name="T3" fmla="*/ 30 h 38"/>
                  <a:gd name="T4" fmla="*/ 235 w 237"/>
                  <a:gd name="T5" fmla="*/ 33 h 38"/>
                  <a:gd name="T6" fmla="*/ 234 w 237"/>
                  <a:gd name="T7" fmla="*/ 36 h 38"/>
                  <a:gd name="T8" fmla="*/ 232 w 237"/>
                  <a:gd name="T9" fmla="*/ 38 h 38"/>
                  <a:gd name="T10" fmla="*/ 204 w 237"/>
                  <a:gd name="T11" fmla="*/ 34 h 38"/>
                  <a:gd name="T12" fmla="*/ 174 w 237"/>
                  <a:gd name="T13" fmla="*/ 32 h 38"/>
                  <a:gd name="T14" fmla="*/ 146 w 237"/>
                  <a:gd name="T15" fmla="*/ 28 h 38"/>
                  <a:gd name="T16" fmla="*/ 116 w 237"/>
                  <a:gd name="T17" fmla="*/ 24 h 38"/>
                  <a:gd name="T18" fmla="*/ 88 w 237"/>
                  <a:gd name="T19" fmla="*/ 21 h 38"/>
                  <a:gd name="T20" fmla="*/ 58 w 237"/>
                  <a:gd name="T21" fmla="*/ 17 h 38"/>
                  <a:gd name="T22" fmla="*/ 30 w 237"/>
                  <a:gd name="T23" fmla="*/ 13 h 38"/>
                  <a:gd name="T24" fmla="*/ 0 w 237"/>
                  <a:gd name="T25" fmla="*/ 9 h 38"/>
                  <a:gd name="T26" fmla="*/ 2 w 237"/>
                  <a:gd name="T27" fmla="*/ 7 h 38"/>
                  <a:gd name="T28" fmla="*/ 2 w 237"/>
                  <a:gd name="T29" fmla="*/ 5 h 38"/>
                  <a:gd name="T30" fmla="*/ 3 w 237"/>
                  <a:gd name="T31" fmla="*/ 3 h 38"/>
                  <a:gd name="T32" fmla="*/ 3 w 237"/>
                  <a:gd name="T33" fmla="*/ 0 h 38"/>
                  <a:gd name="T34" fmla="*/ 33 w 237"/>
                  <a:gd name="T35" fmla="*/ 4 h 38"/>
                  <a:gd name="T36" fmla="*/ 63 w 237"/>
                  <a:gd name="T37" fmla="*/ 7 h 38"/>
                  <a:gd name="T38" fmla="*/ 91 w 237"/>
                  <a:gd name="T39" fmla="*/ 11 h 38"/>
                  <a:gd name="T40" fmla="*/ 121 w 237"/>
                  <a:gd name="T41" fmla="*/ 13 h 38"/>
                  <a:gd name="T42" fmla="*/ 149 w 237"/>
                  <a:gd name="T43" fmla="*/ 17 h 38"/>
                  <a:gd name="T44" fmla="*/ 179 w 237"/>
                  <a:gd name="T45" fmla="*/ 21 h 38"/>
                  <a:gd name="T46" fmla="*/ 207 w 237"/>
                  <a:gd name="T47" fmla="*/ 24 h 38"/>
                  <a:gd name="T48" fmla="*/ 237 w 237"/>
                  <a:gd name="T49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7" h="38">
                    <a:moveTo>
                      <a:pt x="237" y="28"/>
                    </a:moveTo>
                    <a:lnTo>
                      <a:pt x="235" y="30"/>
                    </a:lnTo>
                    <a:lnTo>
                      <a:pt x="235" y="33"/>
                    </a:lnTo>
                    <a:lnTo>
                      <a:pt x="234" y="36"/>
                    </a:lnTo>
                    <a:lnTo>
                      <a:pt x="232" y="38"/>
                    </a:lnTo>
                    <a:lnTo>
                      <a:pt x="204" y="34"/>
                    </a:lnTo>
                    <a:lnTo>
                      <a:pt x="174" y="32"/>
                    </a:lnTo>
                    <a:lnTo>
                      <a:pt x="146" y="28"/>
                    </a:lnTo>
                    <a:lnTo>
                      <a:pt x="116" y="24"/>
                    </a:lnTo>
                    <a:lnTo>
                      <a:pt x="88" y="21"/>
                    </a:lnTo>
                    <a:lnTo>
                      <a:pt x="58" y="17"/>
                    </a:lnTo>
                    <a:lnTo>
                      <a:pt x="30" y="13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3" y="4"/>
                    </a:lnTo>
                    <a:lnTo>
                      <a:pt x="63" y="7"/>
                    </a:lnTo>
                    <a:lnTo>
                      <a:pt x="91" y="11"/>
                    </a:lnTo>
                    <a:lnTo>
                      <a:pt x="121" y="13"/>
                    </a:lnTo>
                    <a:lnTo>
                      <a:pt x="149" y="17"/>
                    </a:lnTo>
                    <a:lnTo>
                      <a:pt x="179" y="21"/>
                    </a:lnTo>
                    <a:lnTo>
                      <a:pt x="207" y="24"/>
                    </a:lnTo>
                    <a:lnTo>
                      <a:pt x="237" y="28"/>
                    </a:lnTo>
                    <a:close/>
                  </a:path>
                </a:pathLst>
              </a:custGeom>
              <a:solidFill>
                <a:srgbClr val="C98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2" name="Freeform 120">
                <a:extLst>
                  <a:ext uri="{FF2B5EF4-FFF2-40B4-BE49-F238E27FC236}">
                    <a16:creationId xmlns:a16="http://schemas.microsoft.com/office/drawing/2014/main" id="{2D102D79-C3DB-4BA2-B9A5-7612802BE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1174"/>
                <a:ext cx="79" cy="12"/>
              </a:xfrm>
              <a:custGeom>
                <a:avLst/>
                <a:gdLst>
                  <a:gd name="T0" fmla="*/ 237 w 237"/>
                  <a:gd name="T1" fmla="*/ 28 h 36"/>
                  <a:gd name="T2" fmla="*/ 232 w 237"/>
                  <a:gd name="T3" fmla="*/ 36 h 36"/>
                  <a:gd name="T4" fmla="*/ 0 w 237"/>
                  <a:gd name="T5" fmla="*/ 8 h 36"/>
                  <a:gd name="T6" fmla="*/ 3 w 237"/>
                  <a:gd name="T7" fmla="*/ 0 h 36"/>
                  <a:gd name="T8" fmla="*/ 237 w 237"/>
                  <a:gd name="T9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36">
                    <a:moveTo>
                      <a:pt x="237" y="28"/>
                    </a:moveTo>
                    <a:lnTo>
                      <a:pt x="232" y="36"/>
                    </a:lnTo>
                    <a:lnTo>
                      <a:pt x="0" y="8"/>
                    </a:lnTo>
                    <a:lnTo>
                      <a:pt x="3" y="0"/>
                    </a:lnTo>
                    <a:lnTo>
                      <a:pt x="237" y="28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3" name="Freeform 121">
                <a:extLst>
                  <a:ext uri="{FF2B5EF4-FFF2-40B4-BE49-F238E27FC236}">
                    <a16:creationId xmlns:a16="http://schemas.microsoft.com/office/drawing/2014/main" id="{284066FE-3353-6A52-872F-5083E267A3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3"/>
                <a:ext cx="95" cy="21"/>
              </a:xfrm>
              <a:custGeom>
                <a:avLst/>
                <a:gdLst>
                  <a:gd name="T0" fmla="*/ 287 w 287"/>
                  <a:gd name="T1" fmla="*/ 31 h 65"/>
                  <a:gd name="T2" fmla="*/ 278 w 287"/>
                  <a:gd name="T3" fmla="*/ 65 h 65"/>
                  <a:gd name="T4" fmla="*/ 0 w 287"/>
                  <a:gd name="T5" fmla="*/ 35 h 65"/>
                  <a:gd name="T6" fmla="*/ 6 w 287"/>
                  <a:gd name="T7" fmla="*/ 0 h 65"/>
                  <a:gd name="T8" fmla="*/ 287 w 287"/>
                  <a:gd name="T9" fmla="*/ 3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65">
                    <a:moveTo>
                      <a:pt x="287" y="31"/>
                    </a:moveTo>
                    <a:lnTo>
                      <a:pt x="278" y="65"/>
                    </a:lnTo>
                    <a:lnTo>
                      <a:pt x="0" y="35"/>
                    </a:lnTo>
                    <a:lnTo>
                      <a:pt x="6" y="0"/>
                    </a:lnTo>
                    <a:lnTo>
                      <a:pt x="287" y="3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4" name="Freeform 122">
                <a:extLst>
                  <a:ext uri="{FF2B5EF4-FFF2-40B4-BE49-F238E27FC236}">
                    <a16:creationId xmlns:a16="http://schemas.microsoft.com/office/drawing/2014/main" id="{B8C93C4B-12D5-2FE5-FF67-D3C61EEE50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3"/>
                <a:ext cx="95" cy="21"/>
              </a:xfrm>
              <a:custGeom>
                <a:avLst/>
                <a:gdLst>
                  <a:gd name="T0" fmla="*/ 287 w 287"/>
                  <a:gd name="T1" fmla="*/ 31 h 63"/>
                  <a:gd name="T2" fmla="*/ 286 w 287"/>
                  <a:gd name="T3" fmla="*/ 39 h 63"/>
                  <a:gd name="T4" fmla="*/ 283 w 287"/>
                  <a:gd name="T5" fmla="*/ 47 h 63"/>
                  <a:gd name="T6" fmla="*/ 281 w 287"/>
                  <a:gd name="T7" fmla="*/ 55 h 63"/>
                  <a:gd name="T8" fmla="*/ 278 w 287"/>
                  <a:gd name="T9" fmla="*/ 63 h 63"/>
                  <a:gd name="T10" fmla="*/ 260 w 287"/>
                  <a:gd name="T11" fmla="*/ 62 h 63"/>
                  <a:gd name="T12" fmla="*/ 243 w 287"/>
                  <a:gd name="T13" fmla="*/ 59 h 63"/>
                  <a:gd name="T14" fmla="*/ 226 w 287"/>
                  <a:gd name="T15" fmla="*/ 58 h 63"/>
                  <a:gd name="T16" fmla="*/ 208 w 287"/>
                  <a:gd name="T17" fmla="*/ 56 h 63"/>
                  <a:gd name="T18" fmla="*/ 191 w 287"/>
                  <a:gd name="T19" fmla="*/ 54 h 63"/>
                  <a:gd name="T20" fmla="*/ 173 w 287"/>
                  <a:gd name="T21" fmla="*/ 52 h 63"/>
                  <a:gd name="T22" fmla="*/ 155 w 287"/>
                  <a:gd name="T23" fmla="*/ 50 h 63"/>
                  <a:gd name="T24" fmla="*/ 139 w 287"/>
                  <a:gd name="T25" fmla="*/ 48 h 63"/>
                  <a:gd name="T26" fmla="*/ 121 w 287"/>
                  <a:gd name="T27" fmla="*/ 46 h 63"/>
                  <a:gd name="T28" fmla="*/ 103 w 287"/>
                  <a:gd name="T29" fmla="*/ 44 h 63"/>
                  <a:gd name="T30" fmla="*/ 86 w 287"/>
                  <a:gd name="T31" fmla="*/ 42 h 63"/>
                  <a:gd name="T32" fmla="*/ 69 w 287"/>
                  <a:gd name="T33" fmla="*/ 40 h 63"/>
                  <a:gd name="T34" fmla="*/ 52 w 287"/>
                  <a:gd name="T35" fmla="*/ 38 h 63"/>
                  <a:gd name="T36" fmla="*/ 34 w 287"/>
                  <a:gd name="T37" fmla="*/ 36 h 63"/>
                  <a:gd name="T38" fmla="*/ 17 w 287"/>
                  <a:gd name="T39" fmla="*/ 34 h 63"/>
                  <a:gd name="T40" fmla="*/ 0 w 287"/>
                  <a:gd name="T41" fmla="*/ 32 h 63"/>
                  <a:gd name="T42" fmla="*/ 2 w 287"/>
                  <a:gd name="T43" fmla="*/ 24 h 63"/>
                  <a:gd name="T44" fmla="*/ 3 w 287"/>
                  <a:gd name="T45" fmla="*/ 16 h 63"/>
                  <a:gd name="T46" fmla="*/ 5 w 287"/>
                  <a:gd name="T47" fmla="*/ 8 h 63"/>
                  <a:gd name="T48" fmla="*/ 6 w 287"/>
                  <a:gd name="T49" fmla="*/ 0 h 63"/>
                  <a:gd name="T50" fmla="*/ 23 w 287"/>
                  <a:gd name="T51" fmla="*/ 2 h 63"/>
                  <a:gd name="T52" fmla="*/ 40 w 287"/>
                  <a:gd name="T53" fmla="*/ 4 h 63"/>
                  <a:gd name="T54" fmla="*/ 58 w 287"/>
                  <a:gd name="T55" fmla="*/ 6 h 63"/>
                  <a:gd name="T56" fmla="*/ 75 w 287"/>
                  <a:gd name="T57" fmla="*/ 8 h 63"/>
                  <a:gd name="T58" fmla="*/ 92 w 287"/>
                  <a:gd name="T59" fmla="*/ 10 h 63"/>
                  <a:gd name="T60" fmla="*/ 110 w 287"/>
                  <a:gd name="T61" fmla="*/ 12 h 63"/>
                  <a:gd name="T62" fmla="*/ 128 w 287"/>
                  <a:gd name="T63" fmla="*/ 14 h 63"/>
                  <a:gd name="T64" fmla="*/ 144 w 287"/>
                  <a:gd name="T65" fmla="*/ 15 h 63"/>
                  <a:gd name="T66" fmla="*/ 162 w 287"/>
                  <a:gd name="T67" fmla="*/ 18 h 63"/>
                  <a:gd name="T68" fmla="*/ 180 w 287"/>
                  <a:gd name="T69" fmla="*/ 19 h 63"/>
                  <a:gd name="T70" fmla="*/ 198 w 287"/>
                  <a:gd name="T71" fmla="*/ 22 h 63"/>
                  <a:gd name="T72" fmla="*/ 216 w 287"/>
                  <a:gd name="T73" fmla="*/ 23 h 63"/>
                  <a:gd name="T74" fmla="*/ 234 w 287"/>
                  <a:gd name="T75" fmla="*/ 26 h 63"/>
                  <a:gd name="T76" fmla="*/ 252 w 287"/>
                  <a:gd name="T77" fmla="*/ 27 h 63"/>
                  <a:gd name="T78" fmla="*/ 269 w 287"/>
                  <a:gd name="T79" fmla="*/ 30 h 63"/>
                  <a:gd name="T80" fmla="*/ 287 w 287"/>
                  <a:gd name="T81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7" h="63">
                    <a:moveTo>
                      <a:pt x="287" y="31"/>
                    </a:moveTo>
                    <a:lnTo>
                      <a:pt x="286" y="39"/>
                    </a:lnTo>
                    <a:lnTo>
                      <a:pt x="283" y="47"/>
                    </a:lnTo>
                    <a:lnTo>
                      <a:pt x="281" y="55"/>
                    </a:lnTo>
                    <a:lnTo>
                      <a:pt x="278" y="63"/>
                    </a:lnTo>
                    <a:lnTo>
                      <a:pt x="260" y="62"/>
                    </a:lnTo>
                    <a:lnTo>
                      <a:pt x="243" y="59"/>
                    </a:lnTo>
                    <a:lnTo>
                      <a:pt x="226" y="58"/>
                    </a:lnTo>
                    <a:lnTo>
                      <a:pt x="208" y="56"/>
                    </a:lnTo>
                    <a:lnTo>
                      <a:pt x="191" y="54"/>
                    </a:lnTo>
                    <a:lnTo>
                      <a:pt x="173" y="52"/>
                    </a:lnTo>
                    <a:lnTo>
                      <a:pt x="155" y="50"/>
                    </a:lnTo>
                    <a:lnTo>
                      <a:pt x="139" y="48"/>
                    </a:lnTo>
                    <a:lnTo>
                      <a:pt x="121" y="46"/>
                    </a:lnTo>
                    <a:lnTo>
                      <a:pt x="103" y="44"/>
                    </a:lnTo>
                    <a:lnTo>
                      <a:pt x="86" y="42"/>
                    </a:lnTo>
                    <a:lnTo>
                      <a:pt x="69" y="40"/>
                    </a:lnTo>
                    <a:lnTo>
                      <a:pt x="52" y="38"/>
                    </a:lnTo>
                    <a:lnTo>
                      <a:pt x="34" y="36"/>
                    </a:lnTo>
                    <a:lnTo>
                      <a:pt x="17" y="34"/>
                    </a:lnTo>
                    <a:lnTo>
                      <a:pt x="0" y="32"/>
                    </a:lnTo>
                    <a:lnTo>
                      <a:pt x="2" y="24"/>
                    </a:lnTo>
                    <a:lnTo>
                      <a:pt x="3" y="16"/>
                    </a:lnTo>
                    <a:lnTo>
                      <a:pt x="5" y="8"/>
                    </a:lnTo>
                    <a:lnTo>
                      <a:pt x="6" y="0"/>
                    </a:lnTo>
                    <a:lnTo>
                      <a:pt x="23" y="2"/>
                    </a:lnTo>
                    <a:lnTo>
                      <a:pt x="40" y="4"/>
                    </a:lnTo>
                    <a:lnTo>
                      <a:pt x="58" y="6"/>
                    </a:lnTo>
                    <a:lnTo>
                      <a:pt x="75" y="8"/>
                    </a:lnTo>
                    <a:lnTo>
                      <a:pt x="92" y="10"/>
                    </a:lnTo>
                    <a:lnTo>
                      <a:pt x="110" y="12"/>
                    </a:lnTo>
                    <a:lnTo>
                      <a:pt x="128" y="14"/>
                    </a:lnTo>
                    <a:lnTo>
                      <a:pt x="144" y="15"/>
                    </a:lnTo>
                    <a:lnTo>
                      <a:pt x="162" y="18"/>
                    </a:lnTo>
                    <a:lnTo>
                      <a:pt x="180" y="19"/>
                    </a:lnTo>
                    <a:lnTo>
                      <a:pt x="198" y="22"/>
                    </a:lnTo>
                    <a:lnTo>
                      <a:pt x="216" y="23"/>
                    </a:lnTo>
                    <a:lnTo>
                      <a:pt x="234" y="26"/>
                    </a:lnTo>
                    <a:lnTo>
                      <a:pt x="252" y="27"/>
                    </a:lnTo>
                    <a:lnTo>
                      <a:pt x="269" y="30"/>
                    </a:lnTo>
                    <a:lnTo>
                      <a:pt x="287" y="31"/>
                    </a:lnTo>
                    <a:close/>
                  </a:path>
                </a:pathLst>
              </a:custGeom>
              <a:solidFill>
                <a:srgbClr val="93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5" name="Freeform 123">
                <a:extLst>
                  <a:ext uri="{FF2B5EF4-FFF2-40B4-BE49-F238E27FC236}">
                    <a16:creationId xmlns:a16="http://schemas.microsoft.com/office/drawing/2014/main" id="{8AB88975-3F13-604B-3F0E-846C3C6FF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4"/>
                <a:ext cx="95" cy="20"/>
              </a:xfrm>
              <a:custGeom>
                <a:avLst/>
                <a:gdLst>
                  <a:gd name="T0" fmla="*/ 286 w 286"/>
                  <a:gd name="T1" fmla="*/ 30 h 60"/>
                  <a:gd name="T2" fmla="*/ 284 w 286"/>
                  <a:gd name="T3" fmla="*/ 37 h 60"/>
                  <a:gd name="T4" fmla="*/ 283 w 286"/>
                  <a:gd name="T5" fmla="*/ 45 h 60"/>
                  <a:gd name="T6" fmla="*/ 280 w 286"/>
                  <a:gd name="T7" fmla="*/ 53 h 60"/>
                  <a:gd name="T8" fmla="*/ 278 w 286"/>
                  <a:gd name="T9" fmla="*/ 60 h 60"/>
                  <a:gd name="T10" fmla="*/ 260 w 286"/>
                  <a:gd name="T11" fmla="*/ 58 h 60"/>
                  <a:gd name="T12" fmla="*/ 243 w 286"/>
                  <a:gd name="T13" fmla="*/ 56 h 60"/>
                  <a:gd name="T14" fmla="*/ 226 w 286"/>
                  <a:gd name="T15" fmla="*/ 54 h 60"/>
                  <a:gd name="T16" fmla="*/ 208 w 286"/>
                  <a:gd name="T17" fmla="*/ 53 h 60"/>
                  <a:gd name="T18" fmla="*/ 191 w 286"/>
                  <a:gd name="T19" fmla="*/ 50 h 60"/>
                  <a:gd name="T20" fmla="*/ 173 w 286"/>
                  <a:gd name="T21" fmla="*/ 49 h 60"/>
                  <a:gd name="T22" fmla="*/ 155 w 286"/>
                  <a:gd name="T23" fmla="*/ 46 h 60"/>
                  <a:gd name="T24" fmla="*/ 139 w 286"/>
                  <a:gd name="T25" fmla="*/ 45 h 60"/>
                  <a:gd name="T26" fmla="*/ 121 w 286"/>
                  <a:gd name="T27" fmla="*/ 42 h 60"/>
                  <a:gd name="T28" fmla="*/ 103 w 286"/>
                  <a:gd name="T29" fmla="*/ 41 h 60"/>
                  <a:gd name="T30" fmla="*/ 86 w 286"/>
                  <a:gd name="T31" fmla="*/ 38 h 60"/>
                  <a:gd name="T32" fmla="*/ 69 w 286"/>
                  <a:gd name="T33" fmla="*/ 37 h 60"/>
                  <a:gd name="T34" fmla="*/ 52 w 286"/>
                  <a:gd name="T35" fmla="*/ 34 h 60"/>
                  <a:gd name="T36" fmla="*/ 34 w 286"/>
                  <a:gd name="T37" fmla="*/ 33 h 60"/>
                  <a:gd name="T38" fmla="*/ 17 w 286"/>
                  <a:gd name="T39" fmla="*/ 30 h 60"/>
                  <a:gd name="T40" fmla="*/ 0 w 286"/>
                  <a:gd name="T41" fmla="*/ 29 h 60"/>
                  <a:gd name="T42" fmla="*/ 2 w 286"/>
                  <a:gd name="T43" fmla="*/ 22 h 60"/>
                  <a:gd name="T44" fmla="*/ 3 w 286"/>
                  <a:gd name="T45" fmla="*/ 14 h 60"/>
                  <a:gd name="T46" fmla="*/ 5 w 286"/>
                  <a:gd name="T47" fmla="*/ 8 h 60"/>
                  <a:gd name="T48" fmla="*/ 6 w 286"/>
                  <a:gd name="T49" fmla="*/ 0 h 60"/>
                  <a:gd name="T50" fmla="*/ 23 w 286"/>
                  <a:gd name="T51" fmla="*/ 1 h 60"/>
                  <a:gd name="T52" fmla="*/ 40 w 286"/>
                  <a:gd name="T53" fmla="*/ 4 h 60"/>
                  <a:gd name="T54" fmla="*/ 58 w 286"/>
                  <a:gd name="T55" fmla="*/ 5 h 60"/>
                  <a:gd name="T56" fmla="*/ 75 w 286"/>
                  <a:gd name="T57" fmla="*/ 8 h 60"/>
                  <a:gd name="T58" fmla="*/ 92 w 286"/>
                  <a:gd name="T59" fmla="*/ 9 h 60"/>
                  <a:gd name="T60" fmla="*/ 110 w 286"/>
                  <a:gd name="T61" fmla="*/ 12 h 60"/>
                  <a:gd name="T62" fmla="*/ 127 w 286"/>
                  <a:gd name="T63" fmla="*/ 13 h 60"/>
                  <a:gd name="T64" fmla="*/ 144 w 286"/>
                  <a:gd name="T65" fmla="*/ 14 h 60"/>
                  <a:gd name="T66" fmla="*/ 162 w 286"/>
                  <a:gd name="T67" fmla="*/ 17 h 60"/>
                  <a:gd name="T68" fmla="*/ 180 w 286"/>
                  <a:gd name="T69" fmla="*/ 18 h 60"/>
                  <a:gd name="T70" fmla="*/ 198 w 286"/>
                  <a:gd name="T71" fmla="*/ 21 h 60"/>
                  <a:gd name="T72" fmla="*/ 216 w 286"/>
                  <a:gd name="T73" fmla="*/ 22 h 60"/>
                  <a:gd name="T74" fmla="*/ 232 w 286"/>
                  <a:gd name="T75" fmla="*/ 25 h 60"/>
                  <a:gd name="T76" fmla="*/ 250 w 286"/>
                  <a:gd name="T77" fmla="*/ 26 h 60"/>
                  <a:gd name="T78" fmla="*/ 268 w 286"/>
                  <a:gd name="T79" fmla="*/ 29 h 60"/>
                  <a:gd name="T80" fmla="*/ 286 w 286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6" h="60">
                    <a:moveTo>
                      <a:pt x="286" y="30"/>
                    </a:moveTo>
                    <a:lnTo>
                      <a:pt x="284" y="37"/>
                    </a:lnTo>
                    <a:lnTo>
                      <a:pt x="283" y="45"/>
                    </a:lnTo>
                    <a:lnTo>
                      <a:pt x="280" y="53"/>
                    </a:lnTo>
                    <a:lnTo>
                      <a:pt x="278" y="60"/>
                    </a:lnTo>
                    <a:lnTo>
                      <a:pt x="260" y="58"/>
                    </a:lnTo>
                    <a:lnTo>
                      <a:pt x="243" y="56"/>
                    </a:lnTo>
                    <a:lnTo>
                      <a:pt x="226" y="54"/>
                    </a:lnTo>
                    <a:lnTo>
                      <a:pt x="208" y="53"/>
                    </a:lnTo>
                    <a:lnTo>
                      <a:pt x="191" y="50"/>
                    </a:lnTo>
                    <a:lnTo>
                      <a:pt x="173" y="49"/>
                    </a:lnTo>
                    <a:lnTo>
                      <a:pt x="155" y="46"/>
                    </a:lnTo>
                    <a:lnTo>
                      <a:pt x="139" y="45"/>
                    </a:lnTo>
                    <a:lnTo>
                      <a:pt x="121" y="42"/>
                    </a:lnTo>
                    <a:lnTo>
                      <a:pt x="103" y="41"/>
                    </a:lnTo>
                    <a:lnTo>
                      <a:pt x="86" y="38"/>
                    </a:lnTo>
                    <a:lnTo>
                      <a:pt x="69" y="37"/>
                    </a:lnTo>
                    <a:lnTo>
                      <a:pt x="52" y="34"/>
                    </a:lnTo>
                    <a:lnTo>
                      <a:pt x="34" y="33"/>
                    </a:lnTo>
                    <a:lnTo>
                      <a:pt x="17" y="30"/>
                    </a:lnTo>
                    <a:lnTo>
                      <a:pt x="0" y="29"/>
                    </a:lnTo>
                    <a:lnTo>
                      <a:pt x="2" y="22"/>
                    </a:lnTo>
                    <a:lnTo>
                      <a:pt x="3" y="14"/>
                    </a:lnTo>
                    <a:lnTo>
                      <a:pt x="5" y="8"/>
                    </a:lnTo>
                    <a:lnTo>
                      <a:pt x="6" y="0"/>
                    </a:lnTo>
                    <a:lnTo>
                      <a:pt x="23" y="1"/>
                    </a:lnTo>
                    <a:lnTo>
                      <a:pt x="40" y="4"/>
                    </a:lnTo>
                    <a:lnTo>
                      <a:pt x="58" y="5"/>
                    </a:lnTo>
                    <a:lnTo>
                      <a:pt x="75" y="8"/>
                    </a:lnTo>
                    <a:lnTo>
                      <a:pt x="92" y="9"/>
                    </a:lnTo>
                    <a:lnTo>
                      <a:pt x="110" y="12"/>
                    </a:lnTo>
                    <a:lnTo>
                      <a:pt x="127" y="13"/>
                    </a:lnTo>
                    <a:lnTo>
                      <a:pt x="144" y="14"/>
                    </a:lnTo>
                    <a:lnTo>
                      <a:pt x="162" y="17"/>
                    </a:lnTo>
                    <a:lnTo>
                      <a:pt x="180" y="18"/>
                    </a:lnTo>
                    <a:lnTo>
                      <a:pt x="198" y="21"/>
                    </a:lnTo>
                    <a:lnTo>
                      <a:pt x="216" y="22"/>
                    </a:lnTo>
                    <a:lnTo>
                      <a:pt x="232" y="25"/>
                    </a:lnTo>
                    <a:lnTo>
                      <a:pt x="250" y="26"/>
                    </a:lnTo>
                    <a:lnTo>
                      <a:pt x="268" y="29"/>
                    </a:lnTo>
                    <a:lnTo>
                      <a:pt x="286" y="30"/>
                    </a:lnTo>
                    <a:close/>
                  </a:path>
                </a:pathLst>
              </a:custGeom>
              <a:solidFill>
                <a:srgbClr val="99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6" name="Freeform 124">
                <a:extLst>
                  <a:ext uri="{FF2B5EF4-FFF2-40B4-BE49-F238E27FC236}">
                    <a16:creationId xmlns:a16="http://schemas.microsoft.com/office/drawing/2014/main" id="{2BCA9DEC-B192-1758-F8B0-F8E1D62CB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4"/>
                <a:ext cx="95" cy="20"/>
              </a:xfrm>
              <a:custGeom>
                <a:avLst/>
                <a:gdLst>
                  <a:gd name="T0" fmla="*/ 286 w 286"/>
                  <a:gd name="T1" fmla="*/ 31 h 59"/>
                  <a:gd name="T2" fmla="*/ 284 w 286"/>
                  <a:gd name="T3" fmla="*/ 37 h 59"/>
                  <a:gd name="T4" fmla="*/ 283 w 286"/>
                  <a:gd name="T5" fmla="*/ 44 h 59"/>
                  <a:gd name="T6" fmla="*/ 280 w 286"/>
                  <a:gd name="T7" fmla="*/ 52 h 59"/>
                  <a:gd name="T8" fmla="*/ 278 w 286"/>
                  <a:gd name="T9" fmla="*/ 59 h 59"/>
                  <a:gd name="T10" fmla="*/ 260 w 286"/>
                  <a:gd name="T11" fmla="*/ 56 h 59"/>
                  <a:gd name="T12" fmla="*/ 243 w 286"/>
                  <a:gd name="T13" fmla="*/ 55 h 59"/>
                  <a:gd name="T14" fmla="*/ 226 w 286"/>
                  <a:gd name="T15" fmla="*/ 52 h 59"/>
                  <a:gd name="T16" fmla="*/ 208 w 286"/>
                  <a:gd name="T17" fmla="*/ 51 h 59"/>
                  <a:gd name="T18" fmla="*/ 191 w 286"/>
                  <a:gd name="T19" fmla="*/ 48 h 59"/>
                  <a:gd name="T20" fmla="*/ 173 w 286"/>
                  <a:gd name="T21" fmla="*/ 47 h 59"/>
                  <a:gd name="T22" fmla="*/ 155 w 286"/>
                  <a:gd name="T23" fmla="*/ 44 h 59"/>
                  <a:gd name="T24" fmla="*/ 139 w 286"/>
                  <a:gd name="T25" fmla="*/ 43 h 59"/>
                  <a:gd name="T26" fmla="*/ 121 w 286"/>
                  <a:gd name="T27" fmla="*/ 40 h 59"/>
                  <a:gd name="T28" fmla="*/ 103 w 286"/>
                  <a:gd name="T29" fmla="*/ 39 h 59"/>
                  <a:gd name="T30" fmla="*/ 86 w 286"/>
                  <a:gd name="T31" fmla="*/ 36 h 59"/>
                  <a:gd name="T32" fmla="*/ 69 w 286"/>
                  <a:gd name="T33" fmla="*/ 35 h 59"/>
                  <a:gd name="T34" fmla="*/ 52 w 286"/>
                  <a:gd name="T35" fmla="*/ 32 h 59"/>
                  <a:gd name="T36" fmla="*/ 34 w 286"/>
                  <a:gd name="T37" fmla="*/ 31 h 59"/>
                  <a:gd name="T38" fmla="*/ 17 w 286"/>
                  <a:gd name="T39" fmla="*/ 28 h 59"/>
                  <a:gd name="T40" fmla="*/ 0 w 286"/>
                  <a:gd name="T41" fmla="*/ 27 h 59"/>
                  <a:gd name="T42" fmla="*/ 2 w 286"/>
                  <a:gd name="T43" fmla="*/ 20 h 59"/>
                  <a:gd name="T44" fmla="*/ 3 w 286"/>
                  <a:gd name="T45" fmla="*/ 13 h 59"/>
                  <a:gd name="T46" fmla="*/ 3 w 286"/>
                  <a:gd name="T47" fmla="*/ 7 h 59"/>
                  <a:gd name="T48" fmla="*/ 5 w 286"/>
                  <a:gd name="T49" fmla="*/ 0 h 59"/>
                  <a:gd name="T50" fmla="*/ 23 w 286"/>
                  <a:gd name="T51" fmla="*/ 1 h 59"/>
                  <a:gd name="T52" fmla="*/ 39 w 286"/>
                  <a:gd name="T53" fmla="*/ 4 h 59"/>
                  <a:gd name="T54" fmla="*/ 57 w 286"/>
                  <a:gd name="T55" fmla="*/ 5 h 59"/>
                  <a:gd name="T56" fmla="*/ 75 w 286"/>
                  <a:gd name="T57" fmla="*/ 8 h 59"/>
                  <a:gd name="T58" fmla="*/ 92 w 286"/>
                  <a:gd name="T59" fmla="*/ 9 h 59"/>
                  <a:gd name="T60" fmla="*/ 109 w 286"/>
                  <a:gd name="T61" fmla="*/ 12 h 59"/>
                  <a:gd name="T62" fmla="*/ 127 w 286"/>
                  <a:gd name="T63" fmla="*/ 13 h 59"/>
                  <a:gd name="T64" fmla="*/ 144 w 286"/>
                  <a:gd name="T65" fmla="*/ 16 h 59"/>
                  <a:gd name="T66" fmla="*/ 162 w 286"/>
                  <a:gd name="T67" fmla="*/ 17 h 59"/>
                  <a:gd name="T68" fmla="*/ 180 w 286"/>
                  <a:gd name="T69" fmla="*/ 20 h 59"/>
                  <a:gd name="T70" fmla="*/ 198 w 286"/>
                  <a:gd name="T71" fmla="*/ 21 h 59"/>
                  <a:gd name="T72" fmla="*/ 216 w 286"/>
                  <a:gd name="T73" fmla="*/ 24 h 59"/>
                  <a:gd name="T74" fmla="*/ 232 w 286"/>
                  <a:gd name="T75" fmla="*/ 25 h 59"/>
                  <a:gd name="T76" fmla="*/ 250 w 286"/>
                  <a:gd name="T77" fmla="*/ 27 h 59"/>
                  <a:gd name="T78" fmla="*/ 268 w 286"/>
                  <a:gd name="T79" fmla="*/ 29 h 59"/>
                  <a:gd name="T80" fmla="*/ 286 w 286"/>
                  <a:gd name="T81" fmla="*/ 3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6" h="59">
                    <a:moveTo>
                      <a:pt x="286" y="31"/>
                    </a:moveTo>
                    <a:lnTo>
                      <a:pt x="284" y="37"/>
                    </a:lnTo>
                    <a:lnTo>
                      <a:pt x="283" y="44"/>
                    </a:lnTo>
                    <a:lnTo>
                      <a:pt x="280" y="52"/>
                    </a:lnTo>
                    <a:lnTo>
                      <a:pt x="278" y="59"/>
                    </a:lnTo>
                    <a:lnTo>
                      <a:pt x="260" y="56"/>
                    </a:lnTo>
                    <a:lnTo>
                      <a:pt x="243" y="55"/>
                    </a:lnTo>
                    <a:lnTo>
                      <a:pt x="226" y="52"/>
                    </a:lnTo>
                    <a:lnTo>
                      <a:pt x="208" y="51"/>
                    </a:lnTo>
                    <a:lnTo>
                      <a:pt x="191" y="48"/>
                    </a:lnTo>
                    <a:lnTo>
                      <a:pt x="173" y="47"/>
                    </a:lnTo>
                    <a:lnTo>
                      <a:pt x="155" y="44"/>
                    </a:lnTo>
                    <a:lnTo>
                      <a:pt x="139" y="43"/>
                    </a:lnTo>
                    <a:lnTo>
                      <a:pt x="121" y="40"/>
                    </a:lnTo>
                    <a:lnTo>
                      <a:pt x="103" y="39"/>
                    </a:lnTo>
                    <a:lnTo>
                      <a:pt x="86" y="36"/>
                    </a:lnTo>
                    <a:lnTo>
                      <a:pt x="69" y="35"/>
                    </a:lnTo>
                    <a:lnTo>
                      <a:pt x="52" y="32"/>
                    </a:lnTo>
                    <a:lnTo>
                      <a:pt x="34" y="31"/>
                    </a:lnTo>
                    <a:lnTo>
                      <a:pt x="17" y="28"/>
                    </a:lnTo>
                    <a:lnTo>
                      <a:pt x="0" y="27"/>
                    </a:lnTo>
                    <a:lnTo>
                      <a:pt x="2" y="20"/>
                    </a:lnTo>
                    <a:lnTo>
                      <a:pt x="3" y="13"/>
                    </a:lnTo>
                    <a:lnTo>
                      <a:pt x="3" y="7"/>
                    </a:lnTo>
                    <a:lnTo>
                      <a:pt x="5" y="0"/>
                    </a:lnTo>
                    <a:lnTo>
                      <a:pt x="23" y="1"/>
                    </a:lnTo>
                    <a:lnTo>
                      <a:pt x="39" y="4"/>
                    </a:lnTo>
                    <a:lnTo>
                      <a:pt x="57" y="5"/>
                    </a:lnTo>
                    <a:lnTo>
                      <a:pt x="75" y="8"/>
                    </a:lnTo>
                    <a:lnTo>
                      <a:pt x="92" y="9"/>
                    </a:lnTo>
                    <a:lnTo>
                      <a:pt x="109" y="12"/>
                    </a:lnTo>
                    <a:lnTo>
                      <a:pt x="127" y="13"/>
                    </a:lnTo>
                    <a:lnTo>
                      <a:pt x="144" y="16"/>
                    </a:lnTo>
                    <a:lnTo>
                      <a:pt x="162" y="17"/>
                    </a:lnTo>
                    <a:lnTo>
                      <a:pt x="180" y="20"/>
                    </a:lnTo>
                    <a:lnTo>
                      <a:pt x="198" y="21"/>
                    </a:lnTo>
                    <a:lnTo>
                      <a:pt x="216" y="24"/>
                    </a:lnTo>
                    <a:lnTo>
                      <a:pt x="232" y="25"/>
                    </a:lnTo>
                    <a:lnTo>
                      <a:pt x="250" y="27"/>
                    </a:lnTo>
                    <a:lnTo>
                      <a:pt x="268" y="29"/>
                    </a:lnTo>
                    <a:lnTo>
                      <a:pt x="286" y="31"/>
                    </a:lnTo>
                    <a:close/>
                  </a:path>
                </a:pathLst>
              </a:custGeom>
              <a:solidFill>
                <a:srgbClr val="A0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7" name="Freeform 125">
                <a:extLst>
                  <a:ext uri="{FF2B5EF4-FFF2-40B4-BE49-F238E27FC236}">
                    <a16:creationId xmlns:a16="http://schemas.microsoft.com/office/drawing/2014/main" id="{EFF8E87B-6414-8284-51E3-13A25CFBE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4"/>
                <a:ext cx="95" cy="19"/>
              </a:xfrm>
              <a:custGeom>
                <a:avLst/>
                <a:gdLst>
                  <a:gd name="T0" fmla="*/ 286 w 286"/>
                  <a:gd name="T1" fmla="*/ 31 h 56"/>
                  <a:gd name="T2" fmla="*/ 284 w 286"/>
                  <a:gd name="T3" fmla="*/ 38 h 56"/>
                  <a:gd name="T4" fmla="*/ 283 w 286"/>
                  <a:gd name="T5" fmla="*/ 43 h 56"/>
                  <a:gd name="T6" fmla="*/ 280 w 286"/>
                  <a:gd name="T7" fmla="*/ 50 h 56"/>
                  <a:gd name="T8" fmla="*/ 278 w 286"/>
                  <a:gd name="T9" fmla="*/ 56 h 56"/>
                  <a:gd name="T10" fmla="*/ 260 w 286"/>
                  <a:gd name="T11" fmla="*/ 54 h 56"/>
                  <a:gd name="T12" fmla="*/ 243 w 286"/>
                  <a:gd name="T13" fmla="*/ 52 h 56"/>
                  <a:gd name="T14" fmla="*/ 226 w 286"/>
                  <a:gd name="T15" fmla="*/ 50 h 56"/>
                  <a:gd name="T16" fmla="*/ 208 w 286"/>
                  <a:gd name="T17" fmla="*/ 48 h 56"/>
                  <a:gd name="T18" fmla="*/ 191 w 286"/>
                  <a:gd name="T19" fmla="*/ 46 h 56"/>
                  <a:gd name="T20" fmla="*/ 173 w 286"/>
                  <a:gd name="T21" fmla="*/ 44 h 56"/>
                  <a:gd name="T22" fmla="*/ 155 w 286"/>
                  <a:gd name="T23" fmla="*/ 42 h 56"/>
                  <a:gd name="T24" fmla="*/ 139 w 286"/>
                  <a:gd name="T25" fmla="*/ 40 h 56"/>
                  <a:gd name="T26" fmla="*/ 121 w 286"/>
                  <a:gd name="T27" fmla="*/ 38 h 56"/>
                  <a:gd name="T28" fmla="*/ 103 w 286"/>
                  <a:gd name="T29" fmla="*/ 36 h 56"/>
                  <a:gd name="T30" fmla="*/ 86 w 286"/>
                  <a:gd name="T31" fmla="*/ 34 h 56"/>
                  <a:gd name="T32" fmla="*/ 69 w 286"/>
                  <a:gd name="T33" fmla="*/ 32 h 56"/>
                  <a:gd name="T34" fmla="*/ 52 w 286"/>
                  <a:gd name="T35" fmla="*/ 30 h 56"/>
                  <a:gd name="T36" fmla="*/ 34 w 286"/>
                  <a:gd name="T37" fmla="*/ 28 h 56"/>
                  <a:gd name="T38" fmla="*/ 17 w 286"/>
                  <a:gd name="T39" fmla="*/ 26 h 56"/>
                  <a:gd name="T40" fmla="*/ 0 w 286"/>
                  <a:gd name="T41" fmla="*/ 24 h 56"/>
                  <a:gd name="T42" fmla="*/ 2 w 286"/>
                  <a:gd name="T43" fmla="*/ 18 h 56"/>
                  <a:gd name="T44" fmla="*/ 3 w 286"/>
                  <a:gd name="T45" fmla="*/ 12 h 56"/>
                  <a:gd name="T46" fmla="*/ 3 w 286"/>
                  <a:gd name="T47" fmla="*/ 6 h 56"/>
                  <a:gd name="T48" fmla="*/ 5 w 286"/>
                  <a:gd name="T49" fmla="*/ 0 h 56"/>
                  <a:gd name="T50" fmla="*/ 23 w 286"/>
                  <a:gd name="T51" fmla="*/ 2 h 56"/>
                  <a:gd name="T52" fmla="*/ 39 w 286"/>
                  <a:gd name="T53" fmla="*/ 4 h 56"/>
                  <a:gd name="T54" fmla="*/ 57 w 286"/>
                  <a:gd name="T55" fmla="*/ 6 h 56"/>
                  <a:gd name="T56" fmla="*/ 75 w 286"/>
                  <a:gd name="T57" fmla="*/ 8 h 56"/>
                  <a:gd name="T58" fmla="*/ 91 w 286"/>
                  <a:gd name="T59" fmla="*/ 10 h 56"/>
                  <a:gd name="T60" fmla="*/ 109 w 286"/>
                  <a:gd name="T61" fmla="*/ 12 h 56"/>
                  <a:gd name="T62" fmla="*/ 127 w 286"/>
                  <a:gd name="T63" fmla="*/ 14 h 56"/>
                  <a:gd name="T64" fmla="*/ 144 w 286"/>
                  <a:gd name="T65" fmla="*/ 16 h 56"/>
                  <a:gd name="T66" fmla="*/ 162 w 286"/>
                  <a:gd name="T67" fmla="*/ 18 h 56"/>
                  <a:gd name="T68" fmla="*/ 179 w 286"/>
                  <a:gd name="T69" fmla="*/ 20 h 56"/>
                  <a:gd name="T70" fmla="*/ 197 w 286"/>
                  <a:gd name="T71" fmla="*/ 22 h 56"/>
                  <a:gd name="T72" fmla="*/ 214 w 286"/>
                  <a:gd name="T73" fmla="*/ 24 h 56"/>
                  <a:gd name="T74" fmla="*/ 232 w 286"/>
                  <a:gd name="T75" fmla="*/ 26 h 56"/>
                  <a:gd name="T76" fmla="*/ 250 w 286"/>
                  <a:gd name="T77" fmla="*/ 27 h 56"/>
                  <a:gd name="T78" fmla="*/ 268 w 286"/>
                  <a:gd name="T79" fmla="*/ 30 h 56"/>
                  <a:gd name="T80" fmla="*/ 286 w 286"/>
                  <a:gd name="T81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6" h="56">
                    <a:moveTo>
                      <a:pt x="286" y="31"/>
                    </a:moveTo>
                    <a:lnTo>
                      <a:pt x="284" y="38"/>
                    </a:lnTo>
                    <a:lnTo>
                      <a:pt x="283" y="43"/>
                    </a:lnTo>
                    <a:lnTo>
                      <a:pt x="280" y="50"/>
                    </a:lnTo>
                    <a:lnTo>
                      <a:pt x="278" y="56"/>
                    </a:lnTo>
                    <a:lnTo>
                      <a:pt x="260" y="54"/>
                    </a:lnTo>
                    <a:lnTo>
                      <a:pt x="243" y="52"/>
                    </a:lnTo>
                    <a:lnTo>
                      <a:pt x="226" y="50"/>
                    </a:lnTo>
                    <a:lnTo>
                      <a:pt x="208" y="48"/>
                    </a:lnTo>
                    <a:lnTo>
                      <a:pt x="191" y="46"/>
                    </a:lnTo>
                    <a:lnTo>
                      <a:pt x="173" y="44"/>
                    </a:lnTo>
                    <a:lnTo>
                      <a:pt x="155" y="42"/>
                    </a:lnTo>
                    <a:lnTo>
                      <a:pt x="139" y="40"/>
                    </a:lnTo>
                    <a:lnTo>
                      <a:pt x="121" y="38"/>
                    </a:lnTo>
                    <a:lnTo>
                      <a:pt x="103" y="36"/>
                    </a:lnTo>
                    <a:lnTo>
                      <a:pt x="86" y="34"/>
                    </a:lnTo>
                    <a:lnTo>
                      <a:pt x="69" y="32"/>
                    </a:lnTo>
                    <a:lnTo>
                      <a:pt x="52" y="30"/>
                    </a:lnTo>
                    <a:lnTo>
                      <a:pt x="34" y="28"/>
                    </a:lnTo>
                    <a:lnTo>
                      <a:pt x="17" y="26"/>
                    </a:lnTo>
                    <a:lnTo>
                      <a:pt x="0" y="24"/>
                    </a:lnTo>
                    <a:lnTo>
                      <a:pt x="2" y="18"/>
                    </a:lnTo>
                    <a:lnTo>
                      <a:pt x="3" y="12"/>
                    </a:lnTo>
                    <a:lnTo>
                      <a:pt x="3" y="6"/>
                    </a:lnTo>
                    <a:lnTo>
                      <a:pt x="5" y="0"/>
                    </a:lnTo>
                    <a:lnTo>
                      <a:pt x="23" y="2"/>
                    </a:lnTo>
                    <a:lnTo>
                      <a:pt x="39" y="4"/>
                    </a:lnTo>
                    <a:lnTo>
                      <a:pt x="57" y="6"/>
                    </a:lnTo>
                    <a:lnTo>
                      <a:pt x="75" y="8"/>
                    </a:lnTo>
                    <a:lnTo>
                      <a:pt x="91" y="10"/>
                    </a:lnTo>
                    <a:lnTo>
                      <a:pt x="109" y="12"/>
                    </a:lnTo>
                    <a:lnTo>
                      <a:pt x="127" y="14"/>
                    </a:lnTo>
                    <a:lnTo>
                      <a:pt x="144" y="16"/>
                    </a:lnTo>
                    <a:lnTo>
                      <a:pt x="162" y="18"/>
                    </a:lnTo>
                    <a:lnTo>
                      <a:pt x="179" y="20"/>
                    </a:lnTo>
                    <a:lnTo>
                      <a:pt x="197" y="22"/>
                    </a:lnTo>
                    <a:lnTo>
                      <a:pt x="214" y="24"/>
                    </a:lnTo>
                    <a:lnTo>
                      <a:pt x="232" y="26"/>
                    </a:lnTo>
                    <a:lnTo>
                      <a:pt x="250" y="27"/>
                    </a:lnTo>
                    <a:lnTo>
                      <a:pt x="268" y="30"/>
                    </a:lnTo>
                    <a:lnTo>
                      <a:pt x="286" y="31"/>
                    </a:lnTo>
                    <a:close/>
                  </a:path>
                </a:pathLst>
              </a:custGeom>
              <a:solidFill>
                <a:srgbClr val="A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8" name="Freeform 126">
                <a:extLst>
                  <a:ext uri="{FF2B5EF4-FFF2-40B4-BE49-F238E27FC236}">
                    <a16:creationId xmlns:a16="http://schemas.microsoft.com/office/drawing/2014/main" id="{A247678D-4D33-F50D-BD46-283A20179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5"/>
                <a:ext cx="95" cy="18"/>
              </a:xfrm>
              <a:custGeom>
                <a:avLst/>
                <a:gdLst>
                  <a:gd name="T0" fmla="*/ 286 w 286"/>
                  <a:gd name="T1" fmla="*/ 30 h 53"/>
                  <a:gd name="T2" fmla="*/ 284 w 286"/>
                  <a:gd name="T3" fmla="*/ 36 h 53"/>
                  <a:gd name="T4" fmla="*/ 283 w 286"/>
                  <a:gd name="T5" fmla="*/ 41 h 53"/>
                  <a:gd name="T6" fmla="*/ 280 w 286"/>
                  <a:gd name="T7" fmla="*/ 48 h 53"/>
                  <a:gd name="T8" fmla="*/ 278 w 286"/>
                  <a:gd name="T9" fmla="*/ 53 h 53"/>
                  <a:gd name="T10" fmla="*/ 260 w 286"/>
                  <a:gd name="T11" fmla="*/ 52 h 53"/>
                  <a:gd name="T12" fmla="*/ 243 w 286"/>
                  <a:gd name="T13" fmla="*/ 49 h 53"/>
                  <a:gd name="T14" fmla="*/ 226 w 286"/>
                  <a:gd name="T15" fmla="*/ 48 h 53"/>
                  <a:gd name="T16" fmla="*/ 208 w 286"/>
                  <a:gd name="T17" fmla="*/ 45 h 53"/>
                  <a:gd name="T18" fmla="*/ 191 w 286"/>
                  <a:gd name="T19" fmla="*/ 44 h 53"/>
                  <a:gd name="T20" fmla="*/ 173 w 286"/>
                  <a:gd name="T21" fmla="*/ 41 h 53"/>
                  <a:gd name="T22" fmla="*/ 155 w 286"/>
                  <a:gd name="T23" fmla="*/ 40 h 53"/>
                  <a:gd name="T24" fmla="*/ 139 w 286"/>
                  <a:gd name="T25" fmla="*/ 37 h 53"/>
                  <a:gd name="T26" fmla="*/ 121 w 286"/>
                  <a:gd name="T27" fmla="*/ 36 h 53"/>
                  <a:gd name="T28" fmla="*/ 103 w 286"/>
                  <a:gd name="T29" fmla="*/ 33 h 53"/>
                  <a:gd name="T30" fmla="*/ 86 w 286"/>
                  <a:gd name="T31" fmla="*/ 32 h 53"/>
                  <a:gd name="T32" fmla="*/ 69 w 286"/>
                  <a:gd name="T33" fmla="*/ 29 h 53"/>
                  <a:gd name="T34" fmla="*/ 52 w 286"/>
                  <a:gd name="T35" fmla="*/ 28 h 53"/>
                  <a:gd name="T36" fmla="*/ 34 w 286"/>
                  <a:gd name="T37" fmla="*/ 26 h 53"/>
                  <a:gd name="T38" fmla="*/ 17 w 286"/>
                  <a:gd name="T39" fmla="*/ 24 h 53"/>
                  <a:gd name="T40" fmla="*/ 0 w 286"/>
                  <a:gd name="T41" fmla="*/ 22 h 53"/>
                  <a:gd name="T42" fmla="*/ 2 w 286"/>
                  <a:gd name="T43" fmla="*/ 17 h 53"/>
                  <a:gd name="T44" fmla="*/ 3 w 286"/>
                  <a:gd name="T45" fmla="*/ 10 h 53"/>
                  <a:gd name="T46" fmla="*/ 3 w 286"/>
                  <a:gd name="T47" fmla="*/ 5 h 53"/>
                  <a:gd name="T48" fmla="*/ 5 w 286"/>
                  <a:gd name="T49" fmla="*/ 0 h 53"/>
                  <a:gd name="T50" fmla="*/ 23 w 286"/>
                  <a:gd name="T51" fmla="*/ 1 h 53"/>
                  <a:gd name="T52" fmla="*/ 39 w 286"/>
                  <a:gd name="T53" fmla="*/ 4 h 53"/>
                  <a:gd name="T54" fmla="*/ 57 w 286"/>
                  <a:gd name="T55" fmla="*/ 5 h 53"/>
                  <a:gd name="T56" fmla="*/ 75 w 286"/>
                  <a:gd name="T57" fmla="*/ 8 h 53"/>
                  <a:gd name="T58" fmla="*/ 91 w 286"/>
                  <a:gd name="T59" fmla="*/ 9 h 53"/>
                  <a:gd name="T60" fmla="*/ 109 w 286"/>
                  <a:gd name="T61" fmla="*/ 12 h 53"/>
                  <a:gd name="T62" fmla="*/ 127 w 286"/>
                  <a:gd name="T63" fmla="*/ 13 h 53"/>
                  <a:gd name="T64" fmla="*/ 144 w 286"/>
                  <a:gd name="T65" fmla="*/ 16 h 53"/>
                  <a:gd name="T66" fmla="*/ 162 w 286"/>
                  <a:gd name="T67" fmla="*/ 17 h 53"/>
                  <a:gd name="T68" fmla="*/ 179 w 286"/>
                  <a:gd name="T69" fmla="*/ 20 h 53"/>
                  <a:gd name="T70" fmla="*/ 197 w 286"/>
                  <a:gd name="T71" fmla="*/ 21 h 53"/>
                  <a:gd name="T72" fmla="*/ 214 w 286"/>
                  <a:gd name="T73" fmla="*/ 24 h 53"/>
                  <a:gd name="T74" fmla="*/ 232 w 286"/>
                  <a:gd name="T75" fmla="*/ 25 h 53"/>
                  <a:gd name="T76" fmla="*/ 250 w 286"/>
                  <a:gd name="T77" fmla="*/ 26 h 53"/>
                  <a:gd name="T78" fmla="*/ 268 w 286"/>
                  <a:gd name="T79" fmla="*/ 29 h 53"/>
                  <a:gd name="T80" fmla="*/ 286 w 286"/>
                  <a:gd name="T81" fmla="*/ 3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6" h="53">
                    <a:moveTo>
                      <a:pt x="286" y="30"/>
                    </a:moveTo>
                    <a:lnTo>
                      <a:pt x="284" y="36"/>
                    </a:lnTo>
                    <a:lnTo>
                      <a:pt x="283" y="41"/>
                    </a:lnTo>
                    <a:lnTo>
                      <a:pt x="280" y="48"/>
                    </a:lnTo>
                    <a:lnTo>
                      <a:pt x="278" y="53"/>
                    </a:lnTo>
                    <a:lnTo>
                      <a:pt x="260" y="52"/>
                    </a:lnTo>
                    <a:lnTo>
                      <a:pt x="243" y="49"/>
                    </a:lnTo>
                    <a:lnTo>
                      <a:pt x="226" y="48"/>
                    </a:lnTo>
                    <a:lnTo>
                      <a:pt x="208" y="45"/>
                    </a:lnTo>
                    <a:lnTo>
                      <a:pt x="191" y="44"/>
                    </a:lnTo>
                    <a:lnTo>
                      <a:pt x="173" y="41"/>
                    </a:lnTo>
                    <a:lnTo>
                      <a:pt x="155" y="40"/>
                    </a:lnTo>
                    <a:lnTo>
                      <a:pt x="139" y="37"/>
                    </a:lnTo>
                    <a:lnTo>
                      <a:pt x="121" y="36"/>
                    </a:lnTo>
                    <a:lnTo>
                      <a:pt x="103" y="33"/>
                    </a:lnTo>
                    <a:lnTo>
                      <a:pt x="86" y="32"/>
                    </a:lnTo>
                    <a:lnTo>
                      <a:pt x="69" y="29"/>
                    </a:lnTo>
                    <a:lnTo>
                      <a:pt x="52" y="28"/>
                    </a:lnTo>
                    <a:lnTo>
                      <a:pt x="34" y="26"/>
                    </a:lnTo>
                    <a:lnTo>
                      <a:pt x="17" y="24"/>
                    </a:lnTo>
                    <a:lnTo>
                      <a:pt x="0" y="22"/>
                    </a:lnTo>
                    <a:lnTo>
                      <a:pt x="2" y="17"/>
                    </a:lnTo>
                    <a:lnTo>
                      <a:pt x="3" y="10"/>
                    </a:lnTo>
                    <a:lnTo>
                      <a:pt x="3" y="5"/>
                    </a:lnTo>
                    <a:lnTo>
                      <a:pt x="5" y="0"/>
                    </a:lnTo>
                    <a:lnTo>
                      <a:pt x="23" y="1"/>
                    </a:lnTo>
                    <a:lnTo>
                      <a:pt x="39" y="4"/>
                    </a:lnTo>
                    <a:lnTo>
                      <a:pt x="57" y="5"/>
                    </a:lnTo>
                    <a:lnTo>
                      <a:pt x="75" y="8"/>
                    </a:lnTo>
                    <a:lnTo>
                      <a:pt x="91" y="9"/>
                    </a:lnTo>
                    <a:lnTo>
                      <a:pt x="109" y="12"/>
                    </a:lnTo>
                    <a:lnTo>
                      <a:pt x="127" y="13"/>
                    </a:lnTo>
                    <a:lnTo>
                      <a:pt x="144" y="16"/>
                    </a:lnTo>
                    <a:lnTo>
                      <a:pt x="162" y="17"/>
                    </a:lnTo>
                    <a:lnTo>
                      <a:pt x="179" y="20"/>
                    </a:lnTo>
                    <a:lnTo>
                      <a:pt x="197" y="21"/>
                    </a:lnTo>
                    <a:lnTo>
                      <a:pt x="214" y="24"/>
                    </a:lnTo>
                    <a:lnTo>
                      <a:pt x="232" y="25"/>
                    </a:lnTo>
                    <a:lnTo>
                      <a:pt x="250" y="26"/>
                    </a:lnTo>
                    <a:lnTo>
                      <a:pt x="268" y="29"/>
                    </a:lnTo>
                    <a:lnTo>
                      <a:pt x="286" y="30"/>
                    </a:lnTo>
                    <a:close/>
                  </a:path>
                </a:pathLst>
              </a:custGeom>
              <a:solidFill>
                <a:srgbClr val="AD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79" name="Freeform 127">
                <a:extLst>
                  <a:ext uri="{FF2B5EF4-FFF2-40B4-BE49-F238E27FC236}">
                    <a16:creationId xmlns:a16="http://schemas.microsoft.com/office/drawing/2014/main" id="{7428055D-F2EC-1A02-380D-3D162918A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5"/>
                <a:ext cx="95" cy="17"/>
              </a:xfrm>
              <a:custGeom>
                <a:avLst/>
                <a:gdLst>
                  <a:gd name="T0" fmla="*/ 286 w 286"/>
                  <a:gd name="T1" fmla="*/ 31 h 51"/>
                  <a:gd name="T2" fmla="*/ 284 w 286"/>
                  <a:gd name="T3" fmla="*/ 36 h 51"/>
                  <a:gd name="T4" fmla="*/ 283 w 286"/>
                  <a:gd name="T5" fmla="*/ 40 h 51"/>
                  <a:gd name="T6" fmla="*/ 280 w 286"/>
                  <a:gd name="T7" fmla="*/ 45 h 51"/>
                  <a:gd name="T8" fmla="*/ 278 w 286"/>
                  <a:gd name="T9" fmla="*/ 51 h 51"/>
                  <a:gd name="T10" fmla="*/ 260 w 286"/>
                  <a:gd name="T11" fmla="*/ 49 h 51"/>
                  <a:gd name="T12" fmla="*/ 243 w 286"/>
                  <a:gd name="T13" fmla="*/ 47 h 51"/>
                  <a:gd name="T14" fmla="*/ 226 w 286"/>
                  <a:gd name="T15" fmla="*/ 45 h 51"/>
                  <a:gd name="T16" fmla="*/ 208 w 286"/>
                  <a:gd name="T17" fmla="*/ 43 h 51"/>
                  <a:gd name="T18" fmla="*/ 191 w 286"/>
                  <a:gd name="T19" fmla="*/ 41 h 51"/>
                  <a:gd name="T20" fmla="*/ 173 w 286"/>
                  <a:gd name="T21" fmla="*/ 39 h 51"/>
                  <a:gd name="T22" fmla="*/ 155 w 286"/>
                  <a:gd name="T23" fmla="*/ 37 h 51"/>
                  <a:gd name="T24" fmla="*/ 139 w 286"/>
                  <a:gd name="T25" fmla="*/ 35 h 51"/>
                  <a:gd name="T26" fmla="*/ 121 w 286"/>
                  <a:gd name="T27" fmla="*/ 33 h 51"/>
                  <a:gd name="T28" fmla="*/ 103 w 286"/>
                  <a:gd name="T29" fmla="*/ 31 h 51"/>
                  <a:gd name="T30" fmla="*/ 86 w 286"/>
                  <a:gd name="T31" fmla="*/ 29 h 51"/>
                  <a:gd name="T32" fmla="*/ 69 w 286"/>
                  <a:gd name="T33" fmla="*/ 27 h 51"/>
                  <a:gd name="T34" fmla="*/ 52 w 286"/>
                  <a:gd name="T35" fmla="*/ 25 h 51"/>
                  <a:gd name="T36" fmla="*/ 34 w 286"/>
                  <a:gd name="T37" fmla="*/ 24 h 51"/>
                  <a:gd name="T38" fmla="*/ 17 w 286"/>
                  <a:gd name="T39" fmla="*/ 21 h 51"/>
                  <a:gd name="T40" fmla="*/ 0 w 286"/>
                  <a:gd name="T41" fmla="*/ 20 h 51"/>
                  <a:gd name="T42" fmla="*/ 2 w 286"/>
                  <a:gd name="T43" fmla="*/ 15 h 51"/>
                  <a:gd name="T44" fmla="*/ 3 w 286"/>
                  <a:gd name="T45" fmla="*/ 9 h 51"/>
                  <a:gd name="T46" fmla="*/ 3 w 286"/>
                  <a:gd name="T47" fmla="*/ 5 h 51"/>
                  <a:gd name="T48" fmla="*/ 5 w 286"/>
                  <a:gd name="T49" fmla="*/ 0 h 51"/>
                  <a:gd name="T50" fmla="*/ 23 w 286"/>
                  <a:gd name="T51" fmla="*/ 1 h 51"/>
                  <a:gd name="T52" fmla="*/ 39 w 286"/>
                  <a:gd name="T53" fmla="*/ 4 h 51"/>
                  <a:gd name="T54" fmla="*/ 57 w 286"/>
                  <a:gd name="T55" fmla="*/ 5 h 51"/>
                  <a:gd name="T56" fmla="*/ 75 w 286"/>
                  <a:gd name="T57" fmla="*/ 8 h 51"/>
                  <a:gd name="T58" fmla="*/ 91 w 286"/>
                  <a:gd name="T59" fmla="*/ 9 h 51"/>
                  <a:gd name="T60" fmla="*/ 109 w 286"/>
                  <a:gd name="T61" fmla="*/ 12 h 51"/>
                  <a:gd name="T62" fmla="*/ 127 w 286"/>
                  <a:gd name="T63" fmla="*/ 13 h 51"/>
                  <a:gd name="T64" fmla="*/ 144 w 286"/>
                  <a:gd name="T65" fmla="*/ 16 h 51"/>
                  <a:gd name="T66" fmla="*/ 162 w 286"/>
                  <a:gd name="T67" fmla="*/ 17 h 51"/>
                  <a:gd name="T68" fmla="*/ 179 w 286"/>
                  <a:gd name="T69" fmla="*/ 20 h 51"/>
                  <a:gd name="T70" fmla="*/ 197 w 286"/>
                  <a:gd name="T71" fmla="*/ 21 h 51"/>
                  <a:gd name="T72" fmla="*/ 214 w 286"/>
                  <a:gd name="T73" fmla="*/ 24 h 51"/>
                  <a:gd name="T74" fmla="*/ 232 w 286"/>
                  <a:gd name="T75" fmla="*/ 25 h 51"/>
                  <a:gd name="T76" fmla="*/ 250 w 286"/>
                  <a:gd name="T77" fmla="*/ 27 h 51"/>
                  <a:gd name="T78" fmla="*/ 268 w 286"/>
                  <a:gd name="T79" fmla="*/ 29 h 51"/>
                  <a:gd name="T80" fmla="*/ 286 w 286"/>
                  <a:gd name="T81" fmla="*/ 3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6" h="51">
                    <a:moveTo>
                      <a:pt x="286" y="31"/>
                    </a:moveTo>
                    <a:lnTo>
                      <a:pt x="284" y="36"/>
                    </a:lnTo>
                    <a:lnTo>
                      <a:pt x="283" y="40"/>
                    </a:lnTo>
                    <a:lnTo>
                      <a:pt x="280" y="45"/>
                    </a:lnTo>
                    <a:lnTo>
                      <a:pt x="278" y="51"/>
                    </a:lnTo>
                    <a:lnTo>
                      <a:pt x="260" y="49"/>
                    </a:lnTo>
                    <a:lnTo>
                      <a:pt x="243" y="47"/>
                    </a:lnTo>
                    <a:lnTo>
                      <a:pt x="226" y="45"/>
                    </a:lnTo>
                    <a:lnTo>
                      <a:pt x="208" y="43"/>
                    </a:lnTo>
                    <a:lnTo>
                      <a:pt x="191" y="41"/>
                    </a:lnTo>
                    <a:lnTo>
                      <a:pt x="173" y="39"/>
                    </a:lnTo>
                    <a:lnTo>
                      <a:pt x="155" y="37"/>
                    </a:lnTo>
                    <a:lnTo>
                      <a:pt x="139" y="35"/>
                    </a:lnTo>
                    <a:lnTo>
                      <a:pt x="121" y="33"/>
                    </a:lnTo>
                    <a:lnTo>
                      <a:pt x="103" y="31"/>
                    </a:lnTo>
                    <a:lnTo>
                      <a:pt x="86" y="29"/>
                    </a:lnTo>
                    <a:lnTo>
                      <a:pt x="69" y="27"/>
                    </a:lnTo>
                    <a:lnTo>
                      <a:pt x="52" y="25"/>
                    </a:lnTo>
                    <a:lnTo>
                      <a:pt x="34" y="24"/>
                    </a:lnTo>
                    <a:lnTo>
                      <a:pt x="17" y="21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3" y="9"/>
                    </a:lnTo>
                    <a:lnTo>
                      <a:pt x="3" y="5"/>
                    </a:lnTo>
                    <a:lnTo>
                      <a:pt x="5" y="0"/>
                    </a:lnTo>
                    <a:lnTo>
                      <a:pt x="23" y="1"/>
                    </a:lnTo>
                    <a:lnTo>
                      <a:pt x="39" y="4"/>
                    </a:lnTo>
                    <a:lnTo>
                      <a:pt x="57" y="5"/>
                    </a:lnTo>
                    <a:lnTo>
                      <a:pt x="75" y="8"/>
                    </a:lnTo>
                    <a:lnTo>
                      <a:pt x="91" y="9"/>
                    </a:lnTo>
                    <a:lnTo>
                      <a:pt x="109" y="12"/>
                    </a:lnTo>
                    <a:lnTo>
                      <a:pt x="127" y="13"/>
                    </a:lnTo>
                    <a:lnTo>
                      <a:pt x="144" y="16"/>
                    </a:lnTo>
                    <a:lnTo>
                      <a:pt x="162" y="17"/>
                    </a:lnTo>
                    <a:lnTo>
                      <a:pt x="179" y="20"/>
                    </a:lnTo>
                    <a:lnTo>
                      <a:pt x="197" y="21"/>
                    </a:lnTo>
                    <a:lnTo>
                      <a:pt x="214" y="24"/>
                    </a:lnTo>
                    <a:lnTo>
                      <a:pt x="232" y="25"/>
                    </a:lnTo>
                    <a:lnTo>
                      <a:pt x="250" y="27"/>
                    </a:lnTo>
                    <a:lnTo>
                      <a:pt x="268" y="29"/>
                    </a:lnTo>
                    <a:lnTo>
                      <a:pt x="286" y="31"/>
                    </a:lnTo>
                    <a:close/>
                  </a:path>
                </a:pathLst>
              </a:custGeom>
              <a:solidFill>
                <a:srgbClr val="B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0" name="Freeform 128">
                <a:extLst>
                  <a:ext uri="{FF2B5EF4-FFF2-40B4-BE49-F238E27FC236}">
                    <a16:creationId xmlns:a16="http://schemas.microsoft.com/office/drawing/2014/main" id="{6CBE1A50-B19C-F85C-4DA6-C5CFF240BA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6"/>
                <a:ext cx="94" cy="16"/>
              </a:xfrm>
              <a:custGeom>
                <a:avLst/>
                <a:gdLst>
                  <a:gd name="T0" fmla="*/ 284 w 284"/>
                  <a:gd name="T1" fmla="*/ 29 h 46"/>
                  <a:gd name="T2" fmla="*/ 283 w 284"/>
                  <a:gd name="T3" fmla="*/ 33 h 46"/>
                  <a:gd name="T4" fmla="*/ 281 w 284"/>
                  <a:gd name="T5" fmla="*/ 37 h 46"/>
                  <a:gd name="T6" fmla="*/ 280 w 284"/>
                  <a:gd name="T7" fmla="*/ 42 h 46"/>
                  <a:gd name="T8" fmla="*/ 278 w 284"/>
                  <a:gd name="T9" fmla="*/ 46 h 46"/>
                  <a:gd name="T10" fmla="*/ 260 w 284"/>
                  <a:gd name="T11" fmla="*/ 45 h 46"/>
                  <a:gd name="T12" fmla="*/ 243 w 284"/>
                  <a:gd name="T13" fmla="*/ 42 h 46"/>
                  <a:gd name="T14" fmla="*/ 226 w 284"/>
                  <a:gd name="T15" fmla="*/ 41 h 46"/>
                  <a:gd name="T16" fmla="*/ 208 w 284"/>
                  <a:gd name="T17" fmla="*/ 38 h 46"/>
                  <a:gd name="T18" fmla="*/ 191 w 284"/>
                  <a:gd name="T19" fmla="*/ 37 h 46"/>
                  <a:gd name="T20" fmla="*/ 173 w 284"/>
                  <a:gd name="T21" fmla="*/ 34 h 46"/>
                  <a:gd name="T22" fmla="*/ 155 w 284"/>
                  <a:gd name="T23" fmla="*/ 33 h 46"/>
                  <a:gd name="T24" fmla="*/ 139 w 284"/>
                  <a:gd name="T25" fmla="*/ 30 h 46"/>
                  <a:gd name="T26" fmla="*/ 121 w 284"/>
                  <a:gd name="T27" fmla="*/ 29 h 46"/>
                  <a:gd name="T28" fmla="*/ 103 w 284"/>
                  <a:gd name="T29" fmla="*/ 28 h 46"/>
                  <a:gd name="T30" fmla="*/ 86 w 284"/>
                  <a:gd name="T31" fmla="*/ 25 h 46"/>
                  <a:gd name="T32" fmla="*/ 69 w 284"/>
                  <a:gd name="T33" fmla="*/ 24 h 46"/>
                  <a:gd name="T34" fmla="*/ 52 w 284"/>
                  <a:gd name="T35" fmla="*/ 21 h 46"/>
                  <a:gd name="T36" fmla="*/ 34 w 284"/>
                  <a:gd name="T37" fmla="*/ 20 h 46"/>
                  <a:gd name="T38" fmla="*/ 17 w 284"/>
                  <a:gd name="T39" fmla="*/ 17 h 46"/>
                  <a:gd name="T40" fmla="*/ 0 w 284"/>
                  <a:gd name="T41" fmla="*/ 16 h 46"/>
                  <a:gd name="T42" fmla="*/ 2 w 284"/>
                  <a:gd name="T43" fmla="*/ 12 h 46"/>
                  <a:gd name="T44" fmla="*/ 3 w 284"/>
                  <a:gd name="T45" fmla="*/ 8 h 46"/>
                  <a:gd name="T46" fmla="*/ 3 w 284"/>
                  <a:gd name="T47" fmla="*/ 4 h 46"/>
                  <a:gd name="T48" fmla="*/ 5 w 284"/>
                  <a:gd name="T49" fmla="*/ 0 h 46"/>
                  <a:gd name="T50" fmla="*/ 21 w 284"/>
                  <a:gd name="T51" fmla="*/ 1 h 46"/>
                  <a:gd name="T52" fmla="*/ 39 w 284"/>
                  <a:gd name="T53" fmla="*/ 4 h 46"/>
                  <a:gd name="T54" fmla="*/ 57 w 284"/>
                  <a:gd name="T55" fmla="*/ 5 h 46"/>
                  <a:gd name="T56" fmla="*/ 73 w 284"/>
                  <a:gd name="T57" fmla="*/ 6 h 46"/>
                  <a:gd name="T58" fmla="*/ 91 w 284"/>
                  <a:gd name="T59" fmla="*/ 9 h 46"/>
                  <a:gd name="T60" fmla="*/ 109 w 284"/>
                  <a:gd name="T61" fmla="*/ 10 h 46"/>
                  <a:gd name="T62" fmla="*/ 125 w 284"/>
                  <a:gd name="T63" fmla="*/ 13 h 46"/>
                  <a:gd name="T64" fmla="*/ 143 w 284"/>
                  <a:gd name="T65" fmla="*/ 14 h 46"/>
                  <a:gd name="T66" fmla="*/ 161 w 284"/>
                  <a:gd name="T67" fmla="*/ 16 h 46"/>
                  <a:gd name="T68" fmla="*/ 179 w 284"/>
                  <a:gd name="T69" fmla="*/ 18 h 46"/>
                  <a:gd name="T70" fmla="*/ 197 w 284"/>
                  <a:gd name="T71" fmla="*/ 20 h 46"/>
                  <a:gd name="T72" fmla="*/ 214 w 284"/>
                  <a:gd name="T73" fmla="*/ 22 h 46"/>
                  <a:gd name="T74" fmla="*/ 231 w 284"/>
                  <a:gd name="T75" fmla="*/ 24 h 46"/>
                  <a:gd name="T76" fmla="*/ 249 w 284"/>
                  <a:gd name="T77" fmla="*/ 25 h 46"/>
                  <a:gd name="T78" fmla="*/ 266 w 284"/>
                  <a:gd name="T79" fmla="*/ 28 h 46"/>
                  <a:gd name="T80" fmla="*/ 284 w 284"/>
                  <a:gd name="T81" fmla="*/ 2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" h="46">
                    <a:moveTo>
                      <a:pt x="284" y="29"/>
                    </a:moveTo>
                    <a:lnTo>
                      <a:pt x="283" y="33"/>
                    </a:lnTo>
                    <a:lnTo>
                      <a:pt x="281" y="37"/>
                    </a:lnTo>
                    <a:lnTo>
                      <a:pt x="280" y="42"/>
                    </a:lnTo>
                    <a:lnTo>
                      <a:pt x="278" y="46"/>
                    </a:lnTo>
                    <a:lnTo>
                      <a:pt x="260" y="45"/>
                    </a:lnTo>
                    <a:lnTo>
                      <a:pt x="243" y="42"/>
                    </a:lnTo>
                    <a:lnTo>
                      <a:pt x="226" y="41"/>
                    </a:lnTo>
                    <a:lnTo>
                      <a:pt x="208" y="38"/>
                    </a:lnTo>
                    <a:lnTo>
                      <a:pt x="191" y="37"/>
                    </a:lnTo>
                    <a:lnTo>
                      <a:pt x="173" y="34"/>
                    </a:lnTo>
                    <a:lnTo>
                      <a:pt x="155" y="33"/>
                    </a:lnTo>
                    <a:lnTo>
                      <a:pt x="139" y="30"/>
                    </a:lnTo>
                    <a:lnTo>
                      <a:pt x="121" y="29"/>
                    </a:lnTo>
                    <a:lnTo>
                      <a:pt x="103" y="28"/>
                    </a:lnTo>
                    <a:lnTo>
                      <a:pt x="86" y="25"/>
                    </a:lnTo>
                    <a:lnTo>
                      <a:pt x="69" y="24"/>
                    </a:lnTo>
                    <a:lnTo>
                      <a:pt x="52" y="21"/>
                    </a:lnTo>
                    <a:lnTo>
                      <a:pt x="34" y="20"/>
                    </a:lnTo>
                    <a:lnTo>
                      <a:pt x="17" y="17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3" y="8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21" y="1"/>
                    </a:lnTo>
                    <a:lnTo>
                      <a:pt x="39" y="4"/>
                    </a:lnTo>
                    <a:lnTo>
                      <a:pt x="57" y="5"/>
                    </a:lnTo>
                    <a:lnTo>
                      <a:pt x="73" y="6"/>
                    </a:lnTo>
                    <a:lnTo>
                      <a:pt x="91" y="9"/>
                    </a:lnTo>
                    <a:lnTo>
                      <a:pt x="109" y="10"/>
                    </a:lnTo>
                    <a:lnTo>
                      <a:pt x="125" y="13"/>
                    </a:lnTo>
                    <a:lnTo>
                      <a:pt x="143" y="14"/>
                    </a:lnTo>
                    <a:lnTo>
                      <a:pt x="161" y="16"/>
                    </a:lnTo>
                    <a:lnTo>
                      <a:pt x="179" y="18"/>
                    </a:lnTo>
                    <a:lnTo>
                      <a:pt x="197" y="20"/>
                    </a:lnTo>
                    <a:lnTo>
                      <a:pt x="214" y="22"/>
                    </a:lnTo>
                    <a:lnTo>
                      <a:pt x="231" y="24"/>
                    </a:lnTo>
                    <a:lnTo>
                      <a:pt x="249" y="25"/>
                    </a:lnTo>
                    <a:lnTo>
                      <a:pt x="266" y="28"/>
                    </a:lnTo>
                    <a:lnTo>
                      <a:pt x="284" y="29"/>
                    </a:lnTo>
                    <a:close/>
                  </a:path>
                </a:pathLst>
              </a:custGeom>
              <a:solidFill>
                <a:srgbClr val="BC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1" name="Freeform 129">
                <a:extLst>
                  <a:ext uri="{FF2B5EF4-FFF2-40B4-BE49-F238E27FC236}">
                    <a16:creationId xmlns:a16="http://schemas.microsoft.com/office/drawing/2014/main" id="{BC9FC7FE-A6B9-4483-6FF8-67B76CC16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7"/>
                <a:ext cx="94" cy="14"/>
              </a:xfrm>
              <a:custGeom>
                <a:avLst/>
                <a:gdLst>
                  <a:gd name="T0" fmla="*/ 284 w 284"/>
                  <a:gd name="T1" fmla="*/ 29 h 44"/>
                  <a:gd name="T2" fmla="*/ 283 w 284"/>
                  <a:gd name="T3" fmla="*/ 33 h 44"/>
                  <a:gd name="T4" fmla="*/ 281 w 284"/>
                  <a:gd name="T5" fmla="*/ 36 h 44"/>
                  <a:gd name="T6" fmla="*/ 280 w 284"/>
                  <a:gd name="T7" fmla="*/ 40 h 44"/>
                  <a:gd name="T8" fmla="*/ 278 w 284"/>
                  <a:gd name="T9" fmla="*/ 44 h 44"/>
                  <a:gd name="T10" fmla="*/ 260 w 284"/>
                  <a:gd name="T11" fmla="*/ 43 h 44"/>
                  <a:gd name="T12" fmla="*/ 243 w 284"/>
                  <a:gd name="T13" fmla="*/ 40 h 44"/>
                  <a:gd name="T14" fmla="*/ 226 w 284"/>
                  <a:gd name="T15" fmla="*/ 39 h 44"/>
                  <a:gd name="T16" fmla="*/ 208 w 284"/>
                  <a:gd name="T17" fmla="*/ 36 h 44"/>
                  <a:gd name="T18" fmla="*/ 191 w 284"/>
                  <a:gd name="T19" fmla="*/ 35 h 44"/>
                  <a:gd name="T20" fmla="*/ 173 w 284"/>
                  <a:gd name="T21" fmla="*/ 32 h 44"/>
                  <a:gd name="T22" fmla="*/ 155 w 284"/>
                  <a:gd name="T23" fmla="*/ 31 h 44"/>
                  <a:gd name="T24" fmla="*/ 139 w 284"/>
                  <a:gd name="T25" fmla="*/ 28 h 44"/>
                  <a:gd name="T26" fmla="*/ 121 w 284"/>
                  <a:gd name="T27" fmla="*/ 27 h 44"/>
                  <a:gd name="T28" fmla="*/ 103 w 284"/>
                  <a:gd name="T29" fmla="*/ 25 h 44"/>
                  <a:gd name="T30" fmla="*/ 86 w 284"/>
                  <a:gd name="T31" fmla="*/ 23 h 44"/>
                  <a:gd name="T32" fmla="*/ 69 w 284"/>
                  <a:gd name="T33" fmla="*/ 21 h 44"/>
                  <a:gd name="T34" fmla="*/ 52 w 284"/>
                  <a:gd name="T35" fmla="*/ 19 h 44"/>
                  <a:gd name="T36" fmla="*/ 34 w 284"/>
                  <a:gd name="T37" fmla="*/ 17 h 44"/>
                  <a:gd name="T38" fmla="*/ 17 w 284"/>
                  <a:gd name="T39" fmla="*/ 15 h 44"/>
                  <a:gd name="T40" fmla="*/ 0 w 284"/>
                  <a:gd name="T41" fmla="*/ 13 h 44"/>
                  <a:gd name="T42" fmla="*/ 2 w 284"/>
                  <a:gd name="T43" fmla="*/ 11 h 44"/>
                  <a:gd name="T44" fmla="*/ 3 w 284"/>
                  <a:gd name="T45" fmla="*/ 7 h 44"/>
                  <a:gd name="T46" fmla="*/ 3 w 284"/>
                  <a:gd name="T47" fmla="*/ 3 h 44"/>
                  <a:gd name="T48" fmla="*/ 5 w 284"/>
                  <a:gd name="T49" fmla="*/ 0 h 44"/>
                  <a:gd name="T50" fmla="*/ 21 w 284"/>
                  <a:gd name="T51" fmla="*/ 1 h 44"/>
                  <a:gd name="T52" fmla="*/ 39 w 284"/>
                  <a:gd name="T53" fmla="*/ 4 h 44"/>
                  <a:gd name="T54" fmla="*/ 57 w 284"/>
                  <a:gd name="T55" fmla="*/ 5 h 44"/>
                  <a:gd name="T56" fmla="*/ 73 w 284"/>
                  <a:gd name="T57" fmla="*/ 7 h 44"/>
                  <a:gd name="T58" fmla="*/ 91 w 284"/>
                  <a:gd name="T59" fmla="*/ 9 h 44"/>
                  <a:gd name="T60" fmla="*/ 109 w 284"/>
                  <a:gd name="T61" fmla="*/ 11 h 44"/>
                  <a:gd name="T62" fmla="*/ 125 w 284"/>
                  <a:gd name="T63" fmla="*/ 13 h 44"/>
                  <a:gd name="T64" fmla="*/ 143 w 284"/>
                  <a:gd name="T65" fmla="*/ 15 h 44"/>
                  <a:gd name="T66" fmla="*/ 161 w 284"/>
                  <a:gd name="T67" fmla="*/ 16 h 44"/>
                  <a:gd name="T68" fmla="*/ 179 w 284"/>
                  <a:gd name="T69" fmla="*/ 19 h 44"/>
                  <a:gd name="T70" fmla="*/ 197 w 284"/>
                  <a:gd name="T71" fmla="*/ 20 h 44"/>
                  <a:gd name="T72" fmla="*/ 214 w 284"/>
                  <a:gd name="T73" fmla="*/ 23 h 44"/>
                  <a:gd name="T74" fmla="*/ 231 w 284"/>
                  <a:gd name="T75" fmla="*/ 24 h 44"/>
                  <a:gd name="T76" fmla="*/ 249 w 284"/>
                  <a:gd name="T77" fmla="*/ 25 h 44"/>
                  <a:gd name="T78" fmla="*/ 266 w 284"/>
                  <a:gd name="T79" fmla="*/ 28 h 44"/>
                  <a:gd name="T80" fmla="*/ 284 w 284"/>
                  <a:gd name="T81" fmla="*/ 2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" h="44">
                    <a:moveTo>
                      <a:pt x="284" y="29"/>
                    </a:moveTo>
                    <a:lnTo>
                      <a:pt x="283" y="33"/>
                    </a:lnTo>
                    <a:lnTo>
                      <a:pt x="281" y="36"/>
                    </a:lnTo>
                    <a:lnTo>
                      <a:pt x="280" y="40"/>
                    </a:lnTo>
                    <a:lnTo>
                      <a:pt x="278" y="44"/>
                    </a:lnTo>
                    <a:lnTo>
                      <a:pt x="260" y="43"/>
                    </a:lnTo>
                    <a:lnTo>
                      <a:pt x="243" y="40"/>
                    </a:lnTo>
                    <a:lnTo>
                      <a:pt x="226" y="39"/>
                    </a:lnTo>
                    <a:lnTo>
                      <a:pt x="208" y="36"/>
                    </a:lnTo>
                    <a:lnTo>
                      <a:pt x="191" y="35"/>
                    </a:lnTo>
                    <a:lnTo>
                      <a:pt x="173" y="32"/>
                    </a:lnTo>
                    <a:lnTo>
                      <a:pt x="155" y="31"/>
                    </a:lnTo>
                    <a:lnTo>
                      <a:pt x="139" y="28"/>
                    </a:lnTo>
                    <a:lnTo>
                      <a:pt x="121" y="27"/>
                    </a:lnTo>
                    <a:lnTo>
                      <a:pt x="103" y="25"/>
                    </a:lnTo>
                    <a:lnTo>
                      <a:pt x="86" y="23"/>
                    </a:lnTo>
                    <a:lnTo>
                      <a:pt x="69" y="21"/>
                    </a:lnTo>
                    <a:lnTo>
                      <a:pt x="52" y="19"/>
                    </a:lnTo>
                    <a:lnTo>
                      <a:pt x="34" y="17"/>
                    </a:lnTo>
                    <a:lnTo>
                      <a:pt x="17" y="15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21" y="1"/>
                    </a:lnTo>
                    <a:lnTo>
                      <a:pt x="39" y="4"/>
                    </a:lnTo>
                    <a:lnTo>
                      <a:pt x="57" y="5"/>
                    </a:lnTo>
                    <a:lnTo>
                      <a:pt x="73" y="7"/>
                    </a:lnTo>
                    <a:lnTo>
                      <a:pt x="91" y="9"/>
                    </a:lnTo>
                    <a:lnTo>
                      <a:pt x="109" y="11"/>
                    </a:lnTo>
                    <a:lnTo>
                      <a:pt x="125" y="13"/>
                    </a:lnTo>
                    <a:lnTo>
                      <a:pt x="143" y="15"/>
                    </a:lnTo>
                    <a:lnTo>
                      <a:pt x="161" y="16"/>
                    </a:lnTo>
                    <a:lnTo>
                      <a:pt x="179" y="19"/>
                    </a:lnTo>
                    <a:lnTo>
                      <a:pt x="197" y="20"/>
                    </a:lnTo>
                    <a:lnTo>
                      <a:pt x="214" y="23"/>
                    </a:lnTo>
                    <a:lnTo>
                      <a:pt x="231" y="24"/>
                    </a:lnTo>
                    <a:lnTo>
                      <a:pt x="249" y="25"/>
                    </a:lnTo>
                    <a:lnTo>
                      <a:pt x="266" y="28"/>
                    </a:lnTo>
                    <a:lnTo>
                      <a:pt x="284" y="29"/>
                    </a:lnTo>
                    <a:close/>
                  </a:path>
                </a:pathLst>
              </a:custGeom>
              <a:solidFill>
                <a:srgbClr val="C4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2" name="Freeform 130">
                <a:extLst>
                  <a:ext uri="{FF2B5EF4-FFF2-40B4-BE49-F238E27FC236}">
                    <a16:creationId xmlns:a16="http://schemas.microsoft.com/office/drawing/2014/main" id="{1EFD2BD9-8E65-7E5A-0D8A-4B23B7C745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7"/>
                <a:ext cx="94" cy="14"/>
              </a:xfrm>
              <a:custGeom>
                <a:avLst/>
                <a:gdLst>
                  <a:gd name="T0" fmla="*/ 284 w 284"/>
                  <a:gd name="T1" fmla="*/ 30 h 42"/>
                  <a:gd name="T2" fmla="*/ 283 w 284"/>
                  <a:gd name="T3" fmla="*/ 32 h 42"/>
                  <a:gd name="T4" fmla="*/ 281 w 284"/>
                  <a:gd name="T5" fmla="*/ 35 h 42"/>
                  <a:gd name="T6" fmla="*/ 280 w 284"/>
                  <a:gd name="T7" fmla="*/ 39 h 42"/>
                  <a:gd name="T8" fmla="*/ 278 w 284"/>
                  <a:gd name="T9" fmla="*/ 42 h 42"/>
                  <a:gd name="T10" fmla="*/ 260 w 284"/>
                  <a:gd name="T11" fmla="*/ 40 h 42"/>
                  <a:gd name="T12" fmla="*/ 243 w 284"/>
                  <a:gd name="T13" fmla="*/ 38 h 42"/>
                  <a:gd name="T14" fmla="*/ 226 w 284"/>
                  <a:gd name="T15" fmla="*/ 36 h 42"/>
                  <a:gd name="T16" fmla="*/ 208 w 284"/>
                  <a:gd name="T17" fmla="*/ 35 h 42"/>
                  <a:gd name="T18" fmla="*/ 191 w 284"/>
                  <a:gd name="T19" fmla="*/ 32 h 42"/>
                  <a:gd name="T20" fmla="*/ 173 w 284"/>
                  <a:gd name="T21" fmla="*/ 31 h 42"/>
                  <a:gd name="T22" fmla="*/ 155 w 284"/>
                  <a:gd name="T23" fmla="*/ 28 h 42"/>
                  <a:gd name="T24" fmla="*/ 139 w 284"/>
                  <a:gd name="T25" fmla="*/ 27 h 42"/>
                  <a:gd name="T26" fmla="*/ 121 w 284"/>
                  <a:gd name="T27" fmla="*/ 24 h 42"/>
                  <a:gd name="T28" fmla="*/ 103 w 284"/>
                  <a:gd name="T29" fmla="*/ 23 h 42"/>
                  <a:gd name="T30" fmla="*/ 86 w 284"/>
                  <a:gd name="T31" fmla="*/ 20 h 42"/>
                  <a:gd name="T32" fmla="*/ 69 w 284"/>
                  <a:gd name="T33" fmla="*/ 19 h 42"/>
                  <a:gd name="T34" fmla="*/ 52 w 284"/>
                  <a:gd name="T35" fmla="*/ 16 h 42"/>
                  <a:gd name="T36" fmla="*/ 34 w 284"/>
                  <a:gd name="T37" fmla="*/ 15 h 42"/>
                  <a:gd name="T38" fmla="*/ 17 w 284"/>
                  <a:gd name="T39" fmla="*/ 12 h 42"/>
                  <a:gd name="T40" fmla="*/ 0 w 284"/>
                  <a:gd name="T41" fmla="*/ 11 h 42"/>
                  <a:gd name="T42" fmla="*/ 2 w 284"/>
                  <a:gd name="T43" fmla="*/ 8 h 42"/>
                  <a:gd name="T44" fmla="*/ 3 w 284"/>
                  <a:gd name="T45" fmla="*/ 6 h 42"/>
                  <a:gd name="T46" fmla="*/ 3 w 284"/>
                  <a:gd name="T47" fmla="*/ 3 h 42"/>
                  <a:gd name="T48" fmla="*/ 5 w 284"/>
                  <a:gd name="T49" fmla="*/ 0 h 42"/>
                  <a:gd name="T50" fmla="*/ 21 w 284"/>
                  <a:gd name="T51" fmla="*/ 2 h 42"/>
                  <a:gd name="T52" fmla="*/ 39 w 284"/>
                  <a:gd name="T53" fmla="*/ 4 h 42"/>
                  <a:gd name="T54" fmla="*/ 57 w 284"/>
                  <a:gd name="T55" fmla="*/ 6 h 42"/>
                  <a:gd name="T56" fmla="*/ 73 w 284"/>
                  <a:gd name="T57" fmla="*/ 7 h 42"/>
                  <a:gd name="T58" fmla="*/ 91 w 284"/>
                  <a:gd name="T59" fmla="*/ 10 h 42"/>
                  <a:gd name="T60" fmla="*/ 109 w 284"/>
                  <a:gd name="T61" fmla="*/ 11 h 42"/>
                  <a:gd name="T62" fmla="*/ 125 w 284"/>
                  <a:gd name="T63" fmla="*/ 14 h 42"/>
                  <a:gd name="T64" fmla="*/ 143 w 284"/>
                  <a:gd name="T65" fmla="*/ 15 h 42"/>
                  <a:gd name="T66" fmla="*/ 161 w 284"/>
                  <a:gd name="T67" fmla="*/ 16 h 42"/>
                  <a:gd name="T68" fmla="*/ 179 w 284"/>
                  <a:gd name="T69" fmla="*/ 19 h 42"/>
                  <a:gd name="T70" fmla="*/ 197 w 284"/>
                  <a:gd name="T71" fmla="*/ 20 h 42"/>
                  <a:gd name="T72" fmla="*/ 214 w 284"/>
                  <a:gd name="T73" fmla="*/ 23 h 42"/>
                  <a:gd name="T74" fmla="*/ 231 w 284"/>
                  <a:gd name="T75" fmla="*/ 24 h 42"/>
                  <a:gd name="T76" fmla="*/ 249 w 284"/>
                  <a:gd name="T77" fmla="*/ 26 h 42"/>
                  <a:gd name="T78" fmla="*/ 266 w 284"/>
                  <a:gd name="T79" fmla="*/ 28 h 42"/>
                  <a:gd name="T80" fmla="*/ 284 w 284"/>
                  <a:gd name="T8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" h="42">
                    <a:moveTo>
                      <a:pt x="284" y="30"/>
                    </a:moveTo>
                    <a:lnTo>
                      <a:pt x="283" y="32"/>
                    </a:lnTo>
                    <a:lnTo>
                      <a:pt x="281" y="35"/>
                    </a:lnTo>
                    <a:lnTo>
                      <a:pt x="280" y="39"/>
                    </a:lnTo>
                    <a:lnTo>
                      <a:pt x="278" y="42"/>
                    </a:lnTo>
                    <a:lnTo>
                      <a:pt x="260" y="40"/>
                    </a:lnTo>
                    <a:lnTo>
                      <a:pt x="243" y="38"/>
                    </a:lnTo>
                    <a:lnTo>
                      <a:pt x="226" y="36"/>
                    </a:lnTo>
                    <a:lnTo>
                      <a:pt x="208" y="35"/>
                    </a:lnTo>
                    <a:lnTo>
                      <a:pt x="191" y="32"/>
                    </a:lnTo>
                    <a:lnTo>
                      <a:pt x="173" y="31"/>
                    </a:lnTo>
                    <a:lnTo>
                      <a:pt x="155" y="28"/>
                    </a:lnTo>
                    <a:lnTo>
                      <a:pt x="139" y="27"/>
                    </a:lnTo>
                    <a:lnTo>
                      <a:pt x="121" y="24"/>
                    </a:lnTo>
                    <a:lnTo>
                      <a:pt x="103" y="23"/>
                    </a:lnTo>
                    <a:lnTo>
                      <a:pt x="86" y="20"/>
                    </a:lnTo>
                    <a:lnTo>
                      <a:pt x="69" y="19"/>
                    </a:lnTo>
                    <a:lnTo>
                      <a:pt x="52" y="16"/>
                    </a:lnTo>
                    <a:lnTo>
                      <a:pt x="34" y="15"/>
                    </a:lnTo>
                    <a:lnTo>
                      <a:pt x="17" y="12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21" y="2"/>
                    </a:lnTo>
                    <a:lnTo>
                      <a:pt x="39" y="4"/>
                    </a:lnTo>
                    <a:lnTo>
                      <a:pt x="57" y="6"/>
                    </a:lnTo>
                    <a:lnTo>
                      <a:pt x="73" y="7"/>
                    </a:lnTo>
                    <a:lnTo>
                      <a:pt x="91" y="10"/>
                    </a:lnTo>
                    <a:lnTo>
                      <a:pt x="109" y="11"/>
                    </a:lnTo>
                    <a:lnTo>
                      <a:pt x="125" y="14"/>
                    </a:lnTo>
                    <a:lnTo>
                      <a:pt x="143" y="15"/>
                    </a:lnTo>
                    <a:lnTo>
                      <a:pt x="161" y="16"/>
                    </a:lnTo>
                    <a:lnTo>
                      <a:pt x="179" y="19"/>
                    </a:lnTo>
                    <a:lnTo>
                      <a:pt x="197" y="20"/>
                    </a:lnTo>
                    <a:lnTo>
                      <a:pt x="214" y="23"/>
                    </a:lnTo>
                    <a:lnTo>
                      <a:pt x="231" y="24"/>
                    </a:lnTo>
                    <a:lnTo>
                      <a:pt x="249" y="26"/>
                    </a:lnTo>
                    <a:lnTo>
                      <a:pt x="266" y="28"/>
                    </a:lnTo>
                    <a:lnTo>
                      <a:pt x="284" y="30"/>
                    </a:lnTo>
                    <a:close/>
                  </a:path>
                </a:pathLst>
              </a:custGeom>
              <a:solidFill>
                <a:srgbClr val="C98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3" name="Freeform 131">
                <a:extLst>
                  <a:ext uri="{FF2B5EF4-FFF2-40B4-BE49-F238E27FC236}">
                    <a16:creationId xmlns:a16="http://schemas.microsoft.com/office/drawing/2014/main" id="{06F10F01-68C9-34EE-92CF-8455FEF4F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248"/>
                <a:ext cx="94" cy="12"/>
              </a:xfrm>
              <a:custGeom>
                <a:avLst/>
                <a:gdLst>
                  <a:gd name="T0" fmla="*/ 284 w 284"/>
                  <a:gd name="T1" fmla="*/ 29 h 38"/>
                  <a:gd name="T2" fmla="*/ 278 w 284"/>
                  <a:gd name="T3" fmla="*/ 38 h 38"/>
                  <a:gd name="T4" fmla="*/ 0 w 284"/>
                  <a:gd name="T5" fmla="*/ 9 h 38"/>
                  <a:gd name="T6" fmla="*/ 5 w 284"/>
                  <a:gd name="T7" fmla="*/ 0 h 38"/>
                  <a:gd name="T8" fmla="*/ 284 w 284"/>
                  <a:gd name="T9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38">
                    <a:moveTo>
                      <a:pt x="284" y="29"/>
                    </a:moveTo>
                    <a:lnTo>
                      <a:pt x="278" y="38"/>
                    </a:lnTo>
                    <a:lnTo>
                      <a:pt x="0" y="9"/>
                    </a:lnTo>
                    <a:lnTo>
                      <a:pt x="5" y="0"/>
                    </a:lnTo>
                    <a:lnTo>
                      <a:pt x="284" y="29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4" name="Freeform 132">
                <a:extLst>
                  <a:ext uri="{FF2B5EF4-FFF2-40B4-BE49-F238E27FC236}">
                    <a16:creationId xmlns:a16="http://schemas.microsoft.com/office/drawing/2014/main" id="{A42FAEC4-58B1-BEC5-A1F3-D7C8960A5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3"/>
                <a:ext cx="80" cy="19"/>
              </a:xfrm>
              <a:custGeom>
                <a:avLst/>
                <a:gdLst>
                  <a:gd name="T0" fmla="*/ 240 w 240"/>
                  <a:gd name="T1" fmla="*/ 28 h 57"/>
                  <a:gd name="T2" fmla="*/ 231 w 240"/>
                  <a:gd name="T3" fmla="*/ 57 h 57"/>
                  <a:gd name="T4" fmla="*/ 0 w 240"/>
                  <a:gd name="T5" fmla="*/ 26 h 57"/>
                  <a:gd name="T6" fmla="*/ 5 w 240"/>
                  <a:gd name="T7" fmla="*/ 0 h 57"/>
                  <a:gd name="T8" fmla="*/ 240 w 240"/>
                  <a:gd name="T9" fmla="*/ 2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57">
                    <a:moveTo>
                      <a:pt x="240" y="28"/>
                    </a:moveTo>
                    <a:lnTo>
                      <a:pt x="231" y="57"/>
                    </a:lnTo>
                    <a:lnTo>
                      <a:pt x="0" y="26"/>
                    </a:lnTo>
                    <a:lnTo>
                      <a:pt x="5" y="0"/>
                    </a:lnTo>
                    <a:lnTo>
                      <a:pt x="240" y="2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5" name="Freeform 133">
                <a:extLst>
                  <a:ext uri="{FF2B5EF4-FFF2-40B4-BE49-F238E27FC236}">
                    <a16:creationId xmlns:a16="http://schemas.microsoft.com/office/drawing/2014/main" id="{8458790A-EA29-1FDA-200C-7B1E9DE412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3"/>
                <a:ext cx="79" cy="19"/>
              </a:xfrm>
              <a:custGeom>
                <a:avLst/>
                <a:gdLst>
                  <a:gd name="T0" fmla="*/ 238 w 238"/>
                  <a:gd name="T1" fmla="*/ 28 h 55"/>
                  <a:gd name="T2" fmla="*/ 237 w 238"/>
                  <a:gd name="T3" fmla="*/ 35 h 55"/>
                  <a:gd name="T4" fmla="*/ 235 w 238"/>
                  <a:gd name="T5" fmla="*/ 41 h 55"/>
                  <a:gd name="T6" fmla="*/ 234 w 238"/>
                  <a:gd name="T7" fmla="*/ 48 h 55"/>
                  <a:gd name="T8" fmla="*/ 232 w 238"/>
                  <a:gd name="T9" fmla="*/ 55 h 55"/>
                  <a:gd name="T10" fmla="*/ 204 w 238"/>
                  <a:gd name="T11" fmla="*/ 51 h 55"/>
                  <a:gd name="T12" fmla="*/ 174 w 238"/>
                  <a:gd name="T13" fmla="*/ 48 h 55"/>
                  <a:gd name="T14" fmla="*/ 146 w 238"/>
                  <a:gd name="T15" fmla="*/ 44 h 55"/>
                  <a:gd name="T16" fmla="*/ 116 w 238"/>
                  <a:gd name="T17" fmla="*/ 40 h 55"/>
                  <a:gd name="T18" fmla="*/ 88 w 238"/>
                  <a:gd name="T19" fmla="*/ 36 h 55"/>
                  <a:gd name="T20" fmla="*/ 58 w 238"/>
                  <a:gd name="T21" fmla="*/ 32 h 55"/>
                  <a:gd name="T22" fmla="*/ 30 w 238"/>
                  <a:gd name="T23" fmla="*/ 29 h 55"/>
                  <a:gd name="T24" fmla="*/ 0 w 238"/>
                  <a:gd name="T25" fmla="*/ 25 h 55"/>
                  <a:gd name="T26" fmla="*/ 2 w 238"/>
                  <a:gd name="T27" fmla="*/ 19 h 55"/>
                  <a:gd name="T28" fmla="*/ 3 w 238"/>
                  <a:gd name="T29" fmla="*/ 12 h 55"/>
                  <a:gd name="T30" fmla="*/ 3 w 238"/>
                  <a:gd name="T31" fmla="*/ 7 h 55"/>
                  <a:gd name="T32" fmla="*/ 5 w 238"/>
                  <a:gd name="T33" fmla="*/ 0 h 55"/>
                  <a:gd name="T34" fmla="*/ 35 w 238"/>
                  <a:gd name="T35" fmla="*/ 4 h 55"/>
                  <a:gd name="T36" fmla="*/ 64 w 238"/>
                  <a:gd name="T37" fmla="*/ 7 h 55"/>
                  <a:gd name="T38" fmla="*/ 93 w 238"/>
                  <a:gd name="T39" fmla="*/ 11 h 55"/>
                  <a:gd name="T40" fmla="*/ 122 w 238"/>
                  <a:gd name="T41" fmla="*/ 13 h 55"/>
                  <a:gd name="T42" fmla="*/ 151 w 238"/>
                  <a:gd name="T43" fmla="*/ 17 h 55"/>
                  <a:gd name="T44" fmla="*/ 180 w 238"/>
                  <a:gd name="T45" fmla="*/ 21 h 55"/>
                  <a:gd name="T46" fmla="*/ 209 w 238"/>
                  <a:gd name="T47" fmla="*/ 24 h 55"/>
                  <a:gd name="T48" fmla="*/ 238 w 238"/>
                  <a:gd name="T49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55">
                    <a:moveTo>
                      <a:pt x="238" y="28"/>
                    </a:moveTo>
                    <a:lnTo>
                      <a:pt x="237" y="35"/>
                    </a:lnTo>
                    <a:lnTo>
                      <a:pt x="235" y="41"/>
                    </a:lnTo>
                    <a:lnTo>
                      <a:pt x="234" y="48"/>
                    </a:lnTo>
                    <a:lnTo>
                      <a:pt x="232" y="55"/>
                    </a:lnTo>
                    <a:lnTo>
                      <a:pt x="204" y="51"/>
                    </a:lnTo>
                    <a:lnTo>
                      <a:pt x="174" y="48"/>
                    </a:lnTo>
                    <a:lnTo>
                      <a:pt x="146" y="44"/>
                    </a:lnTo>
                    <a:lnTo>
                      <a:pt x="116" y="40"/>
                    </a:lnTo>
                    <a:lnTo>
                      <a:pt x="88" y="36"/>
                    </a:lnTo>
                    <a:lnTo>
                      <a:pt x="58" y="32"/>
                    </a:lnTo>
                    <a:lnTo>
                      <a:pt x="30" y="29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3" y="12"/>
                    </a:lnTo>
                    <a:lnTo>
                      <a:pt x="3" y="7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4" y="7"/>
                    </a:lnTo>
                    <a:lnTo>
                      <a:pt x="93" y="11"/>
                    </a:lnTo>
                    <a:lnTo>
                      <a:pt x="122" y="13"/>
                    </a:lnTo>
                    <a:lnTo>
                      <a:pt x="151" y="17"/>
                    </a:lnTo>
                    <a:lnTo>
                      <a:pt x="180" y="21"/>
                    </a:lnTo>
                    <a:lnTo>
                      <a:pt x="209" y="24"/>
                    </a:lnTo>
                    <a:lnTo>
                      <a:pt x="238" y="28"/>
                    </a:lnTo>
                    <a:close/>
                  </a:path>
                </a:pathLst>
              </a:custGeom>
              <a:solidFill>
                <a:srgbClr val="93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6" name="Freeform 134">
                <a:extLst>
                  <a:ext uri="{FF2B5EF4-FFF2-40B4-BE49-F238E27FC236}">
                    <a16:creationId xmlns:a16="http://schemas.microsoft.com/office/drawing/2014/main" id="{F724D3AB-4180-45BA-85D7-55434CCD9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3"/>
                <a:ext cx="79" cy="18"/>
              </a:xfrm>
              <a:custGeom>
                <a:avLst/>
                <a:gdLst>
                  <a:gd name="T0" fmla="*/ 238 w 238"/>
                  <a:gd name="T1" fmla="*/ 29 h 53"/>
                  <a:gd name="T2" fmla="*/ 237 w 238"/>
                  <a:gd name="T3" fmla="*/ 35 h 53"/>
                  <a:gd name="T4" fmla="*/ 235 w 238"/>
                  <a:gd name="T5" fmla="*/ 41 h 53"/>
                  <a:gd name="T6" fmla="*/ 234 w 238"/>
                  <a:gd name="T7" fmla="*/ 47 h 53"/>
                  <a:gd name="T8" fmla="*/ 232 w 238"/>
                  <a:gd name="T9" fmla="*/ 53 h 53"/>
                  <a:gd name="T10" fmla="*/ 204 w 238"/>
                  <a:gd name="T11" fmla="*/ 49 h 53"/>
                  <a:gd name="T12" fmla="*/ 174 w 238"/>
                  <a:gd name="T13" fmla="*/ 47 h 53"/>
                  <a:gd name="T14" fmla="*/ 146 w 238"/>
                  <a:gd name="T15" fmla="*/ 43 h 53"/>
                  <a:gd name="T16" fmla="*/ 116 w 238"/>
                  <a:gd name="T17" fmla="*/ 39 h 53"/>
                  <a:gd name="T18" fmla="*/ 88 w 238"/>
                  <a:gd name="T19" fmla="*/ 35 h 53"/>
                  <a:gd name="T20" fmla="*/ 58 w 238"/>
                  <a:gd name="T21" fmla="*/ 31 h 53"/>
                  <a:gd name="T22" fmla="*/ 30 w 238"/>
                  <a:gd name="T23" fmla="*/ 28 h 53"/>
                  <a:gd name="T24" fmla="*/ 0 w 238"/>
                  <a:gd name="T25" fmla="*/ 24 h 53"/>
                  <a:gd name="T26" fmla="*/ 2 w 238"/>
                  <a:gd name="T27" fmla="*/ 17 h 53"/>
                  <a:gd name="T28" fmla="*/ 3 w 238"/>
                  <a:gd name="T29" fmla="*/ 12 h 53"/>
                  <a:gd name="T30" fmla="*/ 3 w 238"/>
                  <a:gd name="T31" fmla="*/ 5 h 53"/>
                  <a:gd name="T32" fmla="*/ 5 w 238"/>
                  <a:gd name="T33" fmla="*/ 0 h 53"/>
                  <a:gd name="T34" fmla="*/ 35 w 238"/>
                  <a:gd name="T35" fmla="*/ 4 h 53"/>
                  <a:gd name="T36" fmla="*/ 64 w 238"/>
                  <a:gd name="T37" fmla="*/ 7 h 53"/>
                  <a:gd name="T38" fmla="*/ 93 w 238"/>
                  <a:gd name="T39" fmla="*/ 11 h 53"/>
                  <a:gd name="T40" fmla="*/ 122 w 238"/>
                  <a:gd name="T41" fmla="*/ 15 h 53"/>
                  <a:gd name="T42" fmla="*/ 151 w 238"/>
                  <a:gd name="T43" fmla="*/ 19 h 53"/>
                  <a:gd name="T44" fmla="*/ 180 w 238"/>
                  <a:gd name="T45" fmla="*/ 23 h 53"/>
                  <a:gd name="T46" fmla="*/ 209 w 238"/>
                  <a:gd name="T47" fmla="*/ 25 h 53"/>
                  <a:gd name="T48" fmla="*/ 238 w 238"/>
                  <a:gd name="T49" fmla="*/ 2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53">
                    <a:moveTo>
                      <a:pt x="238" y="29"/>
                    </a:moveTo>
                    <a:lnTo>
                      <a:pt x="237" y="35"/>
                    </a:lnTo>
                    <a:lnTo>
                      <a:pt x="235" y="41"/>
                    </a:lnTo>
                    <a:lnTo>
                      <a:pt x="234" y="47"/>
                    </a:lnTo>
                    <a:lnTo>
                      <a:pt x="232" y="53"/>
                    </a:lnTo>
                    <a:lnTo>
                      <a:pt x="204" y="49"/>
                    </a:lnTo>
                    <a:lnTo>
                      <a:pt x="174" y="47"/>
                    </a:lnTo>
                    <a:lnTo>
                      <a:pt x="146" y="43"/>
                    </a:lnTo>
                    <a:lnTo>
                      <a:pt x="116" y="39"/>
                    </a:lnTo>
                    <a:lnTo>
                      <a:pt x="88" y="35"/>
                    </a:lnTo>
                    <a:lnTo>
                      <a:pt x="58" y="31"/>
                    </a:lnTo>
                    <a:lnTo>
                      <a:pt x="30" y="28"/>
                    </a:lnTo>
                    <a:lnTo>
                      <a:pt x="0" y="24"/>
                    </a:lnTo>
                    <a:lnTo>
                      <a:pt x="2" y="17"/>
                    </a:lnTo>
                    <a:lnTo>
                      <a:pt x="3" y="12"/>
                    </a:lnTo>
                    <a:lnTo>
                      <a:pt x="3" y="5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4" y="7"/>
                    </a:lnTo>
                    <a:lnTo>
                      <a:pt x="93" y="11"/>
                    </a:lnTo>
                    <a:lnTo>
                      <a:pt x="122" y="15"/>
                    </a:lnTo>
                    <a:lnTo>
                      <a:pt x="151" y="19"/>
                    </a:lnTo>
                    <a:lnTo>
                      <a:pt x="180" y="23"/>
                    </a:lnTo>
                    <a:lnTo>
                      <a:pt x="209" y="25"/>
                    </a:lnTo>
                    <a:lnTo>
                      <a:pt x="238" y="29"/>
                    </a:lnTo>
                    <a:close/>
                  </a:path>
                </a:pathLst>
              </a:custGeom>
              <a:solidFill>
                <a:srgbClr val="99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7" name="Freeform 135">
                <a:extLst>
                  <a:ext uri="{FF2B5EF4-FFF2-40B4-BE49-F238E27FC236}">
                    <a16:creationId xmlns:a16="http://schemas.microsoft.com/office/drawing/2014/main" id="{7D987C9B-4A73-834C-0282-FC697C44D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4"/>
                <a:ext cx="79" cy="17"/>
              </a:xfrm>
              <a:custGeom>
                <a:avLst/>
                <a:gdLst>
                  <a:gd name="T0" fmla="*/ 238 w 238"/>
                  <a:gd name="T1" fmla="*/ 30 h 51"/>
                  <a:gd name="T2" fmla="*/ 237 w 238"/>
                  <a:gd name="T3" fmla="*/ 35 h 51"/>
                  <a:gd name="T4" fmla="*/ 235 w 238"/>
                  <a:gd name="T5" fmla="*/ 40 h 51"/>
                  <a:gd name="T6" fmla="*/ 234 w 238"/>
                  <a:gd name="T7" fmla="*/ 46 h 51"/>
                  <a:gd name="T8" fmla="*/ 232 w 238"/>
                  <a:gd name="T9" fmla="*/ 51 h 51"/>
                  <a:gd name="T10" fmla="*/ 204 w 238"/>
                  <a:gd name="T11" fmla="*/ 47 h 51"/>
                  <a:gd name="T12" fmla="*/ 174 w 238"/>
                  <a:gd name="T13" fmla="*/ 44 h 51"/>
                  <a:gd name="T14" fmla="*/ 146 w 238"/>
                  <a:gd name="T15" fmla="*/ 40 h 51"/>
                  <a:gd name="T16" fmla="*/ 116 w 238"/>
                  <a:gd name="T17" fmla="*/ 36 h 51"/>
                  <a:gd name="T18" fmla="*/ 88 w 238"/>
                  <a:gd name="T19" fmla="*/ 34 h 51"/>
                  <a:gd name="T20" fmla="*/ 58 w 238"/>
                  <a:gd name="T21" fmla="*/ 30 h 51"/>
                  <a:gd name="T22" fmla="*/ 30 w 238"/>
                  <a:gd name="T23" fmla="*/ 26 h 51"/>
                  <a:gd name="T24" fmla="*/ 0 w 238"/>
                  <a:gd name="T25" fmla="*/ 22 h 51"/>
                  <a:gd name="T26" fmla="*/ 2 w 238"/>
                  <a:gd name="T27" fmla="*/ 16 h 51"/>
                  <a:gd name="T28" fmla="*/ 3 w 238"/>
                  <a:gd name="T29" fmla="*/ 11 h 51"/>
                  <a:gd name="T30" fmla="*/ 3 w 238"/>
                  <a:gd name="T31" fmla="*/ 6 h 51"/>
                  <a:gd name="T32" fmla="*/ 5 w 238"/>
                  <a:gd name="T33" fmla="*/ 0 h 51"/>
                  <a:gd name="T34" fmla="*/ 35 w 238"/>
                  <a:gd name="T35" fmla="*/ 4 h 51"/>
                  <a:gd name="T36" fmla="*/ 63 w 238"/>
                  <a:gd name="T37" fmla="*/ 7 h 51"/>
                  <a:gd name="T38" fmla="*/ 93 w 238"/>
                  <a:gd name="T39" fmla="*/ 11 h 51"/>
                  <a:gd name="T40" fmla="*/ 122 w 238"/>
                  <a:gd name="T41" fmla="*/ 15 h 51"/>
                  <a:gd name="T42" fmla="*/ 151 w 238"/>
                  <a:gd name="T43" fmla="*/ 18 h 51"/>
                  <a:gd name="T44" fmla="*/ 180 w 238"/>
                  <a:gd name="T45" fmla="*/ 22 h 51"/>
                  <a:gd name="T46" fmla="*/ 209 w 238"/>
                  <a:gd name="T47" fmla="*/ 26 h 51"/>
                  <a:gd name="T48" fmla="*/ 238 w 238"/>
                  <a:gd name="T49" fmla="*/ 3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51">
                    <a:moveTo>
                      <a:pt x="238" y="30"/>
                    </a:moveTo>
                    <a:lnTo>
                      <a:pt x="237" y="35"/>
                    </a:lnTo>
                    <a:lnTo>
                      <a:pt x="235" y="40"/>
                    </a:lnTo>
                    <a:lnTo>
                      <a:pt x="234" y="46"/>
                    </a:lnTo>
                    <a:lnTo>
                      <a:pt x="232" y="51"/>
                    </a:lnTo>
                    <a:lnTo>
                      <a:pt x="204" y="47"/>
                    </a:lnTo>
                    <a:lnTo>
                      <a:pt x="174" y="44"/>
                    </a:lnTo>
                    <a:lnTo>
                      <a:pt x="146" y="40"/>
                    </a:lnTo>
                    <a:lnTo>
                      <a:pt x="116" y="36"/>
                    </a:lnTo>
                    <a:lnTo>
                      <a:pt x="88" y="34"/>
                    </a:lnTo>
                    <a:lnTo>
                      <a:pt x="58" y="30"/>
                    </a:lnTo>
                    <a:lnTo>
                      <a:pt x="30" y="26"/>
                    </a:lnTo>
                    <a:lnTo>
                      <a:pt x="0" y="22"/>
                    </a:lnTo>
                    <a:lnTo>
                      <a:pt x="2" y="16"/>
                    </a:lnTo>
                    <a:lnTo>
                      <a:pt x="3" y="11"/>
                    </a:lnTo>
                    <a:lnTo>
                      <a:pt x="3" y="6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7"/>
                    </a:lnTo>
                    <a:lnTo>
                      <a:pt x="93" y="11"/>
                    </a:lnTo>
                    <a:lnTo>
                      <a:pt x="122" y="15"/>
                    </a:lnTo>
                    <a:lnTo>
                      <a:pt x="151" y="18"/>
                    </a:lnTo>
                    <a:lnTo>
                      <a:pt x="180" y="22"/>
                    </a:lnTo>
                    <a:lnTo>
                      <a:pt x="209" y="26"/>
                    </a:lnTo>
                    <a:lnTo>
                      <a:pt x="238" y="30"/>
                    </a:lnTo>
                    <a:close/>
                  </a:path>
                </a:pathLst>
              </a:custGeom>
              <a:solidFill>
                <a:srgbClr val="A0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8" name="Freeform 136">
                <a:extLst>
                  <a:ext uri="{FF2B5EF4-FFF2-40B4-BE49-F238E27FC236}">
                    <a16:creationId xmlns:a16="http://schemas.microsoft.com/office/drawing/2014/main" id="{BCAC9C04-93B4-0076-145D-00040C552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4"/>
                <a:ext cx="79" cy="17"/>
              </a:xfrm>
              <a:custGeom>
                <a:avLst/>
                <a:gdLst>
                  <a:gd name="T0" fmla="*/ 238 w 238"/>
                  <a:gd name="T1" fmla="*/ 28 h 49"/>
                  <a:gd name="T2" fmla="*/ 237 w 238"/>
                  <a:gd name="T3" fmla="*/ 33 h 49"/>
                  <a:gd name="T4" fmla="*/ 235 w 238"/>
                  <a:gd name="T5" fmla="*/ 38 h 49"/>
                  <a:gd name="T6" fmla="*/ 234 w 238"/>
                  <a:gd name="T7" fmla="*/ 44 h 49"/>
                  <a:gd name="T8" fmla="*/ 232 w 238"/>
                  <a:gd name="T9" fmla="*/ 49 h 49"/>
                  <a:gd name="T10" fmla="*/ 204 w 238"/>
                  <a:gd name="T11" fmla="*/ 45 h 49"/>
                  <a:gd name="T12" fmla="*/ 174 w 238"/>
                  <a:gd name="T13" fmla="*/ 41 h 49"/>
                  <a:gd name="T14" fmla="*/ 146 w 238"/>
                  <a:gd name="T15" fmla="*/ 37 h 49"/>
                  <a:gd name="T16" fmla="*/ 116 w 238"/>
                  <a:gd name="T17" fmla="*/ 34 h 49"/>
                  <a:gd name="T18" fmla="*/ 88 w 238"/>
                  <a:gd name="T19" fmla="*/ 30 h 49"/>
                  <a:gd name="T20" fmla="*/ 58 w 238"/>
                  <a:gd name="T21" fmla="*/ 26 h 49"/>
                  <a:gd name="T22" fmla="*/ 30 w 238"/>
                  <a:gd name="T23" fmla="*/ 24 h 49"/>
                  <a:gd name="T24" fmla="*/ 0 w 238"/>
                  <a:gd name="T25" fmla="*/ 20 h 49"/>
                  <a:gd name="T26" fmla="*/ 2 w 238"/>
                  <a:gd name="T27" fmla="*/ 14 h 49"/>
                  <a:gd name="T28" fmla="*/ 3 w 238"/>
                  <a:gd name="T29" fmla="*/ 9 h 49"/>
                  <a:gd name="T30" fmla="*/ 3 w 238"/>
                  <a:gd name="T31" fmla="*/ 5 h 49"/>
                  <a:gd name="T32" fmla="*/ 5 w 238"/>
                  <a:gd name="T33" fmla="*/ 0 h 49"/>
                  <a:gd name="T34" fmla="*/ 35 w 238"/>
                  <a:gd name="T35" fmla="*/ 4 h 49"/>
                  <a:gd name="T36" fmla="*/ 63 w 238"/>
                  <a:gd name="T37" fmla="*/ 6 h 49"/>
                  <a:gd name="T38" fmla="*/ 93 w 238"/>
                  <a:gd name="T39" fmla="*/ 10 h 49"/>
                  <a:gd name="T40" fmla="*/ 122 w 238"/>
                  <a:gd name="T41" fmla="*/ 13 h 49"/>
                  <a:gd name="T42" fmla="*/ 151 w 238"/>
                  <a:gd name="T43" fmla="*/ 17 h 49"/>
                  <a:gd name="T44" fmla="*/ 180 w 238"/>
                  <a:gd name="T45" fmla="*/ 21 h 49"/>
                  <a:gd name="T46" fmla="*/ 209 w 238"/>
                  <a:gd name="T47" fmla="*/ 24 h 49"/>
                  <a:gd name="T48" fmla="*/ 238 w 238"/>
                  <a:gd name="T49" fmla="*/ 2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49">
                    <a:moveTo>
                      <a:pt x="238" y="28"/>
                    </a:moveTo>
                    <a:lnTo>
                      <a:pt x="237" y="33"/>
                    </a:lnTo>
                    <a:lnTo>
                      <a:pt x="235" y="38"/>
                    </a:lnTo>
                    <a:lnTo>
                      <a:pt x="234" y="44"/>
                    </a:lnTo>
                    <a:lnTo>
                      <a:pt x="232" y="49"/>
                    </a:lnTo>
                    <a:lnTo>
                      <a:pt x="204" y="45"/>
                    </a:lnTo>
                    <a:lnTo>
                      <a:pt x="174" y="41"/>
                    </a:lnTo>
                    <a:lnTo>
                      <a:pt x="146" y="37"/>
                    </a:lnTo>
                    <a:lnTo>
                      <a:pt x="116" y="34"/>
                    </a:lnTo>
                    <a:lnTo>
                      <a:pt x="88" y="30"/>
                    </a:lnTo>
                    <a:lnTo>
                      <a:pt x="58" y="26"/>
                    </a:lnTo>
                    <a:lnTo>
                      <a:pt x="30" y="24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3" y="9"/>
                    </a:lnTo>
                    <a:lnTo>
                      <a:pt x="3" y="5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6"/>
                    </a:lnTo>
                    <a:lnTo>
                      <a:pt x="93" y="10"/>
                    </a:lnTo>
                    <a:lnTo>
                      <a:pt x="122" y="13"/>
                    </a:lnTo>
                    <a:lnTo>
                      <a:pt x="151" y="17"/>
                    </a:lnTo>
                    <a:lnTo>
                      <a:pt x="180" y="21"/>
                    </a:lnTo>
                    <a:lnTo>
                      <a:pt x="209" y="24"/>
                    </a:lnTo>
                    <a:lnTo>
                      <a:pt x="238" y="28"/>
                    </a:lnTo>
                    <a:close/>
                  </a:path>
                </a:pathLst>
              </a:custGeom>
              <a:solidFill>
                <a:srgbClr val="A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89" name="Freeform 137">
                <a:extLst>
                  <a:ext uri="{FF2B5EF4-FFF2-40B4-BE49-F238E27FC236}">
                    <a16:creationId xmlns:a16="http://schemas.microsoft.com/office/drawing/2014/main" id="{160A8999-F59F-47B5-F11C-4BCB9F174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5"/>
                <a:ext cx="79" cy="15"/>
              </a:xfrm>
              <a:custGeom>
                <a:avLst/>
                <a:gdLst>
                  <a:gd name="T0" fmla="*/ 238 w 238"/>
                  <a:gd name="T1" fmla="*/ 28 h 47"/>
                  <a:gd name="T2" fmla="*/ 237 w 238"/>
                  <a:gd name="T3" fmla="*/ 33 h 47"/>
                  <a:gd name="T4" fmla="*/ 235 w 238"/>
                  <a:gd name="T5" fmla="*/ 37 h 47"/>
                  <a:gd name="T6" fmla="*/ 234 w 238"/>
                  <a:gd name="T7" fmla="*/ 41 h 47"/>
                  <a:gd name="T8" fmla="*/ 232 w 238"/>
                  <a:gd name="T9" fmla="*/ 47 h 47"/>
                  <a:gd name="T10" fmla="*/ 204 w 238"/>
                  <a:gd name="T11" fmla="*/ 43 h 47"/>
                  <a:gd name="T12" fmla="*/ 174 w 238"/>
                  <a:gd name="T13" fmla="*/ 40 h 47"/>
                  <a:gd name="T14" fmla="*/ 146 w 238"/>
                  <a:gd name="T15" fmla="*/ 36 h 47"/>
                  <a:gd name="T16" fmla="*/ 116 w 238"/>
                  <a:gd name="T17" fmla="*/ 32 h 47"/>
                  <a:gd name="T18" fmla="*/ 88 w 238"/>
                  <a:gd name="T19" fmla="*/ 28 h 47"/>
                  <a:gd name="T20" fmla="*/ 58 w 238"/>
                  <a:gd name="T21" fmla="*/ 24 h 47"/>
                  <a:gd name="T22" fmla="*/ 30 w 238"/>
                  <a:gd name="T23" fmla="*/ 21 h 47"/>
                  <a:gd name="T24" fmla="*/ 0 w 238"/>
                  <a:gd name="T25" fmla="*/ 17 h 47"/>
                  <a:gd name="T26" fmla="*/ 2 w 238"/>
                  <a:gd name="T27" fmla="*/ 13 h 47"/>
                  <a:gd name="T28" fmla="*/ 3 w 238"/>
                  <a:gd name="T29" fmla="*/ 8 h 47"/>
                  <a:gd name="T30" fmla="*/ 3 w 238"/>
                  <a:gd name="T31" fmla="*/ 4 h 47"/>
                  <a:gd name="T32" fmla="*/ 5 w 238"/>
                  <a:gd name="T33" fmla="*/ 0 h 47"/>
                  <a:gd name="T34" fmla="*/ 35 w 238"/>
                  <a:gd name="T35" fmla="*/ 4 h 47"/>
                  <a:gd name="T36" fmla="*/ 63 w 238"/>
                  <a:gd name="T37" fmla="*/ 7 h 47"/>
                  <a:gd name="T38" fmla="*/ 93 w 238"/>
                  <a:gd name="T39" fmla="*/ 11 h 47"/>
                  <a:gd name="T40" fmla="*/ 121 w 238"/>
                  <a:gd name="T41" fmla="*/ 13 h 47"/>
                  <a:gd name="T42" fmla="*/ 151 w 238"/>
                  <a:gd name="T43" fmla="*/ 17 h 47"/>
                  <a:gd name="T44" fmla="*/ 179 w 238"/>
                  <a:gd name="T45" fmla="*/ 21 h 47"/>
                  <a:gd name="T46" fmla="*/ 209 w 238"/>
                  <a:gd name="T47" fmla="*/ 24 h 47"/>
                  <a:gd name="T48" fmla="*/ 238 w 238"/>
                  <a:gd name="T4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8" h="47">
                    <a:moveTo>
                      <a:pt x="238" y="28"/>
                    </a:moveTo>
                    <a:lnTo>
                      <a:pt x="237" y="33"/>
                    </a:lnTo>
                    <a:lnTo>
                      <a:pt x="235" y="37"/>
                    </a:lnTo>
                    <a:lnTo>
                      <a:pt x="234" y="41"/>
                    </a:lnTo>
                    <a:lnTo>
                      <a:pt x="232" y="47"/>
                    </a:lnTo>
                    <a:lnTo>
                      <a:pt x="204" y="43"/>
                    </a:lnTo>
                    <a:lnTo>
                      <a:pt x="174" y="40"/>
                    </a:lnTo>
                    <a:lnTo>
                      <a:pt x="146" y="36"/>
                    </a:lnTo>
                    <a:lnTo>
                      <a:pt x="116" y="32"/>
                    </a:lnTo>
                    <a:lnTo>
                      <a:pt x="88" y="28"/>
                    </a:lnTo>
                    <a:lnTo>
                      <a:pt x="58" y="24"/>
                    </a:lnTo>
                    <a:lnTo>
                      <a:pt x="30" y="21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3" y="8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7"/>
                    </a:lnTo>
                    <a:lnTo>
                      <a:pt x="93" y="11"/>
                    </a:lnTo>
                    <a:lnTo>
                      <a:pt x="121" y="13"/>
                    </a:lnTo>
                    <a:lnTo>
                      <a:pt x="151" y="17"/>
                    </a:lnTo>
                    <a:lnTo>
                      <a:pt x="179" y="21"/>
                    </a:lnTo>
                    <a:lnTo>
                      <a:pt x="209" y="24"/>
                    </a:lnTo>
                    <a:lnTo>
                      <a:pt x="238" y="28"/>
                    </a:lnTo>
                    <a:close/>
                  </a:path>
                </a:pathLst>
              </a:custGeom>
              <a:solidFill>
                <a:srgbClr val="AD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0" name="Freeform 138">
                <a:extLst>
                  <a:ext uri="{FF2B5EF4-FFF2-40B4-BE49-F238E27FC236}">
                    <a16:creationId xmlns:a16="http://schemas.microsoft.com/office/drawing/2014/main" id="{D35EF9BE-20C4-5DE5-1E98-FE98E3BF8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5"/>
                <a:ext cx="79" cy="15"/>
              </a:xfrm>
              <a:custGeom>
                <a:avLst/>
                <a:gdLst>
                  <a:gd name="T0" fmla="*/ 237 w 237"/>
                  <a:gd name="T1" fmla="*/ 28 h 44"/>
                  <a:gd name="T2" fmla="*/ 235 w 237"/>
                  <a:gd name="T3" fmla="*/ 32 h 44"/>
                  <a:gd name="T4" fmla="*/ 235 w 237"/>
                  <a:gd name="T5" fmla="*/ 36 h 44"/>
                  <a:gd name="T6" fmla="*/ 234 w 237"/>
                  <a:gd name="T7" fmla="*/ 40 h 44"/>
                  <a:gd name="T8" fmla="*/ 232 w 237"/>
                  <a:gd name="T9" fmla="*/ 44 h 44"/>
                  <a:gd name="T10" fmla="*/ 204 w 237"/>
                  <a:gd name="T11" fmla="*/ 40 h 44"/>
                  <a:gd name="T12" fmla="*/ 174 w 237"/>
                  <a:gd name="T13" fmla="*/ 38 h 44"/>
                  <a:gd name="T14" fmla="*/ 146 w 237"/>
                  <a:gd name="T15" fmla="*/ 34 h 44"/>
                  <a:gd name="T16" fmla="*/ 116 w 237"/>
                  <a:gd name="T17" fmla="*/ 30 h 44"/>
                  <a:gd name="T18" fmla="*/ 88 w 237"/>
                  <a:gd name="T19" fmla="*/ 27 h 44"/>
                  <a:gd name="T20" fmla="*/ 58 w 237"/>
                  <a:gd name="T21" fmla="*/ 23 h 44"/>
                  <a:gd name="T22" fmla="*/ 30 w 237"/>
                  <a:gd name="T23" fmla="*/ 19 h 44"/>
                  <a:gd name="T24" fmla="*/ 0 w 237"/>
                  <a:gd name="T25" fmla="*/ 15 h 44"/>
                  <a:gd name="T26" fmla="*/ 2 w 237"/>
                  <a:gd name="T27" fmla="*/ 11 h 44"/>
                  <a:gd name="T28" fmla="*/ 3 w 237"/>
                  <a:gd name="T29" fmla="*/ 7 h 44"/>
                  <a:gd name="T30" fmla="*/ 3 w 237"/>
                  <a:gd name="T31" fmla="*/ 4 h 44"/>
                  <a:gd name="T32" fmla="*/ 5 w 237"/>
                  <a:gd name="T33" fmla="*/ 0 h 44"/>
                  <a:gd name="T34" fmla="*/ 35 w 237"/>
                  <a:gd name="T35" fmla="*/ 4 h 44"/>
                  <a:gd name="T36" fmla="*/ 63 w 237"/>
                  <a:gd name="T37" fmla="*/ 7 h 44"/>
                  <a:gd name="T38" fmla="*/ 93 w 237"/>
                  <a:gd name="T39" fmla="*/ 11 h 44"/>
                  <a:gd name="T40" fmla="*/ 121 w 237"/>
                  <a:gd name="T41" fmla="*/ 14 h 44"/>
                  <a:gd name="T42" fmla="*/ 151 w 237"/>
                  <a:gd name="T43" fmla="*/ 18 h 44"/>
                  <a:gd name="T44" fmla="*/ 179 w 237"/>
                  <a:gd name="T45" fmla="*/ 22 h 44"/>
                  <a:gd name="T46" fmla="*/ 209 w 237"/>
                  <a:gd name="T47" fmla="*/ 24 h 44"/>
                  <a:gd name="T48" fmla="*/ 237 w 237"/>
                  <a:gd name="T49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7" h="44">
                    <a:moveTo>
                      <a:pt x="237" y="28"/>
                    </a:moveTo>
                    <a:lnTo>
                      <a:pt x="235" y="32"/>
                    </a:lnTo>
                    <a:lnTo>
                      <a:pt x="235" y="36"/>
                    </a:lnTo>
                    <a:lnTo>
                      <a:pt x="234" y="40"/>
                    </a:lnTo>
                    <a:lnTo>
                      <a:pt x="232" y="44"/>
                    </a:lnTo>
                    <a:lnTo>
                      <a:pt x="204" y="40"/>
                    </a:lnTo>
                    <a:lnTo>
                      <a:pt x="174" y="38"/>
                    </a:lnTo>
                    <a:lnTo>
                      <a:pt x="146" y="34"/>
                    </a:lnTo>
                    <a:lnTo>
                      <a:pt x="116" y="30"/>
                    </a:lnTo>
                    <a:lnTo>
                      <a:pt x="88" y="27"/>
                    </a:lnTo>
                    <a:lnTo>
                      <a:pt x="58" y="23"/>
                    </a:lnTo>
                    <a:lnTo>
                      <a:pt x="30" y="19"/>
                    </a:lnTo>
                    <a:lnTo>
                      <a:pt x="0" y="15"/>
                    </a:lnTo>
                    <a:lnTo>
                      <a:pt x="2" y="11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7"/>
                    </a:lnTo>
                    <a:lnTo>
                      <a:pt x="93" y="11"/>
                    </a:lnTo>
                    <a:lnTo>
                      <a:pt x="121" y="14"/>
                    </a:lnTo>
                    <a:lnTo>
                      <a:pt x="151" y="18"/>
                    </a:lnTo>
                    <a:lnTo>
                      <a:pt x="179" y="22"/>
                    </a:lnTo>
                    <a:lnTo>
                      <a:pt x="209" y="24"/>
                    </a:lnTo>
                    <a:lnTo>
                      <a:pt x="237" y="28"/>
                    </a:lnTo>
                    <a:close/>
                  </a:path>
                </a:pathLst>
              </a:custGeom>
              <a:solidFill>
                <a:srgbClr val="B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1" name="Freeform 139">
                <a:extLst>
                  <a:ext uri="{FF2B5EF4-FFF2-40B4-BE49-F238E27FC236}">
                    <a16:creationId xmlns:a16="http://schemas.microsoft.com/office/drawing/2014/main" id="{826376A5-C42C-3E9F-D283-3C10A5FFA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5"/>
                <a:ext cx="79" cy="14"/>
              </a:xfrm>
              <a:custGeom>
                <a:avLst/>
                <a:gdLst>
                  <a:gd name="T0" fmla="*/ 237 w 237"/>
                  <a:gd name="T1" fmla="*/ 30 h 43"/>
                  <a:gd name="T2" fmla="*/ 235 w 237"/>
                  <a:gd name="T3" fmla="*/ 32 h 43"/>
                  <a:gd name="T4" fmla="*/ 235 w 237"/>
                  <a:gd name="T5" fmla="*/ 36 h 43"/>
                  <a:gd name="T6" fmla="*/ 234 w 237"/>
                  <a:gd name="T7" fmla="*/ 40 h 43"/>
                  <a:gd name="T8" fmla="*/ 232 w 237"/>
                  <a:gd name="T9" fmla="*/ 43 h 43"/>
                  <a:gd name="T10" fmla="*/ 204 w 237"/>
                  <a:gd name="T11" fmla="*/ 39 h 43"/>
                  <a:gd name="T12" fmla="*/ 174 w 237"/>
                  <a:gd name="T13" fmla="*/ 36 h 43"/>
                  <a:gd name="T14" fmla="*/ 146 w 237"/>
                  <a:gd name="T15" fmla="*/ 32 h 43"/>
                  <a:gd name="T16" fmla="*/ 116 w 237"/>
                  <a:gd name="T17" fmla="*/ 28 h 43"/>
                  <a:gd name="T18" fmla="*/ 88 w 237"/>
                  <a:gd name="T19" fmla="*/ 26 h 43"/>
                  <a:gd name="T20" fmla="*/ 58 w 237"/>
                  <a:gd name="T21" fmla="*/ 22 h 43"/>
                  <a:gd name="T22" fmla="*/ 30 w 237"/>
                  <a:gd name="T23" fmla="*/ 19 h 43"/>
                  <a:gd name="T24" fmla="*/ 0 w 237"/>
                  <a:gd name="T25" fmla="*/ 15 h 43"/>
                  <a:gd name="T26" fmla="*/ 2 w 237"/>
                  <a:gd name="T27" fmla="*/ 11 h 43"/>
                  <a:gd name="T28" fmla="*/ 3 w 237"/>
                  <a:gd name="T29" fmla="*/ 7 h 43"/>
                  <a:gd name="T30" fmla="*/ 3 w 237"/>
                  <a:gd name="T31" fmla="*/ 4 h 43"/>
                  <a:gd name="T32" fmla="*/ 5 w 237"/>
                  <a:gd name="T33" fmla="*/ 0 h 43"/>
                  <a:gd name="T34" fmla="*/ 35 w 237"/>
                  <a:gd name="T35" fmla="*/ 4 h 43"/>
                  <a:gd name="T36" fmla="*/ 63 w 237"/>
                  <a:gd name="T37" fmla="*/ 8 h 43"/>
                  <a:gd name="T38" fmla="*/ 93 w 237"/>
                  <a:gd name="T39" fmla="*/ 12 h 43"/>
                  <a:gd name="T40" fmla="*/ 121 w 237"/>
                  <a:gd name="T41" fmla="*/ 15 h 43"/>
                  <a:gd name="T42" fmla="*/ 151 w 237"/>
                  <a:gd name="T43" fmla="*/ 19 h 43"/>
                  <a:gd name="T44" fmla="*/ 179 w 237"/>
                  <a:gd name="T45" fmla="*/ 23 h 43"/>
                  <a:gd name="T46" fmla="*/ 209 w 237"/>
                  <a:gd name="T47" fmla="*/ 26 h 43"/>
                  <a:gd name="T48" fmla="*/ 237 w 237"/>
                  <a:gd name="T49" fmla="*/ 3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7" h="43">
                    <a:moveTo>
                      <a:pt x="237" y="30"/>
                    </a:moveTo>
                    <a:lnTo>
                      <a:pt x="235" y="32"/>
                    </a:lnTo>
                    <a:lnTo>
                      <a:pt x="235" y="36"/>
                    </a:lnTo>
                    <a:lnTo>
                      <a:pt x="234" y="40"/>
                    </a:lnTo>
                    <a:lnTo>
                      <a:pt x="232" y="43"/>
                    </a:lnTo>
                    <a:lnTo>
                      <a:pt x="204" y="39"/>
                    </a:lnTo>
                    <a:lnTo>
                      <a:pt x="174" y="36"/>
                    </a:lnTo>
                    <a:lnTo>
                      <a:pt x="146" y="32"/>
                    </a:lnTo>
                    <a:lnTo>
                      <a:pt x="116" y="28"/>
                    </a:lnTo>
                    <a:lnTo>
                      <a:pt x="88" y="26"/>
                    </a:lnTo>
                    <a:lnTo>
                      <a:pt x="58" y="22"/>
                    </a:lnTo>
                    <a:lnTo>
                      <a:pt x="30" y="19"/>
                    </a:lnTo>
                    <a:lnTo>
                      <a:pt x="0" y="15"/>
                    </a:lnTo>
                    <a:lnTo>
                      <a:pt x="2" y="11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8"/>
                    </a:lnTo>
                    <a:lnTo>
                      <a:pt x="93" y="12"/>
                    </a:lnTo>
                    <a:lnTo>
                      <a:pt x="121" y="15"/>
                    </a:lnTo>
                    <a:lnTo>
                      <a:pt x="151" y="19"/>
                    </a:lnTo>
                    <a:lnTo>
                      <a:pt x="179" y="23"/>
                    </a:lnTo>
                    <a:lnTo>
                      <a:pt x="209" y="26"/>
                    </a:lnTo>
                    <a:lnTo>
                      <a:pt x="237" y="30"/>
                    </a:lnTo>
                    <a:close/>
                  </a:path>
                </a:pathLst>
              </a:custGeom>
              <a:solidFill>
                <a:srgbClr val="BC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2" name="Freeform 140">
                <a:extLst>
                  <a:ext uri="{FF2B5EF4-FFF2-40B4-BE49-F238E27FC236}">
                    <a16:creationId xmlns:a16="http://schemas.microsoft.com/office/drawing/2014/main" id="{2D3E9D66-86C9-B3D7-EF5E-D105016AF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6"/>
                <a:ext cx="79" cy="13"/>
              </a:xfrm>
              <a:custGeom>
                <a:avLst/>
                <a:gdLst>
                  <a:gd name="T0" fmla="*/ 237 w 237"/>
                  <a:gd name="T1" fmla="*/ 29 h 41"/>
                  <a:gd name="T2" fmla="*/ 235 w 237"/>
                  <a:gd name="T3" fmla="*/ 32 h 41"/>
                  <a:gd name="T4" fmla="*/ 235 w 237"/>
                  <a:gd name="T5" fmla="*/ 34 h 41"/>
                  <a:gd name="T6" fmla="*/ 234 w 237"/>
                  <a:gd name="T7" fmla="*/ 38 h 41"/>
                  <a:gd name="T8" fmla="*/ 232 w 237"/>
                  <a:gd name="T9" fmla="*/ 41 h 41"/>
                  <a:gd name="T10" fmla="*/ 204 w 237"/>
                  <a:gd name="T11" fmla="*/ 37 h 41"/>
                  <a:gd name="T12" fmla="*/ 174 w 237"/>
                  <a:gd name="T13" fmla="*/ 33 h 41"/>
                  <a:gd name="T14" fmla="*/ 146 w 237"/>
                  <a:gd name="T15" fmla="*/ 29 h 41"/>
                  <a:gd name="T16" fmla="*/ 116 w 237"/>
                  <a:gd name="T17" fmla="*/ 26 h 41"/>
                  <a:gd name="T18" fmla="*/ 88 w 237"/>
                  <a:gd name="T19" fmla="*/ 22 h 41"/>
                  <a:gd name="T20" fmla="*/ 58 w 237"/>
                  <a:gd name="T21" fmla="*/ 18 h 41"/>
                  <a:gd name="T22" fmla="*/ 30 w 237"/>
                  <a:gd name="T23" fmla="*/ 16 h 41"/>
                  <a:gd name="T24" fmla="*/ 0 w 237"/>
                  <a:gd name="T25" fmla="*/ 12 h 41"/>
                  <a:gd name="T26" fmla="*/ 2 w 237"/>
                  <a:gd name="T27" fmla="*/ 9 h 41"/>
                  <a:gd name="T28" fmla="*/ 3 w 237"/>
                  <a:gd name="T29" fmla="*/ 5 h 41"/>
                  <a:gd name="T30" fmla="*/ 3 w 237"/>
                  <a:gd name="T31" fmla="*/ 2 h 41"/>
                  <a:gd name="T32" fmla="*/ 5 w 237"/>
                  <a:gd name="T33" fmla="*/ 0 h 41"/>
                  <a:gd name="T34" fmla="*/ 35 w 237"/>
                  <a:gd name="T35" fmla="*/ 4 h 41"/>
                  <a:gd name="T36" fmla="*/ 63 w 237"/>
                  <a:gd name="T37" fmla="*/ 6 h 41"/>
                  <a:gd name="T38" fmla="*/ 93 w 237"/>
                  <a:gd name="T39" fmla="*/ 10 h 41"/>
                  <a:gd name="T40" fmla="*/ 121 w 237"/>
                  <a:gd name="T41" fmla="*/ 14 h 41"/>
                  <a:gd name="T42" fmla="*/ 151 w 237"/>
                  <a:gd name="T43" fmla="*/ 18 h 41"/>
                  <a:gd name="T44" fmla="*/ 179 w 237"/>
                  <a:gd name="T45" fmla="*/ 22 h 41"/>
                  <a:gd name="T46" fmla="*/ 209 w 237"/>
                  <a:gd name="T47" fmla="*/ 25 h 41"/>
                  <a:gd name="T48" fmla="*/ 237 w 237"/>
                  <a:gd name="T4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7" h="41">
                    <a:moveTo>
                      <a:pt x="237" y="29"/>
                    </a:moveTo>
                    <a:lnTo>
                      <a:pt x="235" y="32"/>
                    </a:lnTo>
                    <a:lnTo>
                      <a:pt x="235" y="34"/>
                    </a:lnTo>
                    <a:lnTo>
                      <a:pt x="234" y="38"/>
                    </a:lnTo>
                    <a:lnTo>
                      <a:pt x="232" y="41"/>
                    </a:lnTo>
                    <a:lnTo>
                      <a:pt x="204" y="37"/>
                    </a:lnTo>
                    <a:lnTo>
                      <a:pt x="174" y="33"/>
                    </a:lnTo>
                    <a:lnTo>
                      <a:pt x="146" y="29"/>
                    </a:lnTo>
                    <a:lnTo>
                      <a:pt x="116" y="26"/>
                    </a:lnTo>
                    <a:lnTo>
                      <a:pt x="88" y="22"/>
                    </a:lnTo>
                    <a:lnTo>
                      <a:pt x="58" y="18"/>
                    </a:lnTo>
                    <a:lnTo>
                      <a:pt x="30" y="16"/>
                    </a:lnTo>
                    <a:lnTo>
                      <a:pt x="0" y="12"/>
                    </a:lnTo>
                    <a:lnTo>
                      <a:pt x="2" y="9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6"/>
                    </a:lnTo>
                    <a:lnTo>
                      <a:pt x="93" y="10"/>
                    </a:lnTo>
                    <a:lnTo>
                      <a:pt x="121" y="14"/>
                    </a:lnTo>
                    <a:lnTo>
                      <a:pt x="151" y="18"/>
                    </a:lnTo>
                    <a:lnTo>
                      <a:pt x="179" y="22"/>
                    </a:lnTo>
                    <a:lnTo>
                      <a:pt x="209" y="25"/>
                    </a:lnTo>
                    <a:lnTo>
                      <a:pt x="237" y="29"/>
                    </a:lnTo>
                    <a:close/>
                  </a:path>
                </a:pathLst>
              </a:custGeom>
              <a:solidFill>
                <a:srgbClr val="C4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3" name="Freeform 141">
                <a:extLst>
                  <a:ext uri="{FF2B5EF4-FFF2-40B4-BE49-F238E27FC236}">
                    <a16:creationId xmlns:a16="http://schemas.microsoft.com/office/drawing/2014/main" id="{622E8F3D-EF0A-4D31-43B9-8DEC1AC1F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6"/>
                <a:ext cx="79" cy="13"/>
              </a:xfrm>
              <a:custGeom>
                <a:avLst/>
                <a:gdLst>
                  <a:gd name="T0" fmla="*/ 237 w 237"/>
                  <a:gd name="T1" fmla="*/ 29 h 39"/>
                  <a:gd name="T2" fmla="*/ 235 w 237"/>
                  <a:gd name="T3" fmla="*/ 32 h 39"/>
                  <a:gd name="T4" fmla="*/ 235 w 237"/>
                  <a:gd name="T5" fmla="*/ 33 h 39"/>
                  <a:gd name="T6" fmla="*/ 234 w 237"/>
                  <a:gd name="T7" fmla="*/ 36 h 39"/>
                  <a:gd name="T8" fmla="*/ 232 w 237"/>
                  <a:gd name="T9" fmla="*/ 39 h 39"/>
                  <a:gd name="T10" fmla="*/ 204 w 237"/>
                  <a:gd name="T11" fmla="*/ 35 h 39"/>
                  <a:gd name="T12" fmla="*/ 174 w 237"/>
                  <a:gd name="T13" fmla="*/ 32 h 39"/>
                  <a:gd name="T14" fmla="*/ 146 w 237"/>
                  <a:gd name="T15" fmla="*/ 28 h 39"/>
                  <a:gd name="T16" fmla="*/ 116 w 237"/>
                  <a:gd name="T17" fmla="*/ 24 h 39"/>
                  <a:gd name="T18" fmla="*/ 88 w 237"/>
                  <a:gd name="T19" fmla="*/ 21 h 39"/>
                  <a:gd name="T20" fmla="*/ 58 w 237"/>
                  <a:gd name="T21" fmla="*/ 17 h 39"/>
                  <a:gd name="T22" fmla="*/ 30 w 237"/>
                  <a:gd name="T23" fmla="*/ 13 h 39"/>
                  <a:gd name="T24" fmla="*/ 0 w 237"/>
                  <a:gd name="T25" fmla="*/ 9 h 39"/>
                  <a:gd name="T26" fmla="*/ 2 w 237"/>
                  <a:gd name="T27" fmla="*/ 7 h 39"/>
                  <a:gd name="T28" fmla="*/ 3 w 237"/>
                  <a:gd name="T29" fmla="*/ 5 h 39"/>
                  <a:gd name="T30" fmla="*/ 3 w 237"/>
                  <a:gd name="T31" fmla="*/ 3 h 39"/>
                  <a:gd name="T32" fmla="*/ 5 w 237"/>
                  <a:gd name="T33" fmla="*/ 0 h 39"/>
                  <a:gd name="T34" fmla="*/ 35 w 237"/>
                  <a:gd name="T35" fmla="*/ 4 h 39"/>
                  <a:gd name="T36" fmla="*/ 63 w 237"/>
                  <a:gd name="T37" fmla="*/ 7 h 39"/>
                  <a:gd name="T38" fmla="*/ 93 w 237"/>
                  <a:gd name="T39" fmla="*/ 11 h 39"/>
                  <a:gd name="T40" fmla="*/ 121 w 237"/>
                  <a:gd name="T41" fmla="*/ 15 h 39"/>
                  <a:gd name="T42" fmla="*/ 151 w 237"/>
                  <a:gd name="T43" fmla="*/ 17 h 39"/>
                  <a:gd name="T44" fmla="*/ 179 w 237"/>
                  <a:gd name="T45" fmla="*/ 21 h 39"/>
                  <a:gd name="T46" fmla="*/ 209 w 237"/>
                  <a:gd name="T47" fmla="*/ 25 h 39"/>
                  <a:gd name="T48" fmla="*/ 237 w 237"/>
                  <a:gd name="T49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7" h="39">
                    <a:moveTo>
                      <a:pt x="237" y="29"/>
                    </a:moveTo>
                    <a:lnTo>
                      <a:pt x="235" y="32"/>
                    </a:lnTo>
                    <a:lnTo>
                      <a:pt x="235" y="33"/>
                    </a:lnTo>
                    <a:lnTo>
                      <a:pt x="234" y="36"/>
                    </a:lnTo>
                    <a:lnTo>
                      <a:pt x="232" y="39"/>
                    </a:lnTo>
                    <a:lnTo>
                      <a:pt x="204" y="35"/>
                    </a:lnTo>
                    <a:lnTo>
                      <a:pt x="174" y="32"/>
                    </a:lnTo>
                    <a:lnTo>
                      <a:pt x="146" y="28"/>
                    </a:lnTo>
                    <a:lnTo>
                      <a:pt x="116" y="24"/>
                    </a:lnTo>
                    <a:lnTo>
                      <a:pt x="88" y="21"/>
                    </a:lnTo>
                    <a:lnTo>
                      <a:pt x="58" y="17"/>
                    </a:lnTo>
                    <a:lnTo>
                      <a:pt x="30" y="13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5" y="4"/>
                    </a:lnTo>
                    <a:lnTo>
                      <a:pt x="63" y="7"/>
                    </a:lnTo>
                    <a:lnTo>
                      <a:pt x="93" y="11"/>
                    </a:lnTo>
                    <a:lnTo>
                      <a:pt x="121" y="15"/>
                    </a:lnTo>
                    <a:lnTo>
                      <a:pt x="151" y="17"/>
                    </a:lnTo>
                    <a:lnTo>
                      <a:pt x="179" y="21"/>
                    </a:lnTo>
                    <a:lnTo>
                      <a:pt x="209" y="25"/>
                    </a:lnTo>
                    <a:lnTo>
                      <a:pt x="237" y="29"/>
                    </a:lnTo>
                    <a:close/>
                  </a:path>
                </a:pathLst>
              </a:custGeom>
              <a:solidFill>
                <a:srgbClr val="C98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4" name="Freeform 142">
                <a:extLst>
                  <a:ext uri="{FF2B5EF4-FFF2-40B4-BE49-F238E27FC236}">
                    <a16:creationId xmlns:a16="http://schemas.microsoft.com/office/drawing/2014/main" id="{4CA003A4-73D4-C7D4-CE9D-AFCEA896B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" y="1186"/>
                <a:ext cx="79" cy="12"/>
              </a:xfrm>
              <a:custGeom>
                <a:avLst/>
                <a:gdLst>
                  <a:gd name="T0" fmla="*/ 237 w 237"/>
                  <a:gd name="T1" fmla="*/ 28 h 36"/>
                  <a:gd name="T2" fmla="*/ 232 w 237"/>
                  <a:gd name="T3" fmla="*/ 36 h 36"/>
                  <a:gd name="T4" fmla="*/ 0 w 237"/>
                  <a:gd name="T5" fmla="*/ 8 h 36"/>
                  <a:gd name="T6" fmla="*/ 3 w 237"/>
                  <a:gd name="T7" fmla="*/ 0 h 36"/>
                  <a:gd name="T8" fmla="*/ 237 w 237"/>
                  <a:gd name="T9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36">
                    <a:moveTo>
                      <a:pt x="237" y="28"/>
                    </a:moveTo>
                    <a:lnTo>
                      <a:pt x="232" y="36"/>
                    </a:lnTo>
                    <a:lnTo>
                      <a:pt x="0" y="8"/>
                    </a:lnTo>
                    <a:lnTo>
                      <a:pt x="3" y="0"/>
                    </a:lnTo>
                    <a:lnTo>
                      <a:pt x="237" y="28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5" name="Freeform 143">
                <a:extLst>
                  <a:ext uri="{FF2B5EF4-FFF2-40B4-BE49-F238E27FC236}">
                    <a16:creationId xmlns:a16="http://schemas.microsoft.com/office/drawing/2014/main" id="{2581783A-E82E-848C-B66C-4CBF738DE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" y="1376"/>
                <a:ext cx="701" cy="155"/>
              </a:xfrm>
              <a:custGeom>
                <a:avLst/>
                <a:gdLst>
                  <a:gd name="T0" fmla="*/ 2043 w 2103"/>
                  <a:gd name="T1" fmla="*/ 335 h 465"/>
                  <a:gd name="T2" fmla="*/ 1927 w 2103"/>
                  <a:gd name="T3" fmla="*/ 322 h 465"/>
                  <a:gd name="T4" fmla="*/ 1814 w 2103"/>
                  <a:gd name="T5" fmla="*/ 307 h 465"/>
                  <a:gd name="T6" fmla="*/ 1700 w 2103"/>
                  <a:gd name="T7" fmla="*/ 291 h 465"/>
                  <a:gd name="T8" fmla="*/ 1588 w 2103"/>
                  <a:gd name="T9" fmla="*/ 274 h 465"/>
                  <a:gd name="T10" fmla="*/ 1475 w 2103"/>
                  <a:gd name="T11" fmla="*/ 255 h 465"/>
                  <a:gd name="T12" fmla="*/ 1362 w 2103"/>
                  <a:gd name="T13" fmla="*/ 235 h 465"/>
                  <a:gd name="T14" fmla="*/ 1249 w 2103"/>
                  <a:gd name="T15" fmla="*/ 214 h 465"/>
                  <a:gd name="T16" fmla="*/ 796 w 2103"/>
                  <a:gd name="T17" fmla="*/ 140 h 465"/>
                  <a:gd name="T18" fmla="*/ 692 w 2103"/>
                  <a:gd name="T19" fmla="*/ 129 h 465"/>
                  <a:gd name="T20" fmla="*/ 590 w 2103"/>
                  <a:gd name="T21" fmla="*/ 118 h 465"/>
                  <a:gd name="T22" fmla="*/ 491 w 2103"/>
                  <a:gd name="T23" fmla="*/ 106 h 465"/>
                  <a:gd name="T24" fmla="*/ 393 w 2103"/>
                  <a:gd name="T25" fmla="*/ 92 h 465"/>
                  <a:gd name="T26" fmla="*/ 296 w 2103"/>
                  <a:gd name="T27" fmla="*/ 74 h 465"/>
                  <a:gd name="T28" fmla="*/ 198 w 2103"/>
                  <a:gd name="T29" fmla="*/ 53 h 465"/>
                  <a:gd name="T30" fmla="*/ 100 w 2103"/>
                  <a:gd name="T31" fmla="*/ 29 h 465"/>
                  <a:gd name="T32" fmla="*/ 0 w 2103"/>
                  <a:gd name="T33" fmla="*/ 0 h 465"/>
                  <a:gd name="T34" fmla="*/ 73 w 2103"/>
                  <a:gd name="T35" fmla="*/ 134 h 465"/>
                  <a:gd name="T36" fmla="*/ 162 w 2103"/>
                  <a:gd name="T37" fmla="*/ 159 h 465"/>
                  <a:gd name="T38" fmla="*/ 250 w 2103"/>
                  <a:gd name="T39" fmla="*/ 179 h 465"/>
                  <a:gd name="T40" fmla="*/ 336 w 2103"/>
                  <a:gd name="T41" fmla="*/ 195 h 465"/>
                  <a:gd name="T42" fmla="*/ 422 w 2103"/>
                  <a:gd name="T43" fmla="*/ 210 h 465"/>
                  <a:gd name="T44" fmla="*/ 510 w 2103"/>
                  <a:gd name="T45" fmla="*/ 221 h 465"/>
                  <a:gd name="T46" fmla="*/ 601 w 2103"/>
                  <a:gd name="T47" fmla="*/ 231 h 465"/>
                  <a:gd name="T48" fmla="*/ 695 w 2103"/>
                  <a:gd name="T49" fmla="*/ 243 h 465"/>
                  <a:gd name="T50" fmla="*/ 1053 w 2103"/>
                  <a:gd name="T51" fmla="*/ 295 h 465"/>
                  <a:gd name="T52" fmla="*/ 1385 w 2103"/>
                  <a:gd name="T53" fmla="*/ 352 h 465"/>
                  <a:gd name="T54" fmla="*/ 1480 w 2103"/>
                  <a:gd name="T55" fmla="*/ 373 h 465"/>
                  <a:gd name="T56" fmla="*/ 1573 w 2103"/>
                  <a:gd name="T57" fmla="*/ 393 h 465"/>
                  <a:gd name="T58" fmla="*/ 1666 w 2103"/>
                  <a:gd name="T59" fmla="*/ 412 h 465"/>
                  <a:gd name="T60" fmla="*/ 1758 w 2103"/>
                  <a:gd name="T61" fmla="*/ 428 h 465"/>
                  <a:gd name="T62" fmla="*/ 1852 w 2103"/>
                  <a:gd name="T63" fmla="*/ 442 h 465"/>
                  <a:gd name="T64" fmla="*/ 1947 w 2103"/>
                  <a:gd name="T65" fmla="*/ 453 h 465"/>
                  <a:gd name="T66" fmla="*/ 2045 w 2103"/>
                  <a:gd name="T67" fmla="*/ 462 h 465"/>
                  <a:gd name="T68" fmla="*/ 2103 w 2103"/>
                  <a:gd name="T69" fmla="*/ 341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03" h="465">
                    <a:moveTo>
                      <a:pt x="2103" y="341"/>
                    </a:moveTo>
                    <a:lnTo>
                      <a:pt x="2043" y="335"/>
                    </a:lnTo>
                    <a:lnTo>
                      <a:pt x="1985" y="328"/>
                    </a:lnTo>
                    <a:lnTo>
                      <a:pt x="1927" y="322"/>
                    </a:lnTo>
                    <a:lnTo>
                      <a:pt x="1871" y="314"/>
                    </a:lnTo>
                    <a:lnTo>
                      <a:pt x="1814" y="307"/>
                    </a:lnTo>
                    <a:lnTo>
                      <a:pt x="1756" y="299"/>
                    </a:lnTo>
                    <a:lnTo>
                      <a:pt x="1700" y="291"/>
                    </a:lnTo>
                    <a:lnTo>
                      <a:pt x="1645" y="282"/>
                    </a:lnTo>
                    <a:lnTo>
                      <a:pt x="1588" y="274"/>
                    </a:lnTo>
                    <a:lnTo>
                      <a:pt x="1532" y="264"/>
                    </a:lnTo>
                    <a:lnTo>
                      <a:pt x="1475" y="255"/>
                    </a:lnTo>
                    <a:lnTo>
                      <a:pt x="1419" y="246"/>
                    </a:lnTo>
                    <a:lnTo>
                      <a:pt x="1362" y="235"/>
                    </a:lnTo>
                    <a:lnTo>
                      <a:pt x="1306" y="225"/>
                    </a:lnTo>
                    <a:lnTo>
                      <a:pt x="1249" y="214"/>
                    </a:lnTo>
                    <a:lnTo>
                      <a:pt x="1191" y="202"/>
                    </a:lnTo>
                    <a:lnTo>
                      <a:pt x="796" y="140"/>
                    </a:lnTo>
                    <a:lnTo>
                      <a:pt x="744" y="134"/>
                    </a:lnTo>
                    <a:lnTo>
                      <a:pt x="692" y="129"/>
                    </a:lnTo>
                    <a:lnTo>
                      <a:pt x="641" y="124"/>
                    </a:lnTo>
                    <a:lnTo>
                      <a:pt x="590" y="118"/>
                    </a:lnTo>
                    <a:lnTo>
                      <a:pt x="540" y="112"/>
                    </a:lnTo>
                    <a:lnTo>
                      <a:pt x="491" y="106"/>
                    </a:lnTo>
                    <a:lnTo>
                      <a:pt x="442" y="98"/>
                    </a:lnTo>
                    <a:lnTo>
                      <a:pt x="393" y="92"/>
                    </a:lnTo>
                    <a:lnTo>
                      <a:pt x="344" y="82"/>
                    </a:lnTo>
                    <a:lnTo>
                      <a:pt x="296" y="74"/>
                    </a:lnTo>
                    <a:lnTo>
                      <a:pt x="247" y="64"/>
                    </a:lnTo>
                    <a:lnTo>
                      <a:pt x="198" y="53"/>
                    </a:lnTo>
                    <a:lnTo>
                      <a:pt x="149" y="41"/>
                    </a:lnTo>
                    <a:lnTo>
                      <a:pt x="100" y="29"/>
                    </a:lnTo>
                    <a:lnTo>
                      <a:pt x="51" y="15"/>
                    </a:lnTo>
                    <a:lnTo>
                      <a:pt x="0" y="0"/>
                    </a:lnTo>
                    <a:lnTo>
                      <a:pt x="27" y="120"/>
                    </a:lnTo>
                    <a:lnTo>
                      <a:pt x="73" y="134"/>
                    </a:lnTo>
                    <a:lnTo>
                      <a:pt x="117" y="147"/>
                    </a:lnTo>
                    <a:lnTo>
                      <a:pt x="162" y="159"/>
                    </a:lnTo>
                    <a:lnTo>
                      <a:pt x="207" y="170"/>
                    </a:lnTo>
                    <a:lnTo>
                      <a:pt x="250" y="179"/>
                    </a:lnTo>
                    <a:lnTo>
                      <a:pt x="293" y="189"/>
                    </a:lnTo>
                    <a:lnTo>
                      <a:pt x="336" y="195"/>
                    </a:lnTo>
                    <a:lnTo>
                      <a:pt x="379" y="203"/>
                    </a:lnTo>
                    <a:lnTo>
                      <a:pt x="422" y="210"/>
                    </a:lnTo>
                    <a:lnTo>
                      <a:pt x="467" y="215"/>
                    </a:lnTo>
                    <a:lnTo>
                      <a:pt x="510" y="221"/>
                    </a:lnTo>
                    <a:lnTo>
                      <a:pt x="556" y="226"/>
                    </a:lnTo>
                    <a:lnTo>
                      <a:pt x="601" y="231"/>
                    </a:lnTo>
                    <a:lnTo>
                      <a:pt x="647" y="236"/>
                    </a:lnTo>
                    <a:lnTo>
                      <a:pt x="695" y="243"/>
                    </a:lnTo>
                    <a:lnTo>
                      <a:pt x="744" y="248"/>
                    </a:lnTo>
                    <a:lnTo>
                      <a:pt x="1053" y="295"/>
                    </a:lnTo>
                    <a:lnTo>
                      <a:pt x="1337" y="341"/>
                    </a:lnTo>
                    <a:lnTo>
                      <a:pt x="1385" y="352"/>
                    </a:lnTo>
                    <a:lnTo>
                      <a:pt x="1432" y="363"/>
                    </a:lnTo>
                    <a:lnTo>
                      <a:pt x="1480" y="373"/>
                    </a:lnTo>
                    <a:lnTo>
                      <a:pt x="1527" y="384"/>
                    </a:lnTo>
                    <a:lnTo>
                      <a:pt x="1573" y="393"/>
                    </a:lnTo>
                    <a:lnTo>
                      <a:pt x="1620" y="403"/>
                    </a:lnTo>
                    <a:lnTo>
                      <a:pt x="1666" y="412"/>
                    </a:lnTo>
                    <a:lnTo>
                      <a:pt x="1712" y="420"/>
                    </a:lnTo>
                    <a:lnTo>
                      <a:pt x="1758" y="428"/>
                    </a:lnTo>
                    <a:lnTo>
                      <a:pt x="1805" y="436"/>
                    </a:lnTo>
                    <a:lnTo>
                      <a:pt x="1852" y="442"/>
                    </a:lnTo>
                    <a:lnTo>
                      <a:pt x="1899" y="448"/>
                    </a:lnTo>
                    <a:lnTo>
                      <a:pt x="1947" y="453"/>
                    </a:lnTo>
                    <a:lnTo>
                      <a:pt x="1996" y="458"/>
                    </a:lnTo>
                    <a:lnTo>
                      <a:pt x="2045" y="462"/>
                    </a:lnTo>
                    <a:lnTo>
                      <a:pt x="2094" y="465"/>
                    </a:lnTo>
                    <a:lnTo>
                      <a:pt x="2103" y="34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6" name="Freeform 144">
                <a:extLst>
                  <a:ext uri="{FF2B5EF4-FFF2-40B4-BE49-F238E27FC236}">
                    <a16:creationId xmlns:a16="http://schemas.microsoft.com/office/drawing/2014/main" id="{3EA791D0-E444-8377-2805-0DBB25159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5" y="1365"/>
                <a:ext cx="710" cy="139"/>
              </a:xfrm>
              <a:custGeom>
                <a:avLst/>
                <a:gdLst>
                  <a:gd name="T0" fmla="*/ 2131 w 2131"/>
                  <a:gd name="T1" fmla="*/ 345 h 416"/>
                  <a:gd name="T2" fmla="*/ 2018 w 2131"/>
                  <a:gd name="T3" fmla="*/ 333 h 416"/>
                  <a:gd name="T4" fmla="*/ 1905 w 2131"/>
                  <a:gd name="T5" fmla="*/ 320 h 416"/>
                  <a:gd name="T6" fmla="*/ 1792 w 2131"/>
                  <a:gd name="T7" fmla="*/ 305 h 416"/>
                  <a:gd name="T8" fmla="*/ 1681 w 2131"/>
                  <a:gd name="T9" fmla="*/ 289 h 416"/>
                  <a:gd name="T10" fmla="*/ 1569 w 2131"/>
                  <a:gd name="T11" fmla="*/ 273 h 416"/>
                  <a:gd name="T12" fmla="*/ 1457 w 2131"/>
                  <a:gd name="T13" fmla="*/ 255 h 416"/>
                  <a:gd name="T14" fmla="*/ 1347 w 2131"/>
                  <a:gd name="T15" fmla="*/ 236 h 416"/>
                  <a:gd name="T16" fmla="*/ 1236 w 2131"/>
                  <a:gd name="T17" fmla="*/ 216 h 416"/>
                  <a:gd name="T18" fmla="*/ 1133 w 2131"/>
                  <a:gd name="T19" fmla="*/ 198 h 416"/>
                  <a:gd name="T20" fmla="*/ 1031 w 2131"/>
                  <a:gd name="T21" fmla="*/ 180 h 416"/>
                  <a:gd name="T22" fmla="*/ 930 w 2131"/>
                  <a:gd name="T23" fmla="*/ 166 h 416"/>
                  <a:gd name="T24" fmla="*/ 828 w 2131"/>
                  <a:gd name="T25" fmla="*/ 150 h 416"/>
                  <a:gd name="T26" fmla="*/ 727 w 2131"/>
                  <a:gd name="T27" fmla="*/ 137 h 416"/>
                  <a:gd name="T28" fmla="*/ 626 w 2131"/>
                  <a:gd name="T29" fmla="*/ 123 h 416"/>
                  <a:gd name="T30" fmla="*/ 524 w 2131"/>
                  <a:gd name="T31" fmla="*/ 110 h 416"/>
                  <a:gd name="T32" fmla="*/ 419 w 2131"/>
                  <a:gd name="T33" fmla="*/ 97 h 416"/>
                  <a:gd name="T34" fmla="*/ 30 w 2131"/>
                  <a:gd name="T35" fmla="*/ 0 h 416"/>
                  <a:gd name="T36" fmla="*/ 48 w 2131"/>
                  <a:gd name="T37" fmla="*/ 65 h 416"/>
                  <a:gd name="T38" fmla="*/ 409 w 2131"/>
                  <a:gd name="T39" fmla="*/ 147 h 416"/>
                  <a:gd name="T40" fmla="*/ 519 w 2131"/>
                  <a:gd name="T41" fmla="*/ 161 h 416"/>
                  <a:gd name="T42" fmla="*/ 629 w 2131"/>
                  <a:gd name="T43" fmla="*/ 175 h 416"/>
                  <a:gd name="T44" fmla="*/ 738 w 2131"/>
                  <a:gd name="T45" fmla="*/ 191 h 416"/>
                  <a:gd name="T46" fmla="*/ 848 w 2131"/>
                  <a:gd name="T47" fmla="*/ 206 h 416"/>
                  <a:gd name="T48" fmla="*/ 956 w 2131"/>
                  <a:gd name="T49" fmla="*/ 223 h 416"/>
                  <a:gd name="T50" fmla="*/ 1066 w 2131"/>
                  <a:gd name="T51" fmla="*/ 239 h 416"/>
                  <a:gd name="T52" fmla="*/ 1176 w 2131"/>
                  <a:gd name="T53" fmla="*/ 256 h 416"/>
                  <a:gd name="T54" fmla="*/ 1285 w 2131"/>
                  <a:gd name="T55" fmla="*/ 275 h 416"/>
                  <a:gd name="T56" fmla="*/ 1394 w 2131"/>
                  <a:gd name="T57" fmla="*/ 296 h 416"/>
                  <a:gd name="T58" fmla="*/ 1502 w 2131"/>
                  <a:gd name="T59" fmla="*/ 316 h 416"/>
                  <a:gd name="T60" fmla="*/ 1609 w 2131"/>
                  <a:gd name="T61" fmla="*/ 336 h 416"/>
                  <a:gd name="T62" fmla="*/ 1718 w 2131"/>
                  <a:gd name="T63" fmla="*/ 353 h 416"/>
                  <a:gd name="T64" fmla="*/ 1826 w 2131"/>
                  <a:gd name="T65" fmla="*/ 370 h 416"/>
                  <a:gd name="T66" fmla="*/ 1936 w 2131"/>
                  <a:gd name="T67" fmla="*/ 389 h 416"/>
                  <a:gd name="T68" fmla="*/ 2045 w 2131"/>
                  <a:gd name="T69" fmla="*/ 406 h 416"/>
                  <a:gd name="T70" fmla="*/ 2112 w 2131"/>
                  <a:gd name="T71" fmla="*/ 378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31" h="416">
                    <a:moveTo>
                      <a:pt x="2112" y="378"/>
                    </a:moveTo>
                    <a:lnTo>
                      <a:pt x="2131" y="345"/>
                    </a:lnTo>
                    <a:lnTo>
                      <a:pt x="2075" y="339"/>
                    </a:lnTo>
                    <a:lnTo>
                      <a:pt x="2018" y="333"/>
                    </a:lnTo>
                    <a:lnTo>
                      <a:pt x="1962" y="327"/>
                    </a:lnTo>
                    <a:lnTo>
                      <a:pt x="1905" y="320"/>
                    </a:lnTo>
                    <a:lnTo>
                      <a:pt x="1849" y="312"/>
                    </a:lnTo>
                    <a:lnTo>
                      <a:pt x="1792" y="305"/>
                    </a:lnTo>
                    <a:lnTo>
                      <a:pt x="1737" y="297"/>
                    </a:lnTo>
                    <a:lnTo>
                      <a:pt x="1681" y="289"/>
                    </a:lnTo>
                    <a:lnTo>
                      <a:pt x="1626" y="281"/>
                    </a:lnTo>
                    <a:lnTo>
                      <a:pt x="1569" y="273"/>
                    </a:lnTo>
                    <a:lnTo>
                      <a:pt x="1514" y="264"/>
                    </a:lnTo>
                    <a:lnTo>
                      <a:pt x="1457" y="255"/>
                    </a:lnTo>
                    <a:lnTo>
                      <a:pt x="1402" y="246"/>
                    </a:lnTo>
                    <a:lnTo>
                      <a:pt x="1347" y="236"/>
                    </a:lnTo>
                    <a:lnTo>
                      <a:pt x="1291" y="227"/>
                    </a:lnTo>
                    <a:lnTo>
                      <a:pt x="1236" y="216"/>
                    </a:lnTo>
                    <a:lnTo>
                      <a:pt x="1184" y="207"/>
                    </a:lnTo>
                    <a:lnTo>
                      <a:pt x="1133" y="198"/>
                    </a:lnTo>
                    <a:lnTo>
                      <a:pt x="1083" y="190"/>
                    </a:lnTo>
                    <a:lnTo>
                      <a:pt x="1031" y="180"/>
                    </a:lnTo>
                    <a:lnTo>
                      <a:pt x="980" y="173"/>
                    </a:lnTo>
                    <a:lnTo>
                      <a:pt x="930" y="166"/>
                    </a:lnTo>
                    <a:lnTo>
                      <a:pt x="879" y="158"/>
                    </a:lnTo>
                    <a:lnTo>
                      <a:pt x="828" y="150"/>
                    </a:lnTo>
                    <a:lnTo>
                      <a:pt x="778" y="143"/>
                    </a:lnTo>
                    <a:lnTo>
                      <a:pt x="727" y="137"/>
                    </a:lnTo>
                    <a:lnTo>
                      <a:pt x="677" y="130"/>
                    </a:lnTo>
                    <a:lnTo>
                      <a:pt x="626" y="123"/>
                    </a:lnTo>
                    <a:lnTo>
                      <a:pt x="574" y="117"/>
                    </a:lnTo>
                    <a:lnTo>
                      <a:pt x="524" y="110"/>
                    </a:lnTo>
                    <a:lnTo>
                      <a:pt x="471" y="103"/>
                    </a:lnTo>
                    <a:lnTo>
                      <a:pt x="419" y="97"/>
                    </a:lnTo>
                    <a:lnTo>
                      <a:pt x="174" y="44"/>
                    </a:lnTo>
                    <a:lnTo>
                      <a:pt x="30" y="0"/>
                    </a:lnTo>
                    <a:lnTo>
                      <a:pt x="0" y="32"/>
                    </a:lnTo>
                    <a:lnTo>
                      <a:pt x="48" y="65"/>
                    </a:lnTo>
                    <a:lnTo>
                      <a:pt x="354" y="141"/>
                    </a:lnTo>
                    <a:lnTo>
                      <a:pt x="409" y="147"/>
                    </a:lnTo>
                    <a:lnTo>
                      <a:pt x="464" y="154"/>
                    </a:lnTo>
                    <a:lnTo>
                      <a:pt x="519" y="161"/>
                    </a:lnTo>
                    <a:lnTo>
                      <a:pt x="574" y="169"/>
                    </a:lnTo>
                    <a:lnTo>
                      <a:pt x="629" y="175"/>
                    </a:lnTo>
                    <a:lnTo>
                      <a:pt x="683" y="183"/>
                    </a:lnTo>
                    <a:lnTo>
                      <a:pt x="738" y="191"/>
                    </a:lnTo>
                    <a:lnTo>
                      <a:pt x="793" y="198"/>
                    </a:lnTo>
                    <a:lnTo>
                      <a:pt x="848" y="206"/>
                    </a:lnTo>
                    <a:lnTo>
                      <a:pt x="903" y="214"/>
                    </a:lnTo>
                    <a:lnTo>
                      <a:pt x="956" y="223"/>
                    </a:lnTo>
                    <a:lnTo>
                      <a:pt x="1011" y="231"/>
                    </a:lnTo>
                    <a:lnTo>
                      <a:pt x="1066" y="239"/>
                    </a:lnTo>
                    <a:lnTo>
                      <a:pt x="1121" y="247"/>
                    </a:lnTo>
                    <a:lnTo>
                      <a:pt x="1176" y="256"/>
                    </a:lnTo>
                    <a:lnTo>
                      <a:pt x="1231" y="264"/>
                    </a:lnTo>
                    <a:lnTo>
                      <a:pt x="1285" y="275"/>
                    </a:lnTo>
                    <a:lnTo>
                      <a:pt x="1340" y="287"/>
                    </a:lnTo>
                    <a:lnTo>
                      <a:pt x="1394" y="296"/>
                    </a:lnTo>
                    <a:lnTo>
                      <a:pt x="1447" y="307"/>
                    </a:lnTo>
                    <a:lnTo>
                      <a:pt x="1502" y="316"/>
                    </a:lnTo>
                    <a:lnTo>
                      <a:pt x="1556" y="327"/>
                    </a:lnTo>
                    <a:lnTo>
                      <a:pt x="1609" y="336"/>
                    </a:lnTo>
                    <a:lnTo>
                      <a:pt x="1664" y="344"/>
                    </a:lnTo>
                    <a:lnTo>
                      <a:pt x="1718" y="353"/>
                    </a:lnTo>
                    <a:lnTo>
                      <a:pt x="1773" y="362"/>
                    </a:lnTo>
                    <a:lnTo>
                      <a:pt x="1826" y="370"/>
                    </a:lnTo>
                    <a:lnTo>
                      <a:pt x="1881" y="380"/>
                    </a:lnTo>
                    <a:lnTo>
                      <a:pt x="1936" y="389"/>
                    </a:lnTo>
                    <a:lnTo>
                      <a:pt x="1990" y="397"/>
                    </a:lnTo>
                    <a:lnTo>
                      <a:pt x="2045" y="406"/>
                    </a:lnTo>
                    <a:lnTo>
                      <a:pt x="2100" y="416"/>
                    </a:lnTo>
                    <a:lnTo>
                      <a:pt x="2112" y="378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7" name="Freeform 145">
                <a:extLst>
                  <a:ext uri="{FF2B5EF4-FFF2-40B4-BE49-F238E27FC236}">
                    <a16:creationId xmlns:a16="http://schemas.microsoft.com/office/drawing/2014/main" id="{3B3B9C5C-3AD5-0187-DF2C-988EF202F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5" y="1365"/>
                <a:ext cx="709" cy="138"/>
              </a:xfrm>
              <a:custGeom>
                <a:avLst/>
                <a:gdLst>
                  <a:gd name="T0" fmla="*/ 2112 w 2126"/>
                  <a:gd name="T1" fmla="*/ 371 h 413"/>
                  <a:gd name="T2" fmla="*/ 2121 w 2126"/>
                  <a:gd name="T3" fmla="*/ 355 h 413"/>
                  <a:gd name="T4" fmla="*/ 2069 w 2126"/>
                  <a:gd name="T5" fmla="*/ 340 h 413"/>
                  <a:gd name="T6" fmla="*/ 1956 w 2126"/>
                  <a:gd name="T7" fmla="*/ 328 h 413"/>
                  <a:gd name="T8" fmla="*/ 1845 w 2126"/>
                  <a:gd name="T9" fmla="*/ 314 h 413"/>
                  <a:gd name="T10" fmla="*/ 1733 w 2126"/>
                  <a:gd name="T11" fmla="*/ 299 h 413"/>
                  <a:gd name="T12" fmla="*/ 1622 w 2126"/>
                  <a:gd name="T13" fmla="*/ 283 h 413"/>
                  <a:gd name="T14" fmla="*/ 1510 w 2126"/>
                  <a:gd name="T15" fmla="*/ 266 h 413"/>
                  <a:gd name="T16" fmla="*/ 1400 w 2126"/>
                  <a:gd name="T17" fmla="*/ 247 h 413"/>
                  <a:gd name="T18" fmla="*/ 1288 w 2126"/>
                  <a:gd name="T19" fmla="*/ 229 h 413"/>
                  <a:gd name="T20" fmla="*/ 1181 w 2126"/>
                  <a:gd name="T21" fmla="*/ 209 h 413"/>
                  <a:gd name="T22" fmla="*/ 1079 w 2126"/>
                  <a:gd name="T23" fmla="*/ 191 h 413"/>
                  <a:gd name="T24" fmla="*/ 978 w 2126"/>
                  <a:gd name="T25" fmla="*/ 174 h 413"/>
                  <a:gd name="T26" fmla="*/ 876 w 2126"/>
                  <a:gd name="T27" fmla="*/ 160 h 413"/>
                  <a:gd name="T28" fmla="*/ 775 w 2126"/>
                  <a:gd name="T29" fmla="*/ 145 h 413"/>
                  <a:gd name="T30" fmla="*/ 674 w 2126"/>
                  <a:gd name="T31" fmla="*/ 130 h 413"/>
                  <a:gd name="T32" fmla="*/ 573 w 2126"/>
                  <a:gd name="T33" fmla="*/ 117 h 413"/>
                  <a:gd name="T34" fmla="*/ 470 w 2126"/>
                  <a:gd name="T35" fmla="*/ 104 h 413"/>
                  <a:gd name="T36" fmla="*/ 404 w 2126"/>
                  <a:gd name="T37" fmla="*/ 93 h 413"/>
                  <a:gd name="T38" fmla="*/ 372 w 2126"/>
                  <a:gd name="T39" fmla="*/ 86 h 413"/>
                  <a:gd name="T40" fmla="*/ 341 w 2126"/>
                  <a:gd name="T41" fmla="*/ 80 h 413"/>
                  <a:gd name="T42" fmla="*/ 311 w 2126"/>
                  <a:gd name="T43" fmla="*/ 73 h 413"/>
                  <a:gd name="T44" fmla="*/ 280 w 2126"/>
                  <a:gd name="T45" fmla="*/ 67 h 413"/>
                  <a:gd name="T46" fmla="*/ 249 w 2126"/>
                  <a:gd name="T47" fmla="*/ 60 h 413"/>
                  <a:gd name="T48" fmla="*/ 218 w 2126"/>
                  <a:gd name="T49" fmla="*/ 53 h 413"/>
                  <a:gd name="T50" fmla="*/ 186 w 2126"/>
                  <a:gd name="T51" fmla="*/ 47 h 413"/>
                  <a:gd name="T52" fmla="*/ 154 w 2126"/>
                  <a:gd name="T53" fmla="*/ 37 h 413"/>
                  <a:gd name="T54" fmla="*/ 118 w 2126"/>
                  <a:gd name="T55" fmla="*/ 27 h 413"/>
                  <a:gd name="T56" fmla="*/ 82 w 2126"/>
                  <a:gd name="T57" fmla="*/ 16 h 413"/>
                  <a:gd name="T58" fmla="*/ 47 w 2126"/>
                  <a:gd name="T59" fmla="*/ 5 h 413"/>
                  <a:gd name="T60" fmla="*/ 21 w 2126"/>
                  <a:gd name="T61" fmla="*/ 8 h 413"/>
                  <a:gd name="T62" fmla="*/ 8 w 2126"/>
                  <a:gd name="T63" fmla="*/ 24 h 413"/>
                  <a:gd name="T64" fmla="*/ 6 w 2126"/>
                  <a:gd name="T65" fmla="*/ 35 h 413"/>
                  <a:gd name="T66" fmla="*/ 18 w 2126"/>
                  <a:gd name="T67" fmla="*/ 43 h 413"/>
                  <a:gd name="T68" fmla="*/ 32 w 2126"/>
                  <a:gd name="T69" fmla="*/ 51 h 413"/>
                  <a:gd name="T70" fmla="*/ 44 w 2126"/>
                  <a:gd name="T71" fmla="*/ 57 h 413"/>
                  <a:gd name="T72" fmla="*/ 69 w 2126"/>
                  <a:gd name="T73" fmla="*/ 67 h 413"/>
                  <a:gd name="T74" fmla="*/ 108 w 2126"/>
                  <a:gd name="T75" fmla="*/ 76 h 413"/>
                  <a:gd name="T76" fmla="*/ 146 w 2126"/>
                  <a:gd name="T77" fmla="*/ 85 h 413"/>
                  <a:gd name="T78" fmla="*/ 185 w 2126"/>
                  <a:gd name="T79" fmla="*/ 94 h 413"/>
                  <a:gd name="T80" fmla="*/ 225 w 2126"/>
                  <a:gd name="T81" fmla="*/ 104 h 413"/>
                  <a:gd name="T82" fmla="*/ 264 w 2126"/>
                  <a:gd name="T83" fmla="*/ 114 h 413"/>
                  <a:gd name="T84" fmla="*/ 302 w 2126"/>
                  <a:gd name="T85" fmla="*/ 124 h 413"/>
                  <a:gd name="T86" fmla="*/ 341 w 2126"/>
                  <a:gd name="T87" fmla="*/ 133 h 413"/>
                  <a:gd name="T88" fmla="*/ 415 w 2126"/>
                  <a:gd name="T89" fmla="*/ 145 h 413"/>
                  <a:gd name="T90" fmla="*/ 524 w 2126"/>
                  <a:gd name="T91" fmla="*/ 158 h 413"/>
                  <a:gd name="T92" fmla="*/ 633 w 2126"/>
                  <a:gd name="T93" fmla="*/ 173 h 413"/>
                  <a:gd name="T94" fmla="*/ 741 w 2126"/>
                  <a:gd name="T95" fmla="*/ 189 h 413"/>
                  <a:gd name="T96" fmla="*/ 848 w 2126"/>
                  <a:gd name="T97" fmla="*/ 205 h 413"/>
                  <a:gd name="T98" fmla="*/ 957 w 2126"/>
                  <a:gd name="T99" fmla="*/ 221 h 413"/>
                  <a:gd name="T100" fmla="*/ 1065 w 2126"/>
                  <a:gd name="T101" fmla="*/ 238 h 413"/>
                  <a:gd name="T102" fmla="*/ 1175 w 2126"/>
                  <a:gd name="T103" fmla="*/ 254 h 413"/>
                  <a:gd name="T104" fmla="*/ 1284 w 2126"/>
                  <a:gd name="T105" fmla="*/ 274 h 413"/>
                  <a:gd name="T106" fmla="*/ 1393 w 2126"/>
                  <a:gd name="T107" fmla="*/ 295 h 413"/>
                  <a:gd name="T108" fmla="*/ 1501 w 2126"/>
                  <a:gd name="T109" fmla="*/ 314 h 413"/>
                  <a:gd name="T110" fmla="*/ 1608 w 2126"/>
                  <a:gd name="T111" fmla="*/ 332 h 413"/>
                  <a:gd name="T112" fmla="*/ 1717 w 2126"/>
                  <a:gd name="T113" fmla="*/ 351 h 413"/>
                  <a:gd name="T114" fmla="*/ 1825 w 2126"/>
                  <a:gd name="T115" fmla="*/ 368 h 413"/>
                  <a:gd name="T116" fmla="*/ 1935 w 2126"/>
                  <a:gd name="T117" fmla="*/ 387 h 413"/>
                  <a:gd name="T118" fmla="*/ 2044 w 2126"/>
                  <a:gd name="T119" fmla="*/ 404 h 413"/>
                  <a:gd name="T120" fmla="*/ 2102 w 2126"/>
                  <a:gd name="T121" fmla="*/ 404 h 413"/>
                  <a:gd name="T122" fmla="*/ 2106 w 2126"/>
                  <a:gd name="T123" fmla="*/ 387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26" h="413">
                    <a:moveTo>
                      <a:pt x="2109" y="377"/>
                    </a:moveTo>
                    <a:lnTo>
                      <a:pt x="2112" y="371"/>
                    </a:lnTo>
                    <a:lnTo>
                      <a:pt x="2117" y="363"/>
                    </a:lnTo>
                    <a:lnTo>
                      <a:pt x="2121" y="355"/>
                    </a:lnTo>
                    <a:lnTo>
                      <a:pt x="2126" y="347"/>
                    </a:lnTo>
                    <a:lnTo>
                      <a:pt x="2069" y="340"/>
                    </a:lnTo>
                    <a:lnTo>
                      <a:pt x="2013" y="335"/>
                    </a:lnTo>
                    <a:lnTo>
                      <a:pt x="1956" y="328"/>
                    </a:lnTo>
                    <a:lnTo>
                      <a:pt x="1901" y="322"/>
                    </a:lnTo>
                    <a:lnTo>
                      <a:pt x="1845" y="314"/>
                    </a:lnTo>
                    <a:lnTo>
                      <a:pt x="1788" y="307"/>
                    </a:lnTo>
                    <a:lnTo>
                      <a:pt x="1733" y="299"/>
                    </a:lnTo>
                    <a:lnTo>
                      <a:pt x="1678" y="291"/>
                    </a:lnTo>
                    <a:lnTo>
                      <a:pt x="1622" y="283"/>
                    </a:lnTo>
                    <a:lnTo>
                      <a:pt x="1567" y="275"/>
                    </a:lnTo>
                    <a:lnTo>
                      <a:pt x="1510" y="266"/>
                    </a:lnTo>
                    <a:lnTo>
                      <a:pt x="1455" y="257"/>
                    </a:lnTo>
                    <a:lnTo>
                      <a:pt x="1400" y="247"/>
                    </a:lnTo>
                    <a:lnTo>
                      <a:pt x="1345" y="238"/>
                    </a:lnTo>
                    <a:lnTo>
                      <a:pt x="1288" y="229"/>
                    </a:lnTo>
                    <a:lnTo>
                      <a:pt x="1233" y="218"/>
                    </a:lnTo>
                    <a:lnTo>
                      <a:pt x="1181" y="209"/>
                    </a:lnTo>
                    <a:lnTo>
                      <a:pt x="1131" y="199"/>
                    </a:lnTo>
                    <a:lnTo>
                      <a:pt x="1079" y="191"/>
                    </a:lnTo>
                    <a:lnTo>
                      <a:pt x="1028" y="183"/>
                    </a:lnTo>
                    <a:lnTo>
                      <a:pt x="978" y="174"/>
                    </a:lnTo>
                    <a:lnTo>
                      <a:pt x="927" y="168"/>
                    </a:lnTo>
                    <a:lnTo>
                      <a:pt x="876" y="160"/>
                    </a:lnTo>
                    <a:lnTo>
                      <a:pt x="826" y="152"/>
                    </a:lnTo>
                    <a:lnTo>
                      <a:pt x="775" y="145"/>
                    </a:lnTo>
                    <a:lnTo>
                      <a:pt x="726" y="138"/>
                    </a:lnTo>
                    <a:lnTo>
                      <a:pt x="674" y="130"/>
                    </a:lnTo>
                    <a:lnTo>
                      <a:pt x="624" y="124"/>
                    </a:lnTo>
                    <a:lnTo>
                      <a:pt x="573" y="117"/>
                    </a:lnTo>
                    <a:lnTo>
                      <a:pt x="523" y="110"/>
                    </a:lnTo>
                    <a:lnTo>
                      <a:pt x="470" y="104"/>
                    </a:lnTo>
                    <a:lnTo>
                      <a:pt x="418" y="97"/>
                    </a:lnTo>
                    <a:lnTo>
                      <a:pt x="404" y="93"/>
                    </a:lnTo>
                    <a:lnTo>
                      <a:pt x="387" y="90"/>
                    </a:lnTo>
                    <a:lnTo>
                      <a:pt x="372" y="86"/>
                    </a:lnTo>
                    <a:lnTo>
                      <a:pt x="357" y="84"/>
                    </a:lnTo>
                    <a:lnTo>
                      <a:pt x="341" y="80"/>
                    </a:lnTo>
                    <a:lnTo>
                      <a:pt x="326" y="77"/>
                    </a:lnTo>
                    <a:lnTo>
                      <a:pt x="311" y="73"/>
                    </a:lnTo>
                    <a:lnTo>
                      <a:pt x="295" y="69"/>
                    </a:lnTo>
                    <a:lnTo>
                      <a:pt x="280" y="67"/>
                    </a:lnTo>
                    <a:lnTo>
                      <a:pt x="265" y="63"/>
                    </a:lnTo>
                    <a:lnTo>
                      <a:pt x="249" y="60"/>
                    </a:lnTo>
                    <a:lnTo>
                      <a:pt x="234" y="56"/>
                    </a:lnTo>
                    <a:lnTo>
                      <a:pt x="218" y="53"/>
                    </a:lnTo>
                    <a:lnTo>
                      <a:pt x="203" y="49"/>
                    </a:lnTo>
                    <a:lnTo>
                      <a:pt x="186" y="47"/>
                    </a:lnTo>
                    <a:lnTo>
                      <a:pt x="172" y="43"/>
                    </a:lnTo>
                    <a:lnTo>
                      <a:pt x="154" y="37"/>
                    </a:lnTo>
                    <a:lnTo>
                      <a:pt x="136" y="32"/>
                    </a:lnTo>
                    <a:lnTo>
                      <a:pt x="118" y="27"/>
                    </a:lnTo>
                    <a:lnTo>
                      <a:pt x="100" y="21"/>
                    </a:lnTo>
                    <a:lnTo>
                      <a:pt x="82" y="16"/>
                    </a:lnTo>
                    <a:lnTo>
                      <a:pt x="64" y="11"/>
                    </a:lnTo>
                    <a:lnTo>
                      <a:pt x="47" y="5"/>
                    </a:lnTo>
                    <a:lnTo>
                      <a:pt x="29" y="0"/>
                    </a:lnTo>
                    <a:lnTo>
                      <a:pt x="21" y="8"/>
                    </a:lnTo>
                    <a:lnTo>
                      <a:pt x="14" y="16"/>
                    </a:lnTo>
                    <a:lnTo>
                      <a:pt x="8" y="24"/>
                    </a:lnTo>
                    <a:lnTo>
                      <a:pt x="0" y="31"/>
                    </a:lnTo>
                    <a:lnTo>
                      <a:pt x="6" y="35"/>
                    </a:lnTo>
                    <a:lnTo>
                      <a:pt x="12" y="39"/>
                    </a:lnTo>
                    <a:lnTo>
                      <a:pt x="18" y="43"/>
                    </a:lnTo>
                    <a:lnTo>
                      <a:pt x="26" y="47"/>
                    </a:lnTo>
                    <a:lnTo>
                      <a:pt x="32" y="51"/>
                    </a:lnTo>
                    <a:lnTo>
                      <a:pt x="38" y="55"/>
                    </a:lnTo>
                    <a:lnTo>
                      <a:pt x="44" y="57"/>
                    </a:lnTo>
                    <a:lnTo>
                      <a:pt x="50" y="61"/>
                    </a:lnTo>
                    <a:lnTo>
                      <a:pt x="69" y="67"/>
                    </a:lnTo>
                    <a:lnTo>
                      <a:pt x="88" y="71"/>
                    </a:lnTo>
                    <a:lnTo>
                      <a:pt x="108" y="76"/>
                    </a:lnTo>
                    <a:lnTo>
                      <a:pt x="127" y="80"/>
                    </a:lnTo>
                    <a:lnTo>
                      <a:pt x="146" y="85"/>
                    </a:lnTo>
                    <a:lnTo>
                      <a:pt x="166" y="89"/>
                    </a:lnTo>
                    <a:lnTo>
                      <a:pt x="185" y="94"/>
                    </a:lnTo>
                    <a:lnTo>
                      <a:pt x="206" y="100"/>
                    </a:lnTo>
                    <a:lnTo>
                      <a:pt x="225" y="104"/>
                    </a:lnTo>
                    <a:lnTo>
                      <a:pt x="244" y="109"/>
                    </a:lnTo>
                    <a:lnTo>
                      <a:pt x="264" y="114"/>
                    </a:lnTo>
                    <a:lnTo>
                      <a:pt x="283" y="118"/>
                    </a:lnTo>
                    <a:lnTo>
                      <a:pt x="302" y="124"/>
                    </a:lnTo>
                    <a:lnTo>
                      <a:pt x="322" y="129"/>
                    </a:lnTo>
                    <a:lnTo>
                      <a:pt x="341" y="133"/>
                    </a:lnTo>
                    <a:lnTo>
                      <a:pt x="360" y="138"/>
                    </a:lnTo>
                    <a:lnTo>
                      <a:pt x="415" y="145"/>
                    </a:lnTo>
                    <a:lnTo>
                      <a:pt x="470" y="152"/>
                    </a:lnTo>
                    <a:lnTo>
                      <a:pt x="524" y="158"/>
                    </a:lnTo>
                    <a:lnTo>
                      <a:pt x="579" y="166"/>
                    </a:lnTo>
                    <a:lnTo>
                      <a:pt x="633" y="173"/>
                    </a:lnTo>
                    <a:lnTo>
                      <a:pt x="686" y="181"/>
                    </a:lnTo>
                    <a:lnTo>
                      <a:pt x="741" y="189"/>
                    </a:lnTo>
                    <a:lnTo>
                      <a:pt x="795" y="197"/>
                    </a:lnTo>
                    <a:lnTo>
                      <a:pt x="848" y="205"/>
                    </a:lnTo>
                    <a:lnTo>
                      <a:pt x="903" y="213"/>
                    </a:lnTo>
                    <a:lnTo>
                      <a:pt x="957" y="221"/>
                    </a:lnTo>
                    <a:lnTo>
                      <a:pt x="1012" y="229"/>
                    </a:lnTo>
                    <a:lnTo>
                      <a:pt x="1065" y="238"/>
                    </a:lnTo>
                    <a:lnTo>
                      <a:pt x="1120" y="246"/>
                    </a:lnTo>
                    <a:lnTo>
                      <a:pt x="1175" y="254"/>
                    </a:lnTo>
                    <a:lnTo>
                      <a:pt x="1230" y="263"/>
                    </a:lnTo>
                    <a:lnTo>
                      <a:pt x="1284" y="274"/>
                    </a:lnTo>
                    <a:lnTo>
                      <a:pt x="1339" y="284"/>
                    </a:lnTo>
                    <a:lnTo>
                      <a:pt x="1393" y="295"/>
                    </a:lnTo>
                    <a:lnTo>
                      <a:pt x="1446" y="304"/>
                    </a:lnTo>
                    <a:lnTo>
                      <a:pt x="1501" y="314"/>
                    </a:lnTo>
                    <a:lnTo>
                      <a:pt x="1555" y="323"/>
                    </a:lnTo>
                    <a:lnTo>
                      <a:pt x="1608" y="332"/>
                    </a:lnTo>
                    <a:lnTo>
                      <a:pt x="1663" y="342"/>
                    </a:lnTo>
                    <a:lnTo>
                      <a:pt x="1717" y="351"/>
                    </a:lnTo>
                    <a:lnTo>
                      <a:pt x="1772" y="360"/>
                    </a:lnTo>
                    <a:lnTo>
                      <a:pt x="1825" y="368"/>
                    </a:lnTo>
                    <a:lnTo>
                      <a:pt x="1880" y="377"/>
                    </a:lnTo>
                    <a:lnTo>
                      <a:pt x="1935" y="387"/>
                    </a:lnTo>
                    <a:lnTo>
                      <a:pt x="1989" y="395"/>
                    </a:lnTo>
                    <a:lnTo>
                      <a:pt x="2044" y="404"/>
                    </a:lnTo>
                    <a:lnTo>
                      <a:pt x="2099" y="413"/>
                    </a:lnTo>
                    <a:lnTo>
                      <a:pt x="2102" y="404"/>
                    </a:lnTo>
                    <a:lnTo>
                      <a:pt x="2103" y="395"/>
                    </a:lnTo>
                    <a:lnTo>
                      <a:pt x="2106" y="387"/>
                    </a:lnTo>
                    <a:lnTo>
                      <a:pt x="2109" y="377"/>
                    </a:lnTo>
                    <a:close/>
                  </a:path>
                </a:pathLst>
              </a:custGeom>
              <a:solidFill>
                <a:srgbClr val="BA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8" name="Freeform 146">
                <a:extLst>
                  <a:ext uri="{FF2B5EF4-FFF2-40B4-BE49-F238E27FC236}">
                    <a16:creationId xmlns:a16="http://schemas.microsoft.com/office/drawing/2014/main" id="{78594D1E-5021-FF9E-85D9-49FB80BA30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" y="1366"/>
                <a:ext cx="707" cy="137"/>
              </a:xfrm>
              <a:custGeom>
                <a:avLst/>
                <a:gdLst>
                  <a:gd name="T0" fmla="*/ 2109 w 2121"/>
                  <a:gd name="T1" fmla="*/ 371 h 411"/>
                  <a:gd name="T2" fmla="*/ 2118 w 2121"/>
                  <a:gd name="T3" fmla="*/ 357 h 411"/>
                  <a:gd name="T4" fmla="*/ 2064 w 2121"/>
                  <a:gd name="T5" fmla="*/ 342 h 411"/>
                  <a:gd name="T6" fmla="*/ 1951 w 2121"/>
                  <a:gd name="T7" fmla="*/ 330 h 411"/>
                  <a:gd name="T8" fmla="*/ 1840 w 2121"/>
                  <a:gd name="T9" fmla="*/ 315 h 411"/>
                  <a:gd name="T10" fmla="*/ 1728 w 2121"/>
                  <a:gd name="T11" fmla="*/ 301 h 411"/>
                  <a:gd name="T12" fmla="*/ 1618 w 2121"/>
                  <a:gd name="T13" fmla="*/ 285 h 411"/>
                  <a:gd name="T14" fmla="*/ 1507 w 2121"/>
                  <a:gd name="T15" fmla="*/ 267 h 411"/>
                  <a:gd name="T16" fmla="*/ 1395 w 2121"/>
                  <a:gd name="T17" fmla="*/ 249 h 411"/>
                  <a:gd name="T18" fmla="*/ 1283 w 2121"/>
                  <a:gd name="T19" fmla="*/ 230 h 411"/>
                  <a:gd name="T20" fmla="*/ 1176 w 2121"/>
                  <a:gd name="T21" fmla="*/ 210 h 411"/>
                  <a:gd name="T22" fmla="*/ 1075 w 2121"/>
                  <a:gd name="T23" fmla="*/ 193 h 411"/>
                  <a:gd name="T24" fmla="*/ 974 w 2121"/>
                  <a:gd name="T25" fmla="*/ 176 h 411"/>
                  <a:gd name="T26" fmla="*/ 873 w 2121"/>
                  <a:gd name="T27" fmla="*/ 161 h 411"/>
                  <a:gd name="T28" fmla="*/ 773 w 2121"/>
                  <a:gd name="T29" fmla="*/ 147 h 411"/>
                  <a:gd name="T30" fmla="*/ 672 w 2121"/>
                  <a:gd name="T31" fmla="*/ 132 h 411"/>
                  <a:gd name="T32" fmla="*/ 571 w 2121"/>
                  <a:gd name="T33" fmla="*/ 119 h 411"/>
                  <a:gd name="T34" fmla="*/ 468 w 2121"/>
                  <a:gd name="T35" fmla="*/ 104 h 411"/>
                  <a:gd name="T36" fmla="*/ 402 w 2121"/>
                  <a:gd name="T37" fmla="*/ 93 h 411"/>
                  <a:gd name="T38" fmla="*/ 370 w 2121"/>
                  <a:gd name="T39" fmla="*/ 87 h 411"/>
                  <a:gd name="T40" fmla="*/ 339 w 2121"/>
                  <a:gd name="T41" fmla="*/ 80 h 411"/>
                  <a:gd name="T42" fmla="*/ 308 w 2121"/>
                  <a:gd name="T43" fmla="*/ 74 h 411"/>
                  <a:gd name="T44" fmla="*/ 277 w 2121"/>
                  <a:gd name="T45" fmla="*/ 66 h 411"/>
                  <a:gd name="T46" fmla="*/ 245 w 2121"/>
                  <a:gd name="T47" fmla="*/ 59 h 411"/>
                  <a:gd name="T48" fmla="*/ 214 w 2121"/>
                  <a:gd name="T49" fmla="*/ 52 h 411"/>
                  <a:gd name="T50" fmla="*/ 183 w 2121"/>
                  <a:gd name="T51" fmla="*/ 46 h 411"/>
                  <a:gd name="T52" fmla="*/ 150 w 2121"/>
                  <a:gd name="T53" fmla="*/ 36 h 411"/>
                  <a:gd name="T54" fmla="*/ 114 w 2121"/>
                  <a:gd name="T55" fmla="*/ 27 h 411"/>
                  <a:gd name="T56" fmla="*/ 79 w 2121"/>
                  <a:gd name="T57" fmla="*/ 16 h 411"/>
                  <a:gd name="T58" fmla="*/ 43 w 2121"/>
                  <a:gd name="T59" fmla="*/ 6 h 411"/>
                  <a:gd name="T60" fmla="*/ 19 w 2121"/>
                  <a:gd name="T61" fmla="*/ 8 h 411"/>
                  <a:gd name="T62" fmla="*/ 6 w 2121"/>
                  <a:gd name="T63" fmla="*/ 23 h 411"/>
                  <a:gd name="T64" fmla="*/ 6 w 2121"/>
                  <a:gd name="T65" fmla="*/ 34 h 411"/>
                  <a:gd name="T66" fmla="*/ 19 w 2121"/>
                  <a:gd name="T67" fmla="*/ 40 h 411"/>
                  <a:gd name="T68" fmla="*/ 31 w 2121"/>
                  <a:gd name="T69" fmla="*/ 48 h 411"/>
                  <a:gd name="T70" fmla="*/ 45 w 2121"/>
                  <a:gd name="T71" fmla="*/ 55 h 411"/>
                  <a:gd name="T72" fmla="*/ 70 w 2121"/>
                  <a:gd name="T73" fmla="*/ 64 h 411"/>
                  <a:gd name="T74" fmla="*/ 110 w 2121"/>
                  <a:gd name="T75" fmla="*/ 74 h 411"/>
                  <a:gd name="T76" fmla="*/ 149 w 2121"/>
                  <a:gd name="T77" fmla="*/ 83 h 411"/>
                  <a:gd name="T78" fmla="*/ 189 w 2121"/>
                  <a:gd name="T79" fmla="*/ 92 h 411"/>
                  <a:gd name="T80" fmla="*/ 228 w 2121"/>
                  <a:gd name="T81" fmla="*/ 101 h 411"/>
                  <a:gd name="T82" fmla="*/ 268 w 2121"/>
                  <a:gd name="T83" fmla="*/ 111 h 411"/>
                  <a:gd name="T84" fmla="*/ 306 w 2121"/>
                  <a:gd name="T85" fmla="*/ 120 h 411"/>
                  <a:gd name="T86" fmla="*/ 346 w 2121"/>
                  <a:gd name="T87" fmla="*/ 129 h 411"/>
                  <a:gd name="T88" fmla="*/ 421 w 2121"/>
                  <a:gd name="T89" fmla="*/ 141 h 411"/>
                  <a:gd name="T90" fmla="*/ 529 w 2121"/>
                  <a:gd name="T91" fmla="*/ 156 h 411"/>
                  <a:gd name="T92" fmla="*/ 637 w 2121"/>
                  <a:gd name="T93" fmla="*/ 171 h 411"/>
                  <a:gd name="T94" fmla="*/ 744 w 2121"/>
                  <a:gd name="T95" fmla="*/ 186 h 411"/>
                  <a:gd name="T96" fmla="*/ 849 w 2121"/>
                  <a:gd name="T97" fmla="*/ 202 h 411"/>
                  <a:gd name="T98" fmla="*/ 956 w 2121"/>
                  <a:gd name="T99" fmla="*/ 220 h 411"/>
                  <a:gd name="T100" fmla="*/ 1065 w 2121"/>
                  <a:gd name="T101" fmla="*/ 236 h 411"/>
                  <a:gd name="T102" fmla="*/ 1173 w 2121"/>
                  <a:gd name="T103" fmla="*/ 253 h 411"/>
                  <a:gd name="T104" fmla="*/ 1282 w 2121"/>
                  <a:gd name="T105" fmla="*/ 273 h 411"/>
                  <a:gd name="T106" fmla="*/ 1391 w 2121"/>
                  <a:gd name="T107" fmla="*/ 293 h 411"/>
                  <a:gd name="T108" fmla="*/ 1499 w 2121"/>
                  <a:gd name="T109" fmla="*/ 311 h 411"/>
                  <a:gd name="T110" fmla="*/ 1606 w 2121"/>
                  <a:gd name="T111" fmla="*/ 330 h 411"/>
                  <a:gd name="T112" fmla="*/ 1715 w 2121"/>
                  <a:gd name="T113" fmla="*/ 347 h 411"/>
                  <a:gd name="T114" fmla="*/ 1823 w 2121"/>
                  <a:gd name="T115" fmla="*/ 366 h 411"/>
                  <a:gd name="T116" fmla="*/ 1933 w 2121"/>
                  <a:gd name="T117" fmla="*/ 383 h 411"/>
                  <a:gd name="T118" fmla="*/ 2042 w 2121"/>
                  <a:gd name="T119" fmla="*/ 402 h 411"/>
                  <a:gd name="T120" fmla="*/ 2100 w 2121"/>
                  <a:gd name="T121" fmla="*/ 402 h 411"/>
                  <a:gd name="T122" fmla="*/ 2104 w 2121"/>
                  <a:gd name="T123" fmla="*/ 386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21" h="411">
                    <a:moveTo>
                      <a:pt x="2106" y="378"/>
                    </a:moveTo>
                    <a:lnTo>
                      <a:pt x="2109" y="371"/>
                    </a:lnTo>
                    <a:lnTo>
                      <a:pt x="2113" y="363"/>
                    </a:lnTo>
                    <a:lnTo>
                      <a:pt x="2118" y="357"/>
                    </a:lnTo>
                    <a:lnTo>
                      <a:pt x="2121" y="349"/>
                    </a:lnTo>
                    <a:lnTo>
                      <a:pt x="2064" y="342"/>
                    </a:lnTo>
                    <a:lnTo>
                      <a:pt x="2008" y="337"/>
                    </a:lnTo>
                    <a:lnTo>
                      <a:pt x="1951" y="330"/>
                    </a:lnTo>
                    <a:lnTo>
                      <a:pt x="1896" y="323"/>
                    </a:lnTo>
                    <a:lnTo>
                      <a:pt x="1840" y="315"/>
                    </a:lnTo>
                    <a:lnTo>
                      <a:pt x="1785" y="309"/>
                    </a:lnTo>
                    <a:lnTo>
                      <a:pt x="1728" y="301"/>
                    </a:lnTo>
                    <a:lnTo>
                      <a:pt x="1673" y="293"/>
                    </a:lnTo>
                    <a:lnTo>
                      <a:pt x="1618" y="285"/>
                    </a:lnTo>
                    <a:lnTo>
                      <a:pt x="1562" y="277"/>
                    </a:lnTo>
                    <a:lnTo>
                      <a:pt x="1507" y="267"/>
                    </a:lnTo>
                    <a:lnTo>
                      <a:pt x="1452" y="258"/>
                    </a:lnTo>
                    <a:lnTo>
                      <a:pt x="1395" y="249"/>
                    </a:lnTo>
                    <a:lnTo>
                      <a:pt x="1340" y="240"/>
                    </a:lnTo>
                    <a:lnTo>
                      <a:pt x="1283" y="230"/>
                    </a:lnTo>
                    <a:lnTo>
                      <a:pt x="1228" y="220"/>
                    </a:lnTo>
                    <a:lnTo>
                      <a:pt x="1176" y="210"/>
                    </a:lnTo>
                    <a:lnTo>
                      <a:pt x="1126" y="201"/>
                    </a:lnTo>
                    <a:lnTo>
                      <a:pt x="1075" y="193"/>
                    </a:lnTo>
                    <a:lnTo>
                      <a:pt x="1025" y="185"/>
                    </a:lnTo>
                    <a:lnTo>
                      <a:pt x="974" y="176"/>
                    </a:lnTo>
                    <a:lnTo>
                      <a:pt x="924" y="169"/>
                    </a:lnTo>
                    <a:lnTo>
                      <a:pt x="873" y="161"/>
                    </a:lnTo>
                    <a:lnTo>
                      <a:pt x="824" y="153"/>
                    </a:lnTo>
                    <a:lnTo>
                      <a:pt x="773" y="147"/>
                    </a:lnTo>
                    <a:lnTo>
                      <a:pt x="723" y="139"/>
                    </a:lnTo>
                    <a:lnTo>
                      <a:pt x="672" y="132"/>
                    </a:lnTo>
                    <a:lnTo>
                      <a:pt x="622" y="125"/>
                    </a:lnTo>
                    <a:lnTo>
                      <a:pt x="571" y="119"/>
                    </a:lnTo>
                    <a:lnTo>
                      <a:pt x="521" y="111"/>
                    </a:lnTo>
                    <a:lnTo>
                      <a:pt x="468" y="104"/>
                    </a:lnTo>
                    <a:lnTo>
                      <a:pt x="416" y="97"/>
                    </a:lnTo>
                    <a:lnTo>
                      <a:pt x="402" y="93"/>
                    </a:lnTo>
                    <a:lnTo>
                      <a:pt x="385" y="91"/>
                    </a:lnTo>
                    <a:lnTo>
                      <a:pt x="370" y="87"/>
                    </a:lnTo>
                    <a:lnTo>
                      <a:pt x="355" y="83"/>
                    </a:lnTo>
                    <a:lnTo>
                      <a:pt x="339" y="80"/>
                    </a:lnTo>
                    <a:lnTo>
                      <a:pt x="324" y="76"/>
                    </a:lnTo>
                    <a:lnTo>
                      <a:pt x="308" y="74"/>
                    </a:lnTo>
                    <a:lnTo>
                      <a:pt x="293" y="70"/>
                    </a:lnTo>
                    <a:lnTo>
                      <a:pt x="277" y="66"/>
                    </a:lnTo>
                    <a:lnTo>
                      <a:pt x="262" y="63"/>
                    </a:lnTo>
                    <a:lnTo>
                      <a:pt x="245" y="59"/>
                    </a:lnTo>
                    <a:lnTo>
                      <a:pt x="230" y="55"/>
                    </a:lnTo>
                    <a:lnTo>
                      <a:pt x="214" y="52"/>
                    </a:lnTo>
                    <a:lnTo>
                      <a:pt x="199" y="48"/>
                    </a:lnTo>
                    <a:lnTo>
                      <a:pt x="183" y="46"/>
                    </a:lnTo>
                    <a:lnTo>
                      <a:pt x="168" y="42"/>
                    </a:lnTo>
                    <a:lnTo>
                      <a:pt x="150" y="36"/>
                    </a:lnTo>
                    <a:lnTo>
                      <a:pt x="132" y="31"/>
                    </a:lnTo>
                    <a:lnTo>
                      <a:pt x="114" y="27"/>
                    </a:lnTo>
                    <a:lnTo>
                      <a:pt x="97" y="22"/>
                    </a:lnTo>
                    <a:lnTo>
                      <a:pt x="79" y="16"/>
                    </a:lnTo>
                    <a:lnTo>
                      <a:pt x="61" y="11"/>
                    </a:lnTo>
                    <a:lnTo>
                      <a:pt x="43" y="6"/>
                    </a:lnTo>
                    <a:lnTo>
                      <a:pt x="25" y="0"/>
                    </a:lnTo>
                    <a:lnTo>
                      <a:pt x="19" y="8"/>
                    </a:lnTo>
                    <a:lnTo>
                      <a:pt x="13" y="15"/>
                    </a:lnTo>
                    <a:lnTo>
                      <a:pt x="6" y="23"/>
                    </a:lnTo>
                    <a:lnTo>
                      <a:pt x="0" y="30"/>
                    </a:lnTo>
                    <a:lnTo>
                      <a:pt x="6" y="34"/>
                    </a:lnTo>
                    <a:lnTo>
                      <a:pt x="12" y="36"/>
                    </a:lnTo>
                    <a:lnTo>
                      <a:pt x="19" y="40"/>
                    </a:lnTo>
                    <a:lnTo>
                      <a:pt x="25" y="44"/>
                    </a:lnTo>
                    <a:lnTo>
                      <a:pt x="31" y="48"/>
                    </a:lnTo>
                    <a:lnTo>
                      <a:pt x="39" y="52"/>
                    </a:lnTo>
                    <a:lnTo>
                      <a:pt x="45" y="55"/>
                    </a:lnTo>
                    <a:lnTo>
                      <a:pt x="51" y="59"/>
                    </a:lnTo>
                    <a:lnTo>
                      <a:pt x="70" y="64"/>
                    </a:lnTo>
                    <a:lnTo>
                      <a:pt x="91" y="68"/>
                    </a:lnTo>
                    <a:lnTo>
                      <a:pt x="110" y="74"/>
                    </a:lnTo>
                    <a:lnTo>
                      <a:pt x="129" y="78"/>
                    </a:lnTo>
                    <a:lnTo>
                      <a:pt x="149" y="83"/>
                    </a:lnTo>
                    <a:lnTo>
                      <a:pt x="170" y="87"/>
                    </a:lnTo>
                    <a:lnTo>
                      <a:pt x="189" y="92"/>
                    </a:lnTo>
                    <a:lnTo>
                      <a:pt x="208" y="96"/>
                    </a:lnTo>
                    <a:lnTo>
                      <a:pt x="228" y="101"/>
                    </a:lnTo>
                    <a:lnTo>
                      <a:pt x="247" y="107"/>
                    </a:lnTo>
                    <a:lnTo>
                      <a:pt x="268" y="111"/>
                    </a:lnTo>
                    <a:lnTo>
                      <a:pt x="287" y="116"/>
                    </a:lnTo>
                    <a:lnTo>
                      <a:pt x="306" y="120"/>
                    </a:lnTo>
                    <a:lnTo>
                      <a:pt x="326" y="125"/>
                    </a:lnTo>
                    <a:lnTo>
                      <a:pt x="346" y="129"/>
                    </a:lnTo>
                    <a:lnTo>
                      <a:pt x="366" y="135"/>
                    </a:lnTo>
                    <a:lnTo>
                      <a:pt x="421" y="141"/>
                    </a:lnTo>
                    <a:lnTo>
                      <a:pt x="474" y="148"/>
                    </a:lnTo>
                    <a:lnTo>
                      <a:pt x="529" y="156"/>
                    </a:lnTo>
                    <a:lnTo>
                      <a:pt x="583" y="163"/>
                    </a:lnTo>
                    <a:lnTo>
                      <a:pt x="637" y="171"/>
                    </a:lnTo>
                    <a:lnTo>
                      <a:pt x="690" y="178"/>
                    </a:lnTo>
                    <a:lnTo>
                      <a:pt x="744" y="186"/>
                    </a:lnTo>
                    <a:lnTo>
                      <a:pt x="797" y="194"/>
                    </a:lnTo>
                    <a:lnTo>
                      <a:pt x="849" y="202"/>
                    </a:lnTo>
                    <a:lnTo>
                      <a:pt x="903" y="210"/>
                    </a:lnTo>
                    <a:lnTo>
                      <a:pt x="956" y="220"/>
                    </a:lnTo>
                    <a:lnTo>
                      <a:pt x="1011" y="228"/>
                    </a:lnTo>
                    <a:lnTo>
                      <a:pt x="1065" y="236"/>
                    </a:lnTo>
                    <a:lnTo>
                      <a:pt x="1118" y="245"/>
                    </a:lnTo>
                    <a:lnTo>
                      <a:pt x="1173" y="253"/>
                    </a:lnTo>
                    <a:lnTo>
                      <a:pt x="1228" y="262"/>
                    </a:lnTo>
                    <a:lnTo>
                      <a:pt x="1282" y="273"/>
                    </a:lnTo>
                    <a:lnTo>
                      <a:pt x="1337" y="282"/>
                    </a:lnTo>
                    <a:lnTo>
                      <a:pt x="1391" y="293"/>
                    </a:lnTo>
                    <a:lnTo>
                      <a:pt x="1444" y="302"/>
                    </a:lnTo>
                    <a:lnTo>
                      <a:pt x="1499" y="311"/>
                    </a:lnTo>
                    <a:lnTo>
                      <a:pt x="1553" y="321"/>
                    </a:lnTo>
                    <a:lnTo>
                      <a:pt x="1606" y="330"/>
                    </a:lnTo>
                    <a:lnTo>
                      <a:pt x="1661" y="338"/>
                    </a:lnTo>
                    <a:lnTo>
                      <a:pt x="1715" y="347"/>
                    </a:lnTo>
                    <a:lnTo>
                      <a:pt x="1770" y="357"/>
                    </a:lnTo>
                    <a:lnTo>
                      <a:pt x="1823" y="366"/>
                    </a:lnTo>
                    <a:lnTo>
                      <a:pt x="1878" y="374"/>
                    </a:lnTo>
                    <a:lnTo>
                      <a:pt x="1933" y="383"/>
                    </a:lnTo>
                    <a:lnTo>
                      <a:pt x="1987" y="392"/>
                    </a:lnTo>
                    <a:lnTo>
                      <a:pt x="2042" y="402"/>
                    </a:lnTo>
                    <a:lnTo>
                      <a:pt x="2097" y="411"/>
                    </a:lnTo>
                    <a:lnTo>
                      <a:pt x="2100" y="402"/>
                    </a:lnTo>
                    <a:lnTo>
                      <a:pt x="2101" y="394"/>
                    </a:lnTo>
                    <a:lnTo>
                      <a:pt x="2104" y="386"/>
                    </a:lnTo>
                    <a:lnTo>
                      <a:pt x="2106" y="378"/>
                    </a:lnTo>
                    <a:close/>
                  </a:path>
                </a:pathLst>
              </a:custGeom>
              <a:solidFill>
                <a:srgbClr val="BC7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699" name="Freeform 147">
                <a:extLst>
                  <a:ext uri="{FF2B5EF4-FFF2-40B4-BE49-F238E27FC236}">
                    <a16:creationId xmlns:a16="http://schemas.microsoft.com/office/drawing/2014/main" id="{35B7A1E1-DC2A-38DF-03AC-95B48A9CA3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" y="1367"/>
                <a:ext cx="706" cy="135"/>
              </a:xfrm>
              <a:custGeom>
                <a:avLst/>
                <a:gdLst>
                  <a:gd name="T0" fmla="*/ 2107 w 2118"/>
                  <a:gd name="T1" fmla="*/ 368 h 407"/>
                  <a:gd name="T2" fmla="*/ 2115 w 2118"/>
                  <a:gd name="T3" fmla="*/ 356 h 407"/>
                  <a:gd name="T4" fmla="*/ 2061 w 2118"/>
                  <a:gd name="T5" fmla="*/ 343 h 407"/>
                  <a:gd name="T6" fmla="*/ 1948 w 2118"/>
                  <a:gd name="T7" fmla="*/ 330 h 407"/>
                  <a:gd name="T8" fmla="*/ 1837 w 2118"/>
                  <a:gd name="T9" fmla="*/ 316 h 407"/>
                  <a:gd name="T10" fmla="*/ 1727 w 2118"/>
                  <a:gd name="T11" fmla="*/ 300 h 407"/>
                  <a:gd name="T12" fmla="*/ 1615 w 2118"/>
                  <a:gd name="T13" fmla="*/ 284 h 407"/>
                  <a:gd name="T14" fmla="*/ 1505 w 2118"/>
                  <a:gd name="T15" fmla="*/ 267 h 407"/>
                  <a:gd name="T16" fmla="*/ 1395 w 2118"/>
                  <a:gd name="T17" fmla="*/ 249 h 407"/>
                  <a:gd name="T18" fmla="*/ 1283 w 2118"/>
                  <a:gd name="T19" fmla="*/ 230 h 407"/>
                  <a:gd name="T20" fmla="*/ 1176 w 2118"/>
                  <a:gd name="T21" fmla="*/ 210 h 407"/>
                  <a:gd name="T22" fmla="*/ 1075 w 2118"/>
                  <a:gd name="T23" fmla="*/ 193 h 407"/>
                  <a:gd name="T24" fmla="*/ 974 w 2118"/>
                  <a:gd name="T25" fmla="*/ 177 h 407"/>
                  <a:gd name="T26" fmla="*/ 873 w 2118"/>
                  <a:gd name="T27" fmla="*/ 161 h 407"/>
                  <a:gd name="T28" fmla="*/ 773 w 2118"/>
                  <a:gd name="T29" fmla="*/ 146 h 407"/>
                  <a:gd name="T30" fmla="*/ 672 w 2118"/>
                  <a:gd name="T31" fmla="*/ 132 h 407"/>
                  <a:gd name="T32" fmla="*/ 571 w 2118"/>
                  <a:gd name="T33" fmla="*/ 117 h 407"/>
                  <a:gd name="T34" fmla="*/ 468 w 2118"/>
                  <a:gd name="T35" fmla="*/ 102 h 407"/>
                  <a:gd name="T36" fmla="*/ 402 w 2118"/>
                  <a:gd name="T37" fmla="*/ 92 h 407"/>
                  <a:gd name="T38" fmla="*/ 370 w 2118"/>
                  <a:gd name="T39" fmla="*/ 85 h 407"/>
                  <a:gd name="T40" fmla="*/ 339 w 2118"/>
                  <a:gd name="T41" fmla="*/ 79 h 407"/>
                  <a:gd name="T42" fmla="*/ 308 w 2118"/>
                  <a:gd name="T43" fmla="*/ 72 h 407"/>
                  <a:gd name="T44" fmla="*/ 277 w 2118"/>
                  <a:gd name="T45" fmla="*/ 64 h 407"/>
                  <a:gd name="T46" fmla="*/ 245 w 2118"/>
                  <a:gd name="T47" fmla="*/ 57 h 407"/>
                  <a:gd name="T48" fmla="*/ 214 w 2118"/>
                  <a:gd name="T49" fmla="*/ 51 h 407"/>
                  <a:gd name="T50" fmla="*/ 183 w 2118"/>
                  <a:gd name="T51" fmla="*/ 44 h 407"/>
                  <a:gd name="T52" fmla="*/ 150 w 2118"/>
                  <a:gd name="T53" fmla="*/ 35 h 407"/>
                  <a:gd name="T54" fmla="*/ 114 w 2118"/>
                  <a:gd name="T55" fmla="*/ 25 h 407"/>
                  <a:gd name="T56" fmla="*/ 79 w 2118"/>
                  <a:gd name="T57" fmla="*/ 15 h 407"/>
                  <a:gd name="T58" fmla="*/ 43 w 2118"/>
                  <a:gd name="T59" fmla="*/ 5 h 407"/>
                  <a:gd name="T60" fmla="*/ 19 w 2118"/>
                  <a:gd name="T61" fmla="*/ 7 h 407"/>
                  <a:gd name="T62" fmla="*/ 6 w 2118"/>
                  <a:gd name="T63" fmla="*/ 20 h 407"/>
                  <a:gd name="T64" fmla="*/ 7 w 2118"/>
                  <a:gd name="T65" fmla="*/ 31 h 407"/>
                  <a:gd name="T66" fmla="*/ 21 w 2118"/>
                  <a:gd name="T67" fmla="*/ 37 h 407"/>
                  <a:gd name="T68" fmla="*/ 34 w 2118"/>
                  <a:gd name="T69" fmla="*/ 43 h 407"/>
                  <a:gd name="T70" fmla="*/ 48 w 2118"/>
                  <a:gd name="T71" fmla="*/ 49 h 407"/>
                  <a:gd name="T72" fmla="*/ 73 w 2118"/>
                  <a:gd name="T73" fmla="*/ 59 h 407"/>
                  <a:gd name="T74" fmla="*/ 113 w 2118"/>
                  <a:gd name="T75" fmla="*/ 68 h 407"/>
                  <a:gd name="T76" fmla="*/ 153 w 2118"/>
                  <a:gd name="T77" fmla="*/ 77 h 407"/>
                  <a:gd name="T78" fmla="*/ 193 w 2118"/>
                  <a:gd name="T79" fmla="*/ 86 h 407"/>
                  <a:gd name="T80" fmla="*/ 233 w 2118"/>
                  <a:gd name="T81" fmla="*/ 97 h 407"/>
                  <a:gd name="T82" fmla="*/ 272 w 2118"/>
                  <a:gd name="T83" fmla="*/ 106 h 407"/>
                  <a:gd name="T84" fmla="*/ 312 w 2118"/>
                  <a:gd name="T85" fmla="*/ 116 h 407"/>
                  <a:gd name="T86" fmla="*/ 352 w 2118"/>
                  <a:gd name="T87" fmla="*/ 125 h 407"/>
                  <a:gd name="T88" fmla="*/ 427 w 2118"/>
                  <a:gd name="T89" fmla="*/ 137 h 407"/>
                  <a:gd name="T90" fmla="*/ 535 w 2118"/>
                  <a:gd name="T91" fmla="*/ 152 h 407"/>
                  <a:gd name="T92" fmla="*/ 641 w 2118"/>
                  <a:gd name="T93" fmla="*/ 166 h 407"/>
                  <a:gd name="T94" fmla="*/ 748 w 2118"/>
                  <a:gd name="T95" fmla="*/ 182 h 407"/>
                  <a:gd name="T96" fmla="*/ 852 w 2118"/>
                  <a:gd name="T97" fmla="*/ 198 h 407"/>
                  <a:gd name="T98" fmla="*/ 959 w 2118"/>
                  <a:gd name="T99" fmla="*/ 215 h 407"/>
                  <a:gd name="T100" fmla="*/ 1065 w 2118"/>
                  <a:gd name="T101" fmla="*/ 231 h 407"/>
                  <a:gd name="T102" fmla="*/ 1173 w 2118"/>
                  <a:gd name="T103" fmla="*/ 249 h 407"/>
                  <a:gd name="T104" fmla="*/ 1282 w 2118"/>
                  <a:gd name="T105" fmla="*/ 268 h 407"/>
                  <a:gd name="T106" fmla="*/ 1391 w 2118"/>
                  <a:gd name="T107" fmla="*/ 287 h 407"/>
                  <a:gd name="T108" fmla="*/ 1499 w 2118"/>
                  <a:gd name="T109" fmla="*/ 306 h 407"/>
                  <a:gd name="T110" fmla="*/ 1606 w 2118"/>
                  <a:gd name="T111" fmla="*/ 324 h 407"/>
                  <a:gd name="T112" fmla="*/ 1715 w 2118"/>
                  <a:gd name="T113" fmla="*/ 343 h 407"/>
                  <a:gd name="T114" fmla="*/ 1823 w 2118"/>
                  <a:gd name="T115" fmla="*/ 360 h 407"/>
                  <a:gd name="T116" fmla="*/ 1933 w 2118"/>
                  <a:gd name="T117" fmla="*/ 379 h 407"/>
                  <a:gd name="T118" fmla="*/ 2042 w 2118"/>
                  <a:gd name="T119" fmla="*/ 397 h 407"/>
                  <a:gd name="T120" fmla="*/ 2098 w 2118"/>
                  <a:gd name="T121" fmla="*/ 399 h 407"/>
                  <a:gd name="T122" fmla="*/ 2103 w 2118"/>
                  <a:gd name="T123" fmla="*/ 383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18" h="407">
                    <a:moveTo>
                      <a:pt x="2104" y="375"/>
                    </a:moveTo>
                    <a:lnTo>
                      <a:pt x="2107" y="368"/>
                    </a:lnTo>
                    <a:lnTo>
                      <a:pt x="2112" y="361"/>
                    </a:lnTo>
                    <a:lnTo>
                      <a:pt x="2115" y="356"/>
                    </a:lnTo>
                    <a:lnTo>
                      <a:pt x="2118" y="350"/>
                    </a:lnTo>
                    <a:lnTo>
                      <a:pt x="2061" y="343"/>
                    </a:lnTo>
                    <a:lnTo>
                      <a:pt x="2005" y="336"/>
                    </a:lnTo>
                    <a:lnTo>
                      <a:pt x="1948" y="330"/>
                    </a:lnTo>
                    <a:lnTo>
                      <a:pt x="1893" y="323"/>
                    </a:lnTo>
                    <a:lnTo>
                      <a:pt x="1837" y="316"/>
                    </a:lnTo>
                    <a:lnTo>
                      <a:pt x="1782" y="308"/>
                    </a:lnTo>
                    <a:lnTo>
                      <a:pt x="1727" y="300"/>
                    </a:lnTo>
                    <a:lnTo>
                      <a:pt x="1672" y="292"/>
                    </a:lnTo>
                    <a:lnTo>
                      <a:pt x="1615" y="284"/>
                    </a:lnTo>
                    <a:lnTo>
                      <a:pt x="1560" y="276"/>
                    </a:lnTo>
                    <a:lnTo>
                      <a:pt x="1505" y="267"/>
                    </a:lnTo>
                    <a:lnTo>
                      <a:pt x="1450" y="259"/>
                    </a:lnTo>
                    <a:lnTo>
                      <a:pt x="1395" y="249"/>
                    </a:lnTo>
                    <a:lnTo>
                      <a:pt x="1340" y="239"/>
                    </a:lnTo>
                    <a:lnTo>
                      <a:pt x="1283" y="230"/>
                    </a:lnTo>
                    <a:lnTo>
                      <a:pt x="1228" y="219"/>
                    </a:lnTo>
                    <a:lnTo>
                      <a:pt x="1176" y="210"/>
                    </a:lnTo>
                    <a:lnTo>
                      <a:pt x="1126" y="202"/>
                    </a:lnTo>
                    <a:lnTo>
                      <a:pt x="1075" y="193"/>
                    </a:lnTo>
                    <a:lnTo>
                      <a:pt x="1025" y="185"/>
                    </a:lnTo>
                    <a:lnTo>
                      <a:pt x="974" y="177"/>
                    </a:lnTo>
                    <a:lnTo>
                      <a:pt x="924" y="169"/>
                    </a:lnTo>
                    <a:lnTo>
                      <a:pt x="873" y="161"/>
                    </a:lnTo>
                    <a:lnTo>
                      <a:pt x="822" y="153"/>
                    </a:lnTo>
                    <a:lnTo>
                      <a:pt x="773" y="146"/>
                    </a:lnTo>
                    <a:lnTo>
                      <a:pt x="723" y="138"/>
                    </a:lnTo>
                    <a:lnTo>
                      <a:pt x="672" y="132"/>
                    </a:lnTo>
                    <a:lnTo>
                      <a:pt x="622" y="124"/>
                    </a:lnTo>
                    <a:lnTo>
                      <a:pt x="571" y="117"/>
                    </a:lnTo>
                    <a:lnTo>
                      <a:pt x="521" y="110"/>
                    </a:lnTo>
                    <a:lnTo>
                      <a:pt x="468" y="102"/>
                    </a:lnTo>
                    <a:lnTo>
                      <a:pt x="416" y="96"/>
                    </a:lnTo>
                    <a:lnTo>
                      <a:pt x="402" y="92"/>
                    </a:lnTo>
                    <a:lnTo>
                      <a:pt x="385" y="89"/>
                    </a:lnTo>
                    <a:lnTo>
                      <a:pt x="370" y="85"/>
                    </a:lnTo>
                    <a:lnTo>
                      <a:pt x="354" y="81"/>
                    </a:lnTo>
                    <a:lnTo>
                      <a:pt x="339" y="79"/>
                    </a:lnTo>
                    <a:lnTo>
                      <a:pt x="323" y="75"/>
                    </a:lnTo>
                    <a:lnTo>
                      <a:pt x="308" y="72"/>
                    </a:lnTo>
                    <a:lnTo>
                      <a:pt x="291" y="68"/>
                    </a:lnTo>
                    <a:lnTo>
                      <a:pt x="277" y="64"/>
                    </a:lnTo>
                    <a:lnTo>
                      <a:pt x="260" y="61"/>
                    </a:lnTo>
                    <a:lnTo>
                      <a:pt x="245" y="57"/>
                    </a:lnTo>
                    <a:lnTo>
                      <a:pt x="229" y="53"/>
                    </a:lnTo>
                    <a:lnTo>
                      <a:pt x="214" y="51"/>
                    </a:lnTo>
                    <a:lnTo>
                      <a:pt x="199" y="47"/>
                    </a:lnTo>
                    <a:lnTo>
                      <a:pt x="183" y="44"/>
                    </a:lnTo>
                    <a:lnTo>
                      <a:pt x="168" y="40"/>
                    </a:lnTo>
                    <a:lnTo>
                      <a:pt x="150" y="35"/>
                    </a:lnTo>
                    <a:lnTo>
                      <a:pt x="132" y="29"/>
                    </a:lnTo>
                    <a:lnTo>
                      <a:pt x="114" y="25"/>
                    </a:lnTo>
                    <a:lnTo>
                      <a:pt x="97" y="20"/>
                    </a:lnTo>
                    <a:lnTo>
                      <a:pt x="79" y="15"/>
                    </a:lnTo>
                    <a:lnTo>
                      <a:pt x="61" y="9"/>
                    </a:lnTo>
                    <a:lnTo>
                      <a:pt x="43" y="5"/>
                    </a:lnTo>
                    <a:lnTo>
                      <a:pt x="25" y="0"/>
                    </a:lnTo>
                    <a:lnTo>
                      <a:pt x="19" y="7"/>
                    </a:lnTo>
                    <a:lnTo>
                      <a:pt x="13" y="13"/>
                    </a:lnTo>
                    <a:lnTo>
                      <a:pt x="6" y="20"/>
                    </a:lnTo>
                    <a:lnTo>
                      <a:pt x="0" y="27"/>
                    </a:lnTo>
                    <a:lnTo>
                      <a:pt x="7" y="31"/>
                    </a:lnTo>
                    <a:lnTo>
                      <a:pt x="13" y="33"/>
                    </a:lnTo>
                    <a:lnTo>
                      <a:pt x="21" y="37"/>
                    </a:lnTo>
                    <a:lnTo>
                      <a:pt x="27" y="40"/>
                    </a:lnTo>
                    <a:lnTo>
                      <a:pt x="34" y="43"/>
                    </a:lnTo>
                    <a:lnTo>
                      <a:pt x="40" y="47"/>
                    </a:lnTo>
                    <a:lnTo>
                      <a:pt x="48" y="49"/>
                    </a:lnTo>
                    <a:lnTo>
                      <a:pt x="54" y="53"/>
                    </a:lnTo>
                    <a:lnTo>
                      <a:pt x="73" y="59"/>
                    </a:lnTo>
                    <a:lnTo>
                      <a:pt x="94" y="63"/>
                    </a:lnTo>
                    <a:lnTo>
                      <a:pt x="113" y="68"/>
                    </a:lnTo>
                    <a:lnTo>
                      <a:pt x="134" y="72"/>
                    </a:lnTo>
                    <a:lnTo>
                      <a:pt x="153" y="77"/>
                    </a:lnTo>
                    <a:lnTo>
                      <a:pt x="174" y="82"/>
                    </a:lnTo>
                    <a:lnTo>
                      <a:pt x="193" y="86"/>
                    </a:lnTo>
                    <a:lnTo>
                      <a:pt x="213" y="92"/>
                    </a:lnTo>
                    <a:lnTo>
                      <a:pt x="233" y="97"/>
                    </a:lnTo>
                    <a:lnTo>
                      <a:pt x="253" y="101"/>
                    </a:lnTo>
                    <a:lnTo>
                      <a:pt x="272" y="106"/>
                    </a:lnTo>
                    <a:lnTo>
                      <a:pt x="293" y="112"/>
                    </a:lnTo>
                    <a:lnTo>
                      <a:pt x="312" y="116"/>
                    </a:lnTo>
                    <a:lnTo>
                      <a:pt x="332" y="121"/>
                    </a:lnTo>
                    <a:lnTo>
                      <a:pt x="352" y="125"/>
                    </a:lnTo>
                    <a:lnTo>
                      <a:pt x="372" y="130"/>
                    </a:lnTo>
                    <a:lnTo>
                      <a:pt x="427" y="137"/>
                    </a:lnTo>
                    <a:lnTo>
                      <a:pt x="480" y="144"/>
                    </a:lnTo>
                    <a:lnTo>
                      <a:pt x="535" y="152"/>
                    </a:lnTo>
                    <a:lnTo>
                      <a:pt x="589" y="158"/>
                    </a:lnTo>
                    <a:lnTo>
                      <a:pt x="641" y="166"/>
                    </a:lnTo>
                    <a:lnTo>
                      <a:pt x="695" y="174"/>
                    </a:lnTo>
                    <a:lnTo>
                      <a:pt x="748" y="182"/>
                    </a:lnTo>
                    <a:lnTo>
                      <a:pt x="800" y="190"/>
                    </a:lnTo>
                    <a:lnTo>
                      <a:pt x="852" y="198"/>
                    </a:lnTo>
                    <a:lnTo>
                      <a:pt x="906" y="206"/>
                    </a:lnTo>
                    <a:lnTo>
                      <a:pt x="959" y="215"/>
                    </a:lnTo>
                    <a:lnTo>
                      <a:pt x="1011" y="223"/>
                    </a:lnTo>
                    <a:lnTo>
                      <a:pt x="1065" y="231"/>
                    </a:lnTo>
                    <a:lnTo>
                      <a:pt x="1120" y="241"/>
                    </a:lnTo>
                    <a:lnTo>
                      <a:pt x="1173" y="249"/>
                    </a:lnTo>
                    <a:lnTo>
                      <a:pt x="1228" y="258"/>
                    </a:lnTo>
                    <a:lnTo>
                      <a:pt x="1282" y="268"/>
                    </a:lnTo>
                    <a:lnTo>
                      <a:pt x="1337" y="278"/>
                    </a:lnTo>
                    <a:lnTo>
                      <a:pt x="1391" y="287"/>
                    </a:lnTo>
                    <a:lnTo>
                      <a:pt x="1444" y="296"/>
                    </a:lnTo>
                    <a:lnTo>
                      <a:pt x="1499" y="306"/>
                    </a:lnTo>
                    <a:lnTo>
                      <a:pt x="1553" y="315"/>
                    </a:lnTo>
                    <a:lnTo>
                      <a:pt x="1606" y="324"/>
                    </a:lnTo>
                    <a:lnTo>
                      <a:pt x="1661" y="334"/>
                    </a:lnTo>
                    <a:lnTo>
                      <a:pt x="1715" y="343"/>
                    </a:lnTo>
                    <a:lnTo>
                      <a:pt x="1770" y="352"/>
                    </a:lnTo>
                    <a:lnTo>
                      <a:pt x="1823" y="360"/>
                    </a:lnTo>
                    <a:lnTo>
                      <a:pt x="1878" y="369"/>
                    </a:lnTo>
                    <a:lnTo>
                      <a:pt x="1933" y="379"/>
                    </a:lnTo>
                    <a:lnTo>
                      <a:pt x="1987" y="388"/>
                    </a:lnTo>
                    <a:lnTo>
                      <a:pt x="2042" y="397"/>
                    </a:lnTo>
                    <a:lnTo>
                      <a:pt x="2097" y="407"/>
                    </a:lnTo>
                    <a:lnTo>
                      <a:pt x="2098" y="399"/>
                    </a:lnTo>
                    <a:lnTo>
                      <a:pt x="2100" y="391"/>
                    </a:lnTo>
                    <a:lnTo>
                      <a:pt x="2103" y="383"/>
                    </a:lnTo>
                    <a:lnTo>
                      <a:pt x="2104" y="375"/>
                    </a:lnTo>
                    <a:close/>
                  </a:path>
                </a:pathLst>
              </a:custGeom>
              <a:solidFill>
                <a:srgbClr val="BF7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0" name="Freeform 148">
                <a:extLst>
                  <a:ext uri="{FF2B5EF4-FFF2-40B4-BE49-F238E27FC236}">
                    <a16:creationId xmlns:a16="http://schemas.microsoft.com/office/drawing/2014/main" id="{701C8D27-724C-7CF7-E55E-1AE9E2591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" y="1367"/>
                <a:ext cx="705" cy="134"/>
              </a:xfrm>
              <a:custGeom>
                <a:avLst/>
                <a:gdLst>
                  <a:gd name="T0" fmla="*/ 2105 w 2114"/>
                  <a:gd name="T1" fmla="*/ 368 h 403"/>
                  <a:gd name="T2" fmla="*/ 2111 w 2114"/>
                  <a:gd name="T3" fmla="*/ 356 h 403"/>
                  <a:gd name="T4" fmla="*/ 2057 w 2114"/>
                  <a:gd name="T5" fmla="*/ 345 h 403"/>
                  <a:gd name="T6" fmla="*/ 1946 w 2114"/>
                  <a:gd name="T7" fmla="*/ 333 h 403"/>
                  <a:gd name="T8" fmla="*/ 1834 w 2114"/>
                  <a:gd name="T9" fmla="*/ 318 h 403"/>
                  <a:gd name="T10" fmla="*/ 1723 w 2114"/>
                  <a:gd name="T11" fmla="*/ 303 h 403"/>
                  <a:gd name="T12" fmla="*/ 1613 w 2114"/>
                  <a:gd name="T13" fmla="*/ 287 h 403"/>
                  <a:gd name="T14" fmla="*/ 1501 w 2114"/>
                  <a:gd name="T15" fmla="*/ 270 h 403"/>
                  <a:gd name="T16" fmla="*/ 1391 w 2114"/>
                  <a:gd name="T17" fmla="*/ 252 h 403"/>
                  <a:gd name="T18" fmla="*/ 1279 w 2114"/>
                  <a:gd name="T19" fmla="*/ 232 h 403"/>
                  <a:gd name="T20" fmla="*/ 1172 w 2114"/>
                  <a:gd name="T21" fmla="*/ 212 h 403"/>
                  <a:gd name="T22" fmla="*/ 1071 w 2114"/>
                  <a:gd name="T23" fmla="*/ 194 h 403"/>
                  <a:gd name="T24" fmla="*/ 972 w 2114"/>
                  <a:gd name="T25" fmla="*/ 178 h 403"/>
                  <a:gd name="T26" fmla="*/ 870 w 2114"/>
                  <a:gd name="T27" fmla="*/ 163 h 403"/>
                  <a:gd name="T28" fmla="*/ 771 w 2114"/>
                  <a:gd name="T29" fmla="*/ 147 h 403"/>
                  <a:gd name="T30" fmla="*/ 671 w 2114"/>
                  <a:gd name="T31" fmla="*/ 132 h 403"/>
                  <a:gd name="T32" fmla="*/ 570 w 2114"/>
                  <a:gd name="T33" fmla="*/ 116 h 403"/>
                  <a:gd name="T34" fmla="*/ 467 w 2114"/>
                  <a:gd name="T35" fmla="*/ 101 h 403"/>
                  <a:gd name="T36" fmla="*/ 401 w 2114"/>
                  <a:gd name="T37" fmla="*/ 91 h 403"/>
                  <a:gd name="T38" fmla="*/ 369 w 2114"/>
                  <a:gd name="T39" fmla="*/ 84 h 403"/>
                  <a:gd name="T40" fmla="*/ 338 w 2114"/>
                  <a:gd name="T41" fmla="*/ 78 h 403"/>
                  <a:gd name="T42" fmla="*/ 307 w 2114"/>
                  <a:gd name="T43" fmla="*/ 71 h 403"/>
                  <a:gd name="T44" fmla="*/ 276 w 2114"/>
                  <a:gd name="T45" fmla="*/ 63 h 403"/>
                  <a:gd name="T46" fmla="*/ 244 w 2114"/>
                  <a:gd name="T47" fmla="*/ 56 h 403"/>
                  <a:gd name="T48" fmla="*/ 213 w 2114"/>
                  <a:gd name="T49" fmla="*/ 50 h 403"/>
                  <a:gd name="T50" fmla="*/ 182 w 2114"/>
                  <a:gd name="T51" fmla="*/ 43 h 403"/>
                  <a:gd name="T52" fmla="*/ 148 w 2114"/>
                  <a:gd name="T53" fmla="*/ 34 h 403"/>
                  <a:gd name="T54" fmla="*/ 112 w 2114"/>
                  <a:gd name="T55" fmla="*/ 24 h 403"/>
                  <a:gd name="T56" fmla="*/ 76 w 2114"/>
                  <a:gd name="T57" fmla="*/ 15 h 403"/>
                  <a:gd name="T58" fmla="*/ 42 w 2114"/>
                  <a:gd name="T59" fmla="*/ 6 h 403"/>
                  <a:gd name="T60" fmla="*/ 18 w 2114"/>
                  <a:gd name="T61" fmla="*/ 7 h 403"/>
                  <a:gd name="T62" fmla="*/ 6 w 2114"/>
                  <a:gd name="T63" fmla="*/ 19 h 403"/>
                  <a:gd name="T64" fmla="*/ 8 w 2114"/>
                  <a:gd name="T65" fmla="*/ 28 h 403"/>
                  <a:gd name="T66" fmla="*/ 21 w 2114"/>
                  <a:gd name="T67" fmla="*/ 35 h 403"/>
                  <a:gd name="T68" fmla="*/ 35 w 2114"/>
                  <a:gd name="T69" fmla="*/ 40 h 403"/>
                  <a:gd name="T70" fmla="*/ 48 w 2114"/>
                  <a:gd name="T71" fmla="*/ 47 h 403"/>
                  <a:gd name="T72" fmla="*/ 76 w 2114"/>
                  <a:gd name="T73" fmla="*/ 55 h 403"/>
                  <a:gd name="T74" fmla="*/ 116 w 2114"/>
                  <a:gd name="T75" fmla="*/ 64 h 403"/>
                  <a:gd name="T76" fmla="*/ 157 w 2114"/>
                  <a:gd name="T77" fmla="*/ 75 h 403"/>
                  <a:gd name="T78" fmla="*/ 197 w 2114"/>
                  <a:gd name="T79" fmla="*/ 84 h 403"/>
                  <a:gd name="T80" fmla="*/ 237 w 2114"/>
                  <a:gd name="T81" fmla="*/ 93 h 403"/>
                  <a:gd name="T82" fmla="*/ 277 w 2114"/>
                  <a:gd name="T83" fmla="*/ 103 h 403"/>
                  <a:gd name="T84" fmla="*/ 317 w 2114"/>
                  <a:gd name="T85" fmla="*/ 113 h 403"/>
                  <a:gd name="T86" fmla="*/ 357 w 2114"/>
                  <a:gd name="T87" fmla="*/ 123 h 403"/>
                  <a:gd name="T88" fmla="*/ 433 w 2114"/>
                  <a:gd name="T89" fmla="*/ 135 h 403"/>
                  <a:gd name="T90" fmla="*/ 540 w 2114"/>
                  <a:gd name="T91" fmla="*/ 149 h 403"/>
                  <a:gd name="T92" fmla="*/ 646 w 2114"/>
                  <a:gd name="T93" fmla="*/ 164 h 403"/>
                  <a:gd name="T94" fmla="*/ 752 w 2114"/>
                  <a:gd name="T95" fmla="*/ 180 h 403"/>
                  <a:gd name="T96" fmla="*/ 854 w 2114"/>
                  <a:gd name="T97" fmla="*/ 196 h 403"/>
                  <a:gd name="T98" fmla="*/ 960 w 2114"/>
                  <a:gd name="T99" fmla="*/ 213 h 403"/>
                  <a:gd name="T100" fmla="*/ 1065 w 2114"/>
                  <a:gd name="T101" fmla="*/ 230 h 403"/>
                  <a:gd name="T102" fmla="*/ 1172 w 2114"/>
                  <a:gd name="T103" fmla="*/ 248 h 403"/>
                  <a:gd name="T104" fmla="*/ 1281 w 2114"/>
                  <a:gd name="T105" fmla="*/ 266 h 403"/>
                  <a:gd name="T106" fmla="*/ 1390 w 2114"/>
                  <a:gd name="T107" fmla="*/ 285 h 403"/>
                  <a:gd name="T108" fmla="*/ 1498 w 2114"/>
                  <a:gd name="T109" fmla="*/ 303 h 403"/>
                  <a:gd name="T110" fmla="*/ 1605 w 2114"/>
                  <a:gd name="T111" fmla="*/ 322 h 403"/>
                  <a:gd name="T112" fmla="*/ 1714 w 2114"/>
                  <a:gd name="T113" fmla="*/ 339 h 403"/>
                  <a:gd name="T114" fmla="*/ 1822 w 2114"/>
                  <a:gd name="T115" fmla="*/ 358 h 403"/>
                  <a:gd name="T116" fmla="*/ 1932 w 2114"/>
                  <a:gd name="T117" fmla="*/ 375 h 403"/>
                  <a:gd name="T118" fmla="*/ 2041 w 2114"/>
                  <a:gd name="T119" fmla="*/ 394 h 403"/>
                  <a:gd name="T120" fmla="*/ 2097 w 2114"/>
                  <a:gd name="T121" fmla="*/ 396 h 403"/>
                  <a:gd name="T122" fmla="*/ 2100 w 2114"/>
                  <a:gd name="T123" fmla="*/ 382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14" h="403">
                    <a:moveTo>
                      <a:pt x="2102" y="374"/>
                    </a:moveTo>
                    <a:lnTo>
                      <a:pt x="2105" y="368"/>
                    </a:lnTo>
                    <a:lnTo>
                      <a:pt x="2108" y="362"/>
                    </a:lnTo>
                    <a:lnTo>
                      <a:pt x="2111" y="356"/>
                    </a:lnTo>
                    <a:lnTo>
                      <a:pt x="2114" y="351"/>
                    </a:lnTo>
                    <a:lnTo>
                      <a:pt x="2057" y="345"/>
                    </a:lnTo>
                    <a:lnTo>
                      <a:pt x="2001" y="339"/>
                    </a:lnTo>
                    <a:lnTo>
                      <a:pt x="1946" y="333"/>
                    </a:lnTo>
                    <a:lnTo>
                      <a:pt x="1889" y="325"/>
                    </a:lnTo>
                    <a:lnTo>
                      <a:pt x="1834" y="318"/>
                    </a:lnTo>
                    <a:lnTo>
                      <a:pt x="1778" y="311"/>
                    </a:lnTo>
                    <a:lnTo>
                      <a:pt x="1723" y="303"/>
                    </a:lnTo>
                    <a:lnTo>
                      <a:pt x="1668" y="295"/>
                    </a:lnTo>
                    <a:lnTo>
                      <a:pt x="1613" y="287"/>
                    </a:lnTo>
                    <a:lnTo>
                      <a:pt x="1558" y="278"/>
                    </a:lnTo>
                    <a:lnTo>
                      <a:pt x="1501" y="270"/>
                    </a:lnTo>
                    <a:lnTo>
                      <a:pt x="1446" y="261"/>
                    </a:lnTo>
                    <a:lnTo>
                      <a:pt x="1391" y="252"/>
                    </a:lnTo>
                    <a:lnTo>
                      <a:pt x="1336" y="241"/>
                    </a:lnTo>
                    <a:lnTo>
                      <a:pt x="1279" y="232"/>
                    </a:lnTo>
                    <a:lnTo>
                      <a:pt x="1224" y="221"/>
                    </a:lnTo>
                    <a:lnTo>
                      <a:pt x="1172" y="212"/>
                    </a:lnTo>
                    <a:lnTo>
                      <a:pt x="1122" y="204"/>
                    </a:lnTo>
                    <a:lnTo>
                      <a:pt x="1071" y="194"/>
                    </a:lnTo>
                    <a:lnTo>
                      <a:pt x="1021" y="186"/>
                    </a:lnTo>
                    <a:lnTo>
                      <a:pt x="972" y="178"/>
                    </a:lnTo>
                    <a:lnTo>
                      <a:pt x="921" y="171"/>
                    </a:lnTo>
                    <a:lnTo>
                      <a:pt x="870" y="163"/>
                    </a:lnTo>
                    <a:lnTo>
                      <a:pt x="821" y="155"/>
                    </a:lnTo>
                    <a:lnTo>
                      <a:pt x="771" y="147"/>
                    </a:lnTo>
                    <a:lnTo>
                      <a:pt x="722" y="139"/>
                    </a:lnTo>
                    <a:lnTo>
                      <a:pt x="671" y="132"/>
                    </a:lnTo>
                    <a:lnTo>
                      <a:pt x="621" y="124"/>
                    </a:lnTo>
                    <a:lnTo>
                      <a:pt x="570" y="116"/>
                    </a:lnTo>
                    <a:lnTo>
                      <a:pt x="518" y="109"/>
                    </a:lnTo>
                    <a:lnTo>
                      <a:pt x="467" y="101"/>
                    </a:lnTo>
                    <a:lnTo>
                      <a:pt x="415" y="95"/>
                    </a:lnTo>
                    <a:lnTo>
                      <a:pt x="401" y="91"/>
                    </a:lnTo>
                    <a:lnTo>
                      <a:pt x="384" y="88"/>
                    </a:lnTo>
                    <a:lnTo>
                      <a:pt x="369" y="84"/>
                    </a:lnTo>
                    <a:lnTo>
                      <a:pt x="353" y="80"/>
                    </a:lnTo>
                    <a:lnTo>
                      <a:pt x="338" y="78"/>
                    </a:lnTo>
                    <a:lnTo>
                      <a:pt x="322" y="74"/>
                    </a:lnTo>
                    <a:lnTo>
                      <a:pt x="307" y="71"/>
                    </a:lnTo>
                    <a:lnTo>
                      <a:pt x="290" y="67"/>
                    </a:lnTo>
                    <a:lnTo>
                      <a:pt x="276" y="63"/>
                    </a:lnTo>
                    <a:lnTo>
                      <a:pt x="259" y="60"/>
                    </a:lnTo>
                    <a:lnTo>
                      <a:pt x="244" y="56"/>
                    </a:lnTo>
                    <a:lnTo>
                      <a:pt x="228" y="52"/>
                    </a:lnTo>
                    <a:lnTo>
                      <a:pt x="213" y="50"/>
                    </a:lnTo>
                    <a:lnTo>
                      <a:pt x="197" y="46"/>
                    </a:lnTo>
                    <a:lnTo>
                      <a:pt x="182" y="43"/>
                    </a:lnTo>
                    <a:lnTo>
                      <a:pt x="166" y="39"/>
                    </a:lnTo>
                    <a:lnTo>
                      <a:pt x="148" y="34"/>
                    </a:lnTo>
                    <a:lnTo>
                      <a:pt x="130" y="30"/>
                    </a:lnTo>
                    <a:lnTo>
                      <a:pt x="112" y="24"/>
                    </a:lnTo>
                    <a:lnTo>
                      <a:pt x="94" y="19"/>
                    </a:lnTo>
                    <a:lnTo>
                      <a:pt x="76" y="15"/>
                    </a:lnTo>
                    <a:lnTo>
                      <a:pt x="58" y="10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18" y="7"/>
                    </a:lnTo>
                    <a:lnTo>
                      <a:pt x="12" y="12"/>
                    </a:lnTo>
                    <a:lnTo>
                      <a:pt x="6" y="19"/>
                    </a:lnTo>
                    <a:lnTo>
                      <a:pt x="0" y="26"/>
                    </a:lnTo>
                    <a:lnTo>
                      <a:pt x="8" y="28"/>
                    </a:lnTo>
                    <a:lnTo>
                      <a:pt x="15" y="31"/>
                    </a:lnTo>
                    <a:lnTo>
                      <a:pt x="21" y="35"/>
                    </a:lnTo>
                    <a:lnTo>
                      <a:pt x="29" y="38"/>
                    </a:lnTo>
                    <a:lnTo>
                      <a:pt x="35" y="40"/>
                    </a:lnTo>
                    <a:lnTo>
                      <a:pt x="42" y="43"/>
                    </a:lnTo>
                    <a:lnTo>
                      <a:pt x="48" y="47"/>
                    </a:lnTo>
                    <a:lnTo>
                      <a:pt x="55" y="50"/>
                    </a:lnTo>
                    <a:lnTo>
                      <a:pt x="76" y="55"/>
                    </a:lnTo>
                    <a:lnTo>
                      <a:pt x="96" y="59"/>
                    </a:lnTo>
                    <a:lnTo>
                      <a:pt x="116" y="64"/>
                    </a:lnTo>
                    <a:lnTo>
                      <a:pt x="137" y="70"/>
                    </a:lnTo>
                    <a:lnTo>
                      <a:pt x="157" y="75"/>
                    </a:lnTo>
                    <a:lnTo>
                      <a:pt x="177" y="79"/>
                    </a:lnTo>
                    <a:lnTo>
                      <a:pt x="197" y="84"/>
                    </a:lnTo>
                    <a:lnTo>
                      <a:pt x="218" y="88"/>
                    </a:lnTo>
                    <a:lnTo>
                      <a:pt x="237" y="93"/>
                    </a:lnTo>
                    <a:lnTo>
                      <a:pt x="258" y="99"/>
                    </a:lnTo>
                    <a:lnTo>
                      <a:pt x="277" y="103"/>
                    </a:lnTo>
                    <a:lnTo>
                      <a:pt x="298" y="108"/>
                    </a:lnTo>
                    <a:lnTo>
                      <a:pt x="317" y="113"/>
                    </a:lnTo>
                    <a:lnTo>
                      <a:pt x="338" y="119"/>
                    </a:lnTo>
                    <a:lnTo>
                      <a:pt x="357" y="123"/>
                    </a:lnTo>
                    <a:lnTo>
                      <a:pt x="378" y="128"/>
                    </a:lnTo>
                    <a:lnTo>
                      <a:pt x="433" y="135"/>
                    </a:lnTo>
                    <a:lnTo>
                      <a:pt x="487" y="141"/>
                    </a:lnTo>
                    <a:lnTo>
                      <a:pt x="540" y="149"/>
                    </a:lnTo>
                    <a:lnTo>
                      <a:pt x="594" y="156"/>
                    </a:lnTo>
                    <a:lnTo>
                      <a:pt x="646" y="164"/>
                    </a:lnTo>
                    <a:lnTo>
                      <a:pt x="698" y="172"/>
                    </a:lnTo>
                    <a:lnTo>
                      <a:pt x="752" y="180"/>
                    </a:lnTo>
                    <a:lnTo>
                      <a:pt x="804" y="188"/>
                    </a:lnTo>
                    <a:lnTo>
                      <a:pt x="854" y="196"/>
                    </a:lnTo>
                    <a:lnTo>
                      <a:pt x="908" y="205"/>
                    </a:lnTo>
                    <a:lnTo>
                      <a:pt x="960" y="213"/>
                    </a:lnTo>
                    <a:lnTo>
                      <a:pt x="1012" y="222"/>
                    </a:lnTo>
                    <a:lnTo>
                      <a:pt x="1065" y="230"/>
                    </a:lnTo>
                    <a:lnTo>
                      <a:pt x="1119" y="240"/>
                    </a:lnTo>
                    <a:lnTo>
                      <a:pt x="1172" y="248"/>
                    </a:lnTo>
                    <a:lnTo>
                      <a:pt x="1227" y="257"/>
                    </a:lnTo>
                    <a:lnTo>
                      <a:pt x="1281" y="266"/>
                    </a:lnTo>
                    <a:lnTo>
                      <a:pt x="1336" y="275"/>
                    </a:lnTo>
                    <a:lnTo>
                      <a:pt x="1390" y="285"/>
                    </a:lnTo>
                    <a:lnTo>
                      <a:pt x="1443" y="294"/>
                    </a:lnTo>
                    <a:lnTo>
                      <a:pt x="1498" y="303"/>
                    </a:lnTo>
                    <a:lnTo>
                      <a:pt x="1552" y="313"/>
                    </a:lnTo>
                    <a:lnTo>
                      <a:pt x="1605" y="322"/>
                    </a:lnTo>
                    <a:lnTo>
                      <a:pt x="1660" y="331"/>
                    </a:lnTo>
                    <a:lnTo>
                      <a:pt x="1714" y="339"/>
                    </a:lnTo>
                    <a:lnTo>
                      <a:pt x="1769" y="349"/>
                    </a:lnTo>
                    <a:lnTo>
                      <a:pt x="1822" y="358"/>
                    </a:lnTo>
                    <a:lnTo>
                      <a:pt x="1877" y="367"/>
                    </a:lnTo>
                    <a:lnTo>
                      <a:pt x="1932" y="375"/>
                    </a:lnTo>
                    <a:lnTo>
                      <a:pt x="1986" y="384"/>
                    </a:lnTo>
                    <a:lnTo>
                      <a:pt x="2041" y="394"/>
                    </a:lnTo>
                    <a:lnTo>
                      <a:pt x="2096" y="403"/>
                    </a:lnTo>
                    <a:lnTo>
                      <a:pt x="2097" y="396"/>
                    </a:lnTo>
                    <a:lnTo>
                      <a:pt x="2099" y="388"/>
                    </a:lnTo>
                    <a:lnTo>
                      <a:pt x="2100" y="382"/>
                    </a:lnTo>
                    <a:lnTo>
                      <a:pt x="2102" y="374"/>
                    </a:lnTo>
                    <a:close/>
                  </a:path>
                </a:pathLst>
              </a:custGeom>
              <a:solidFill>
                <a:srgbClr val="C17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1" name="Freeform 149">
                <a:extLst>
                  <a:ext uri="{FF2B5EF4-FFF2-40B4-BE49-F238E27FC236}">
                    <a16:creationId xmlns:a16="http://schemas.microsoft.com/office/drawing/2014/main" id="{AAA04D09-3166-158D-0730-A071D4A83F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" y="1368"/>
                <a:ext cx="703" cy="133"/>
              </a:xfrm>
              <a:custGeom>
                <a:avLst/>
                <a:gdLst>
                  <a:gd name="T0" fmla="*/ 2103 w 2109"/>
                  <a:gd name="T1" fmla="*/ 368 h 400"/>
                  <a:gd name="T2" fmla="*/ 2107 w 2109"/>
                  <a:gd name="T3" fmla="*/ 357 h 400"/>
                  <a:gd name="T4" fmla="*/ 2052 w 2109"/>
                  <a:gd name="T5" fmla="*/ 345 h 400"/>
                  <a:gd name="T6" fmla="*/ 1941 w 2109"/>
                  <a:gd name="T7" fmla="*/ 333 h 400"/>
                  <a:gd name="T8" fmla="*/ 1829 w 2109"/>
                  <a:gd name="T9" fmla="*/ 319 h 400"/>
                  <a:gd name="T10" fmla="*/ 1718 w 2109"/>
                  <a:gd name="T11" fmla="*/ 304 h 400"/>
                  <a:gd name="T12" fmla="*/ 1608 w 2109"/>
                  <a:gd name="T13" fmla="*/ 288 h 400"/>
                  <a:gd name="T14" fmla="*/ 1498 w 2109"/>
                  <a:gd name="T15" fmla="*/ 271 h 400"/>
                  <a:gd name="T16" fmla="*/ 1388 w 2109"/>
                  <a:gd name="T17" fmla="*/ 252 h 400"/>
                  <a:gd name="T18" fmla="*/ 1276 w 2109"/>
                  <a:gd name="T19" fmla="*/ 232 h 400"/>
                  <a:gd name="T20" fmla="*/ 1169 w 2109"/>
                  <a:gd name="T21" fmla="*/ 212 h 400"/>
                  <a:gd name="T22" fmla="*/ 1068 w 2109"/>
                  <a:gd name="T23" fmla="*/ 195 h 400"/>
                  <a:gd name="T24" fmla="*/ 968 w 2109"/>
                  <a:gd name="T25" fmla="*/ 179 h 400"/>
                  <a:gd name="T26" fmla="*/ 868 w 2109"/>
                  <a:gd name="T27" fmla="*/ 163 h 400"/>
                  <a:gd name="T28" fmla="*/ 769 w 2109"/>
                  <a:gd name="T29" fmla="*/ 147 h 400"/>
                  <a:gd name="T30" fmla="*/ 669 w 2109"/>
                  <a:gd name="T31" fmla="*/ 131 h 400"/>
                  <a:gd name="T32" fmla="*/ 568 w 2109"/>
                  <a:gd name="T33" fmla="*/ 117 h 400"/>
                  <a:gd name="T34" fmla="*/ 465 w 2109"/>
                  <a:gd name="T35" fmla="*/ 102 h 400"/>
                  <a:gd name="T36" fmla="*/ 397 w 2109"/>
                  <a:gd name="T37" fmla="*/ 90 h 400"/>
                  <a:gd name="T38" fmla="*/ 366 w 2109"/>
                  <a:gd name="T39" fmla="*/ 83 h 400"/>
                  <a:gd name="T40" fmla="*/ 335 w 2109"/>
                  <a:gd name="T41" fmla="*/ 77 h 400"/>
                  <a:gd name="T42" fmla="*/ 303 w 2109"/>
                  <a:gd name="T43" fmla="*/ 70 h 400"/>
                  <a:gd name="T44" fmla="*/ 272 w 2109"/>
                  <a:gd name="T45" fmla="*/ 62 h 400"/>
                  <a:gd name="T46" fmla="*/ 241 w 2109"/>
                  <a:gd name="T47" fmla="*/ 56 h 400"/>
                  <a:gd name="T48" fmla="*/ 210 w 2109"/>
                  <a:gd name="T49" fmla="*/ 49 h 400"/>
                  <a:gd name="T50" fmla="*/ 178 w 2109"/>
                  <a:gd name="T51" fmla="*/ 42 h 400"/>
                  <a:gd name="T52" fmla="*/ 144 w 2109"/>
                  <a:gd name="T53" fmla="*/ 33 h 400"/>
                  <a:gd name="T54" fmla="*/ 109 w 2109"/>
                  <a:gd name="T55" fmla="*/ 24 h 400"/>
                  <a:gd name="T56" fmla="*/ 74 w 2109"/>
                  <a:gd name="T57" fmla="*/ 14 h 400"/>
                  <a:gd name="T58" fmla="*/ 39 w 2109"/>
                  <a:gd name="T59" fmla="*/ 5 h 400"/>
                  <a:gd name="T60" fmla="*/ 15 w 2109"/>
                  <a:gd name="T61" fmla="*/ 5 h 400"/>
                  <a:gd name="T62" fmla="*/ 6 w 2109"/>
                  <a:gd name="T63" fmla="*/ 17 h 400"/>
                  <a:gd name="T64" fmla="*/ 7 w 2109"/>
                  <a:gd name="T65" fmla="*/ 26 h 400"/>
                  <a:gd name="T66" fmla="*/ 22 w 2109"/>
                  <a:gd name="T67" fmla="*/ 32 h 400"/>
                  <a:gd name="T68" fmla="*/ 36 w 2109"/>
                  <a:gd name="T69" fmla="*/ 38 h 400"/>
                  <a:gd name="T70" fmla="*/ 49 w 2109"/>
                  <a:gd name="T71" fmla="*/ 44 h 400"/>
                  <a:gd name="T72" fmla="*/ 77 w 2109"/>
                  <a:gd name="T73" fmla="*/ 52 h 400"/>
                  <a:gd name="T74" fmla="*/ 119 w 2109"/>
                  <a:gd name="T75" fmla="*/ 61 h 400"/>
                  <a:gd name="T76" fmla="*/ 159 w 2109"/>
                  <a:gd name="T77" fmla="*/ 70 h 400"/>
                  <a:gd name="T78" fmla="*/ 201 w 2109"/>
                  <a:gd name="T79" fmla="*/ 79 h 400"/>
                  <a:gd name="T80" fmla="*/ 241 w 2109"/>
                  <a:gd name="T81" fmla="*/ 90 h 400"/>
                  <a:gd name="T82" fmla="*/ 283 w 2109"/>
                  <a:gd name="T83" fmla="*/ 99 h 400"/>
                  <a:gd name="T84" fmla="*/ 323 w 2109"/>
                  <a:gd name="T85" fmla="*/ 110 h 400"/>
                  <a:gd name="T86" fmla="*/ 363 w 2109"/>
                  <a:gd name="T87" fmla="*/ 119 h 400"/>
                  <a:gd name="T88" fmla="*/ 439 w 2109"/>
                  <a:gd name="T89" fmla="*/ 131 h 400"/>
                  <a:gd name="T90" fmla="*/ 546 w 2109"/>
                  <a:gd name="T91" fmla="*/ 146 h 400"/>
                  <a:gd name="T92" fmla="*/ 650 w 2109"/>
                  <a:gd name="T93" fmla="*/ 161 h 400"/>
                  <a:gd name="T94" fmla="*/ 752 w 2109"/>
                  <a:gd name="T95" fmla="*/ 176 h 400"/>
                  <a:gd name="T96" fmla="*/ 857 w 2109"/>
                  <a:gd name="T97" fmla="*/ 194 h 400"/>
                  <a:gd name="T98" fmla="*/ 959 w 2109"/>
                  <a:gd name="T99" fmla="*/ 211 h 400"/>
                  <a:gd name="T100" fmla="*/ 1063 w 2109"/>
                  <a:gd name="T101" fmla="*/ 228 h 400"/>
                  <a:gd name="T102" fmla="*/ 1170 w 2109"/>
                  <a:gd name="T103" fmla="*/ 246 h 400"/>
                  <a:gd name="T104" fmla="*/ 1279 w 2109"/>
                  <a:gd name="T105" fmla="*/ 263 h 400"/>
                  <a:gd name="T106" fmla="*/ 1388 w 2109"/>
                  <a:gd name="T107" fmla="*/ 281 h 400"/>
                  <a:gd name="T108" fmla="*/ 1496 w 2109"/>
                  <a:gd name="T109" fmla="*/ 300 h 400"/>
                  <a:gd name="T110" fmla="*/ 1603 w 2109"/>
                  <a:gd name="T111" fmla="*/ 319 h 400"/>
                  <a:gd name="T112" fmla="*/ 1712 w 2109"/>
                  <a:gd name="T113" fmla="*/ 336 h 400"/>
                  <a:gd name="T114" fmla="*/ 1820 w 2109"/>
                  <a:gd name="T115" fmla="*/ 354 h 400"/>
                  <a:gd name="T116" fmla="*/ 1930 w 2109"/>
                  <a:gd name="T117" fmla="*/ 372 h 400"/>
                  <a:gd name="T118" fmla="*/ 2039 w 2109"/>
                  <a:gd name="T119" fmla="*/ 390 h 400"/>
                  <a:gd name="T120" fmla="*/ 2095 w 2109"/>
                  <a:gd name="T121" fmla="*/ 393 h 400"/>
                  <a:gd name="T122" fmla="*/ 2098 w 2109"/>
                  <a:gd name="T123" fmla="*/ 38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09" h="400">
                    <a:moveTo>
                      <a:pt x="2100" y="373"/>
                    </a:moveTo>
                    <a:lnTo>
                      <a:pt x="2103" y="368"/>
                    </a:lnTo>
                    <a:lnTo>
                      <a:pt x="2104" y="362"/>
                    </a:lnTo>
                    <a:lnTo>
                      <a:pt x="2107" y="357"/>
                    </a:lnTo>
                    <a:lnTo>
                      <a:pt x="2109" y="352"/>
                    </a:lnTo>
                    <a:lnTo>
                      <a:pt x="2052" y="345"/>
                    </a:lnTo>
                    <a:lnTo>
                      <a:pt x="1996" y="340"/>
                    </a:lnTo>
                    <a:lnTo>
                      <a:pt x="1941" y="333"/>
                    </a:lnTo>
                    <a:lnTo>
                      <a:pt x="1884" y="325"/>
                    </a:lnTo>
                    <a:lnTo>
                      <a:pt x="1829" y="319"/>
                    </a:lnTo>
                    <a:lnTo>
                      <a:pt x="1773" y="312"/>
                    </a:lnTo>
                    <a:lnTo>
                      <a:pt x="1718" y="304"/>
                    </a:lnTo>
                    <a:lnTo>
                      <a:pt x="1663" y="296"/>
                    </a:lnTo>
                    <a:lnTo>
                      <a:pt x="1608" y="288"/>
                    </a:lnTo>
                    <a:lnTo>
                      <a:pt x="1553" y="279"/>
                    </a:lnTo>
                    <a:lnTo>
                      <a:pt x="1498" y="271"/>
                    </a:lnTo>
                    <a:lnTo>
                      <a:pt x="1443" y="261"/>
                    </a:lnTo>
                    <a:lnTo>
                      <a:pt x="1388" y="252"/>
                    </a:lnTo>
                    <a:lnTo>
                      <a:pt x="1331" y="242"/>
                    </a:lnTo>
                    <a:lnTo>
                      <a:pt x="1276" y="232"/>
                    </a:lnTo>
                    <a:lnTo>
                      <a:pt x="1221" y="222"/>
                    </a:lnTo>
                    <a:lnTo>
                      <a:pt x="1169" y="212"/>
                    </a:lnTo>
                    <a:lnTo>
                      <a:pt x="1118" y="204"/>
                    </a:lnTo>
                    <a:lnTo>
                      <a:pt x="1068" y="195"/>
                    </a:lnTo>
                    <a:lnTo>
                      <a:pt x="1017" y="187"/>
                    </a:lnTo>
                    <a:lnTo>
                      <a:pt x="968" y="179"/>
                    </a:lnTo>
                    <a:lnTo>
                      <a:pt x="918" y="171"/>
                    </a:lnTo>
                    <a:lnTo>
                      <a:pt x="868" y="163"/>
                    </a:lnTo>
                    <a:lnTo>
                      <a:pt x="818" y="155"/>
                    </a:lnTo>
                    <a:lnTo>
                      <a:pt x="769" y="147"/>
                    </a:lnTo>
                    <a:lnTo>
                      <a:pt x="718" y="139"/>
                    </a:lnTo>
                    <a:lnTo>
                      <a:pt x="669" y="131"/>
                    </a:lnTo>
                    <a:lnTo>
                      <a:pt x="619" y="125"/>
                    </a:lnTo>
                    <a:lnTo>
                      <a:pt x="568" y="117"/>
                    </a:lnTo>
                    <a:lnTo>
                      <a:pt x="516" y="109"/>
                    </a:lnTo>
                    <a:lnTo>
                      <a:pt x="465" y="102"/>
                    </a:lnTo>
                    <a:lnTo>
                      <a:pt x="413" y="94"/>
                    </a:lnTo>
                    <a:lnTo>
                      <a:pt x="397" y="90"/>
                    </a:lnTo>
                    <a:lnTo>
                      <a:pt x="382" y="87"/>
                    </a:lnTo>
                    <a:lnTo>
                      <a:pt x="366" y="83"/>
                    </a:lnTo>
                    <a:lnTo>
                      <a:pt x="351" y="79"/>
                    </a:lnTo>
                    <a:lnTo>
                      <a:pt x="335" y="77"/>
                    </a:lnTo>
                    <a:lnTo>
                      <a:pt x="320" y="73"/>
                    </a:lnTo>
                    <a:lnTo>
                      <a:pt x="303" y="70"/>
                    </a:lnTo>
                    <a:lnTo>
                      <a:pt x="288" y="66"/>
                    </a:lnTo>
                    <a:lnTo>
                      <a:pt x="272" y="62"/>
                    </a:lnTo>
                    <a:lnTo>
                      <a:pt x="256" y="60"/>
                    </a:lnTo>
                    <a:lnTo>
                      <a:pt x="241" y="56"/>
                    </a:lnTo>
                    <a:lnTo>
                      <a:pt x="225" y="52"/>
                    </a:lnTo>
                    <a:lnTo>
                      <a:pt x="210" y="49"/>
                    </a:lnTo>
                    <a:lnTo>
                      <a:pt x="193" y="45"/>
                    </a:lnTo>
                    <a:lnTo>
                      <a:pt x="178" y="42"/>
                    </a:lnTo>
                    <a:lnTo>
                      <a:pt x="162" y="38"/>
                    </a:lnTo>
                    <a:lnTo>
                      <a:pt x="144" y="33"/>
                    </a:lnTo>
                    <a:lnTo>
                      <a:pt x="126" y="29"/>
                    </a:lnTo>
                    <a:lnTo>
                      <a:pt x="109" y="24"/>
                    </a:lnTo>
                    <a:lnTo>
                      <a:pt x="92" y="18"/>
                    </a:lnTo>
                    <a:lnTo>
                      <a:pt x="74" y="14"/>
                    </a:lnTo>
                    <a:lnTo>
                      <a:pt x="56" y="9"/>
                    </a:lnTo>
                    <a:lnTo>
                      <a:pt x="39" y="5"/>
                    </a:lnTo>
                    <a:lnTo>
                      <a:pt x="21" y="0"/>
                    </a:lnTo>
                    <a:lnTo>
                      <a:pt x="15" y="5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0" y="24"/>
                    </a:lnTo>
                    <a:lnTo>
                      <a:pt x="7" y="26"/>
                    </a:lnTo>
                    <a:lnTo>
                      <a:pt x="15" y="29"/>
                    </a:lnTo>
                    <a:lnTo>
                      <a:pt x="22" y="32"/>
                    </a:lnTo>
                    <a:lnTo>
                      <a:pt x="28" y="34"/>
                    </a:lnTo>
                    <a:lnTo>
                      <a:pt x="36" y="38"/>
                    </a:lnTo>
                    <a:lnTo>
                      <a:pt x="43" y="41"/>
                    </a:lnTo>
                    <a:lnTo>
                      <a:pt x="49" y="44"/>
                    </a:lnTo>
                    <a:lnTo>
                      <a:pt x="56" y="46"/>
                    </a:lnTo>
                    <a:lnTo>
                      <a:pt x="77" y="52"/>
                    </a:lnTo>
                    <a:lnTo>
                      <a:pt x="98" y="56"/>
                    </a:lnTo>
                    <a:lnTo>
                      <a:pt x="119" y="61"/>
                    </a:lnTo>
                    <a:lnTo>
                      <a:pt x="138" y="65"/>
                    </a:lnTo>
                    <a:lnTo>
                      <a:pt x="159" y="70"/>
                    </a:lnTo>
                    <a:lnTo>
                      <a:pt x="180" y="76"/>
                    </a:lnTo>
                    <a:lnTo>
                      <a:pt x="201" y="79"/>
                    </a:lnTo>
                    <a:lnTo>
                      <a:pt x="220" y="85"/>
                    </a:lnTo>
                    <a:lnTo>
                      <a:pt x="241" y="90"/>
                    </a:lnTo>
                    <a:lnTo>
                      <a:pt x="262" y="95"/>
                    </a:lnTo>
                    <a:lnTo>
                      <a:pt x="283" y="99"/>
                    </a:lnTo>
                    <a:lnTo>
                      <a:pt x="302" y="105"/>
                    </a:lnTo>
                    <a:lnTo>
                      <a:pt x="323" y="110"/>
                    </a:lnTo>
                    <a:lnTo>
                      <a:pt x="343" y="115"/>
                    </a:lnTo>
                    <a:lnTo>
                      <a:pt x="363" y="119"/>
                    </a:lnTo>
                    <a:lnTo>
                      <a:pt x="384" y="125"/>
                    </a:lnTo>
                    <a:lnTo>
                      <a:pt x="439" y="131"/>
                    </a:lnTo>
                    <a:lnTo>
                      <a:pt x="492" y="138"/>
                    </a:lnTo>
                    <a:lnTo>
                      <a:pt x="546" y="146"/>
                    </a:lnTo>
                    <a:lnTo>
                      <a:pt x="598" y="153"/>
                    </a:lnTo>
                    <a:lnTo>
                      <a:pt x="650" y="161"/>
                    </a:lnTo>
                    <a:lnTo>
                      <a:pt x="702" y="169"/>
                    </a:lnTo>
                    <a:lnTo>
                      <a:pt x="752" y="176"/>
                    </a:lnTo>
                    <a:lnTo>
                      <a:pt x="805" y="184"/>
                    </a:lnTo>
                    <a:lnTo>
                      <a:pt x="857" y="194"/>
                    </a:lnTo>
                    <a:lnTo>
                      <a:pt x="907" y="202"/>
                    </a:lnTo>
                    <a:lnTo>
                      <a:pt x="959" y="211"/>
                    </a:lnTo>
                    <a:lnTo>
                      <a:pt x="1011" y="219"/>
                    </a:lnTo>
                    <a:lnTo>
                      <a:pt x="1063" y="228"/>
                    </a:lnTo>
                    <a:lnTo>
                      <a:pt x="1117" y="236"/>
                    </a:lnTo>
                    <a:lnTo>
                      <a:pt x="1170" y="246"/>
                    </a:lnTo>
                    <a:lnTo>
                      <a:pt x="1225" y="254"/>
                    </a:lnTo>
                    <a:lnTo>
                      <a:pt x="1279" y="263"/>
                    </a:lnTo>
                    <a:lnTo>
                      <a:pt x="1334" y="272"/>
                    </a:lnTo>
                    <a:lnTo>
                      <a:pt x="1388" y="281"/>
                    </a:lnTo>
                    <a:lnTo>
                      <a:pt x="1441" y="291"/>
                    </a:lnTo>
                    <a:lnTo>
                      <a:pt x="1496" y="300"/>
                    </a:lnTo>
                    <a:lnTo>
                      <a:pt x="1550" y="309"/>
                    </a:lnTo>
                    <a:lnTo>
                      <a:pt x="1603" y="319"/>
                    </a:lnTo>
                    <a:lnTo>
                      <a:pt x="1658" y="327"/>
                    </a:lnTo>
                    <a:lnTo>
                      <a:pt x="1712" y="336"/>
                    </a:lnTo>
                    <a:lnTo>
                      <a:pt x="1767" y="345"/>
                    </a:lnTo>
                    <a:lnTo>
                      <a:pt x="1820" y="354"/>
                    </a:lnTo>
                    <a:lnTo>
                      <a:pt x="1875" y="364"/>
                    </a:lnTo>
                    <a:lnTo>
                      <a:pt x="1930" y="372"/>
                    </a:lnTo>
                    <a:lnTo>
                      <a:pt x="1984" y="381"/>
                    </a:lnTo>
                    <a:lnTo>
                      <a:pt x="2039" y="390"/>
                    </a:lnTo>
                    <a:lnTo>
                      <a:pt x="2094" y="400"/>
                    </a:lnTo>
                    <a:lnTo>
                      <a:pt x="2095" y="393"/>
                    </a:lnTo>
                    <a:lnTo>
                      <a:pt x="2097" y="386"/>
                    </a:lnTo>
                    <a:lnTo>
                      <a:pt x="2098" y="380"/>
                    </a:lnTo>
                    <a:lnTo>
                      <a:pt x="2100" y="373"/>
                    </a:lnTo>
                    <a:close/>
                  </a:path>
                </a:pathLst>
              </a:custGeom>
              <a:solidFill>
                <a:srgbClr val="C4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2" name="Freeform 150">
                <a:extLst>
                  <a:ext uri="{FF2B5EF4-FFF2-40B4-BE49-F238E27FC236}">
                    <a16:creationId xmlns:a16="http://schemas.microsoft.com/office/drawing/2014/main" id="{A25F3093-DFA7-8C9E-F347-3D7B55C74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" y="1368"/>
                <a:ext cx="702" cy="132"/>
              </a:xfrm>
              <a:custGeom>
                <a:avLst/>
                <a:gdLst>
                  <a:gd name="T0" fmla="*/ 2099 w 2105"/>
                  <a:gd name="T1" fmla="*/ 367 h 397"/>
                  <a:gd name="T2" fmla="*/ 2103 w 2105"/>
                  <a:gd name="T3" fmla="*/ 359 h 397"/>
                  <a:gd name="T4" fmla="*/ 2048 w 2105"/>
                  <a:gd name="T5" fmla="*/ 347 h 397"/>
                  <a:gd name="T6" fmla="*/ 1937 w 2105"/>
                  <a:gd name="T7" fmla="*/ 335 h 397"/>
                  <a:gd name="T8" fmla="*/ 1825 w 2105"/>
                  <a:gd name="T9" fmla="*/ 320 h 397"/>
                  <a:gd name="T10" fmla="*/ 1715 w 2105"/>
                  <a:gd name="T11" fmla="*/ 306 h 397"/>
                  <a:gd name="T12" fmla="*/ 1604 w 2105"/>
                  <a:gd name="T13" fmla="*/ 290 h 397"/>
                  <a:gd name="T14" fmla="*/ 1495 w 2105"/>
                  <a:gd name="T15" fmla="*/ 272 h 397"/>
                  <a:gd name="T16" fmla="*/ 1385 w 2105"/>
                  <a:gd name="T17" fmla="*/ 254 h 397"/>
                  <a:gd name="T18" fmla="*/ 1274 w 2105"/>
                  <a:gd name="T19" fmla="*/ 234 h 397"/>
                  <a:gd name="T20" fmla="*/ 1166 w 2105"/>
                  <a:gd name="T21" fmla="*/ 214 h 397"/>
                  <a:gd name="T22" fmla="*/ 1065 w 2105"/>
                  <a:gd name="T23" fmla="*/ 198 h 397"/>
                  <a:gd name="T24" fmla="*/ 966 w 2105"/>
                  <a:gd name="T25" fmla="*/ 181 h 397"/>
                  <a:gd name="T26" fmla="*/ 866 w 2105"/>
                  <a:gd name="T27" fmla="*/ 165 h 397"/>
                  <a:gd name="T28" fmla="*/ 766 w 2105"/>
                  <a:gd name="T29" fmla="*/ 149 h 397"/>
                  <a:gd name="T30" fmla="*/ 667 w 2105"/>
                  <a:gd name="T31" fmla="*/ 133 h 397"/>
                  <a:gd name="T32" fmla="*/ 567 w 2105"/>
                  <a:gd name="T33" fmla="*/ 117 h 397"/>
                  <a:gd name="T34" fmla="*/ 464 w 2105"/>
                  <a:gd name="T35" fmla="*/ 102 h 397"/>
                  <a:gd name="T36" fmla="*/ 396 w 2105"/>
                  <a:gd name="T37" fmla="*/ 90 h 397"/>
                  <a:gd name="T38" fmla="*/ 365 w 2105"/>
                  <a:gd name="T39" fmla="*/ 84 h 397"/>
                  <a:gd name="T40" fmla="*/ 334 w 2105"/>
                  <a:gd name="T41" fmla="*/ 77 h 397"/>
                  <a:gd name="T42" fmla="*/ 302 w 2105"/>
                  <a:gd name="T43" fmla="*/ 69 h 397"/>
                  <a:gd name="T44" fmla="*/ 271 w 2105"/>
                  <a:gd name="T45" fmla="*/ 63 h 397"/>
                  <a:gd name="T46" fmla="*/ 238 w 2105"/>
                  <a:gd name="T47" fmla="*/ 55 h 397"/>
                  <a:gd name="T48" fmla="*/ 207 w 2105"/>
                  <a:gd name="T49" fmla="*/ 48 h 397"/>
                  <a:gd name="T50" fmla="*/ 176 w 2105"/>
                  <a:gd name="T51" fmla="*/ 41 h 397"/>
                  <a:gd name="T52" fmla="*/ 142 w 2105"/>
                  <a:gd name="T53" fmla="*/ 33 h 397"/>
                  <a:gd name="T54" fmla="*/ 108 w 2105"/>
                  <a:gd name="T55" fmla="*/ 24 h 397"/>
                  <a:gd name="T56" fmla="*/ 72 w 2105"/>
                  <a:gd name="T57" fmla="*/ 15 h 397"/>
                  <a:gd name="T58" fmla="*/ 38 w 2105"/>
                  <a:gd name="T59" fmla="*/ 5 h 397"/>
                  <a:gd name="T60" fmla="*/ 14 w 2105"/>
                  <a:gd name="T61" fmla="*/ 5 h 397"/>
                  <a:gd name="T62" fmla="*/ 5 w 2105"/>
                  <a:gd name="T63" fmla="*/ 17 h 397"/>
                  <a:gd name="T64" fmla="*/ 8 w 2105"/>
                  <a:gd name="T65" fmla="*/ 25 h 397"/>
                  <a:gd name="T66" fmla="*/ 23 w 2105"/>
                  <a:gd name="T67" fmla="*/ 31 h 397"/>
                  <a:gd name="T68" fmla="*/ 36 w 2105"/>
                  <a:gd name="T69" fmla="*/ 35 h 397"/>
                  <a:gd name="T70" fmla="*/ 51 w 2105"/>
                  <a:gd name="T71" fmla="*/ 40 h 397"/>
                  <a:gd name="T72" fmla="*/ 79 w 2105"/>
                  <a:gd name="T73" fmla="*/ 48 h 397"/>
                  <a:gd name="T74" fmla="*/ 121 w 2105"/>
                  <a:gd name="T75" fmla="*/ 57 h 397"/>
                  <a:gd name="T76" fmla="*/ 163 w 2105"/>
                  <a:gd name="T77" fmla="*/ 68 h 397"/>
                  <a:gd name="T78" fmla="*/ 204 w 2105"/>
                  <a:gd name="T79" fmla="*/ 77 h 397"/>
                  <a:gd name="T80" fmla="*/ 246 w 2105"/>
                  <a:gd name="T81" fmla="*/ 88 h 397"/>
                  <a:gd name="T82" fmla="*/ 287 w 2105"/>
                  <a:gd name="T83" fmla="*/ 97 h 397"/>
                  <a:gd name="T84" fmla="*/ 328 w 2105"/>
                  <a:gd name="T85" fmla="*/ 106 h 397"/>
                  <a:gd name="T86" fmla="*/ 369 w 2105"/>
                  <a:gd name="T87" fmla="*/ 116 h 397"/>
                  <a:gd name="T88" fmla="*/ 445 w 2105"/>
                  <a:gd name="T89" fmla="*/ 128 h 397"/>
                  <a:gd name="T90" fmla="*/ 551 w 2105"/>
                  <a:gd name="T91" fmla="*/ 142 h 397"/>
                  <a:gd name="T92" fmla="*/ 655 w 2105"/>
                  <a:gd name="T93" fmla="*/ 158 h 397"/>
                  <a:gd name="T94" fmla="*/ 756 w 2105"/>
                  <a:gd name="T95" fmla="*/ 174 h 397"/>
                  <a:gd name="T96" fmla="*/ 859 w 2105"/>
                  <a:gd name="T97" fmla="*/ 191 h 397"/>
                  <a:gd name="T98" fmla="*/ 960 w 2105"/>
                  <a:gd name="T99" fmla="*/ 209 h 397"/>
                  <a:gd name="T100" fmla="*/ 1064 w 2105"/>
                  <a:gd name="T101" fmla="*/ 226 h 397"/>
                  <a:gd name="T102" fmla="*/ 1169 w 2105"/>
                  <a:gd name="T103" fmla="*/ 243 h 397"/>
                  <a:gd name="T104" fmla="*/ 1278 w 2105"/>
                  <a:gd name="T105" fmla="*/ 262 h 397"/>
                  <a:gd name="T106" fmla="*/ 1387 w 2105"/>
                  <a:gd name="T107" fmla="*/ 279 h 397"/>
                  <a:gd name="T108" fmla="*/ 1495 w 2105"/>
                  <a:gd name="T109" fmla="*/ 298 h 397"/>
                  <a:gd name="T110" fmla="*/ 1602 w 2105"/>
                  <a:gd name="T111" fmla="*/ 315 h 397"/>
                  <a:gd name="T112" fmla="*/ 1711 w 2105"/>
                  <a:gd name="T113" fmla="*/ 334 h 397"/>
                  <a:gd name="T114" fmla="*/ 1819 w 2105"/>
                  <a:gd name="T115" fmla="*/ 352 h 397"/>
                  <a:gd name="T116" fmla="*/ 1929 w 2105"/>
                  <a:gd name="T117" fmla="*/ 369 h 397"/>
                  <a:gd name="T118" fmla="*/ 2038 w 2105"/>
                  <a:gd name="T119" fmla="*/ 388 h 397"/>
                  <a:gd name="T120" fmla="*/ 2094 w 2105"/>
                  <a:gd name="T121" fmla="*/ 391 h 397"/>
                  <a:gd name="T122" fmla="*/ 2096 w 2105"/>
                  <a:gd name="T123" fmla="*/ 37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05" h="397">
                    <a:moveTo>
                      <a:pt x="2097" y="372"/>
                    </a:moveTo>
                    <a:lnTo>
                      <a:pt x="2099" y="367"/>
                    </a:lnTo>
                    <a:lnTo>
                      <a:pt x="2100" y="363"/>
                    </a:lnTo>
                    <a:lnTo>
                      <a:pt x="2103" y="359"/>
                    </a:lnTo>
                    <a:lnTo>
                      <a:pt x="2105" y="353"/>
                    </a:lnTo>
                    <a:lnTo>
                      <a:pt x="2048" y="347"/>
                    </a:lnTo>
                    <a:lnTo>
                      <a:pt x="1992" y="342"/>
                    </a:lnTo>
                    <a:lnTo>
                      <a:pt x="1937" y="335"/>
                    </a:lnTo>
                    <a:lnTo>
                      <a:pt x="1880" y="327"/>
                    </a:lnTo>
                    <a:lnTo>
                      <a:pt x="1825" y="320"/>
                    </a:lnTo>
                    <a:lnTo>
                      <a:pt x="1770" y="314"/>
                    </a:lnTo>
                    <a:lnTo>
                      <a:pt x="1715" y="306"/>
                    </a:lnTo>
                    <a:lnTo>
                      <a:pt x="1660" y="298"/>
                    </a:lnTo>
                    <a:lnTo>
                      <a:pt x="1604" y="290"/>
                    </a:lnTo>
                    <a:lnTo>
                      <a:pt x="1550" y="280"/>
                    </a:lnTo>
                    <a:lnTo>
                      <a:pt x="1495" y="272"/>
                    </a:lnTo>
                    <a:lnTo>
                      <a:pt x="1440" y="263"/>
                    </a:lnTo>
                    <a:lnTo>
                      <a:pt x="1385" y="254"/>
                    </a:lnTo>
                    <a:lnTo>
                      <a:pt x="1329" y="243"/>
                    </a:lnTo>
                    <a:lnTo>
                      <a:pt x="1274" y="234"/>
                    </a:lnTo>
                    <a:lnTo>
                      <a:pt x="1218" y="223"/>
                    </a:lnTo>
                    <a:lnTo>
                      <a:pt x="1166" y="214"/>
                    </a:lnTo>
                    <a:lnTo>
                      <a:pt x="1116" y="206"/>
                    </a:lnTo>
                    <a:lnTo>
                      <a:pt x="1065" y="198"/>
                    </a:lnTo>
                    <a:lnTo>
                      <a:pt x="1015" y="189"/>
                    </a:lnTo>
                    <a:lnTo>
                      <a:pt x="966" y="181"/>
                    </a:lnTo>
                    <a:lnTo>
                      <a:pt x="915" y="173"/>
                    </a:lnTo>
                    <a:lnTo>
                      <a:pt x="866" y="165"/>
                    </a:lnTo>
                    <a:lnTo>
                      <a:pt x="815" y="157"/>
                    </a:lnTo>
                    <a:lnTo>
                      <a:pt x="766" y="149"/>
                    </a:lnTo>
                    <a:lnTo>
                      <a:pt x="717" y="141"/>
                    </a:lnTo>
                    <a:lnTo>
                      <a:pt x="667" y="133"/>
                    </a:lnTo>
                    <a:lnTo>
                      <a:pt x="616" y="125"/>
                    </a:lnTo>
                    <a:lnTo>
                      <a:pt x="567" y="117"/>
                    </a:lnTo>
                    <a:lnTo>
                      <a:pt x="515" y="109"/>
                    </a:lnTo>
                    <a:lnTo>
                      <a:pt x="464" y="102"/>
                    </a:lnTo>
                    <a:lnTo>
                      <a:pt x="412" y="94"/>
                    </a:lnTo>
                    <a:lnTo>
                      <a:pt x="396" y="90"/>
                    </a:lnTo>
                    <a:lnTo>
                      <a:pt x="381" y="88"/>
                    </a:lnTo>
                    <a:lnTo>
                      <a:pt x="365" y="84"/>
                    </a:lnTo>
                    <a:lnTo>
                      <a:pt x="350" y="80"/>
                    </a:lnTo>
                    <a:lnTo>
                      <a:pt x="334" y="77"/>
                    </a:lnTo>
                    <a:lnTo>
                      <a:pt x="319" y="73"/>
                    </a:lnTo>
                    <a:lnTo>
                      <a:pt x="302" y="69"/>
                    </a:lnTo>
                    <a:lnTo>
                      <a:pt x="286" y="65"/>
                    </a:lnTo>
                    <a:lnTo>
                      <a:pt x="271" y="63"/>
                    </a:lnTo>
                    <a:lnTo>
                      <a:pt x="255" y="59"/>
                    </a:lnTo>
                    <a:lnTo>
                      <a:pt x="238" y="55"/>
                    </a:lnTo>
                    <a:lnTo>
                      <a:pt x="224" y="52"/>
                    </a:lnTo>
                    <a:lnTo>
                      <a:pt x="207" y="48"/>
                    </a:lnTo>
                    <a:lnTo>
                      <a:pt x="191" y="44"/>
                    </a:lnTo>
                    <a:lnTo>
                      <a:pt x="176" y="41"/>
                    </a:lnTo>
                    <a:lnTo>
                      <a:pt x="160" y="37"/>
                    </a:lnTo>
                    <a:lnTo>
                      <a:pt x="142" y="33"/>
                    </a:lnTo>
                    <a:lnTo>
                      <a:pt x="125" y="28"/>
                    </a:lnTo>
                    <a:lnTo>
                      <a:pt x="108" y="24"/>
                    </a:lnTo>
                    <a:lnTo>
                      <a:pt x="90" y="19"/>
                    </a:lnTo>
                    <a:lnTo>
                      <a:pt x="72" y="15"/>
                    </a:lnTo>
                    <a:lnTo>
                      <a:pt x="54" y="9"/>
                    </a:lnTo>
                    <a:lnTo>
                      <a:pt x="38" y="5"/>
                    </a:lnTo>
                    <a:lnTo>
                      <a:pt x="20" y="0"/>
                    </a:lnTo>
                    <a:lnTo>
                      <a:pt x="14" y="5"/>
                    </a:lnTo>
                    <a:lnTo>
                      <a:pt x="9" y="12"/>
                    </a:lnTo>
                    <a:lnTo>
                      <a:pt x="5" y="17"/>
                    </a:lnTo>
                    <a:lnTo>
                      <a:pt x="0" y="23"/>
                    </a:lnTo>
                    <a:lnTo>
                      <a:pt x="8" y="25"/>
                    </a:lnTo>
                    <a:lnTo>
                      <a:pt x="15" y="28"/>
                    </a:lnTo>
                    <a:lnTo>
                      <a:pt x="23" y="31"/>
                    </a:lnTo>
                    <a:lnTo>
                      <a:pt x="30" y="32"/>
                    </a:lnTo>
                    <a:lnTo>
                      <a:pt x="36" y="35"/>
                    </a:lnTo>
                    <a:lnTo>
                      <a:pt x="44" y="37"/>
                    </a:lnTo>
                    <a:lnTo>
                      <a:pt x="51" y="40"/>
                    </a:lnTo>
                    <a:lnTo>
                      <a:pt x="58" y="43"/>
                    </a:lnTo>
                    <a:lnTo>
                      <a:pt x="79" y="48"/>
                    </a:lnTo>
                    <a:lnTo>
                      <a:pt x="100" y="52"/>
                    </a:lnTo>
                    <a:lnTo>
                      <a:pt x="121" y="57"/>
                    </a:lnTo>
                    <a:lnTo>
                      <a:pt x="142" y="63"/>
                    </a:lnTo>
                    <a:lnTo>
                      <a:pt x="163" y="68"/>
                    </a:lnTo>
                    <a:lnTo>
                      <a:pt x="183" y="72"/>
                    </a:lnTo>
                    <a:lnTo>
                      <a:pt x="204" y="77"/>
                    </a:lnTo>
                    <a:lnTo>
                      <a:pt x="225" y="82"/>
                    </a:lnTo>
                    <a:lnTo>
                      <a:pt x="246" y="88"/>
                    </a:lnTo>
                    <a:lnTo>
                      <a:pt x="267" y="92"/>
                    </a:lnTo>
                    <a:lnTo>
                      <a:pt x="287" y="97"/>
                    </a:lnTo>
                    <a:lnTo>
                      <a:pt x="307" y="102"/>
                    </a:lnTo>
                    <a:lnTo>
                      <a:pt x="328" y="106"/>
                    </a:lnTo>
                    <a:lnTo>
                      <a:pt x="348" y="112"/>
                    </a:lnTo>
                    <a:lnTo>
                      <a:pt x="369" y="116"/>
                    </a:lnTo>
                    <a:lnTo>
                      <a:pt x="390" y="121"/>
                    </a:lnTo>
                    <a:lnTo>
                      <a:pt x="445" y="128"/>
                    </a:lnTo>
                    <a:lnTo>
                      <a:pt x="499" y="136"/>
                    </a:lnTo>
                    <a:lnTo>
                      <a:pt x="551" y="142"/>
                    </a:lnTo>
                    <a:lnTo>
                      <a:pt x="603" y="150"/>
                    </a:lnTo>
                    <a:lnTo>
                      <a:pt x="655" y="158"/>
                    </a:lnTo>
                    <a:lnTo>
                      <a:pt x="705" y="166"/>
                    </a:lnTo>
                    <a:lnTo>
                      <a:pt x="756" y="174"/>
                    </a:lnTo>
                    <a:lnTo>
                      <a:pt x="808" y="182"/>
                    </a:lnTo>
                    <a:lnTo>
                      <a:pt x="859" y="191"/>
                    </a:lnTo>
                    <a:lnTo>
                      <a:pt x="909" y="199"/>
                    </a:lnTo>
                    <a:lnTo>
                      <a:pt x="960" y="209"/>
                    </a:lnTo>
                    <a:lnTo>
                      <a:pt x="1012" y="218"/>
                    </a:lnTo>
                    <a:lnTo>
                      <a:pt x="1064" y="226"/>
                    </a:lnTo>
                    <a:lnTo>
                      <a:pt x="1116" y="235"/>
                    </a:lnTo>
                    <a:lnTo>
                      <a:pt x="1169" y="243"/>
                    </a:lnTo>
                    <a:lnTo>
                      <a:pt x="1224" y="253"/>
                    </a:lnTo>
                    <a:lnTo>
                      <a:pt x="1278" y="262"/>
                    </a:lnTo>
                    <a:lnTo>
                      <a:pt x="1333" y="271"/>
                    </a:lnTo>
                    <a:lnTo>
                      <a:pt x="1387" y="279"/>
                    </a:lnTo>
                    <a:lnTo>
                      <a:pt x="1440" y="288"/>
                    </a:lnTo>
                    <a:lnTo>
                      <a:pt x="1495" y="298"/>
                    </a:lnTo>
                    <a:lnTo>
                      <a:pt x="1549" y="307"/>
                    </a:lnTo>
                    <a:lnTo>
                      <a:pt x="1602" y="315"/>
                    </a:lnTo>
                    <a:lnTo>
                      <a:pt x="1657" y="324"/>
                    </a:lnTo>
                    <a:lnTo>
                      <a:pt x="1711" y="334"/>
                    </a:lnTo>
                    <a:lnTo>
                      <a:pt x="1766" y="343"/>
                    </a:lnTo>
                    <a:lnTo>
                      <a:pt x="1819" y="352"/>
                    </a:lnTo>
                    <a:lnTo>
                      <a:pt x="1874" y="360"/>
                    </a:lnTo>
                    <a:lnTo>
                      <a:pt x="1929" y="369"/>
                    </a:lnTo>
                    <a:lnTo>
                      <a:pt x="1983" y="379"/>
                    </a:lnTo>
                    <a:lnTo>
                      <a:pt x="2038" y="388"/>
                    </a:lnTo>
                    <a:lnTo>
                      <a:pt x="2093" y="397"/>
                    </a:lnTo>
                    <a:lnTo>
                      <a:pt x="2094" y="391"/>
                    </a:lnTo>
                    <a:lnTo>
                      <a:pt x="2096" y="385"/>
                    </a:lnTo>
                    <a:lnTo>
                      <a:pt x="2096" y="379"/>
                    </a:lnTo>
                    <a:lnTo>
                      <a:pt x="2097" y="372"/>
                    </a:lnTo>
                    <a:close/>
                  </a:path>
                </a:pathLst>
              </a:custGeom>
              <a:solidFill>
                <a:srgbClr val="C67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3" name="Freeform 151">
                <a:extLst>
                  <a:ext uri="{FF2B5EF4-FFF2-40B4-BE49-F238E27FC236}">
                    <a16:creationId xmlns:a16="http://schemas.microsoft.com/office/drawing/2014/main" id="{8BF56E8A-06C5-906E-3721-3953881BC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8" y="1369"/>
                <a:ext cx="700" cy="131"/>
              </a:xfrm>
              <a:custGeom>
                <a:avLst/>
                <a:gdLst>
                  <a:gd name="T0" fmla="*/ 2095 w 2100"/>
                  <a:gd name="T1" fmla="*/ 365 h 393"/>
                  <a:gd name="T2" fmla="*/ 2098 w 2100"/>
                  <a:gd name="T3" fmla="*/ 357 h 393"/>
                  <a:gd name="T4" fmla="*/ 2043 w 2100"/>
                  <a:gd name="T5" fmla="*/ 347 h 393"/>
                  <a:gd name="T6" fmla="*/ 1932 w 2100"/>
                  <a:gd name="T7" fmla="*/ 335 h 393"/>
                  <a:gd name="T8" fmla="*/ 1820 w 2100"/>
                  <a:gd name="T9" fmla="*/ 320 h 393"/>
                  <a:gd name="T10" fmla="*/ 1710 w 2100"/>
                  <a:gd name="T11" fmla="*/ 305 h 393"/>
                  <a:gd name="T12" fmla="*/ 1600 w 2100"/>
                  <a:gd name="T13" fmla="*/ 289 h 393"/>
                  <a:gd name="T14" fmla="*/ 1490 w 2100"/>
                  <a:gd name="T15" fmla="*/ 272 h 393"/>
                  <a:gd name="T16" fmla="*/ 1380 w 2100"/>
                  <a:gd name="T17" fmla="*/ 254 h 393"/>
                  <a:gd name="T18" fmla="*/ 1269 w 2100"/>
                  <a:gd name="T19" fmla="*/ 234 h 393"/>
                  <a:gd name="T20" fmla="*/ 1163 w 2100"/>
                  <a:gd name="T21" fmla="*/ 215 h 393"/>
                  <a:gd name="T22" fmla="*/ 1060 w 2100"/>
                  <a:gd name="T23" fmla="*/ 198 h 393"/>
                  <a:gd name="T24" fmla="*/ 961 w 2100"/>
                  <a:gd name="T25" fmla="*/ 180 h 393"/>
                  <a:gd name="T26" fmla="*/ 863 w 2100"/>
                  <a:gd name="T27" fmla="*/ 165 h 393"/>
                  <a:gd name="T28" fmla="*/ 764 w 2100"/>
                  <a:gd name="T29" fmla="*/ 147 h 393"/>
                  <a:gd name="T30" fmla="*/ 665 w 2100"/>
                  <a:gd name="T31" fmla="*/ 131 h 393"/>
                  <a:gd name="T32" fmla="*/ 564 w 2100"/>
                  <a:gd name="T33" fmla="*/ 115 h 393"/>
                  <a:gd name="T34" fmla="*/ 462 w 2100"/>
                  <a:gd name="T35" fmla="*/ 101 h 393"/>
                  <a:gd name="T36" fmla="*/ 394 w 2100"/>
                  <a:gd name="T37" fmla="*/ 89 h 393"/>
                  <a:gd name="T38" fmla="*/ 363 w 2100"/>
                  <a:gd name="T39" fmla="*/ 82 h 393"/>
                  <a:gd name="T40" fmla="*/ 332 w 2100"/>
                  <a:gd name="T41" fmla="*/ 74 h 393"/>
                  <a:gd name="T42" fmla="*/ 299 w 2100"/>
                  <a:gd name="T43" fmla="*/ 68 h 393"/>
                  <a:gd name="T44" fmla="*/ 268 w 2100"/>
                  <a:gd name="T45" fmla="*/ 60 h 393"/>
                  <a:gd name="T46" fmla="*/ 235 w 2100"/>
                  <a:gd name="T47" fmla="*/ 53 h 393"/>
                  <a:gd name="T48" fmla="*/ 204 w 2100"/>
                  <a:gd name="T49" fmla="*/ 45 h 393"/>
                  <a:gd name="T50" fmla="*/ 172 w 2100"/>
                  <a:gd name="T51" fmla="*/ 38 h 393"/>
                  <a:gd name="T52" fmla="*/ 138 w 2100"/>
                  <a:gd name="T53" fmla="*/ 30 h 393"/>
                  <a:gd name="T54" fmla="*/ 104 w 2100"/>
                  <a:gd name="T55" fmla="*/ 21 h 393"/>
                  <a:gd name="T56" fmla="*/ 70 w 2100"/>
                  <a:gd name="T57" fmla="*/ 12 h 393"/>
                  <a:gd name="T58" fmla="*/ 34 w 2100"/>
                  <a:gd name="T59" fmla="*/ 4 h 393"/>
                  <a:gd name="T60" fmla="*/ 12 w 2100"/>
                  <a:gd name="T61" fmla="*/ 5 h 393"/>
                  <a:gd name="T62" fmla="*/ 4 w 2100"/>
                  <a:gd name="T63" fmla="*/ 14 h 393"/>
                  <a:gd name="T64" fmla="*/ 7 w 2100"/>
                  <a:gd name="T65" fmla="*/ 22 h 393"/>
                  <a:gd name="T66" fmla="*/ 22 w 2100"/>
                  <a:gd name="T67" fmla="*/ 26 h 393"/>
                  <a:gd name="T68" fmla="*/ 37 w 2100"/>
                  <a:gd name="T69" fmla="*/ 30 h 393"/>
                  <a:gd name="T70" fmla="*/ 52 w 2100"/>
                  <a:gd name="T71" fmla="*/ 34 h 393"/>
                  <a:gd name="T72" fmla="*/ 80 w 2100"/>
                  <a:gd name="T73" fmla="*/ 42 h 393"/>
                  <a:gd name="T74" fmla="*/ 123 w 2100"/>
                  <a:gd name="T75" fmla="*/ 52 h 393"/>
                  <a:gd name="T76" fmla="*/ 165 w 2100"/>
                  <a:gd name="T77" fmla="*/ 62 h 393"/>
                  <a:gd name="T78" fmla="*/ 207 w 2100"/>
                  <a:gd name="T79" fmla="*/ 72 h 393"/>
                  <a:gd name="T80" fmla="*/ 248 w 2100"/>
                  <a:gd name="T81" fmla="*/ 82 h 393"/>
                  <a:gd name="T82" fmla="*/ 291 w 2100"/>
                  <a:gd name="T83" fmla="*/ 91 h 393"/>
                  <a:gd name="T84" fmla="*/ 333 w 2100"/>
                  <a:gd name="T85" fmla="*/ 102 h 393"/>
                  <a:gd name="T86" fmla="*/ 375 w 2100"/>
                  <a:gd name="T87" fmla="*/ 111 h 393"/>
                  <a:gd name="T88" fmla="*/ 451 w 2100"/>
                  <a:gd name="T89" fmla="*/ 123 h 393"/>
                  <a:gd name="T90" fmla="*/ 555 w 2100"/>
                  <a:gd name="T91" fmla="*/ 138 h 393"/>
                  <a:gd name="T92" fmla="*/ 657 w 2100"/>
                  <a:gd name="T93" fmla="*/ 154 h 393"/>
                  <a:gd name="T94" fmla="*/ 758 w 2100"/>
                  <a:gd name="T95" fmla="*/ 171 h 393"/>
                  <a:gd name="T96" fmla="*/ 858 w 2100"/>
                  <a:gd name="T97" fmla="*/ 188 h 393"/>
                  <a:gd name="T98" fmla="*/ 959 w 2100"/>
                  <a:gd name="T99" fmla="*/ 206 h 393"/>
                  <a:gd name="T100" fmla="*/ 1062 w 2100"/>
                  <a:gd name="T101" fmla="*/ 223 h 393"/>
                  <a:gd name="T102" fmla="*/ 1167 w 2100"/>
                  <a:gd name="T103" fmla="*/ 240 h 393"/>
                  <a:gd name="T104" fmla="*/ 1276 w 2100"/>
                  <a:gd name="T105" fmla="*/ 257 h 393"/>
                  <a:gd name="T106" fmla="*/ 1385 w 2100"/>
                  <a:gd name="T107" fmla="*/ 275 h 393"/>
                  <a:gd name="T108" fmla="*/ 1493 w 2100"/>
                  <a:gd name="T109" fmla="*/ 292 h 393"/>
                  <a:gd name="T110" fmla="*/ 1600 w 2100"/>
                  <a:gd name="T111" fmla="*/ 311 h 393"/>
                  <a:gd name="T112" fmla="*/ 1709 w 2100"/>
                  <a:gd name="T113" fmla="*/ 328 h 393"/>
                  <a:gd name="T114" fmla="*/ 1817 w 2100"/>
                  <a:gd name="T115" fmla="*/ 347 h 393"/>
                  <a:gd name="T116" fmla="*/ 1927 w 2100"/>
                  <a:gd name="T117" fmla="*/ 365 h 393"/>
                  <a:gd name="T118" fmla="*/ 2036 w 2100"/>
                  <a:gd name="T119" fmla="*/ 384 h 393"/>
                  <a:gd name="T120" fmla="*/ 2091 w 2100"/>
                  <a:gd name="T121" fmla="*/ 388 h 393"/>
                  <a:gd name="T122" fmla="*/ 2092 w 2100"/>
                  <a:gd name="T12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00" h="393">
                    <a:moveTo>
                      <a:pt x="2094" y="370"/>
                    </a:moveTo>
                    <a:lnTo>
                      <a:pt x="2095" y="365"/>
                    </a:lnTo>
                    <a:lnTo>
                      <a:pt x="2097" y="361"/>
                    </a:lnTo>
                    <a:lnTo>
                      <a:pt x="2098" y="357"/>
                    </a:lnTo>
                    <a:lnTo>
                      <a:pt x="2100" y="353"/>
                    </a:lnTo>
                    <a:lnTo>
                      <a:pt x="2043" y="347"/>
                    </a:lnTo>
                    <a:lnTo>
                      <a:pt x="1987" y="341"/>
                    </a:lnTo>
                    <a:lnTo>
                      <a:pt x="1932" y="335"/>
                    </a:lnTo>
                    <a:lnTo>
                      <a:pt x="1875" y="327"/>
                    </a:lnTo>
                    <a:lnTo>
                      <a:pt x="1820" y="320"/>
                    </a:lnTo>
                    <a:lnTo>
                      <a:pt x="1765" y="313"/>
                    </a:lnTo>
                    <a:lnTo>
                      <a:pt x="1710" y="305"/>
                    </a:lnTo>
                    <a:lnTo>
                      <a:pt x="1655" y="297"/>
                    </a:lnTo>
                    <a:lnTo>
                      <a:pt x="1600" y="289"/>
                    </a:lnTo>
                    <a:lnTo>
                      <a:pt x="1545" y="280"/>
                    </a:lnTo>
                    <a:lnTo>
                      <a:pt x="1490" y="272"/>
                    </a:lnTo>
                    <a:lnTo>
                      <a:pt x="1435" y="263"/>
                    </a:lnTo>
                    <a:lnTo>
                      <a:pt x="1380" y="254"/>
                    </a:lnTo>
                    <a:lnTo>
                      <a:pt x="1325" y="243"/>
                    </a:lnTo>
                    <a:lnTo>
                      <a:pt x="1269" y="234"/>
                    </a:lnTo>
                    <a:lnTo>
                      <a:pt x="1214" y="223"/>
                    </a:lnTo>
                    <a:lnTo>
                      <a:pt x="1163" y="215"/>
                    </a:lnTo>
                    <a:lnTo>
                      <a:pt x="1111" y="206"/>
                    </a:lnTo>
                    <a:lnTo>
                      <a:pt x="1060" y="198"/>
                    </a:lnTo>
                    <a:lnTo>
                      <a:pt x="1011" y="190"/>
                    </a:lnTo>
                    <a:lnTo>
                      <a:pt x="961" y="180"/>
                    </a:lnTo>
                    <a:lnTo>
                      <a:pt x="912" y="172"/>
                    </a:lnTo>
                    <a:lnTo>
                      <a:pt x="863" y="165"/>
                    </a:lnTo>
                    <a:lnTo>
                      <a:pt x="813" y="155"/>
                    </a:lnTo>
                    <a:lnTo>
                      <a:pt x="764" y="147"/>
                    </a:lnTo>
                    <a:lnTo>
                      <a:pt x="714" y="139"/>
                    </a:lnTo>
                    <a:lnTo>
                      <a:pt x="665" y="131"/>
                    </a:lnTo>
                    <a:lnTo>
                      <a:pt x="614" y="123"/>
                    </a:lnTo>
                    <a:lnTo>
                      <a:pt x="564" y="115"/>
                    </a:lnTo>
                    <a:lnTo>
                      <a:pt x="513" y="107"/>
                    </a:lnTo>
                    <a:lnTo>
                      <a:pt x="462" y="101"/>
                    </a:lnTo>
                    <a:lnTo>
                      <a:pt x="410" y="93"/>
                    </a:lnTo>
                    <a:lnTo>
                      <a:pt x="394" y="89"/>
                    </a:lnTo>
                    <a:lnTo>
                      <a:pt x="379" y="85"/>
                    </a:lnTo>
                    <a:lnTo>
                      <a:pt x="363" y="82"/>
                    </a:lnTo>
                    <a:lnTo>
                      <a:pt x="346" y="78"/>
                    </a:lnTo>
                    <a:lnTo>
                      <a:pt x="332" y="74"/>
                    </a:lnTo>
                    <a:lnTo>
                      <a:pt x="315" y="70"/>
                    </a:lnTo>
                    <a:lnTo>
                      <a:pt x="299" y="68"/>
                    </a:lnTo>
                    <a:lnTo>
                      <a:pt x="284" y="64"/>
                    </a:lnTo>
                    <a:lnTo>
                      <a:pt x="268" y="60"/>
                    </a:lnTo>
                    <a:lnTo>
                      <a:pt x="251" y="57"/>
                    </a:lnTo>
                    <a:lnTo>
                      <a:pt x="235" y="53"/>
                    </a:lnTo>
                    <a:lnTo>
                      <a:pt x="220" y="49"/>
                    </a:lnTo>
                    <a:lnTo>
                      <a:pt x="204" y="45"/>
                    </a:lnTo>
                    <a:lnTo>
                      <a:pt x="187" y="42"/>
                    </a:lnTo>
                    <a:lnTo>
                      <a:pt x="172" y="38"/>
                    </a:lnTo>
                    <a:lnTo>
                      <a:pt x="156" y="34"/>
                    </a:lnTo>
                    <a:lnTo>
                      <a:pt x="138" y="30"/>
                    </a:lnTo>
                    <a:lnTo>
                      <a:pt x="122" y="25"/>
                    </a:lnTo>
                    <a:lnTo>
                      <a:pt x="104" y="21"/>
                    </a:lnTo>
                    <a:lnTo>
                      <a:pt x="86" y="17"/>
                    </a:lnTo>
                    <a:lnTo>
                      <a:pt x="70" y="12"/>
                    </a:lnTo>
                    <a:lnTo>
                      <a:pt x="52" y="8"/>
                    </a:lnTo>
                    <a:lnTo>
                      <a:pt x="34" y="4"/>
                    </a:lnTo>
                    <a:lnTo>
                      <a:pt x="16" y="0"/>
                    </a:lnTo>
                    <a:lnTo>
                      <a:pt x="12" y="5"/>
                    </a:lnTo>
                    <a:lnTo>
                      <a:pt x="9" y="9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7" y="22"/>
                    </a:lnTo>
                    <a:lnTo>
                      <a:pt x="15" y="25"/>
                    </a:lnTo>
                    <a:lnTo>
                      <a:pt x="22" y="26"/>
                    </a:lnTo>
                    <a:lnTo>
                      <a:pt x="30" y="29"/>
                    </a:lnTo>
                    <a:lnTo>
                      <a:pt x="37" y="30"/>
                    </a:lnTo>
                    <a:lnTo>
                      <a:pt x="45" y="33"/>
                    </a:lnTo>
                    <a:lnTo>
                      <a:pt x="52" y="34"/>
                    </a:lnTo>
                    <a:lnTo>
                      <a:pt x="59" y="37"/>
                    </a:lnTo>
                    <a:lnTo>
                      <a:pt x="80" y="42"/>
                    </a:lnTo>
                    <a:lnTo>
                      <a:pt x="101" y="46"/>
                    </a:lnTo>
                    <a:lnTo>
                      <a:pt x="123" y="52"/>
                    </a:lnTo>
                    <a:lnTo>
                      <a:pt x="144" y="57"/>
                    </a:lnTo>
                    <a:lnTo>
                      <a:pt x="165" y="62"/>
                    </a:lnTo>
                    <a:lnTo>
                      <a:pt x="186" y="66"/>
                    </a:lnTo>
                    <a:lnTo>
                      <a:pt x="207" y="72"/>
                    </a:lnTo>
                    <a:lnTo>
                      <a:pt x="227" y="77"/>
                    </a:lnTo>
                    <a:lnTo>
                      <a:pt x="248" y="82"/>
                    </a:lnTo>
                    <a:lnTo>
                      <a:pt x="271" y="86"/>
                    </a:lnTo>
                    <a:lnTo>
                      <a:pt x="291" y="91"/>
                    </a:lnTo>
                    <a:lnTo>
                      <a:pt x="312" y="97"/>
                    </a:lnTo>
                    <a:lnTo>
                      <a:pt x="333" y="102"/>
                    </a:lnTo>
                    <a:lnTo>
                      <a:pt x="354" y="106"/>
                    </a:lnTo>
                    <a:lnTo>
                      <a:pt x="375" y="111"/>
                    </a:lnTo>
                    <a:lnTo>
                      <a:pt x="396" y="117"/>
                    </a:lnTo>
                    <a:lnTo>
                      <a:pt x="451" y="123"/>
                    </a:lnTo>
                    <a:lnTo>
                      <a:pt x="503" y="131"/>
                    </a:lnTo>
                    <a:lnTo>
                      <a:pt x="555" y="138"/>
                    </a:lnTo>
                    <a:lnTo>
                      <a:pt x="607" y="146"/>
                    </a:lnTo>
                    <a:lnTo>
                      <a:pt x="657" y="154"/>
                    </a:lnTo>
                    <a:lnTo>
                      <a:pt x="708" y="162"/>
                    </a:lnTo>
                    <a:lnTo>
                      <a:pt x="758" y="171"/>
                    </a:lnTo>
                    <a:lnTo>
                      <a:pt x="809" y="179"/>
                    </a:lnTo>
                    <a:lnTo>
                      <a:pt x="858" y="188"/>
                    </a:lnTo>
                    <a:lnTo>
                      <a:pt x="909" y="196"/>
                    </a:lnTo>
                    <a:lnTo>
                      <a:pt x="959" y="206"/>
                    </a:lnTo>
                    <a:lnTo>
                      <a:pt x="1010" y="214"/>
                    </a:lnTo>
                    <a:lnTo>
                      <a:pt x="1062" y="223"/>
                    </a:lnTo>
                    <a:lnTo>
                      <a:pt x="1114" y="232"/>
                    </a:lnTo>
                    <a:lnTo>
                      <a:pt x="1167" y="240"/>
                    </a:lnTo>
                    <a:lnTo>
                      <a:pt x="1222" y="250"/>
                    </a:lnTo>
                    <a:lnTo>
                      <a:pt x="1276" y="257"/>
                    </a:lnTo>
                    <a:lnTo>
                      <a:pt x="1331" y="267"/>
                    </a:lnTo>
                    <a:lnTo>
                      <a:pt x="1385" y="275"/>
                    </a:lnTo>
                    <a:lnTo>
                      <a:pt x="1438" y="284"/>
                    </a:lnTo>
                    <a:lnTo>
                      <a:pt x="1493" y="292"/>
                    </a:lnTo>
                    <a:lnTo>
                      <a:pt x="1547" y="301"/>
                    </a:lnTo>
                    <a:lnTo>
                      <a:pt x="1600" y="311"/>
                    </a:lnTo>
                    <a:lnTo>
                      <a:pt x="1655" y="319"/>
                    </a:lnTo>
                    <a:lnTo>
                      <a:pt x="1709" y="328"/>
                    </a:lnTo>
                    <a:lnTo>
                      <a:pt x="1764" y="337"/>
                    </a:lnTo>
                    <a:lnTo>
                      <a:pt x="1817" y="347"/>
                    </a:lnTo>
                    <a:lnTo>
                      <a:pt x="1872" y="356"/>
                    </a:lnTo>
                    <a:lnTo>
                      <a:pt x="1927" y="365"/>
                    </a:lnTo>
                    <a:lnTo>
                      <a:pt x="1981" y="374"/>
                    </a:lnTo>
                    <a:lnTo>
                      <a:pt x="2036" y="384"/>
                    </a:lnTo>
                    <a:lnTo>
                      <a:pt x="2091" y="393"/>
                    </a:lnTo>
                    <a:lnTo>
                      <a:pt x="2091" y="388"/>
                    </a:lnTo>
                    <a:lnTo>
                      <a:pt x="2092" y="381"/>
                    </a:lnTo>
                    <a:lnTo>
                      <a:pt x="2092" y="376"/>
                    </a:lnTo>
                    <a:lnTo>
                      <a:pt x="2094" y="370"/>
                    </a:lnTo>
                    <a:close/>
                  </a:path>
                </a:pathLst>
              </a:custGeom>
              <a:solidFill>
                <a:srgbClr val="C98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4" name="Freeform 152">
                <a:extLst>
                  <a:ext uri="{FF2B5EF4-FFF2-40B4-BE49-F238E27FC236}">
                    <a16:creationId xmlns:a16="http://schemas.microsoft.com/office/drawing/2014/main" id="{F95F17B2-855E-54FD-598F-50B56860E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8" y="1369"/>
                <a:ext cx="699" cy="131"/>
              </a:xfrm>
              <a:custGeom>
                <a:avLst/>
                <a:gdLst>
                  <a:gd name="T0" fmla="*/ 2094 w 2097"/>
                  <a:gd name="T1" fmla="*/ 365 h 391"/>
                  <a:gd name="T2" fmla="*/ 2095 w 2097"/>
                  <a:gd name="T3" fmla="*/ 357 h 391"/>
                  <a:gd name="T4" fmla="*/ 2040 w 2097"/>
                  <a:gd name="T5" fmla="*/ 348 h 391"/>
                  <a:gd name="T6" fmla="*/ 1929 w 2097"/>
                  <a:gd name="T7" fmla="*/ 336 h 391"/>
                  <a:gd name="T8" fmla="*/ 1817 w 2097"/>
                  <a:gd name="T9" fmla="*/ 322 h 391"/>
                  <a:gd name="T10" fmla="*/ 1707 w 2097"/>
                  <a:gd name="T11" fmla="*/ 307 h 391"/>
                  <a:gd name="T12" fmla="*/ 1597 w 2097"/>
                  <a:gd name="T13" fmla="*/ 291 h 391"/>
                  <a:gd name="T14" fmla="*/ 1489 w 2097"/>
                  <a:gd name="T15" fmla="*/ 274 h 391"/>
                  <a:gd name="T16" fmla="*/ 1379 w 2097"/>
                  <a:gd name="T17" fmla="*/ 255 h 391"/>
                  <a:gd name="T18" fmla="*/ 1267 w 2097"/>
                  <a:gd name="T19" fmla="*/ 235 h 391"/>
                  <a:gd name="T20" fmla="*/ 1161 w 2097"/>
                  <a:gd name="T21" fmla="*/ 217 h 391"/>
                  <a:gd name="T22" fmla="*/ 1060 w 2097"/>
                  <a:gd name="T23" fmla="*/ 199 h 391"/>
                  <a:gd name="T24" fmla="*/ 961 w 2097"/>
                  <a:gd name="T25" fmla="*/ 182 h 391"/>
                  <a:gd name="T26" fmla="*/ 861 w 2097"/>
                  <a:gd name="T27" fmla="*/ 166 h 391"/>
                  <a:gd name="T28" fmla="*/ 763 w 2097"/>
                  <a:gd name="T29" fmla="*/ 149 h 391"/>
                  <a:gd name="T30" fmla="*/ 665 w 2097"/>
                  <a:gd name="T31" fmla="*/ 133 h 391"/>
                  <a:gd name="T32" fmla="*/ 564 w 2097"/>
                  <a:gd name="T33" fmla="*/ 117 h 391"/>
                  <a:gd name="T34" fmla="*/ 462 w 2097"/>
                  <a:gd name="T35" fmla="*/ 101 h 391"/>
                  <a:gd name="T36" fmla="*/ 394 w 2097"/>
                  <a:gd name="T37" fmla="*/ 89 h 391"/>
                  <a:gd name="T38" fmla="*/ 363 w 2097"/>
                  <a:gd name="T39" fmla="*/ 82 h 391"/>
                  <a:gd name="T40" fmla="*/ 332 w 2097"/>
                  <a:gd name="T41" fmla="*/ 74 h 391"/>
                  <a:gd name="T42" fmla="*/ 299 w 2097"/>
                  <a:gd name="T43" fmla="*/ 67 h 391"/>
                  <a:gd name="T44" fmla="*/ 268 w 2097"/>
                  <a:gd name="T45" fmla="*/ 60 h 391"/>
                  <a:gd name="T46" fmla="*/ 235 w 2097"/>
                  <a:gd name="T47" fmla="*/ 52 h 391"/>
                  <a:gd name="T48" fmla="*/ 204 w 2097"/>
                  <a:gd name="T49" fmla="*/ 45 h 391"/>
                  <a:gd name="T50" fmla="*/ 172 w 2097"/>
                  <a:gd name="T51" fmla="*/ 39 h 391"/>
                  <a:gd name="T52" fmla="*/ 138 w 2097"/>
                  <a:gd name="T53" fmla="*/ 31 h 391"/>
                  <a:gd name="T54" fmla="*/ 103 w 2097"/>
                  <a:gd name="T55" fmla="*/ 21 h 391"/>
                  <a:gd name="T56" fmla="*/ 68 w 2097"/>
                  <a:gd name="T57" fmla="*/ 12 h 391"/>
                  <a:gd name="T58" fmla="*/ 34 w 2097"/>
                  <a:gd name="T59" fmla="*/ 4 h 391"/>
                  <a:gd name="T60" fmla="*/ 12 w 2097"/>
                  <a:gd name="T61" fmla="*/ 5 h 391"/>
                  <a:gd name="T62" fmla="*/ 4 w 2097"/>
                  <a:gd name="T63" fmla="*/ 15 h 391"/>
                  <a:gd name="T64" fmla="*/ 7 w 2097"/>
                  <a:gd name="T65" fmla="*/ 20 h 391"/>
                  <a:gd name="T66" fmla="*/ 24 w 2097"/>
                  <a:gd name="T67" fmla="*/ 24 h 391"/>
                  <a:gd name="T68" fmla="*/ 39 w 2097"/>
                  <a:gd name="T69" fmla="*/ 28 h 391"/>
                  <a:gd name="T70" fmla="*/ 55 w 2097"/>
                  <a:gd name="T71" fmla="*/ 32 h 391"/>
                  <a:gd name="T72" fmla="*/ 83 w 2097"/>
                  <a:gd name="T73" fmla="*/ 40 h 391"/>
                  <a:gd name="T74" fmla="*/ 126 w 2097"/>
                  <a:gd name="T75" fmla="*/ 49 h 391"/>
                  <a:gd name="T76" fmla="*/ 168 w 2097"/>
                  <a:gd name="T77" fmla="*/ 60 h 391"/>
                  <a:gd name="T78" fmla="*/ 211 w 2097"/>
                  <a:gd name="T79" fmla="*/ 69 h 391"/>
                  <a:gd name="T80" fmla="*/ 254 w 2097"/>
                  <a:gd name="T81" fmla="*/ 80 h 391"/>
                  <a:gd name="T82" fmla="*/ 297 w 2097"/>
                  <a:gd name="T83" fmla="*/ 89 h 391"/>
                  <a:gd name="T84" fmla="*/ 339 w 2097"/>
                  <a:gd name="T85" fmla="*/ 100 h 391"/>
                  <a:gd name="T86" fmla="*/ 382 w 2097"/>
                  <a:gd name="T87" fmla="*/ 109 h 391"/>
                  <a:gd name="T88" fmla="*/ 457 w 2097"/>
                  <a:gd name="T89" fmla="*/ 121 h 391"/>
                  <a:gd name="T90" fmla="*/ 562 w 2097"/>
                  <a:gd name="T91" fmla="*/ 136 h 391"/>
                  <a:gd name="T92" fmla="*/ 663 w 2097"/>
                  <a:gd name="T93" fmla="*/ 152 h 391"/>
                  <a:gd name="T94" fmla="*/ 763 w 2097"/>
                  <a:gd name="T95" fmla="*/ 169 h 391"/>
                  <a:gd name="T96" fmla="*/ 861 w 2097"/>
                  <a:gd name="T97" fmla="*/ 186 h 391"/>
                  <a:gd name="T98" fmla="*/ 961 w 2097"/>
                  <a:gd name="T99" fmla="*/ 203 h 391"/>
                  <a:gd name="T100" fmla="*/ 1063 w 2097"/>
                  <a:gd name="T101" fmla="*/ 221 h 391"/>
                  <a:gd name="T102" fmla="*/ 1167 w 2097"/>
                  <a:gd name="T103" fmla="*/ 238 h 391"/>
                  <a:gd name="T104" fmla="*/ 1276 w 2097"/>
                  <a:gd name="T105" fmla="*/ 255 h 391"/>
                  <a:gd name="T106" fmla="*/ 1385 w 2097"/>
                  <a:gd name="T107" fmla="*/ 272 h 391"/>
                  <a:gd name="T108" fmla="*/ 1493 w 2097"/>
                  <a:gd name="T109" fmla="*/ 290 h 391"/>
                  <a:gd name="T110" fmla="*/ 1600 w 2097"/>
                  <a:gd name="T111" fmla="*/ 307 h 391"/>
                  <a:gd name="T112" fmla="*/ 1709 w 2097"/>
                  <a:gd name="T113" fmla="*/ 326 h 391"/>
                  <a:gd name="T114" fmla="*/ 1817 w 2097"/>
                  <a:gd name="T115" fmla="*/ 344 h 391"/>
                  <a:gd name="T116" fmla="*/ 1927 w 2097"/>
                  <a:gd name="T117" fmla="*/ 363 h 391"/>
                  <a:gd name="T118" fmla="*/ 2036 w 2097"/>
                  <a:gd name="T119" fmla="*/ 381 h 391"/>
                  <a:gd name="T120" fmla="*/ 2091 w 2097"/>
                  <a:gd name="T121" fmla="*/ 385 h 391"/>
                  <a:gd name="T122" fmla="*/ 2092 w 2097"/>
                  <a:gd name="T123" fmla="*/ 375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097" h="391">
                    <a:moveTo>
                      <a:pt x="2092" y="369"/>
                    </a:moveTo>
                    <a:lnTo>
                      <a:pt x="2094" y="365"/>
                    </a:lnTo>
                    <a:lnTo>
                      <a:pt x="2095" y="361"/>
                    </a:lnTo>
                    <a:lnTo>
                      <a:pt x="2095" y="357"/>
                    </a:lnTo>
                    <a:lnTo>
                      <a:pt x="2097" y="355"/>
                    </a:lnTo>
                    <a:lnTo>
                      <a:pt x="2040" y="348"/>
                    </a:lnTo>
                    <a:lnTo>
                      <a:pt x="1984" y="343"/>
                    </a:lnTo>
                    <a:lnTo>
                      <a:pt x="1929" y="336"/>
                    </a:lnTo>
                    <a:lnTo>
                      <a:pt x="1874" y="328"/>
                    </a:lnTo>
                    <a:lnTo>
                      <a:pt x="1817" y="322"/>
                    </a:lnTo>
                    <a:lnTo>
                      <a:pt x="1762" y="315"/>
                    </a:lnTo>
                    <a:lnTo>
                      <a:pt x="1707" y="307"/>
                    </a:lnTo>
                    <a:lnTo>
                      <a:pt x="1652" y="299"/>
                    </a:lnTo>
                    <a:lnTo>
                      <a:pt x="1597" y="291"/>
                    </a:lnTo>
                    <a:lnTo>
                      <a:pt x="1544" y="282"/>
                    </a:lnTo>
                    <a:lnTo>
                      <a:pt x="1489" y="274"/>
                    </a:lnTo>
                    <a:lnTo>
                      <a:pt x="1434" y="264"/>
                    </a:lnTo>
                    <a:lnTo>
                      <a:pt x="1379" y="255"/>
                    </a:lnTo>
                    <a:lnTo>
                      <a:pt x="1324" y="245"/>
                    </a:lnTo>
                    <a:lnTo>
                      <a:pt x="1267" y="235"/>
                    </a:lnTo>
                    <a:lnTo>
                      <a:pt x="1212" y="225"/>
                    </a:lnTo>
                    <a:lnTo>
                      <a:pt x="1161" y="217"/>
                    </a:lnTo>
                    <a:lnTo>
                      <a:pt x="1109" y="207"/>
                    </a:lnTo>
                    <a:lnTo>
                      <a:pt x="1060" y="199"/>
                    </a:lnTo>
                    <a:lnTo>
                      <a:pt x="1010" y="191"/>
                    </a:lnTo>
                    <a:lnTo>
                      <a:pt x="961" y="182"/>
                    </a:lnTo>
                    <a:lnTo>
                      <a:pt x="910" y="174"/>
                    </a:lnTo>
                    <a:lnTo>
                      <a:pt x="861" y="166"/>
                    </a:lnTo>
                    <a:lnTo>
                      <a:pt x="812" y="157"/>
                    </a:lnTo>
                    <a:lnTo>
                      <a:pt x="763" y="149"/>
                    </a:lnTo>
                    <a:lnTo>
                      <a:pt x="714" y="141"/>
                    </a:lnTo>
                    <a:lnTo>
                      <a:pt x="665" y="133"/>
                    </a:lnTo>
                    <a:lnTo>
                      <a:pt x="614" y="125"/>
                    </a:lnTo>
                    <a:lnTo>
                      <a:pt x="564" y="117"/>
                    </a:lnTo>
                    <a:lnTo>
                      <a:pt x="513" y="109"/>
                    </a:lnTo>
                    <a:lnTo>
                      <a:pt x="462" y="101"/>
                    </a:lnTo>
                    <a:lnTo>
                      <a:pt x="410" y="93"/>
                    </a:lnTo>
                    <a:lnTo>
                      <a:pt x="394" y="89"/>
                    </a:lnTo>
                    <a:lnTo>
                      <a:pt x="379" y="85"/>
                    </a:lnTo>
                    <a:lnTo>
                      <a:pt x="363" y="82"/>
                    </a:lnTo>
                    <a:lnTo>
                      <a:pt x="346" y="78"/>
                    </a:lnTo>
                    <a:lnTo>
                      <a:pt x="332" y="74"/>
                    </a:lnTo>
                    <a:lnTo>
                      <a:pt x="315" y="71"/>
                    </a:lnTo>
                    <a:lnTo>
                      <a:pt x="299" y="67"/>
                    </a:lnTo>
                    <a:lnTo>
                      <a:pt x="284" y="64"/>
                    </a:lnTo>
                    <a:lnTo>
                      <a:pt x="268" y="60"/>
                    </a:lnTo>
                    <a:lnTo>
                      <a:pt x="251" y="56"/>
                    </a:lnTo>
                    <a:lnTo>
                      <a:pt x="235" y="52"/>
                    </a:lnTo>
                    <a:lnTo>
                      <a:pt x="220" y="49"/>
                    </a:lnTo>
                    <a:lnTo>
                      <a:pt x="204" y="45"/>
                    </a:lnTo>
                    <a:lnTo>
                      <a:pt x="187" y="41"/>
                    </a:lnTo>
                    <a:lnTo>
                      <a:pt x="172" y="39"/>
                    </a:lnTo>
                    <a:lnTo>
                      <a:pt x="156" y="35"/>
                    </a:lnTo>
                    <a:lnTo>
                      <a:pt x="138" y="31"/>
                    </a:lnTo>
                    <a:lnTo>
                      <a:pt x="120" y="25"/>
                    </a:lnTo>
                    <a:lnTo>
                      <a:pt x="103" y="21"/>
                    </a:lnTo>
                    <a:lnTo>
                      <a:pt x="86" y="17"/>
                    </a:lnTo>
                    <a:lnTo>
                      <a:pt x="68" y="12"/>
                    </a:lnTo>
                    <a:lnTo>
                      <a:pt x="50" y="8"/>
                    </a:lnTo>
                    <a:lnTo>
                      <a:pt x="34" y="4"/>
                    </a:lnTo>
                    <a:lnTo>
                      <a:pt x="16" y="0"/>
                    </a:lnTo>
                    <a:lnTo>
                      <a:pt x="12" y="5"/>
                    </a:lnTo>
                    <a:lnTo>
                      <a:pt x="9" y="9"/>
                    </a:lnTo>
                    <a:lnTo>
                      <a:pt x="4" y="15"/>
                    </a:lnTo>
                    <a:lnTo>
                      <a:pt x="0" y="19"/>
                    </a:lnTo>
                    <a:lnTo>
                      <a:pt x="7" y="20"/>
                    </a:lnTo>
                    <a:lnTo>
                      <a:pt x="16" y="23"/>
                    </a:lnTo>
                    <a:lnTo>
                      <a:pt x="24" y="24"/>
                    </a:lnTo>
                    <a:lnTo>
                      <a:pt x="31" y="27"/>
                    </a:lnTo>
                    <a:lnTo>
                      <a:pt x="39" y="28"/>
                    </a:lnTo>
                    <a:lnTo>
                      <a:pt x="48" y="31"/>
                    </a:lnTo>
                    <a:lnTo>
                      <a:pt x="55" y="32"/>
                    </a:lnTo>
                    <a:lnTo>
                      <a:pt x="62" y="35"/>
                    </a:lnTo>
                    <a:lnTo>
                      <a:pt x="83" y="40"/>
                    </a:lnTo>
                    <a:lnTo>
                      <a:pt x="106" y="44"/>
                    </a:lnTo>
                    <a:lnTo>
                      <a:pt x="126" y="49"/>
                    </a:lnTo>
                    <a:lnTo>
                      <a:pt x="147" y="55"/>
                    </a:lnTo>
                    <a:lnTo>
                      <a:pt x="168" y="60"/>
                    </a:lnTo>
                    <a:lnTo>
                      <a:pt x="190" y="64"/>
                    </a:lnTo>
                    <a:lnTo>
                      <a:pt x="211" y="69"/>
                    </a:lnTo>
                    <a:lnTo>
                      <a:pt x="233" y="74"/>
                    </a:lnTo>
                    <a:lnTo>
                      <a:pt x="254" y="80"/>
                    </a:lnTo>
                    <a:lnTo>
                      <a:pt x="275" y="84"/>
                    </a:lnTo>
                    <a:lnTo>
                      <a:pt x="297" y="89"/>
                    </a:lnTo>
                    <a:lnTo>
                      <a:pt x="318" y="94"/>
                    </a:lnTo>
                    <a:lnTo>
                      <a:pt x="339" y="100"/>
                    </a:lnTo>
                    <a:lnTo>
                      <a:pt x="360" y="104"/>
                    </a:lnTo>
                    <a:lnTo>
                      <a:pt x="382" y="109"/>
                    </a:lnTo>
                    <a:lnTo>
                      <a:pt x="403" y="114"/>
                    </a:lnTo>
                    <a:lnTo>
                      <a:pt x="457" y="121"/>
                    </a:lnTo>
                    <a:lnTo>
                      <a:pt x="510" y="129"/>
                    </a:lnTo>
                    <a:lnTo>
                      <a:pt x="562" y="136"/>
                    </a:lnTo>
                    <a:lnTo>
                      <a:pt x="613" y="144"/>
                    </a:lnTo>
                    <a:lnTo>
                      <a:pt x="663" y="152"/>
                    </a:lnTo>
                    <a:lnTo>
                      <a:pt x="714" y="160"/>
                    </a:lnTo>
                    <a:lnTo>
                      <a:pt x="763" y="169"/>
                    </a:lnTo>
                    <a:lnTo>
                      <a:pt x="812" y="177"/>
                    </a:lnTo>
                    <a:lnTo>
                      <a:pt x="861" y="186"/>
                    </a:lnTo>
                    <a:lnTo>
                      <a:pt x="912" y="194"/>
                    </a:lnTo>
                    <a:lnTo>
                      <a:pt x="961" y="203"/>
                    </a:lnTo>
                    <a:lnTo>
                      <a:pt x="1011" y="211"/>
                    </a:lnTo>
                    <a:lnTo>
                      <a:pt x="1063" y="221"/>
                    </a:lnTo>
                    <a:lnTo>
                      <a:pt x="1115" y="230"/>
                    </a:lnTo>
                    <a:lnTo>
                      <a:pt x="1167" y="238"/>
                    </a:lnTo>
                    <a:lnTo>
                      <a:pt x="1222" y="247"/>
                    </a:lnTo>
                    <a:lnTo>
                      <a:pt x="1276" y="255"/>
                    </a:lnTo>
                    <a:lnTo>
                      <a:pt x="1331" y="264"/>
                    </a:lnTo>
                    <a:lnTo>
                      <a:pt x="1385" y="272"/>
                    </a:lnTo>
                    <a:lnTo>
                      <a:pt x="1438" y="280"/>
                    </a:lnTo>
                    <a:lnTo>
                      <a:pt x="1493" y="290"/>
                    </a:lnTo>
                    <a:lnTo>
                      <a:pt x="1547" y="299"/>
                    </a:lnTo>
                    <a:lnTo>
                      <a:pt x="1600" y="307"/>
                    </a:lnTo>
                    <a:lnTo>
                      <a:pt x="1655" y="316"/>
                    </a:lnTo>
                    <a:lnTo>
                      <a:pt x="1709" y="326"/>
                    </a:lnTo>
                    <a:lnTo>
                      <a:pt x="1764" y="335"/>
                    </a:lnTo>
                    <a:lnTo>
                      <a:pt x="1817" y="344"/>
                    </a:lnTo>
                    <a:lnTo>
                      <a:pt x="1872" y="353"/>
                    </a:lnTo>
                    <a:lnTo>
                      <a:pt x="1927" y="363"/>
                    </a:lnTo>
                    <a:lnTo>
                      <a:pt x="1981" y="372"/>
                    </a:lnTo>
                    <a:lnTo>
                      <a:pt x="2036" y="381"/>
                    </a:lnTo>
                    <a:lnTo>
                      <a:pt x="2091" y="391"/>
                    </a:lnTo>
                    <a:lnTo>
                      <a:pt x="2091" y="385"/>
                    </a:lnTo>
                    <a:lnTo>
                      <a:pt x="2092" y="380"/>
                    </a:lnTo>
                    <a:lnTo>
                      <a:pt x="2092" y="375"/>
                    </a:lnTo>
                    <a:lnTo>
                      <a:pt x="2092" y="369"/>
                    </a:lnTo>
                    <a:close/>
                  </a:path>
                </a:pathLst>
              </a:custGeom>
              <a:solidFill>
                <a:srgbClr val="CC8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5" name="Freeform 153">
                <a:extLst>
                  <a:ext uri="{FF2B5EF4-FFF2-40B4-BE49-F238E27FC236}">
                    <a16:creationId xmlns:a16="http://schemas.microsoft.com/office/drawing/2014/main" id="{84EF7B01-F819-812C-EAEC-78469F142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8" y="1370"/>
                <a:ext cx="698" cy="129"/>
              </a:xfrm>
              <a:custGeom>
                <a:avLst/>
                <a:gdLst>
                  <a:gd name="T0" fmla="*/ 2091 w 2093"/>
                  <a:gd name="T1" fmla="*/ 366 h 387"/>
                  <a:gd name="T2" fmla="*/ 2091 w 2093"/>
                  <a:gd name="T3" fmla="*/ 359 h 387"/>
                  <a:gd name="T4" fmla="*/ 2036 w 2093"/>
                  <a:gd name="T5" fmla="*/ 350 h 387"/>
                  <a:gd name="T6" fmla="*/ 1925 w 2093"/>
                  <a:gd name="T7" fmla="*/ 338 h 387"/>
                  <a:gd name="T8" fmla="*/ 1813 w 2093"/>
                  <a:gd name="T9" fmla="*/ 323 h 387"/>
                  <a:gd name="T10" fmla="*/ 1703 w 2093"/>
                  <a:gd name="T11" fmla="*/ 309 h 387"/>
                  <a:gd name="T12" fmla="*/ 1595 w 2093"/>
                  <a:gd name="T13" fmla="*/ 293 h 387"/>
                  <a:gd name="T14" fmla="*/ 1485 w 2093"/>
                  <a:gd name="T15" fmla="*/ 275 h 387"/>
                  <a:gd name="T16" fmla="*/ 1375 w 2093"/>
                  <a:gd name="T17" fmla="*/ 257 h 387"/>
                  <a:gd name="T18" fmla="*/ 1265 w 2093"/>
                  <a:gd name="T19" fmla="*/ 237 h 387"/>
                  <a:gd name="T20" fmla="*/ 1159 w 2093"/>
                  <a:gd name="T21" fmla="*/ 218 h 387"/>
                  <a:gd name="T22" fmla="*/ 1058 w 2093"/>
                  <a:gd name="T23" fmla="*/ 201 h 387"/>
                  <a:gd name="T24" fmla="*/ 958 w 2093"/>
                  <a:gd name="T25" fmla="*/ 184 h 387"/>
                  <a:gd name="T26" fmla="*/ 860 w 2093"/>
                  <a:gd name="T27" fmla="*/ 168 h 387"/>
                  <a:gd name="T28" fmla="*/ 762 w 2093"/>
                  <a:gd name="T29" fmla="*/ 151 h 387"/>
                  <a:gd name="T30" fmla="*/ 662 w 2093"/>
                  <a:gd name="T31" fmla="*/ 133 h 387"/>
                  <a:gd name="T32" fmla="*/ 563 w 2093"/>
                  <a:gd name="T33" fmla="*/ 117 h 387"/>
                  <a:gd name="T34" fmla="*/ 461 w 2093"/>
                  <a:gd name="T35" fmla="*/ 101 h 387"/>
                  <a:gd name="T36" fmla="*/ 393 w 2093"/>
                  <a:gd name="T37" fmla="*/ 89 h 387"/>
                  <a:gd name="T38" fmla="*/ 362 w 2093"/>
                  <a:gd name="T39" fmla="*/ 83 h 387"/>
                  <a:gd name="T40" fmla="*/ 329 w 2093"/>
                  <a:gd name="T41" fmla="*/ 75 h 387"/>
                  <a:gd name="T42" fmla="*/ 298 w 2093"/>
                  <a:gd name="T43" fmla="*/ 67 h 387"/>
                  <a:gd name="T44" fmla="*/ 265 w 2093"/>
                  <a:gd name="T45" fmla="*/ 60 h 387"/>
                  <a:gd name="T46" fmla="*/ 234 w 2093"/>
                  <a:gd name="T47" fmla="*/ 52 h 387"/>
                  <a:gd name="T48" fmla="*/ 201 w 2093"/>
                  <a:gd name="T49" fmla="*/ 44 h 387"/>
                  <a:gd name="T50" fmla="*/ 170 w 2093"/>
                  <a:gd name="T51" fmla="*/ 38 h 387"/>
                  <a:gd name="T52" fmla="*/ 136 w 2093"/>
                  <a:gd name="T53" fmla="*/ 30 h 387"/>
                  <a:gd name="T54" fmla="*/ 102 w 2093"/>
                  <a:gd name="T55" fmla="*/ 22 h 387"/>
                  <a:gd name="T56" fmla="*/ 67 w 2093"/>
                  <a:gd name="T57" fmla="*/ 12 h 387"/>
                  <a:gd name="T58" fmla="*/ 33 w 2093"/>
                  <a:gd name="T59" fmla="*/ 4 h 387"/>
                  <a:gd name="T60" fmla="*/ 11 w 2093"/>
                  <a:gd name="T61" fmla="*/ 4 h 387"/>
                  <a:gd name="T62" fmla="*/ 3 w 2093"/>
                  <a:gd name="T63" fmla="*/ 14 h 387"/>
                  <a:gd name="T64" fmla="*/ 9 w 2093"/>
                  <a:gd name="T65" fmla="*/ 19 h 387"/>
                  <a:gd name="T66" fmla="*/ 26 w 2093"/>
                  <a:gd name="T67" fmla="*/ 23 h 387"/>
                  <a:gd name="T68" fmla="*/ 41 w 2093"/>
                  <a:gd name="T69" fmla="*/ 27 h 387"/>
                  <a:gd name="T70" fmla="*/ 57 w 2093"/>
                  <a:gd name="T71" fmla="*/ 30 h 387"/>
                  <a:gd name="T72" fmla="*/ 85 w 2093"/>
                  <a:gd name="T73" fmla="*/ 36 h 387"/>
                  <a:gd name="T74" fmla="*/ 128 w 2093"/>
                  <a:gd name="T75" fmla="*/ 46 h 387"/>
                  <a:gd name="T76" fmla="*/ 171 w 2093"/>
                  <a:gd name="T77" fmla="*/ 56 h 387"/>
                  <a:gd name="T78" fmla="*/ 215 w 2093"/>
                  <a:gd name="T79" fmla="*/ 67 h 387"/>
                  <a:gd name="T80" fmla="*/ 258 w 2093"/>
                  <a:gd name="T81" fmla="*/ 76 h 387"/>
                  <a:gd name="T82" fmla="*/ 301 w 2093"/>
                  <a:gd name="T83" fmla="*/ 87 h 387"/>
                  <a:gd name="T84" fmla="*/ 344 w 2093"/>
                  <a:gd name="T85" fmla="*/ 97 h 387"/>
                  <a:gd name="T86" fmla="*/ 387 w 2093"/>
                  <a:gd name="T87" fmla="*/ 107 h 387"/>
                  <a:gd name="T88" fmla="*/ 463 w 2093"/>
                  <a:gd name="T89" fmla="*/ 119 h 387"/>
                  <a:gd name="T90" fmla="*/ 569 w 2093"/>
                  <a:gd name="T91" fmla="*/ 133 h 387"/>
                  <a:gd name="T92" fmla="*/ 668 w 2093"/>
                  <a:gd name="T93" fmla="*/ 149 h 387"/>
                  <a:gd name="T94" fmla="*/ 766 w 2093"/>
                  <a:gd name="T95" fmla="*/ 166 h 387"/>
                  <a:gd name="T96" fmla="*/ 863 w 2093"/>
                  <a:gd name="T97" fmla="*/ 184 h 387"/>
                  <a:gd name="T98" fmla="*/ 961 w 2093"/>
                  <a:gd name="T99" fmla="*/ 201 h 387"/>
                  <a:gd name="T100" fmla="*/ 1062 w 2093"/>
                  <a:gd name="T101" fmla="*/ 220 h 387"/>
                  <a:gd name="T102" fmla="*/ 1166 w 2093"/>
                  <a:gd name="T103" fmla="*/ 237 h 387"/>
                  <a:gd name="T104" fmla="*/ 1275 w 2093"/>
                  <a:gd name="T105" fmla="*/ 254 h 387"/>
                  <a:gd name="T106" fmla="*/ 1384 w 2093"/>
                  <a:gd name="T107" fmla="*/ 270 h 387"/>
                  <a:gd name="T108" fmla="*/ 1492 w 2093"/>
                  <a:gd name="T109" fmla="*/ 287 h 387"/>
                  <a:gd name="T110" fmla="*/ 1599 w 2093"/>
                  <a:gd name="T111" fmla="*/ 305 h 387"/>
                  <a:gd name="T112" fmla="*/ 1708 w 2093"/>
                  <a:gd name="T113" fmla="*/ 323 h 387"/>
                  <a:gd name="T114" fmla="*/ 1816 w 2093"/>
                  <a:gd name="T115" fmla="*/ 341 h 387"/>
                  <a:gd name="T116" fmla="*/ 1926 w 2093"/>
                  <a:gd name="T117" fmla="*/ 359 h 387"/>
                  <a:gd name="T118" fmla="*/ 2035 w 2093"/>
                  <a:gd name="T119" fmla="*/ 378 h 387"/>
                  <a:gd name="T120" fmla="*/ 2090 w 2093"/>
                  <a:gd name="T121" fmla="*/ 383 h 387"/>
                  <a:gd name="T122" fmla="*/ 2090 w 2093"/>
                  <a:gd name="T123" fmla="*/ 374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093" h="387">
                    <a:moveTo>
                      <a:pt x="2090" y="368"/>
                    </a:moveTo>
                    <a:lnTo>
                      <a:pt x="2091" y="366"/>
                    </a:lnTo>
                    <a:lnTo>
                      <a:pt x="2091" y="362"/>
                    </a:lnTo>
                    <a:lnTo>
                      <a:pt x="2091" y="359"/>
                    </a:lnTo>
                    <a:lnTo>
                      <a:pt x="2093" y="356"/>
                    </a:lnTo>
                    <a:lnTo>
                      <a:pt x="2036" y="350"/>
                    </a:lnTo>
                    <a:lnTo>
                      <a:pt x="1980" y="345"/>
                    </a:lnTo>
                    <a:lnTo>
                      <a:pt x="1925" y="338"/>
                    </a:lnTo>
                    <a:lnTo>
                      <a:pt x="1870" y="330"/>
                    </a:lnTo>
                    <a:lnTo>
                      <a:pt x="1813" y="323"/>
                    </a:lnTo>
                    <a:lnTo>
                      <a:pt x="1758" y="317"/>
                    </a:lnTo>
                    <a:lnTo>
                      <a:pt x="1703" y="309"/>
                    </a:lnTo>
                    <a:lnTo>
                      <a:pt x="1650" y="301"/>
                    </a:lnTo>
                    <a:lnTo>
                      <a:pt x="1595" y="293"/>
                    </a:lnTo>
                    <a:lnTo>
                      <a:pt x="1540" y="283"/>
                    </a:lnTo>
                    <a:lnTo>
                      <a:pt x="1485" y="275"/>
                    </a:lnTo>
                    <a:lnTo>
                      <a:pt x="1430" y="266"/>
                    </a:lnTo>
                    <a:lnTo>
                      <a:pt x="1375" y="257"/>
                    </a:lnTo>
                    <a:lnTo>
                      <a:pt x="1320" y="246"/>
                    </a:lnTo>
                    <a:lnTo>
                      <a:pt x="1265" y="237"/>
                    </a:lnTo>
                    <a:lnTo>
                      <a:pt x="1210" y="226"/>
                    </a:lnTo>
                    <a:lnTo>
                      <a:pt x="1159" y="218"/>
                    </a:lnTo>
                    <a:lnTo>
                      <a:pt x="1107" y="209"/>
                    </a:lnTo>
                    <a:lnTo>
                      <a:pt x="1058" y="201"/>
                    </a:lnTo>
                    <a:lnTo>
                      <a:pt x="1007" y="193"/>
                    </a:lnTo>
                    <a:lnTo>
                      <a:pt x="958" y="184"/>
                    </a:lnTo>
                    <a:lnTo>
                      <a:pt x="909" y="176"/>
                    </a:lnTo>
                    <a:lnTo>
                      <a:pt x="860" y="168"/>
                    </a:lnTo>
                    <a:lnTo>
                      <a:pt x="811" y="159"/>
                    </a:lnTo>
                    <a:lnTo>
                      <a:pt x="762" y="151"/>
                    </a:lnTo>
                    <a:lnTo>
                      <a:pt x="713" y="143"/>
                    </a:lnTo>
                    <a:lnTo>
                      <a:pt x="662" y="133"/>
                    </a:lnTo>
                    <a:lnTo>
                      <a:pt x="613" y="125"/>
                    </a:lnTo>
                    <a:lnTo>
                      <a:pt x="563" y="117"/>
                    </a:lnTo>
                    <a:lnTo>
                      <a:pt x="512" y="109"/>
                    </a:lnTo>
                    <a:lnTo>
                      <a:pt x="461" y="101"/>
                    </a:lnTo>
                    <a:lnTo>
                      <a:pt x="409" y="93"/>
                    </a:lnTo>
                    <a:lnTo>
                      <a:pt x="393" y="89"/>
                    </a:lnTo>
                    <a:lnTo>
                      <a:pt x="378" y="85"/>
                    </a:lnTo>
                    <a:lnTo>
                      <a:pt x="362" y="83"/>
                    </a:lnTo>
                    <a:lnTo>
                      <a:pt x="345" y="79"/>
                    </a:lnTo>
                    <a:lnTo>
                      <a:pt x="329" y="75"/>
                    </a:lnTo>
                    <a:lnTo>
                      <a:pt x="314" y="71"/>
                    </a:lnTo>
                    <a:lnTo>
                      <a:pt x="298" y="67"/>
                    </a:lnTo>
                    <a:lnTo>
                      <a:pt x="281" y="63"/>
                    </a:lnTo>
                    <a:lnTo>
                      <a:pt x="265" y="60"/>
                    </a:lnTo>
                    <a:lnTo>
                      <a:pt x="249" y="56"/>
                    </a:lnTo>
                    <a:lnTo>
                      <a:pt x="234" y="52"/>
                    </a:lnTo>
                    <a:lnTo>
                      <a:pt x="218" y="48"/>
                    </a:lnTo>
                    <a:lnTo>
                      <a:pt x="201" y="44"/>
                    </a:lnTo>
                    <a:lnTo>
                      <a:pt x="185" y="42"/>
                    </a:lnTo>
                    <a:lnTo>
                      <a:pt x="170" y="38"/>
                    </a:lnTo>
                    <a:lnTo>
                      <a:pt x="154" y="34"/>
                    </a:lnTo>
                    <a:lnTo>
                      <a:pt x="136" y="30"/>
                    </a:lnTo>
                    <a:lnTo>
                      <a:pt x="119" y="26"/>
                    </a:lnTo>
                    <a:lnTo>
                      <a:pt x="102" y="22"/>
                    </a:lnTo>
                    <a:lnTo>
                      <a:pt x="85" y="16"/>
                    </a:lnTo>
                    <a:lnTo>
                      <a:pt x="67" y="12"/>
                    </a:lnTo>
                    <a:lnTo>
                      <a:pt x="49" y="8"/>
                    </a:lnTo>
                    <a:lnTo>
                      <a:pt x="33" y="4"/>
                    </a:lnTo>
                    <a:lnTo>
                      <a:pt x="15" y="0"/>
                    </a:lnTo>
                    <a:lnTo>
                      <a:pt x="11" y="4"/>
                    </a:lnTo>
                    <a:lnTo>
                      <a:pt x="8" y="8"/>
                    </a:lnTo>
                    <a:lnTo>
                      <a:pt x="3" y="14"/>
                    </a:lnTo>
                    <a:lnTo>
                      <a:pt x="0" y="18"/>
                    </a:lnTo>
                    <a:lnTo>
                      <a:pt x="9" y="19"/>
                    </a:lnTo>
                    <a:lnTo>
                      <a:pt x="17" y="22"/>
                    </a:lnTo>
                    <a:lnTo>
                      <a:pt x="26" y="23"/>
                    </a:lnTo>
                    <a:lnTo>
                      <a:pt x="33" y="24"/>
                    </a:lnTo>
                    <a:lnTo>
                      <a:pt x="41" y="27"/>
                    </a:lnTo>
                    <a:lnTo>
                      <a:pt x="48" y="28"/>
                    </a:lnTo>
                    <a:lnTo>
                      <a:pt x="57" y="30"/>
                    </a:lnTo>
                    <a:lnTo>
                      <a:pt x="64" y="31"/>
                    </a:lnTo>
                    <a:lnTo>
                      <a:pt x="85" y="36"/>
                    </a:lnTo>
                    <a:lnTo>
                      <a:pt x="107" y="42"/>
                    </a:lnTo>
                    <a:lnTo>
                      <a:pt x="128" y="46"/>
                    </a:lnTo>
                    <a:lnTo>
                      <a:pt x="151" y="51"/>
                    </a:lnTo>
                    <a:lnTo>
                      <a:pt x="171" y="56"/>
                    </a:lnTo>
                    <a:lnTo>
                      <a:pt x="194" y="62"/>
                    </a:lnTo>
                    <a:lnTo>
                      <a:pt x="215" y="67"/>
                    </a:lnTo>
                    <a:lnTo>
                      <a:pt x="237" y="71"/>
                    </a:lnTo>
                    <a:lnTo>
                      <a:pt x="258" y="76"/>
                    </a:lnTo>
                    <a:lnTo>
                      <a:pt x="280" y="81"/>
                    </a:lnTo>
                    <a:lnTo>
                      <a:pt x="301" y="87"/>
                    </a:lnTo>
                    <a:lnTo>
                      <a:pt x="323" y="92"/>
                    </a:lnTo>
                    <a:lnTo>
                      <a:pt x="344" y="97"/>
                    </a:lnTo>
                    <a:lnTo>
                      <a:pt x="366" y="101"/>
                    </a:lnTo>
                    <a:lnTo>
                      <a:pt x="387" y="107"/>
                    </a:lnTo>
                    <a:lnTo>
                      <a:pt x="409" y="112"/>
                    </a:lnTo>
                    <a:lnTo>
                      <a:pt x="463" y="119"/>
                    </a:lnTo>
                    <a:lnTo>
                      <a:pt x="516" y="125"/>
                    </a:lnTo>
                    <a:lnTo>
                      <a:pt x="569" y="133"/>
                    </a:lnTo>
                    <a:lnTo>
                      <a:pt x="619" y="141"/>
                    </a:lnTo>
                    <a:lnTo>
                      <a:pt x="668" y="149"/>
                    </a:lnTo>
                    <a:lnTo>
                      <a:pt x="717" y="157"/>
                    </a:lnTo>
                    <a:lnTo>
                      <a:pt x="766" y="166"/>
                    </a:lnTo>
                    <a:lnTo>
                      <a:pt x="815" y="174"/>
                    </a:lnTo>
                    <a:lnTo>
                      <a:pt x="863" y="184"/>
                    </a:lnTo>
                    <a:lnTo>
                      <a:pt x="912" y="193"/>
                    </a:lnTo>
                    <a:lnTo>
                      <a:pt x="961" y="201"/>
                    </a:lnTo>
                    <a:lnTo>
                      <a:pt x="1012" y="210"/>
                    </a:lnTo>
                    <a:lnTo>
                      <a:pt x="1062" y="220"/>
                    </a:lnTo>
                    <a:lnTo>
                      <a:pt x="1114" y="229"/>
                    </a:lnTo>
                    <a:lnTo>
                      <a:pt x="1166" y="237"/>
                    </a:lnTo>
                    <a:lnTo>
                      <a:pt x="1221" y="246"/>
                    </a:lnTo>
                    <a:lnTo>
                      <a:pt x="1275" y="254"/>
                    </a:lnTo>
                    <a:lnTo>
                      <a:pt x="1330" y="262"/>
                    </a:lnTo>
                    <a:lnTo>
                      <a:pt x="1384" y="270"/>
                    </a:lnTo>
                    <a:lnTo>
                      <a:pt x="1437" y="278"/>
                    </a:lnTo>
                    <a:lnTo>
                      <a:pt x="1492" y="287"/>
                    </a:lnTo>
                    <a:lnTo>
                      <a:pt x="1546" y="295"/>
                    </a:lnTo>
                    <a:lnTo>
                      <a:pt x="1599" y="305"/>
                    </a:lnTo>
                    <a:lnTo>
                      <a:pt x="1654" y="314"/>
                    </a:lnTo>
                    <a:lnTo>
                      <a:pt x="1708" y="323"/>
                    </a:lnTo>
                    <a:lnTo>
                      <a:pt x="1763" y="331"/>
                    </a:lnTo>
                    <a:lnTo>
                      <a:pt x="1816" y="341"/>
                    </a:lnTo>
                    <a:lnTo>
                      <a:pt x="1871" y="350"/>
                    </a:lnTo>
                    <a:lnTo>
                      <a:pt x="1926" y="359"/>
                    </a:lnTo>
                    <a:lnTo>
                      <a:pt x="1980" y="368"/>
                    </a:lnTo>
                    <a:lnTo>
                      <a:pt x="2035" y="378"/>
                    </a:lnTo>
                    <a:lnTo>
                      <a:pt x="2090" y="387"/>
                    </a:lnTo>
                    <a:lnTo>
                      <a:pt x="2090" y="383"/>
                    </a:lnTo>
                    <a:lnTo>
                      <a:pt x="2090" y="378"/>
                    </a:lnTo>
                    <a:lnTo>
                      <a:pt x="2090" y="374"/>
                    </a:lnTo>
                    <a:lnTo>
                      <a:pt x="2090" y="368"/>
                    </a:lnTo>
                    <a:close/>
                  </a:path>
                </a:pathLst>
              </a:custGeom>
              <a:solidFill>
                <a:srgbClr val="CE8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6" name="Freeform 154">
                <a:extLst>
                  <a:ext uri="{FF2B5EF4-FFF2-40B4-BE49-F238E27FC236}">
                    <a16:creationId xmlns:a16="http://schemas.microsoft.com/office/drawing/2014/main" id="{49D6C704-7E27-CDC2-9F67-3E989611C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9" y="1370"/>
                <a:ext cx="696" cy="128"/>
              </a:xfrm>
              <a:custGeom>
                <a:avLst/>
                <a:gdLst>
                  <a:gd name="T0" fmla="*/ 2088 w 2088"/>
                  <a:gd name="T1" fmla="*/ 357 h 384"/>
                  <a:gd name="T2" fmla="*/ 1975 w 2088"/>
                  <a:gd name="T3" fmla="*/ 345 h 384"/>
                  <a:gd name="T4" fmla="*/ 1865 w 2088"/>
                  <a:gd name="T5" fmla="*/ 331 h 384"/>
                  <a:gd name="T6" fmla="*/ 1755 w 2088"/>
                  <a:gd name="T7" fmla="*/ 317 h 384"/>
                  <a:gd name="T8" fmla="*/ 1645 w 2088"/>
                  <a:gd name="T9" fmla="*/ 301 h 384"/>
                  <a:gd name="T10" fmla="*/ 1536 w 2088"/>
                  <a:gd name="T11" fmla="*/ 284 h 384"/>
                  <a:gd name="T12" fmla="*/ 1426 w 2088"/>
                  <a:gd name="T13" fmla="*/ 267 h 384"/>
                  <a:gd name="T14" fmla="*/ 1316 w 2088"/>
                  <a:gd name="T15" fmla="*/ 247 h 384"/>
                  <a:gd name="T16" fmla="*/ 1206 w 2088"/>
                  <a:gd name="T17" fmla="*/ 227 h 384"/>
                  <a:gd name="T18" fmla="*/ 1103 w 2088"/>
                  <a:gd name="T19" fmla="*/ 210 h 384"/>
                  <a:gd name="T20" fmla="*/ 1004 w 2088"/>
                  <a:gd name="T21" fmla="*/ 194 h 384"/>
                  <a:gd name="T22" fmla="*/ 906 w 2088"/>
                  <a:gd name="T23" fmla="*/ 176 h 384"/>
                  <a:gd name="T24" fmla="*/ 807 w 2088"/>
                  <a:gd name="T25" fmla="*/ 159 h 384"/>
                  <a:gd name="T26" fmla="*/ 709 w 2088"/>
                  <a:gd name="T27" fmla="*/ 142 h 384"/>
                  <a:gd name="T28" fmla="*/ 611 w 2088"/>
                  <a:gd name="T29" fmla="*/ 125 h 384"/>
                  <a:gd name="T30" fmla="*/ 510 w 2088"/>
                  <a:gd name="T31" fmla="*/ 107 h 384"/>
                  <a:gd name="T32" fmla="*/ 407 w 2088"/>
                  <a:gd name="T33" fmla="*/ 91 h 384"/>
                  <a:gd name="T34" fmla="*/ 12 w 2088"/>
                  <a:gd name="T35" fmla="*/ 0 h 384"/>
                  <a:gd name="T36" fmla="*/ 65 w 2088"/>
                  <a:gd name="T37" fmla="*/ 28 h 384"/>
                  <a:gd name="T38" fmla="*/ 468 w 2088"/>
                  <a:gd name="T39" fmla="*/ 115 h 384"/>
                  <a:gd name="T40" fmla="*/ 572 w 2088"/>
                  <a:gd name="T41" fmla="*/ 130 h 384"/>
                  <a:gd name="T42" fmla="*/ 672 w 2088"/>
                  <a:gd name="T43" fmla="*/ 146 h 384"/>
                  <a:gd name="T44" fmla="*/ 769 w 2088"/>
                  <a:gd name="T45" fmla="*/ 163 h 384"/>
                  <a:gd name="T46" fmla="*/ 864 w 2088"/>
                  <a:gd name="T47" fmla="*/ 180 h 384"/>
                  <a:gd name="T48" fmla="*/ 961 w 2088"/>
                  <a:gd name="T49" fmla="*/ 199 h 384"/>
                  <a:gd name="T50" fmla="*/ 1060 w 2088"/>
                  <a:gd name="T51" fmla="*/ 216 h 384"/>
                  <a:gd name="T52" fmla="*/ 1164 w 2088"/>
                  <a:gd name="T53" fmla="*/ 235 h 384"/>
                  <a:gd name="T54" fmla="*/ 1273 w 2088"/>
                  <a:gd name="T55" fmla="*/ 251 h 384"/>
                  <a:gd name="T56" fmla="*/ 1382 w 2088"/>
                  <a:gd name="T57" fmla="*/ 267 h 384"/>
                  <a:gd name="T58" fmla="*/ 1490 w 2088"/>
                  <a:gd name="T59" fmla="*/ 283 h 384"/>
                  <a:gd name="T60" fmla="*/ 1597 w 2088"/>
                  <a:gd name="T61" fmla="*/ 301 h 384"/>
                  <a:gd name="T62" fmla="*/ 1706 w 2088"/>
                  <a:gd name="T63" fmla="*/ 319 h 384"/>
                  <a:gd name="T64" fmla="*/ 1814 w 2088"/>
                  <a:gd name="T65" fmla="*/ 337 h 384"/>
                  <a:gd name="T66" fmla="*/ 1924 w 2088"/>
                  <a:gd name="T67" fmla="*/ 356 h 384"/>
                  <a:gd name="T68" fmla="*/ 2033 w 2088"/>
                  <a:gd name="T69" fmla="*/ 374 h 384"/>
                  <a:gd name="T70" fmla="*/ 2088 w 2088"/>
                  <a:gd name="T71" fmla="*/ 368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88" h="384">
                    <a:moveTo>
                      <a:pt x="2088" y="368"/>
                    </a:moveTo>
                    <a:lnTo>
                      <a:pt x="2088" y="357"/>
                    </a:lnTo>
                    <a:lnTo>
                      <a:pt x="2031" y="350"/>
                    </a:lnTo>
                    <a:lnTo>
                      <a:pt x="1975" y="345"/>
                    </a:lnTo>
                    <a:lnTo>
                      <a:pt x="1920" y="339"/>
                    </a:lnTo>
                    <a:lnTo>
                      <a:pt x="1865" y="331"/>
                    </a:lnTo>
                    <a:lnTo>
                      <a:pt x="1810" y="324"/>
                    </a:lnTo>
                    <a:lnTo>
                      <a:pt x="1755" y="317"/>
                    </a:lnTo>
                    <a:lnTo>
                      <a:pt x="1700" y="309"/>
                    </a:lnTo>
                    <a:lnTo>
                      <a:pt x="1645" y="301"/>
                    </a:lnTo>
                    <a:lnTo>
                      <a:pt x="1590" y="293"/>
                    </a:lnTo>
                    <a:lnTo>
                      <a:pt x="1536" y="284"/>
                    </a:lnTo>
                    <a:lnTo>
                      <a:pt x="1481" y="276"/>
                    </a:lnTo>
                    <a:lnTo>
                      <a:pt x="1426" y="267"/>
                    </a:lnTo>
                    <a:lnTo>
                      <a:pt x="1371" y="257"/>
                    </a:lnTo>
                    <a:lnTo>
                      <a:pt x="1316" y="247"/>
                    </a:lnTo>
                    <a:lnTo>
                      <a:pt x="1261" y="238"/>
                    </a:lnTo>
                    <a:lnTo>
                      <a:pt x="1206" y="227"/>
                    </a:lnTo>
                    <a:lnTo>
                      <a:pt x="1154" y="219"/>
                    </a:lnTo>
                    <a:lnTo>
                      <a:pt x="1103" y="210"/>
                    </a:lnTo>
                    <a:lnTo>
                      <a:pt x="1053" y="202"/>
                    </a:lnTo>
                    <a:lnTo>
                      <a:pt x="1004" y="194"/>
                    </a:lnTo>
                    <a:lnTo>
                      <a:pt x="955" y="184"/>
                    </a:lnTo>
                    <a:lnTo>
                      <a:pt x="906" y="176"/>
                    </a:lnTo>
                    <a:lnTo>
                      <a:pt x="857" y="167"/>
                    </a:lnTo>
                    <a:lnTo>
                      <a:pt x="807" y="159"/>
                    </a:lnTo>
                    <a:lnTo>
                      <a:pt x="758" y="150"/>
                    </a:lnTo>
                    <a:lnTo>
                      <a:pt x="709" y="142"/>
                    </a:lnTo>
                    <a:lnTo>
                      <a:pt x="660" y="133"/>
                    </a:lnTo>
                    <a:lnTo>
                      <a:pt x="611" y="125"/>
                    </a:lnTo>
                    <a:lnTo>
                      <a:pt x="561" y="115"/>
                    </a:lnTo>
                    <a:lnTo>
                      <a:pt x="510" y="107"/>
                    </a:lnTo>
                    <a:lnTo>
                      <a:pt x="459" y="99"/>
                    </a:lnTo>
                    <a:lnTo>
                      <a:pt x="407" y="91"/>
                    </a:lnTo>
                    <a:lnTo>
                      <a:pt x="150" y="33"/>
                    </a:lnTo>
                    <a:lnTo>
                      <a:pt x="12" y="0"/>
                    </a:lnTo>
                    <a:lnTo>
                      <a:pt x="0" y="16"/>
                    </a:lnTo>
                    <a:lnTo>
                      <a:pt x="65" y="28"/>
                    </a:lnTo>
                    <a:lnTo>
                      <a:pt x="413" y="109"/>
                    </a:lnTo>
                    <a:lnTo>
                      <a:pt x="468" y="115"/>
                    </a:lnTo>
                    <a:lnTo>
                      <a:pt x="520" y="122"/>
                    </a:lnTo>
                    <a:lnTo>
                      <a:pt x="572" y="130"/>
                    </a:lnTo>
                    <a:lnTo>
                      <a:pt x="622" y="138"/>
                    </a:lnTo>
                    <a:lnTo>
                      <a:pt x="672" y="146"/>
                    </a:lnTo>
                    <a:lnTo>
                      <a:pt x="720" y="154"/>
                    </a:lnTo>
                    <a:lnTo>
                      <a:pt x="769" y="163"/>
                    </a:lnTo>
                    <a:lnTo>
                      <a:pt x="816" y="171"/>
                    </a:lnTo>
                    <a:lnTo>
                      <a:pt x="864" y="180"/>
                    </a:lnTo>
                    <a:lnTo>
                      <a:pt x="913" y="190"/>
                    </a:lnTo>
                    <a:lnTo>
                      <a:pt x="961" y="199"/>
                    </a:lnTo>
                    <a:lnTo>
                      <a:pt x="1011" y="208"/>
                    </a:lnTo>
                    <a:lnTo>
                      <a:pt x="1060" y="216"/>
                    </a:lnTo>
                    <a:lnTo>
                      <a:pt x="1112" y="226"/>
                    </a:lnTo>
                    <a:lnTo>
                      <a:pt x="1164" y="235"/>
                    </a:lnTo>
                    <a:lnTo>
                      <a:pt x="1219" y="243"/>
                    </a:lnTo>
                    <a:lnTo>
                      <a:pt x="1273" y="251"/>
                    </a:lnTo>
                    <a:lnTo>
                      <a:pt x="1328" y="259"/>
                    </a:lnTo>
                    <a:lnTo>
                      <a:pt x="1382" y="267"/>
                    </a:lnTo>
                    <a:lnTo>
                      <a:pt x="1435" y="275"/>
                    </a:lnTo>
                    <a:lnTo>
                      <a:pt x="1490" y="283"/>
                    </a:lnTo>
                    <a:lnTo>
                      <a:pt x="1544" y="292"/>
                    </a:lnTo>
                    <a:lnTo>
                      <a:pt x="1597" y="301"/>
                    </a:lnTo>
                    <a:lnTo>
                      <a:pt x="1652" y="309"/>
                    </a:lnTo>
                    <a:lnTo>
                      <a:pt x="1706" y="319"/>
                    </a:lnTo>
                    <a:lnTo>
                      <a:pt x="1761" y="328"/>
                    </a:lnTo>
                    <a:lnTo>
                      <a:pt x="1814" y="337"/>
                    </a:lnTo>
                    <a:lnTo>
                      <a:pt x="1869" y="346"/>
                    </a:lnTo>
                    <a:lnTo>
                      <a:pt x="1924" y="356"/>
                    </a:lnTo>
                    <a:lnTo>
                      <a:pt x="1978" y="365"/>
                    </a:lnTo>
                    <a:lnTo>
                      <a:pt x="2033" y="374"/>
                    </a:lnTo>
                    <a:lnTo>
                      <a:pt x="2088" y="384"/>
                    </a:lnTo>
                    <a:lnTo>
                      <a:pt x="2088" y="368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7" name="Freeform 155">
                <a:extLst>
                  <a:ext uri="{FF2B5EF4-FFF2-40B4-BE49-F238E27FC236}">
                    <a16:creationId xmlns:a16="http://schemas.microsoft.com/office/drawing/2014/main" id="{16D3681E-6AFE-624E-0ADA-4BD79E7205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4" y="1371"/>
                <a:ext cx="218" cy="74"/>
              </a:xfrm>
              <a:custGeom>
                <a:avLst/>
                <a:gdLst>
                  <a:gd name="T0" fmla="*/ 624 w 655"/>
                  <a:gd name="T1" fmla="*/ 221 h 221"/>
                  <a:gd name="T2" fmla="*/ 639 w 655"/>
                  <a:gd name="T3" fmla="*/ 189 h 221"/>
                  <a:gd name="T4" fmla="*/ 650 w 655"/>
                  <a:gd name="T5" fmla="*/ 159 h 221"/>
                  <a:gd name="T6" fmla="*/ 655 w 655"/>
                  <a:gd name="T7" fmla="*/ 127 h 221"/>
                  <a:gd name="T8" fmla="*/ 655 w 655"/>
                  <a:gd name="T9" fmla="*/ 92 h 221"/>
                  <a:gd name="T10" fmla="*/ 633 w 655"/>
                  <a:gd name="T11" fmla="*/ 109 h 221"/>
                  <a:gd name="T12" fmla="*/ 496 w 655"/>
                  <a:gd name="T13" fmla="*/ 103 h 221"/>
                  <a:gd name="T14" fmla="*/ 281 w 655"/>
                  <a:gd name="T15" fmla="*/ 62 h 221"/>
                  <a:gd name="T16" fmla="*/ 159 w 655"/>
                  <a:gd name="T17" fmla="*/ 38 h 221"/>
                  <a:gd name="T18" fmla="*/ 197 w 655"/>
                  <a:gd name="T19" fmla="*/ 0 h 221"/>
                  <a:gd name="T20" fmla="*/ 166 w 655"/>
                  <a:gd name="T21" fmla="*/ 8 h 221"/>
                  <a:gd name="T22" fmla="*/ 138 w 655"/>
                  <a:gd name="T23" fmla="*/ 16 h 221"/>
                  <a:gd name="T24" fmla="*/ 113 w 655"/>
                  <a:gd name="T25" fmla="*/ 28 h 221"/>
                  <a:gd name="T26" fmla="*/ 89 w 655"/>
                  <a:gd name="T27" fmla="*/ 40 h 221"/>
                  <a:gd name="T28" fmla="*/ 65 w 655"/>
                  <a:gd name="T29" fmla="*/ 56 h 221"/>
                  <a:gd name="T30" fmla="*/ 44 w 655"/>
                  <a:gd name="T31" fmla="*/ 72 h 221"/>
                  <a:gd name="T32" fmla="*/ 22 w 655"/>
                  <a:gd name="T33" fmla="*/ 91 h 221"/>
                  <a:gd name="T34" fmla="*/ 0 w 655"/>
                  <a:gd name="T35" fmla="*/ 112 h 221"/>
                  <a:gd name="T36" fmla="*/ 345 w 655"/>
                  <a:gd name="T37" fmla="*/ 176 h 221"/>
                  <a:gd name="T38" fmla="*/ 624 w 655"/>
                  <a:gd name="T39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55" h="221">
                    <a:moveTo>
                      <a:pt x="624" y="221"/>
                    </a:moveTo>
                    <a:lnTo>
                      <a:pt x="639" y="189"/>
                    </a:lnTo>
                    <a:lnTo>
                      <a:pt x="650" y="159"/>
                    </a:lnTo>
                    <a:lnTo>
                      <a:pt x="655" y="127"/>
                    </a:lnTo>
                    <a:lnTo>
                      <a:pt x="655" y="92"/>
                    </a:lnTo>
                    <a:lnTo>
                      <a:pt x="633" y="109"/>
                    </a:lnTo>
                    <a:lnTo>
                      <a:pt x="496" y="103"/>
                    </a:lnTo>
                    <a:lnTo>
                      <a:pt x="281" y="62"/>
                    </a:lnTo>
                    <a:lnTo>
                      <a:pt x="159" y="38"/>
                    </a:lnTo>
                    <a:lnTo>
                      <a:pt x="197" y="0"/>
                    </a:lnTo>
                    <a:lnTo>
                      <a:pt x="166" y="8"/>
                    </a:lnTo>
                    <a:lnTo>
                      <a:pt x="138" y="16"/>
                    </a:lnTo>
                    <a:lnTo>
                      <a:pt x="113" y="28"/>
                    </a:lnTo>
                    <a:lnTo>
                      <a:pt x="89" y="40"/>
                    </a:lnTo>
                    <a:lnTo>
                      <a:pt x="65" y="56"/>
                    </a:lnTo>
                    <a:lnTo>
                      <a:pt x="44" y="72"/>
                    </a:lnTo>
                    <a:lnTo>
                      <a:pt x="22" y="91"/>
                    </a:lnTo>
                    <a:lnTo>
                      <a:pt x="0" y="112"/>
                    </a:lnTo>
                    <a:lnTo>
                      <a:pt x="345" y="176"/>
                    </a:lnTo>
                    <a:lnTo>
                      <a:pt x="624" y="22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8" name="Freeform 156">
                <a:extLst>
                  <a:ext uri="{FF2B5EF4-FFF2-40B4-BE49-F238E27FC236}">
                    <a16:creationId xmlns:a16="http://schemas.microsoft.com/office/drawing/2014/main" id="{2035A914-B983-3335-1380-9223B4EE0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" y="1396"/>
                <a:ext cx="56" cy="13"/>
              </a:xfrm>
              <a:custGeom>
                <a:avLst/>
                <a:gdLst>
                  <a:gd name="T0" fmla="*/ 86 w 168"/>
                  <a:gd name="T1" fmla="*/ 7 h 37"/>
                  <a:gd name="T2" fmla="*/ 70 w 168"/>
                  <a:gd name="T3" fmla="*/ 4 h 37"/>
                  <a:gd name="T4" fmla="*/ 53 w 168"/>
                  <a:gd name="T5" fmla="*/ 1 h 37"/>
                  <a:gd name="T6" fmla="*/ 39 w 168"/>
                  <a:gd name="T7" fmla="*/ 0 h 37"/>
                  <a:gd name="T8" fmla="*/ 27 w 168"/>
                  <a:gd name="T9" fmla="*/ 0 h 37"/>
                  <a:gd name="T10" fmla="*/ 16 w 168"/>
                  <a:gd name="T11" fmla="*/ 0 h 37"/>
                  <a:gd name="T12" fmla="*/ 7 w 168"/>
                  <a:gd name="T13" fmla="*/ 0 h 37"/>
                  <a:gd name="T14" fmla="*/ 3 w 168"/>
                  <a:gd name="T15" fmla="*/ 1 h 37"/>
                  <a:gd name="T16" fmla="*/ 0 w 168"/>
                  <a:gd name="T17" fmla="*/ 4 h 37"/>
                  <a:gd name="T18" fmla="*/ 1 w 168"/>
                  <a:gd name="T19" fmla="*/ 7 h 37"/>
                  <a:gd name="T20" fmla="*/ 6 w 168"/>
                  <a:gd name="T21" fmla="*/ 9 h 37"/>
                  <a:gd name="T22" fmla="*/ 13 w 168"/>
                  <a:gd name="T23" fmla="*/ 12 h 37"/>
                  <a:gd name="T24" fmla="*/ 24 w 168"/>
                  <a:gd name="T25" fmla="*/ 16 h 37"/>
                  <a:gd name="T26" fmla="*/ 36 w 168"/>
                  <a:gd name="T27" fmla="*/ 19 h 37"/>
                  <a:gd name="T28" fmla="*/ 49 w 168"/>
                  <a:gd name="T29" fmla="*/ 23 h 37"/>
                  <a:gd name="T30" fmla="*/ 65 w 168"/>
                  <a:gd name="T31" fmla="*/ 27 h 37"/>
                  <a:gd name="T32" fmla="*/ 82 w 168"/>
                  <a:gd name="T33" fmla="*/ 29 h 37"/>
                  <a:gd name="T34" fmla="*/ 98 w 168"/>
                  <a:gd name="T35" fmla="*/ 32 h 37"/>
                  <a:gd name="T36" fmla="*/ 114 w 168"/>
                  <a:gd name="T37" fmla="*/ 35 h 37"/>
                  <a:gd name="T38" fmla="*/ 129 w 168"/>
                  <a:gd name="T39" fmla="*/ 36 h 37"/>
                  <a:gd name="T40" fmla="*/ 141 w 168"/>
                  <a:gd name="T41" fmla="*/ 37 h 37"/>
                  <a:gd name="T42" fmla="*/ 152 w 168"/>
                  <a:gd name="T43" fmla="*/ 37 h 37"/>
                  <a:gd name="T44" fmla="*/ 160 w 168"/>
                  <a:gd name="T45" fmla="*/ 37 h 37"/>
                  <a:gd name="T46" fmla="*/ 165 w 168"/>
                  <a:gd name="T47" fmla="*/ 36 h 37"/>
                  <a:gd name="T48" fmla="*/ 168 w 168"/>
                  <a:gd name="T49" fmla="*/ 33 h 37"/>
                  <a:gd name="T50" fmla="*/ 166 w 168"/>
                  <a:gd name="T51" fmla="*/ 31 h 37"/>
                  <a:gd name="T52" fmla="*/ 162 w 168"/>
                  <a:gd name="T53" fmla="*/ 28 h 37"/>
                  <a:gd name="T54" fmla="*/ 155 w 168"/>
                  <a:gd name="T55" fmla="*/ 24 h 37"/>
                  <a:gd name="T56" fmla="*/ 146 w 168"/>
                  <a:gd name="T57" fmla="*/ 20 h 37"/>
                  <a:gd name="T58" fmla="*/ 132 w 168"/>
                  <a:gd name="T59" fmla="*/ 17 h 37"/>
                  <a:gd name="T60" fmla="*/ 119 w 168"/>
                  <a:gd name="T61" fmla="*/ 13 h 37"/>
                  <a:gd name="T62" fmla="*/ 102 w 168"/>
                  <a:gd name="T63" fmla="*/ 9 h 37"/>
                  <a:gd name="T64" fmla="*/ 86 w 168"/>
                  <a:gd name="T65" fmla="*/ 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8" h="37">
                    <a:moveTo>
                      <a:pt x="86" y="7"/>
                    </a:moveTo>
                    <a:lnTo>
                      <a:pt x="70" y="4"/>
                    </a:lnTo>
                    <a:lnTo>
                      <a:pt x="53" y="1"/>
                    </a:lnTo>
                    <a:lnTo>
                      <a:pt x="39" y="0"/>
                    </a:lnTo>
                    <a:lnTo>
                      <a:pt x="27" y="0"/>
                    </a:lnTo>
                    <a:lnTo>
                      <a:pt x="16" y="0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6" y="9"/>
                    </a:lnTo>
                    <a:lnTo>
                      <a:pt x="13" y="12"/>
                    </a:lnTo>
                    <a:lnTo>
                      <a:pt x="24" y="16"/>
                    </a:lnTo>
                    <a:lnTo>
                      <a:pt x="36" y="19"/>
                    </a:lnTo>
                    <a:lnTo>
                      <a:pt x="49" y="23"/>
                    </a:lnTo>
                    <a:lnTo>
                      <a:pt x="65" y="27"/>
                    </a:lnTo>
                    <a:lnTo>
                      <a:pt x="82" y="29"/>
                    </a:lnTo>
                    <a:lnTo>
                      <a:pt x="98" y="32"/>
                    </a:lnTo>
                    <a:lnTo>
                      <a:pt x="114" y="35"/>
                    </a:lnTo>
                    <a:lnTo>
                      <a:pt x="129" y="36"/>
                    </a:lnTo>
                    <a:lnTo>
                      <a:pt x="141" y="37"/>
                    </a:lnTo>
                    <a:lnTo>
                      <a:pt x="152" y="37"/>
                    </a:lnTo>
                    <a:lnTo>
                      <a:pt x="160" y="37"/>
                    </a:lnTo>
                    <a:lnTo>
                      <a:pt x="165" y="36"/>
                    </a:lnTo>
                    <a:lnTo>
                      <a:pt x="168" y="33"/>
                    </a:lnTo>
                    <a:lnTo>
                      <a:pt x="166" y="31"/>
                    </a:lnTo>
                    <a:lnTo>
                      <a:pt x="162" y="28"/>
                    </a:lnTo>
                    <a:lnTo>
                      <a:pt x="155" y="24"/>
                    </a:lnTo>
                    <a:lnTo>
                      <a:pt x="146" y="20"/>
                    </a:lnTo>
                    <a:lnTo>
                      <a:pt x="132" y="17"/>
                    </a:lnTo>
                    <a:lnTo>
                      <a:pt x="119" y="13"/>
                    </a:lnTo>
                    <a:lnTo>
                      <a:pt x="102" y="9"/>
                    </a:lnTo>
                    <a:lnTo>
                      <a:pt x="86" y="7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09" name="Freeform 157">
                <a:extLst>
                  <a:ext uri="{FF2B5EF4-FFF2-40B4-BE49-F238E27FC236}">
                    <a16:creationId xmlns:a16="http://schemas.microsoft.com/office/drawing/2014/main" id="{47037302-3CD6-DBB0-D240-8020C414F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1390"/>
                <a:ext cx="39" cy="9"/>
              </a:xfrm>
              <a:custGeom>
                <a:avLst/>
                <a:gdLst>
                  <a:gd name="T0" fmla="*/ 60 w 116"/>
                  <a:gd name="T1" fmla="*/ 5 h 26"/>
                  <a:gd name="T2" fmla="*/ 48 w 116"/>
                  <a:gd name="T3" fmla="*/ 4 h 26"/>
                  <a:gd name="T4" fmla="*/ 36 w 116"/>
                  <a:gd name="T5" fmla="*/ 2 h 26"/>
                  <a:gd name="T6" fmla="*/ 27 w 116"/>
                  <a:gd name="T7" fmla="*/ 1 h 26"/>
                  <a:gd name="T8" fmla="*/ 18 w 116"/>
                  <a:gd name="T9" fmla="*/ 0 h 26"/>
                  <a:gd name="T10" fmla="*/ 11 w 116"/>
                  <a:gd name="T11" fmla="*/ 0 h 26"/>
                  <a:gd name="T12" fmla="*/ 5 w 116"/>
                  <a:gd name="T13" fmla="*/ 0 h 26"/>
                  <a:gd name="T14" fmla="*/ 2 w 116"/>
                  <a:gd name="T15" fmla="*/ 1 h 26"/>
                  <a:gd name="T16" fmla="*/ 0 w 116"/>
                  <a:gd name="T17" fmla="*/ 2 h 26"/>
                  <a:gd name="T18" fmla="*/ 0 w 116"/>
                  <a:gd name="T19" fmla="*/ 5 h 26"/>
                  <a:gd name="T20" fmla="*/ 3 w 116"/>
                  <a:gd name="T21" fmla="*/ 6 h 26"/>
                  <a:gd name="T22" fmla="*/ 9 w 116"/>
                  <a:gd name="T23" fmla="*/ 9 h 26"/>
                  <a:gd name="T24" fmla="*/ 15 w 116"/>
                  <a:gd name="T25" fmla="*/ 11 h 26"/>
                  <a:gd name="T26" fmla="*/ 24 w 116"/>
                  <a:gd name="T27" fmla="*/ 14 h 26"/>
                  <a:gd name="T28" fmla="*/ 33 w 116"/>
                  <a:gd name="T29" fmla="*/ 17 h 26"/>
                  <a:gd name="T30" fmla="*/ 43 w 116"/>
                  <a:gd name="T31" fmla="*/ 18 h 26"/>
                  <a:gd name="T32" fmla="*/ 55 w 116"/>
                  <a:gd name="T33" fmla="*/ 21 h 26"/>
                  <a:gd name="T34" fmla="*/ 67 w 116"/>
                  <a:gd name="T35" fmla="*/ 22 h 26"/>
                  <a:gd name="T36" fmla="*/ 79 w 116"/>
                  <a:gd name="T37" fmla="*/ 23 h 26"/>
                  <a:gd name="T38" fmla="*/ 88 w 116"/>
                  <a:gd name="T39" fmla="*/ 25 h 26"/>
                  <a:gd name="T40" fmla="*/ 97 w 116"/>
                  <a:gd name="T41" fmla="*/ 26 h 26"/>
                  <a:gd name="T42" fmla="*/ 104 w 116"/>
                  <a:gd name="T43" fmla="*/ 26 h 26"/>
                  <a:gd name="T44" fmla="*/ 110 w 116"/>
                  <a:gd name="T45" fmla="*/ 26 h 26"/>
                  <a:gd name="T46" fmla="*/ 115 w 116"/>
                  <a:gd name="T47" fmla="*/ 25 h 26"/>
                  <a:gd name="T48" fmla="*/ 116 w 116"/>
                  <a:gd name="T49" fmla="*/ 23 h 26"/>
                  <a:gd name="T50" fmla="*/ 115 w 116"/>
                  <a:gd name="T51" fmla="*/ 21 h 26"/>
                  <a:gd name="T52" fmla="*/ 112 w 116"/>
                  <a:gd name="T53" fmla="*/ 19 h 26"/>
                  <a:gd name="T54" fmla="*/ 107 w 116"/>
                  <a:gd name="T55" fmla="*/ 17 h 26"/>
                  <a:gd name="T56" fmla="*/ 100 w 116"/>
                  <a:gd name="T57" fmla="*/ 14 h 26"/>
                  <a:gd name="T58" fmla="*/ 91 w 116"/>
                  <a:gd name="T59" fmla="*/ 11 h 26"/>
                  <a:gd name="T60" fmla="*/ 82 w 116"/>
                  <a:gd name="T61" fmla="*/ 9 h 26"/>
                  <a:gd name="T62" fmla="*/ 72 w 116"/>
                  <a:gd name="T63" fmla="*/ 8 h 26"/>
                  <a:gd name="T64" fmla="*/ 60 w 116"/>
                  <a:gd name="T65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6" h="26">
                    <a:moveTo>
                      <a:pt x="60" y="5"/>
                    </a:moveTo>
                    <a:lnTo>
                      <a:pt x="48" y="4"/>
                    </a:lnTo>
                    <a:lnTo>
                      <a:pt x="36" y="2"/>
                    </a:lnTo>
                    <a:lnTo>
                      <a:pt x="27" y="1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3" y="6"/>
                    </a:lnTo>
                    <a:lnTo>
                      <a:pt x="9" y="9"/>
                    </a:lnTo>
                    <a:lnTo>
                      <a:pt x="15" y="11"/>
                    </a:lnTo>
                    <a:lnTo>
                      <a:pt x="24" y="14"/>
                    </a:lnTo>
                    <a:lnTo>
                      <a:pt x="33" y="17"/>
                    </a:lnTo>
                    <a:lnTo>
                      <a:pt x="43" y="18"/>
                    </a:lnTo>
                    <a:lnTo>
                      <a:pt x="55" y="21"/>
                    </a:lnTo>
                    <a:lnTo>
                      <a:pt x="67" y="22"/>
                    </a:lnTo>
                    <a:lnTo>
                      <a:pt x="79" y="23"/>
                    </a:lnTo>
                    <a:lnTo>
                      <a:pt x="88" y="25"/>
                    </a:lnTo>
                    <a:lnTo>
                      <a:pt x="97" y="26"/>
                    </a:lnTo>
                    <a:lnTo>
                      <a:pt x="104" y="26"/>
                    </a:lnTo>
                    <a:lnTo>
                      <a:pt x="110" y="26"/>
                    </a:lnTo>
                    <a:lnTo>
                      <a:pt x="115" y="25"/>
                    </a:lnTo>
                    <a:lnTo>
                      <a:pt x="116" y="23"/>
                    </a:lnTo>
                    <a:lnTo>
                      <a:pt x="115" y="21"/>
                    </a:lnTo>
                    <a:lnTo>
                      <a:pt x="112" y="19"/>
                    </a:lnTo>
                    <a:lnTo>
                      <a:pt x="107" y="17"/>
                    </a:lnTo>
                    <a:lnTo>
                      <a:pt x="100" y="14"/>
                    </a:lnTo>
                    <a:lnTo>
                      <a:pt x="91" y="11"/>
                    </a:lnTo>
                    <a:lnTo>
                      <a:pt x="82" y="9"/>
                    </a:lnTo>
                    <a:lnTo>
                      <a:pt x="72" y="8"/>
                    </a:lnTo>
                    <a:lnTo>
                      <a:pt x="60" y="5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0" name="Freeform 158">
                <a:extLst>
                  <a:ext uri="{FF2B5EF4-FFF2-40B4-BE49-F238E27FC236}">
                    <a16:creationId xmlns:a16="http://schemas.microsoft.com/office/drawing/2014/main" id="{8E52940A-AE19-F3C5-1856-8A00BCA0F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" y="1407"/>
                <a:ext cx="38" cy="9"/>
              </a:xfrm>
              <a:custGeom>
                <a:avLst/>
                <a:gdLst>
                  <a:gd name="T0" fmla="*/ 60 w 116"/>
                  <a:gd name="T1" fmla="*/ 5 h 27"/>
                  <a:gd name="T2" fmla="*/ 48 w 116"/>
                  <a:gd name="T3" fmla="*/ 4 h 27"/>
                  <a:gd name="T4" fmla="*/ 37 w 116"/>
                  <a:gd name="T5" fmla="*/ 3 h 27"/>
                  <a:gd name="T6" fmla="*/ 27 w 116"/>
                  <a:gd name="T7" fmla="*/ 1 h 27"/>
                  <a:gd name="T8" fmla="*/ 19 w 116"/>
                  <a:gd name="T9" fmla="*/ 0 h 27"/>
                  <a:gd name="T10" fmla="*/ 12 w 116"/>
                  <a:gd name="T11" fmla="*/ 1 h 27"/>
                  <a:gd name="T12" fmla="*/ 6 w 116"/>
                  <a:gd name="T13" fmla="*/ 1 h 27"/>
                  <a:gd name="T14" fmla="*/ 2 w 116"/>
                  <a:gd name="T15" fmla="*/ 3 h 27"/>
                  <a:gd name="T16" fmla="*/ 0 w 116"/>
                  <a:gd name="T17" fmla="*/ 4 h 27"/>
                  <a:gd name="T18" fmla="*/ 2 w 116"/>
                  <a:gd name="T19" fmla="*/ 5 h 27"/>
                  <a:gd name="T20" fmla="*/ 5 w 116"/>
                  <a:gd name="T21" fmla="*/ 8 h 27"/>
                  <a:gd name="T22" fmla="*/ 9 w 116"/>
                  <a:gd name="T23" fmla="*/ 9 h 27"/>
                  <a:gd name="T24" fmla="*/ 16 w 116"/>
                  <a:gd name="T25" fmla="*/ 12 h 27"/>
                  <a:gd name="T26" fmla="*/ 25 w 116"/>
                  <a:gd name="T27" fmla="*/ 15 h 27"/>
                  <a:gd name="T28" fmla="*/ 34 w 116"/>
                  <a:gd name="T29" fmla="*/ 17 h 27"/>
                  <a:gd name="T30" fmla="*/ 45 w 116"/>
                  <a:gd name="T31" fmla="*/ 20 h 27"/>
                  <a:gd name="T32" fmla="*/ 57 w 116"/>
                  <a:gd name="T33" fmla="*/ 23 h 27"/>
                  <a:gd name="T34" fmla="*/ 68 w 116"/>
                  <a:gd name="T35" fmla="*/ 24 h 27"/>
                  <a:gd name="T36" fmla="*/ 80 w 116"/>
                  <a:gd name="T37" fmla="*/ 25 h 27"/>
                  <a:gd name="T38" fmla="*/ 89 w 116"/>
                  <a:gd name="T39" fmla="*/ 27 h 27"/>
                  <a:gd name="T40" fmla="*/ 98 w 116"/>
                  <a:gd name="T41" fmla="*/ 27 h 27"/>
                  <a:gd name="T42" fmla="*/ 106 w 116"/>
                  <a:gd name="T43" fmla="*/ 27 h 27"/>
                  <a:gd name="T44" fmla="*/ 112 w 116"/>
                  <a:gd name="T45" fmla="*/ 27 h 27"/>
                  <a:gd name="T46" fmla="*/ 115 w 116"/>
                  <a:gd name="T47" fmla="*/ 25 h 27"/>
                  <a:gd name="T48" fmla="*/ 116 w 116"/>
                  <a:gd name="T49" fmla="*/ 24 h 27"/>
                  <a:gd name="T50" fmla="*/ 116 w 116"/>
                  <a:gd name="T51" fmla="*/ 23 h 27"/>
                  <a:gd name="T52" fmla="*/ 113 w 116"/>
                  <a:gd name="T53" fmla="*/ 20 h 27"/>
                  <a:gd name="T54" fmla="*/ 107 w 116"/>
                  <a:gd name="T55" fmla="*/ 19 h 27"/>
                  <a:gd name="T56" fmla="*/ 101 w 116"/>
                  <a:gd name="T57" fmla="*/ 16 h 27"/>
                  <a:gd name="T58" fmla="*/ 92 w 116"/>
                  <a:gd name="T59" fmla="*/ 13 h 27"/>
                  <a:gd name="T60" fmla="*/ 82 w 116"/>
                  <a:gd name="T61" fmla="*/ 11 h 27"/>
                  <a:gd name="T62" fmla="*/ 71 w 116"/>
                  <a:gd name="T63" fmla="*/ 8 h 27"/>
                  <a:gd name="T64" fmla="*/ 60 w 116"/>
                  <a:gd name="T65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6" h="27">
                    <a:moveTo>
                      <a:pt x="60" y="5"/>
                    </a:moveTo>
                    <a:lnTo>
                      <a:pt x="48" y="4"/>
                    </a:lnTo>
                    <a:lnTo>
                      <a:pt x="37" y="3"/>
                    </a:lnTo>
                    <a:lnTo>
                      <a:pt x="27" y="1"/>
                    </a:lnTo>
                    <a:lnTo>
                      <a:pt x="19" y="0"/>
                    </a:lnTo>
                    <a:lnTo>
                      <a:pt x="12" y="1"/>
                    </a:lnTo>
                    <a:lnTo>
                      <a:pt x="6" y="1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5" y="8"/>
                    </a:lnTo>
                    <a:lnTo>
                      <a:pt x="9" y="9"/>
                    </a:lnTo>
                    <a:lnTo>
                      <a:pt x="16" y="12"/>
                    </a:lnTo>
                    <a:lnTo>
                      <a:pt x="25" y="15"/>
                    </a:lnTo>
                    <a:lnTo>
                      <a:pt x="34" y="17"/>
                    </a:lnTo>
                    <a:lnTo>
                      <a:pt x="45" y="20"/>
                    </a:lnTo>
                    <a:lnTo>
                      <a:pt x="57" y="23"/>
                    </a:lnTo>
                    <a:lnTo>
                      <a:pt x="68" y="24"/>
                    </a:lnTo>
                    <a:lnTo>
                      <a:pt x="80" y="25"/>
                    </a:lnTo>
                    <a:lnTo>
                      <a:pt x="89" y="27"/>
                    </a:lnTo>
                    <a:lnTo>
                      <a:pt x="98" y="27"/>
                    </a:lnTo>
                    <a:lnTo>
                      <a:pt x="106" y="27"/>
                    </a:lnTo>
                    <a:lnTo>
                      <a:pt x="112" y="27"/>
                    </a:lnTo>
                    <a:lnTo>
                      <a:pt x="115" y="25"/>
                    </a:lnTo>
                    <a:lnTo>
                      <a:pt x="116" y="24"/>
                    </a:lnTo>
                    <a:lnTo>
                      <a:pt x="116" y="23"/>
                    </a:lnTo>
                    <a:lnTo>
                      <a:pt x="113" y="20"/>
                    </a:lnTo>
                    <a:lnTo>
                      <a:pt x="107" y="19"/>
                    </a:lnTo>
                    <a:lnTo>
                      <a:pt x="101" y="16"/>
                    </a:lnTo>
                    <a:lnTo>
                      <a:pt x="92" y="13"/>
                    </a:lnTo>
                    <a:lnTo>
                      <a:pt x="82" y="11"/>
                    </a:lnTo>
                    <a:lnTo>
                      <a:pt x="71" y="8"/>
                    </a:lnTo>
                    <a:lnTo>
                      <a:pt x="60" y="5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1" name="Freeform 159">
                <a:extLst>
                  <a:ext uri="{FF2B5EF4-FFF2-40B4-BE49-F238E27FC236}">
                    <a16:creationId xmlns:a16="http://schemas.microsoft.com/office/drawing/2014/main" id="{208D93B7-A613-4943-A775-B8210AB3AD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2" y="1424"/>
                <a:ext cx="11" cy="9"/>
              </a:xfrm>
              <a:custGeom>
                <a:avLst/>
                <a:gdLst>
                  <a:gd name="T0" fmla="*/ 12 w 32"/>
                  <a:gd name="T1" fmla="*/ 0 h 25"/>
                  <a:gd name="T2" fmla="*/ 6 w 32"/>
                  <a:gd name="T3" fmla="*/ 1 h 25"/>
                  <a:gd name="T4" fmla="*/ 3 w 32"/>
                  <a:gd name="T5" fmla="*/ 4 h 25"/>
                  <a:gd name="T6" fmla="*/ 0 w 32"/>
                  <a:gd name="T7" fmla="*/ 9 h 25"/>
                  <a:gd name="T8" fmla="*/ 2 w 32"/>
                  <a:gd name="T9" fmla="*/ 14 h 25"/>
                  <a:gd name="T10" fmla="*/ 5 w 32"/>
                  <a:gd name="T11" fmla="*/ 18 h 25"/>
                  <a:gd name="T12" fmla="*/ 9 w 32"/>
                  <a:gd name="T13" fmla="*/ 22 h 25"/>
                  <a:gd name="T14" fmla="*/ 14 w 32"/>
                  <a:gd name="T15" fmla="*/ 24 h 25"/>
                  <a:gd name="T16" fmla="*/ 20 w 32"/>
                  <a:gd name="T17" fmla="*/ 25 h 25"/>
                  <a:gd name="T18" fmla="*/ 26 w 32"/>
                  <a:gd name="T19" fmla="*/ 24 h 25"/>
                  <a:gd name="T20" fmla="*/ 30 w 32"/>
                  <a:gd name="T21" fmla="*/ 20 h 25"/>
                  <a:gd name="T22" fmla="*/ 32 w 32"/>
                  <a:gd name="T23" fmla="*/ 16 h 25"/>
                  <a:gd name="T24" fmla="*/ 30 w 32"/>
                  <a:gd name="T25" fmla="*/ 10 h 25"/>
                  <a:gd name="T26" fmla="*/ 27 w 32"/>
                  <a:gd name="T27" fmla="*/ 5 h 25"/>
                  <a:gd name="T28" fmla="*/ 24 w 32"/>
                  <a:gd name="T29" fmla="*/ 2 h 25"/>
                  <a:gd name="T30" fmla="*/ 18 w 32"/>
                  <a:gd name="T31" fmla="*/ 0 h 25"/>
                  <a:gd name="T32" fmla="*/ 12 w 32"/>
                  <a:gd name="T3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5">
                    <a:moveTo>
                      <a:pt x="12" y="0"/>
                    </a:moveTo>
                    <a:lnTo>
                      <a:pt x="6" y="1"/>
                    </a:lnTo>
                    <a:lnTo>
                      <a:pt x="3" y="4"/>
                    </a:lnTo>
                    <a:lnTo>
                      <a:pt x="0" y="9"/>
                    </a:lnTo>
                    <a:lnTo>
                      <a:pt x="2" y="14"/>
                    </a:lnTo>
                    <a:lnTo>
                      <a:pt x="5" y="18"/>
                    </a:lnTo>
                    <a:lnTo>
                      <a:pt x="9" y="22"/>
                    </a:lnTo>
                    <a:lnTo>
                      <a:pt x="14" y="24"/>
                    </a:lnTo>
                    <a:lnTo>
                      <a:pt x="20" y="25"/>
                    </a:lnTo>
                    <a:lnTo>
                      <a:pt x="26" y="24"/>
                    </a:lnTo>
                    <a:lnTo>
                      <a:pt x="30" y="20"/>
                    </a:lnTo>
                    <a:lnTo>
                      <a:pt x="32" y="16"/>
                    </a:lnTo>
                    <a:lnTo>
                      <a:pt x="30" y="10"/>
                    </a:lnTo>
                    <a:lnTo>
                      <a:pt x="27" y="5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2" name="Freeform 160">
                <a:extLst>
                  <a:ext uri="{FF2B5EF4-FFF2-40B4-BE49-F238E27FC236}">
                    <a16:creationId xmlns:a16="http://schemas.microsoft.com/office/drawing/2014/main" id="{D8BC8623-2022-ED37-C05B-A4042A470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1" y="1415"/>
                <a:ext cx="17" cy="15"/>
              </a:xfrm>
              <a:custGeom>
                <a:avLst/>
                <a:gdLst>
                  <a:gd name="T0" fmla="*/ 19 w 50"/>
                  <a:gd name="T1" fmla="*/ 0 h 43"/>
                  <a:gd name="T2" fmla="*/ 10 w 50"/>
                  <a:gd name="T3" fmla="*/ 3 h 43"/>
                  <a:gd name="T4" fmla="*/ 4 w 50"/>
                  <a:gd name="T5" fmla="*/ 8 h 43"/>
                  <a:gd name="T6" fmla="*/ 0 w 50"/>
                  <a:gd name="T7" fmla="*/ 16 h 43"/>
                  <a:gd name="T8" fmla="*/ 1 w 50"/>
                  <a:gd name="T9" fmla="*/ 24 h 43"/>
                  <a:gd name="T10" fmla="*/ 6 w 50"/>
                  <a:gd name="T11" fmla="*/ 32 h 43"/>
                  <a:gd name="T12" fmla="*/ 13 w 50"/>
                  <a:gd name="T13" fmla="*/ 39 h 43"/>
                  <a:gd name="T14" fmla="*/ 22 w 50"/>
                  <a:gd name="T15" fmla="*/ 41 h 43"/>
                  <a:gd name="T16" fmla="*/ 32 w 50"/>
                  <a:gd name="T17" fmla="*/ 43 h 43"/>
                  <a:gd name="T18" fmla="*/ 41 w 50"/>
                  <a:gd name="T19" fmla="*/ 40 h 43"/>
                  <a:gd name="T20" fmla="*/ 47 w 50"/>
                  <a:gd name="T21" fmla="*/ 33 h 43"/>
                  <a:gd name="T22" fmla="*/ 50 w 50"/>
                  <a:gd name="T23" fmla="*/ 27 h 43"/>
                  <a:gd name="T24" fmla="*/ 50 w 50"/>
                  <a:gd name="T25" fmla="*/ 18 h 43"/>
                  <a:gd name="T26" fmla="*/ 46 w 50"/>
                  <a:gd name="T27" fmla="*/ 10 h 43"/>
                  <a:gd name="T28" fmla="*/ 38 w 50"/>
                  <a:gd name="T29" fmla="*/ 4 h 43"/>
                  <a:gd name="T30" fmla="*/ 29 w 50"/>
                  <a:gd name="T31" fmla="*/ 0 h 43"/>
                  <a:gd name="T32" fmla="*/ 19 w 50"/>
                  <a:gd name="T3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3">
                    <a:moveTo>
                      <a:pt x="19" y="0"/>
                    </a:moveTo>
                    <a:lnTo>
                      <a:pt x="10" y="3"/>
                    </a:lnTo>
                    <a:lnTo>
                      <a:pt x="4" y="8"/>
                    </a:lnTo>
                    <a:lnTo>
                      <a:pt x="0" y="16"/>
                    </a:lnTo>
                    <a:lnTo>
                      <a:pt x="1" y="24"/>
                    </a:lnTo>
                    <a:lnTo>
                      <a:pt x="6" y="32"/>
                    </a:lnTo>
                    <a:lnTo>
                      <a:pt x="13" y="39"/>
                    </a:lnTo>
                    <a:lnTo>
                      <a:pt x="22" y="41"/>
                    </a:lnTo>
                    <a:lnTo>
                      <a:pt x="32" y="43"/>
                    </a:lnTo>
                    <a:lnTo>
                      <a:pt x="41" y="40"/>
                    </a:lnTo>
                    <a:lnTo>
                      <a:pt x="47" y="33"/>
                    </a:lnTo>
                    <a:lnTo>
                      <a:pt x="50" y="27"/>
                    </a:lnTo>
                    <a:lnTo>
                      <a:pt x="50" y="18"/>
                    </a:lnTo>
                    <a:lnTo>
                      <a:pt x="46" y="10"/>
                    </a:lnTo>
                    <a:lnTo>
                      <a:pt x="38" y="4"/>
                    </a:lnTo>
                    <a:lnTo>
                      <a:pt x="2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3" name="Freeform 161">
                <a:extLst>
                  <a:ext uri="{FF2B5EF4-FFF2-40B4-BE49-F238E27FC236}">
                    <a16:creationId xmlns:a16="http://schemas.microsoft.com/office/drawing/2014/main" id="{48B35B1C-1DAD-FDE9-68DF-0821C65D5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1454"/>
                <a:ext cx="17" cy="14"/>
              </a:xfrm>
              <a:custGeom>
                <a:avLst/>
                <a:gdLst>
                  <a:gd name="T0" fmla="*/ 18 w 51"/>
                  <a:gd name="T1" fmla="*/ 0 h 42"/>
                  <a:gd name="T2" fmla="*/ 9 w 51"/>
                  <a:gd name="T3" fmla="*/ 2 h 42"/>
                  <a:gd name="T4" fmla="*/ 3 w 51"/>
                  <a:gd name="T5" fmla="*/ 8 h 42"/>
                  <a:gd name="T6" fmla="*/ 0 w 51"/>
                  <a:gd name="T7" fmla="*/ 16 h 42"/>
                  <a:gd name="T8" fmla="*/ 2 w 51"/>
                  <a:gd name="T9" fmla="*/ 24 h 42"/>
                  <a:gd name="T10" fmla="*/ 6 w 51"/>
                  <a:gd name="T11" fmla="*/ 32 h 42"/>
                  <a:gd name="T12" fmla="*/ 14 w 51"/>
                  <a:gd name="T13" fmla="*/ 38 h 42"/>
                  <a:gd name="T14" fmla="*/ 23 w 51"/>
                  <a:gd name="T15" fmla="*/ 41 h 42"/>
                  <a:gd name="T16" fmla="*/ 33 w 51"/>
                  <a:gd name="T17" fmla="*/ 42 h 42"/>
                  <a:gd name="T18" fmla="*/ 42 w 51"/>
                  <a:gd name="T19" fmla="*/ 40 h 42"/>
                  <a:gd name="T20" fmla="*/ 48 w 51"/>
                  <a:gd name="T21" fmla="*/ 34 h 42"/>
                  <a:gd name="T22" fmla="*/ 51 w 51"/>
                  <a:gd name="T23" fmla="*/ 26 h 42"/>
                  <a:gd name="T24" fmla="*/ 51 w 51"/>
                  <a:gd name="T25" fmla="*/ 18 h 42"/>
                  <a:gd name="T26" fmla="*/ 46 w 51"/>
                  <a:gd name="T27" fmla="*/ 10 h 42"/>
                  <a:gd name="T28" fmla="*/ 37 w 51"/>
                  <a:gd name="T29" fmla="*/ 4 h 42"/>
                  <a:gd name="T30" fmla="*/ 29 w 51"/>
                  <a:gd name="T31" fmla="*/ 0 h 42"/>
                  <a:gd name="T32" fmla="*/ 18 w 51"/>
                  <a:gd name="T3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42">
                    <a:moveTo>
                      <a:pt x="18" y="0"/>
                    </a:moveTo>
                    <a:lnTo>
                      <a:pt x="9" y="2"/>
                    </a:lnTo>
                    <a:lnTo>
                      <a:pt x="3" y="8"/>
                    </a:lnTo>
                    <a:lnTo>
                      <a:pt x="0" y="16"/>
                    </a:lnTo>
                    <a:lnTo>
                      <a:pt x="2" y="24"/>
                    </a:lnTo>
                    <a:lnTo>
                      <a:pt x="6" y="32"/>
                    </a:lnTo>
                    <a:lnTo>
                      <a:pt x="14" y="38"/>
                    </a:lnTo>
                    <a:lnTo>
                      <a:pt x="23" y="41"/>
                    </a:lnTo>
                    <a:lnTo>
                      <a:pt x="33" y="42"/>
                    </a:lnTo>
                    <a:lnTo>
                      <a:pt x="42" y="40"/>
                    </a:lnTo>
                    <a:lnTo>
                      <a:pt x="48" y="34"/>
                    </a:lnTo>
                    <a:lnTo>
                      <a:pt x="51" y="26"/>
                    </a:lnTo>
                    <a:lnTo>
                      <a:pt x="51" y="18"/>
                    </a:lnTo>
                    <a:lnTo>
                      <a:pt x="46" y="10"/>
                    </a:lnTo>
                    <a:lnTo>
                      <a:pt x="37" y="4"/>
                    </a:lnTo>
                    <a:lnTo>
                      <a:pt x="2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4" name="Freeform 162">
                <a:extLst>
                  <a:ext uri="{FF2B5EF4-FFF2-40B4-BE49-F238E27FC236}">
                    <a16:creationId xmlns:a16="http://schemas.microsoft.com/office/drawing/2014/main" id="{B4B07A94-583B-C8A6-F1EB-4EA280475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" y="1440"/>
                <a:ext cx="17" cy="14"/>
              </a:xfrm>
              <a:custGeom>
                <a:avLst/>
                <a:gdLst>
                  <a:gd name="T0" fmla="*/ 19 w 50"/>
                  <a:gd name="T1" fmla="*/ 0 h 43"/>
                  <a:gd name="T2" fmla="*/ 10 w 50"/>
                  <a:gd name="T3" fmla="*/ 3 h 43"/>
                  <a:gd name="T4" fmla="*/ 4 w 50"/>
                  <a:gd name="T5" fmla="*/ 8 h 43"/>
                  <a:gd name="T6" fmla="*/ 0 w 50"/>
                  <a:gd name="T7" fmla="*/ 16 h 43"/>
                  <a:gd name="T8" fmla="*/ 1 w 50"/>
                  <a:gd name="T9" fmla="*/ 24 h 43"/>
                  <a:gd name="T10" fmla="*/ 6 w 50"/>
                  <a:gd name="T11" fmla="*/ 32 h 43"/>
                  <a:gd name="T12" fmla="*/ 13 w 50"/>
                  <a:gd name="T13" fmla="*/ 39 h 43"/>
                  <a:gd name="T14" fmla="*/ 22 w 50"/>
                  <a:gd name="T15" fmla="*/ 42 h 43"/>
                  <a:gd name="T16" fmla="*/ 32 w 50"/>
                  <a:gd name="T17" fmla="*/ 43 h 43"/>
                  <a:gd name="T18" fmla="*/ 41 w 50"/>
                  <a:gd name="T19" fmla="*/ 39 h 43"/>
                  <a:gd name="T20" fmla="*/ 47 w 50"/>
                  <a:gd name="T21" fmla="*/ 34 h 43"/>
                  <a:gd name="T22" fmla="*/ 50 w 50"/>
                  <a:gd name="T23" fmla="*/ 26 h 43"/>
                  <a:gd name="T24" fmla="*/ 50 w 50"/>
                  <a:gd name="T25" fmla="*/ 18 h 43"/>
                  <a:gd name="T26" fmla="*/ 46 w 50"/>
                  <a:gd name="T27" fmla="*/ 10 h 43"/>
                  <a:gd name="T28" fmla="*/ 38 w 50"/>
                  <a:gd name="T29" fmla="*/ 3 h 43"/>
                  <a:gd name="T30" fmla="*/ 30 w 50"/>
                  <a:gd name="T31" fmla="*/ 0 h 43"/>
                  <a:gd name="T32" fmla="*/ 19 w 50"/>
                  <a:gd name="T3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3">
                    <a:moveTo>
                      <a:pt x="19" y="0"/>
                    </a:moveTo>
                    <a:lnTo>
                      <a:pt x="10" y="3"/>
                    </a:lnTo>
                    <a:lnTo>
                      <a:pt x="4" y="8"/>
                    </a:lnTo>
                    <a:lnTo>
                      <a:pt x="0" y="16"/>
                    </a:lnTo>
                    <a:lnTo>
                      <a:pt x="1" y="24"/>
                    </a:lnTo>
                    <a:lnTo>
                      <a:pt x="6" y="32"/>
                    </a:lnTo>
                    <a:lnTo>
                      <a:pt x="13" y="39"/>
                    </a:lnTo>
                    <a:lnTo>
                      <a:pt x="22" y="42"/>
                    </a:lnTo>
                    <a:lnTo>
                      <a:pt x="32" y="43"/>
                    </a:lnTo>
                    <a:lnTo>
                      <a:pt x="41" y="39"/>
                    </a:lnTo>
                    <a:lnTo>
                      <a:pt x="47" y="34"/>
                    </a:lnTo>
                    <a:lnTo>
                      <a:pt x="50" y="26"/>
                    </a:lnTo>
                    <a:lnTo>
                      <a:pt x="50" y="18"/>
                    </a:lnTo>
                    <a:lnTo>
                      <a:pt x="46" y="10"/>
                    </a:lnTo>
                    <a:lnTo>
                      <a:pt x="38" y="3"/>
                    </a:lnTo>
                    <a:lnTo>
                      <a:pt x="3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5" name="Freeform 163">
                <a:extLst>
                  <a:ext uri="{FF2B5EF4-FFF2-40B4-BE49-F238E27FC236}">
                    <a16:creationId xmlns:a16="http://schemas.microsoft.com/office/drawing/2014/main" id="{98505F22-3C81-23ED-79E4-66B74E105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" y="1399"/>
                <a:ext cx="17" cy="15"/>
              </a:xfrm>
              <a:custGeom>
                <a:avLst/>
                <a:gdLst>
                  <a:gd name="T0" fmla="*/ 18 w 51"/>
                  <a:gd name="T1" fmla="*/ 0 h 43"/>
                  <a:gd name="T2" fmla="*/ 9 w 51"/>
                  <a:gd name="T3" fmla="*/ 3 h 43"/>
                  <a:gd name="T4" fmla="*/ 3 w 51"/>
                  <a:gd name="T5" fmla="*/ 8 h 43"/>
                  <a:gd name="T6" fmla="*/ 0 w 51"/>
                  <a:gd name="T7" fmla="*/ 16 h 43"/>
                  <a:gd name="T8" fmla="*/ 0 w 51"/>
                  <a:gd name="T9" fmla="*/ 24 h 43"/>
                  <a:gd name="T10" fmla="*/ 5 w 51"/>
                  <a:gd name="T11" fmla="*/ 32 h 43"/>
                  <a:gd name="T12" fmla="*/ 14 w 51"/>
                  <a:gd name="T13" fmla="*/ 39 h 43"/>
                  <a:gd name="T14" fmla="*/ 23 w 51"/>
                  <a:gd name="T15" fmla="*/ 42 h 43"/>
                  <a:gd name="T16" fmla="*/ 33 w 51"/>
                  <a:gd name="T17" fmla="*/ 43 h 43"/>
                  <a:gd name="T18" fmla="*/ 42 w 51"/>
                  <a:gd name="T19" fmla="*/ 40 h 43"/>
                  <a:gd name="T20" fmla="*/ 48 w 51"/>
                  <a:gd name="T21" fmla="*/ 34 h 43"/>
                  <a:gd name="T22" fmla="*/ 51 w 51"/>
                  <a:gd name="T23" fmla="*/ 27 h 43"/>
                  <a:gd name="T24" fmla="*/ 49 w 51"/>
                  <a:gd name="T25" fmla="*/ 18 h 43"/>
                  <a:gd name="T26" fmla="*/ 45 w 51"/>
                  <a:gd name="T27" fmla="*/ 10 h 43"/>
                  <a:gd name="T28" fmla="*/ 38 w 51"/>
                  <a:gd name="T29" fmla="*/ 4 h 43"/>
                  <a:gd name="T30" fmla="*/ 29 w 51"/>
                  <a:gd name="T31" fmla="*/ 0 h 43"/>
                  <a:gd name="T32" fmla="*/ 18 w 51"/>
                  <a:gd name="T3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43">
                    <a:moveTo>
                      <a:pt x="18" y="0"/>
                    </a:moveTo>
                    <a:lnTo>
                      <a:pt x="9" y="3"/>
                    </a:lnTo>
                    <a:lnTo>
                      <a:pt x="3" y="8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5" y="32"/>
                    </a:lnTo>
                    <a:lnTo>
                      <a:pt x="14" y="39"/>
                    </a:lnTo>
                    <a:lnTo>
                      <a:pt x="23" y="42"/>
                    </a:lnTo>
                    <a:lnTo>
                      <a:pt x="33" y="43"/>
                    </a:lnTo>
                    <a:lnTo>
                      <a:pt x="42" y="40"/>
                    </a:lnTo>
                    <a:lnTo>
                      <a:pt x="48" y="34"/>
                    </a:lnTo>
                    <a:lnTo>
                      <a:pt x="51" y="27"/>
                    </a:lnTo>
                    <a:lnTo>
                      <a:pt x="49" y="18"/>
                    </a:lnTo>
                    <a:lnTo>
                      <a:pt x="45" y="10"/>
                    </a:lnTo>
                    <a:lnTo>
                      <a:pt x="38" y="4"/>
                    </a:lnTo>
                    <a:lnTo>
                      <a:pt x="29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6" name="Freeform 164">
                <a:extLst>
                  <a:ext uri="{FF2B5EF4-FFF2-40B4-BE49-F238E27FC236}">
                    <a16:creationId xmlns:a16="http://schemas.microsoft.com/office/drawing/2014/main" id="{7AB5DE57-636B-7268-E158-B2023C9CD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1397"/>
                <a:ext cx="47" cy="10"/>
              </a:xfrm>
              <a:custGeom>
                <a:avLst/>
                <a:gdLst>
                  <a:gd name="T0" fmla="*/ 71 w 140"/>
                  <a:gd name="T1" fmla="*/ 7 h 31"/>
                  <a:gd name="T2" fmla="*/ 58 w 140"/>
                  <a:gd name="T3" fmla="*/ 4 h 31"/>
                  <a:gd name="T4" fmla="*/ 44 w 140"/>
                  <a:gd name="T5" fmla="*/ 3 h 31"/>
                  <a:gd name="T6" fmla="*/ 32 w 140"/>
                  <a:gd name="T7" fmla="*/ 2 h 31"/>
                  <a:gd name="T8" fmla="*/ 22 w 140"/>
                  <a:gd name="T9" fmla="*/ 0 h 31"/>
                  <a:gd name="T10" fmla="*/ 13 w 140"/>
                  <a:gd name="T11" fmla="*/ 0 h 31"/>
                  <a:gd name="T12" fmla="*/ 6 w 140"/>
                  <a:gd name="T13" fmla="*/ 0 h 31"/>
                  <a:gd name="T14" fmla="*/ 1 w 140"/>
                  <a:gd name="T15" fmla="*/ 2 h 31"/>
                  <a:gd name="T16" fmla="*/ 0 w 140"/>
                  <a:gd name="T17" fmla="*/ 3 h 31"/>
                  <a:gd name="T18" fmla="*/ 1 w 140"/>
                  <a:gd name="T19" fmla="*/ 6 h 31"/>
                  <a:gd name="T20" fmla="*/ 4 w 140"/>
                  <a:gd name="T21" fmla="*/ 7 h 31"/>
                  <a:gd name="T22" fmla="*/ 10 w 140"/>
                  <a:gd name="T23" fmla="*/ 11 h 31"/>
                  <a:gd name="T24" fmla="*/ 19 w 140"/>
                  <a:gd name="T25" fmla="*/ 14 h 31"/>
                  <a:gd name="T26" fmla="*/ 29 w 140"/>
                  <a:gd name="T27" fmla="*/ 16 h 31"/>
                  <a:gd name="T28" fmla="*/ 41 w 140"/>
                  <a:gd name="T29" fmla="*/ 19 h 31"/>
                  <a:gd name="T30" fmla="*/ 55 w 140"/>
                  <a:gd name="T31" fmla="*/ 22 h 31"/>
                  <a:gd name="T32" fmla="*/ 68 w 140"/>
                  <a:gd name="T33" fmla="*/ 24 h 31"/>
                  <a:gd name="T34" fmla="*/ 83 w 140"/>
                  <a:gd name="T35" fmla="*/ 27 h 31"/>
                  <a:gd name="T36" fmla="*/ 95 w 140"/>
                  <a:gd name="T37" fmla="*/ 28 h 31"/>
                  <a:gd name="T38" fmla="*/ 108 w 140"/>
                  <a:gd name="T39" fmla="*/ 30 h 31"/>
                  <a:gd name="T40" fmla="*/ 119 w 140"/>
                  <a:gd name="T41" fmla="*/ 31 h 31"/>
                  <a:gd name="T42" fmla="*/ 128 w 140"/>
                  <a:gd name="T43" fmla="*/ 31 h 31"/>
                  <a:gd name="T44" fmla="*/ 134 w 140"/>
                  <a:gd name="T45" fmla="*/ 31 h 31"/>
                  <a:gd name="T46" fmla="*/ 138 w 140"/>
                  <a:gd name="T47" fmla="*/ 30 h 31"/>
                  <a:gd name="T48" fmla="*/ 140 w 140"/>
                  <a:gd name="T49" fmla="*/ 28 h 31"/>
                  <a:gd name="T50" fmla="*/ 138 w 140"/>
                  <a:gd name="T51" fmla="*/ 26 h 31"/>
                  <a:gd name="T52" fmla="*/ 135 w 140"/>
                  <a:gd name="T53" fmla="*/ 24 h 31"/>
                  <a:gd name="T54" fmla="*/ 129 w 140"/>
                  <a:gd name="T55" fmla="*/ 20 h 31"/>
                  <a:gd name="T56" fmla="*/ 120 w 140"/>
                  <a:gd name="T57" fmla="*/ 18 h 31"/>
                  <a:gd name="T58" fmla="*/ 110 w 140"/>
                  <a:gd name="T59" fmla="*/ 15 h 31"/>
                  <a:gd name="T60" fmla="*/ 98 w 140"/>
                  <a:gd name="T61" fmla="*/ 12 h 31"/>
                  <a:gd name="T62" fmla="*/ 85 w 140"/>
                  <a:gd name="T63" fmla="*/ 10 h 31"/>
                  <a:gd name="T64" fmla="*/ 71 w 140"/>
                  <a:gd name="T65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0" h="31">
                    <a:moveTo>
                      <a:pt x="71" y="7"/>
                    </a:moveTo>
                    <a:lnTo>
                      <a:pt x="58" y="4"/>
                    </a:lnTo>
                    <a:lnTo>
                      <a:pt x="44" y="3"/>
                    </a:lnTo>
                    <a:lnTo>
                      <a:pt x="32" y="2"/>
                    </a:lnTo>
                    <a:lnTo>
                      <a:pt x="22" y="0"/>
                    </a:lnTo>
                    <a:lnTo>
                      <a:pt x="13" y="0"/>
                    </a:lnTo>
                    <a:lnTo>
                      <a:pt x="6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4" y="7"/>
                    </a:lnTo>
                    <a:lnTo>
                      <a:pt x="10" y="11"/>
                    </a:lnTo>
                    <a:lnTo>
                      <a:pt x="19" y="14"/>
                    </a:lnTo>
                    <a:lnTo>
                      <a:pt x="29" y="16"/>
                    </a:lnTo>
                    <a:lnTo>
                      <a:pt x="41" y="19"/>
                    </a:lnTo>
                    <a:lnTo>
                      <a:pt x="55" y="22"/>
                    </a:lnTo>
                    <a:lnTo>
                      <a:pt x="68" y="24"/>
                    </a:lnTo>
                    <a:lnTo>
                      <a:pt x="83" y="27"/>
                    </a:lnTo>
                    <a:lnTo>
                      <a:pt x="95" y="28"/>
                    </a:lnTo>
                    <a:lnTo>
                      <a:pt x="108" y="30"/>
                    </a:lnTo>
                    <a:lnTo>
                      <a:pt x="119" y="31"/>
                    </a:lnTo>
                    <a:lnTo>
                      <a:pt x="128" y="31"/>
                    </a:lnTo>
                    <a:lnTo>
                      <a:pt x="134" y="31"/>
                    </a:lnTo>
                    <a:lnTo>
                      <a:pt x="138" y="30"/>
                    </a:lnTo>
                    <a:lnTo>
                      <a:pt x="140" y="28"/>
                    </a:lnTo>
                    <a:lnTo>
                      <a:pt x="138" y="26"/>
                    </a:lnTo>
                    <a:lnTo>
                      <a:pt x="135" y="24"/>
                    </a:lnTo>
                    <a:lnTo>
                      <a:pt x="129" y="20"/>
                    </a:lnTo>
                    <a:lnTo>
                      <a:pt x="120" y="18"/>
                    </a:lnTo>
                    <a:lnTo>
                      <a:pt x="110" y="15"/>
                    </a:lnTo>
                    <a:lnTo>
                      <a:pt x="98" y="12"/>
                    </a:lnTo>
                    <a:lnTo>
                      <a:pt x="85" y="10"/>
                    </a:lnTo>
                    <a:lnTo>
                      <a:pt x="71" y="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7" name="Freeform 165">
                <a:extLst>
                  <a:ext uri="{FF2B5EF4-FFF2-40B4-BE49-F238E27FC236}">
                    <a16:creationId xmlns:a16="http://schemas.microsoft.com/office/drawing/2014/main" id="{72B8BC08-F85C-A704-D744-678040DB2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5" y="1391"/>
                <a:ext cx="32" cy="7"/>
              </a:xfrm>
              <a:custGeom>
                <a:avLst/>
                <a:gdLst>
                  <a:gd name="T0" fmla="*/ 49 w 96"/>
                  <a:gd name="T1" fmla="*/ 5 h 21"/>
                  <a:gd name="T2" fmla="*/ 38 w 96"/>
                  <a:gd name="T3" fmla="*/ 4 h 21"/>
                  <a:gd name="T4" fmla="*/ 30 w 96"/>
                  <a:gd name="T5" fmla="*/ 3 h 21"/>
                  <a:gd name="T6" fmla="*/ 22 w 96"/>
                  <a:gd name="T7" fmla="*/ 1 h 21"/>
                  <a:gd name="T8" fmla="*/ 15 w 96"/>
                  <a:gd name="T9" fmla="*/ 0 h 21"/>
                  <a:gd name="T10" fmla="*/ 9 w 96"/>
                  <a:gd name="T11" fmla="*/ 0 h 21"/>
                  <a:gd name="T12" fmla="*/ 4 w 96"/>
                  <a:gd name="T13" fmla="*/ 0 h 21"/>
                  <a:gd name="T14" fmla="*/ 1 w 96"/>
                  <a:gd name="T15" fmla="*/ 1 h 21"/>
                  <a:gd name="T16" fmla="*/ 0 w 96"/>
                  <a:gd name="T17" fmla="*/ 3 h 21"/>
                  <a:gd name="T18" fmla="*/ 0 w 96"/>
                  <a:gd name="T19" fmla="*/ 4 h 21"/>
                  <a:gd name="T20" fmla="*/ 3 w 96"/>
                  <a:gd name="T21" fmla="*/ 5 h 21"/>
                  <a:gd name="T22" fmla="*/ 7 w 96"/>
                  <a:gd name="T23" fmla="*/ 7 h 21"/>
                  <a:gd name="T24" fmla="*/ 13 w 96"/>
                  <a:gd name="T25" fmla="*/ 9 h 21"/>
                  <a:gd name="T26" fmla="*/ 21 w 96"/>
                  <a:gd name="T27" fmla="*/ 10 h 21"/>
                  <a:gd name="T28" fmla="*/ 28 w 96"/>
                  <a:gd name="T29" fmla="*/ 13 h 21"/>
                  <a:gd name="T30" fmla="*/ 37 w 96"/>
                  <a:gd name="T31" fmla="*/ 14 h 21"/>
                  <a:gd name="T32" fmla="*/ 47 w 96"/>
                  <a:gd name="T33" fmla="*/ 17 h 21"/>
                  <a:gd name="T34" fmla="*/ 58 w 96"/>
                  <a:gd name="T35" fmla="*/ 18 h 21"/>
                  <a:gd name="T36" fmla="*/ 67 w 96"/>
                  <a:gd name="T37" fmla="*/ 20 h 21"/>
                  <a:gd name="T38" fmla="*/ 74 w 96"/>
                  <a:gd name="T39" fmla="*/ 20 h 21"/>
                  <a:gd name="T40" fmla="*/ 82 w 96"/>
                  <a:gd name="T41" fmla="*/ 21 h 21"/>
                  <a:gd name="T42" fmla="*/ 88 w 96"/>
                  <a:gd name="T43" fmla="*/ 21 h 21"/>
                  <a:gd name="T44" fmla="*/ 92 w 96"/>
                  <a:gd name="T45" fmla="*/ 21 h 21"/>
                  <a:gd name="T46" fmla="*/ 95 w 96"/>
                  <a:gd name="T47" fmla="*/ 21 h 21"/>
                  <a:gd name="T48" fmla="*/ 96 w 96"/>
                  <a:gd name="T49" fmla="*/ 20 h 21"/>
                  <a:gd name="T50" fmla="*/ 96 w 96"/>
                  <a:gd name="T51" fmla="*/ 18 h 21"/>
                  <a:gd name="T52" fmla="*/ 93 w 96"/>
                  <a:gd name="T53" fmla="*/ 16 h 21"/>
                  <a:gd name="T54" fmla="*/ 89 w 96"/>
                  <a:gd name="T55" fmla="*/ 14 h 21"/>
                  <a:gd name="T56" fmla="*/ 83 w 96"/>
                  <a:gd name="T57" fmla="*/ 12 h 21"/>
                  <a:gd name="T58" fmla="*/ 76 w 96"/>
                  <a:gd name="T59" fmla="*/ 10 h 21"/>
                  <a:gd name="T60" fmla="*/ 68 w 96"/>
                  <a:gd name="T61" fmla="*/ 9 h 21"/>
                  <a:gd name="T62" fmla="*/ 59 w 96"/>
                  <a:gd name="T63" fmla="*/ 7 h 21"/>
                  <a:gd name="T64" fmla="*/ 49 w 96"/>
                  <a:gd name="T65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6" h="21">
                    <a:moveTo>
                      <a:pt x="49" y="5"/>
                    </a:moveTo>
                    <a:lnTo>
                      <a:pt x="38" y="4"/>
                    </a:lnTo>
                    <a:lnTo>
                      <a:pt x="30" y="3"/>
                    </a:lnTo>
                    <a:lnTo>
                      <a:pt x="22" y="1"/>
                    </a:lnTo>
                    <a:lnTo>
                      <a:pt x="15" y="0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3" y="5"/>
                    </a:lnTo>
                    <a:lnTo>
                      <a:pt x="7" y="7"/>
                    </a:lnTo>
                    <a:lnTo>
                      <a:pt x="13" y="9"/>
                    </a:lnTo>
                    <a:lnTo>
                      <a:pt x="21" y="10"/>
                    </a:lnTo>
                    <a:lnTo>
                      <a:pt x="28" y="13"/>
                    </a:lnTo>
                    <a:lnTo>
                      <a:pt x="37" y="14"/>
                    </a:lnTo>
                    <a:lnTo>
                      <a:pt x="47" y="17"/>
                    </a:lnTo>
                    <a:lnTo>
                      <a:pt x="58" y="18"/>
                    </a:lnTo>
                    <a:lnTo>
                      <a:pt x="67" y="20"/>
                    </a:lnTo>
                    <a:lnTo>
                      <a:pt x="74" y="20"/>
                    </a:lnTo>
                    <a:lnTo>
                      <a:pt x="82" y="21"/>
                    </a:lnTo>
                    <a:lnTo>
                      <a:pt x="88" y="21"/>
                    </a:lnTo>
                    <a:lnTo>
                      <a:pt x="92" y="21"/>
                    </a:lnTo>
                    <a:lnTo>
                      <a:pt x="95" y="21"/>
                    </a:lnTo>
                    <a:lnTo>
                      <a:pt x="96" y="20"/>
                    </a:lnTo>
                    <a:lnTo>
                      <a:pt x="96" y="18"/>
                    </a:lnTo>
                    <a:lnTo>
                      <a:pt x="93" y="16"/>
                    </a:lnTo>
                    <a:lnTo>
                      <a:pt x="89" y="14"/>
                    </a:lnTo>
                    <a:lnTo>
                      <a:pt x="83" y="12"/>
                    </a:lnTo>
                    <a:lnTo>
                      <a:pt x="76" y="10"/>
                    </a:lnTo>
                    <a:lnTo>
                      <a:pt x="68" y="9"/>
                    </a:lnTo>
                    <a:lnTo>
                      <a:pt x="59" y="7"/>
                    </a:lnTo>
                    <a:lnTo>
                      <a:pt x="49" y="5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8" name="Freeform 166">
                <a:extLst>
                  <a:ext uri="{FF2B5EF4-FFF2-40B4-BE49-F238E27FC236}">
                    <a16:creationId xmlns:a16="http://schemas.microsoft.com/office/drawing/2014/main" id="{8BF88B3A-2466-DCA0-90C9-7131A40F61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1408"/>
                <a:ext cx="33" cy="7"/>
              </a:xfrm>
              <a:custGeom>
                <a:avLst/>
                <a:gdLst>
                  <a:gd name="T0" fmla="*/ 51 w 99"/>
                  <a:gd name="T1" fmla="*/ 4 h 21"/>
                  <a:gd name="T2" fmla="*/ 41 w 99"/>
                  <a:gd name="T3" fmla="*/ 2 h 21"/>
                  <a:gd name="T4" fmla="*/ 32 w 99"/>
                  <a:gd name="T5" fmla="*/ 1 h 21"/>
                  <a:gd name="T6" fmla="*/ 24 w 99"/>
                  <a:gd name="T7" fmla="*/ 1 h 21"/>
                  <a:gd name="T8" fmla="*/ 17 w 99"/>
                  <a:gd name="T9" fmla="*/ 0 h 21"/>
                  <a:gd name="T10" fmla="*/ 9 w 99"/>
                  <a:gd name="T11" fmla="*/ 0 h 21"/>
                  <a:gd name="T12" fmla="*/ 5 w 99"/>
                  <a:gd name="T13" fmla="*/ 0 h 21"/>
                  <a:gd name="T14" fmla="*/ 2 w 99"/>
                  <a:gd name="T15" fmla="*/ 0 h 21"/>
                  <a:gd name="T16" fmla="*/ 0 w 99"/>
                  <a:gd name="T17" fmla="*/ 1 h 21"/>
                  <a:gd name="T18" fmla="*/ 2 w 99"/>
                  <a:gd name="T19" fmla="*/ 2 h 21"/>
                  <a:gd name="T20" fmla="*/ 3 w 99"/>
                  <a:gd name="T21" fmla="*/ 5 h 21"/>
                  <a:gd name="T22" fmla="*/ 8 w 99"/>
                  <a:gd name="T23" fmla="*/ 6 h 21"/>
                  <a:gd name="T24" fmla="*/ 14 w 99"/>
                  <a:gd name="T25" fmla="*/ 8 h 21"/>
                  <a:gd name="T26" fmla="*/ 21 w 99"/>
                  <a:gd name="T27" fmla="*/ 10 h 21"/>
                  <a:gd name="T28" fmla="*/ 29 w 99"/>
                  <a:gd name="T29" fmla="*/ 12 h 21"/>
                  <a:gd name="T30" fmla="*/ 38 w 99"/>
                  <a:gd name="T31" fmla="*/ 14 h 21"/>
                  <a:gd name="T32" fmla="*/ 48 w 99"/>
                  <a:gd name="T33" fmla="*/ 16 h 21"/>
                  <a:gd name="T34" fmla="*/ 58 w 99"/>
                  <a:gd name="T35" fmla="*/ 17 h 21"/>
                  <a:gd name="T36" fmla="*/ 67 w 99"/>
                  <a:gd name="T37" fmla="*/ 18 h 21"/>
                  <a:gd name="T38" fmla="*/ 76 w 99"/>
                  <a:gd name="T39" fmla="*/ 20 h 21"/>
                  <a:gd name="T40" fmla="*/ 84 w 99"/>
                  <a:gd name="T41" fmla="*/ 21 h 21"/>
                  <a:gd name="T42" fmla="*/ 90 w 99"/>
                  <a:gd name="T43" fmla="*/ 21 h 21"/>
                  <a:gd name="T44" fmla="*/ 94 w 99"/>
                  <a:gd name="T45" fmla="*/ 21 h 21"/>
                  <a:gd name="T46" fmla="*/ 97 w 99"/>
                  <a:gd name="T47" fmla="*/ 20 h 21"/>
                  <a:gd name="T48" fmla="*/ 99 w 99"/>
                  <a:gd name="T49" fmla="*/ 18 h 21"/>
                  <a:gd name="T50" fmla="*/ 97 w 99"/>
                  <a:gd name="T51" fmla="*/ 17 h 21"/>
                  <a:gd name="T52" fmla="*/ 96 w 99"/>
                  <a:gd name="T53" fmla="*/ 16 h 21"/>
                  <a:gd name="T54" fmla="*/ 91 w 99"/>
                  <a:gd name="T55" fmla="*/ 14 h 21"/>
                  <a:gd name="T56" fmla="*/ 85 w 99"/>
                  <a:gd name="T57" fmla="*/ 12 h 21"/>
                  <a:gd name="T58" fmla="*/ 78 w 99"/>
                  <a:gd name="T59" fmla="*/ 10 h 21"/>
                  <a:gd name="T60" fmla="*/ 70 w 99"/>
                  <a:gd name="T61" fmla="*/ 8 h 21"/>
                  <a:gd name="T62" fmla="*/ 61 w 99"/>
                  <a:gd name="T63" fmla="*/ 6 h 21"/>
                  <a:gd name="T64" fmla="*/ 51 w 99"/>
                  <a:gd name="T65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9" h="21">
                    <a:moveTo>
                      <a:pt x="51" y="4"/>
                    </a:moveTo>
                    <a:lnTo>
                      <a:pt x="41" y="2"/>
                    </a:lnTo>
                    <a:lnTo>
                      <a:pt x="32" y="1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2"/>
                    </a:lnTo>
                    <a:lnTo>
                      <a:pt x="3" y="5"/>
                    </a:lnTo>
                    <a:lnTo>
                      <a:pt x="8" y="6"/>
                    </a:lnTo>
                    <a:lnTo>
                      <a:pt x="14" y="8"/>
                    </a:lnTo>
                    <a:lnTo>
                      <a:pt x="21" y="10"/>
                    </a:lnTo>
                    <a:lnTo>
                      <a:pt x="29" y="12"/>
                    </a:lnTo>
                    <a:lnTo>
                      <a:pt x="38" y="14"/>
                    </a:lnTo>
                    <a:lnTo>
                      <a:pt x="48" y="16"/>
                    </a:lnTo>
                    <a:lnTo>
                      <a:pt x="58" y="17"/>
                    </a:lnTo>
                    <a:lnTo>
                      <a:pt x="67" y="18"/>
                    </a:lnTo>
                    <a:lnTo>
                      <a:pt x="76" y="20"/>
                    </a:lnTo>
                    <a:lnTo>
                      <a:pt x="84" y="21"/>
                    </a:lnTo>
                    <a:lnTo>
                      <a:pt x="90" y="21"/>
                    </a:lnTo>
                    <a:lnTo>
                      <a:pt x="94" y="21"/>
                    </a:lnTo>
                    <a:lnTo>
                      <a:pt x="97" y="20"/>
                    </a:lnTo>
                    <a:lnTo>
                      <a:pt x="99" y="18"/>
                    </a:lnTo>
                    <a:lnTo>
                      <a:pt x="97" y="17"/>
                    </a:lnTo>
                    <a:lnTo>
                      <a:pt x="96" y="16"/>
                    </a:lnTo>
                    <a:lnTo>
                      <a:pt x="91" y="14"/>
                    </a:lnTo>
                    <a:lnTo>
                      <a:pt x="85" y="12"/>
                    </a:lnTo>
                    <a:lnTo>
                      <a:pt x="78" y="10"/>
                    </a:lnTo>
                    <a:lnTo>
                      <a:pt x="70" y="8"/>
                    </a:lnTo>
                    <a:lnTo>
                      <a:pt x="61" y="6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19" name="Freeform 167">
                <a:extLst>
                  <a:ext uri="{FF2B5EF4-FFF2-40B4-BE49-F238E27FC236}">
                    <a16:creationId xmlns:a16="http://schemas.microsoft.com/office/drawing/2014/main" id="{521A86DA-0BE7-DBDB-B67E-4C022E3367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1425"/>
                <a:ext cx="8" cy="6"/>
              </a:xfrm>
              <a:custGeom>
                <a:avLst/>
                <a:gdLst>
                  <a:gd name="T0" fmla="*/ 9 w 24"/>
                  <a:gd name="T1" fmla="*/ 0 h 20"/>
                  <a:gd name="T2" fmla="*/ 5 w 24"/>
                  <a:gd name="T3" fmla="*/ 1 h 20"/>
                  <a:gd name="T4" fmla="*/ 2 w 24"/>
                  <a:gd name="T5" fmla="*/ 4 h 20"/>
                  <a:gd name="T6" fmla="*/ 0 w 24"/>
                  <a:gd name="T7" fmla="*/ 8 h 20"/>
                  <a:gd name="T8" fmla="*/ 0 w 24"/>
                  <a:gd name="T9" fmla="*/ 12 h 20"/>
                  <a:gd name="T10" fmla="*/ 2 w 24"/>
                  <a:gd name="T11" fmla="*/ 16 h 20"/>
                  <a:gd name="T12" fmla="*/ 6 w 24"/>
                  <a:gd name="T13" fmla="*/ 17 h 20"/>
                  <a:gd name="T14" fmla="*/ 11 w 24"/>
                  <a:gd name="T15" fmla="*/ 20 h 20"/>
                  <a:gd name="T16" fmla="*/ 15 w 24"/>
                  <a:gd name="T17" fmla="*/ 20 h 20"/>
                  <a:gd name="T18" fmla="*/ 20 w 24"/>
                  <a:gd name="T19" fmla="*/ 19 h 20"/>
                  <a:gd name="T20" fmla="*/ 23 w 24"/>
                  <a:gd name="T21" fmla="*/ 16 h 20"/>
                  <a:gd name="T22" fmla="*/ 24 w 24"/>
                  <a:gd name="T23" fmla="*/ 12 h 20"/>
                  <a:gd name="T24" fmla="*/ 24 w 24"/>
                  <a:gd name="T25" fmla="*/ 8 h 20"/>
                  <a:gd name="T26" fmla="*/ 23 w 24"/>
                  <a:gd name="T27" fmla="*/ 4 h 20"/>
                  <a:gd name="T28" fmla="*/ 18 w 24"/>
                  <a:gd name="T29" fmla="*/ 1 h 20"/>
                  <a:gd name="T30" fmla="*/ 14 w 24"/>
                  <a:gd name="T31" fmla="*/ 0 h 20"/>
                  <a:gd name="T32" fmla="*/ 9 w 24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20">
                    <a:moveTo>
                      <a:pt x="9" y="0"/>
                    </a:moveTo>
                    <a:lnTo>
                      <a:pt x="5" y="1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6" y="17"/>
                    </a:lnTo>
                    <a:lnTo>
                      <a:pt x="11" y="20"/>
                    </a:lnTo>
                    <a:lnTo>
                      <a:pt x="15" y="20"/>
                    </a:lnTo>
                    <a:lnTo>
                      <a:pt x="20" y="19"/>
                    </a:lnTo>
                    <a:lnTo>
                      <a:pt x="23" y="16"/>
                    </a:lnTo>
                    <a:lnTo>
                      <a:pt x="24" y="12"/>
                    </a:lnTo>
                    <a:lnTo>
                      <a:pt x="24" y="8"/>
                    </a:lnTo>
                    <a:lnTo>
                      <a:pt x="23" y="4"/>
                    </a:lnTo>
                    <a:lnTo>
                      <a:pt x="18" y="1"/>
                    </a:lnTo>
                    <a:lnTo>
                      <a:pt x="14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0" name="Freeform 168">
                <a:extLst>
                  <a:ext uri="{FF2B5EF4-FFF2-40B4-BE49-F238E27FC236}">
                    <a16:creationId xmlns:a16="http://schemas.microsoft.com/office/drawing/2014/main" id="{BB28FC7F-1DBC-E565-BA3B-05426D2F24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2" y="1417"/>
                <a:ext cx="14" cy="10"/>
              </a:xfrm>
              <a:custGeom>
                <a:avLst/>
                <a:gdLst>
                  <a:gd name="T0" fmla="*/ 15 w 40"/>
                  <a:gd name="T1" fmla="*/ 0 h 32"/>
                  <a:gd name="T2" fmla="*/ 7 w 40"/>
                  <a:gd name="T3" fmla="*/ 3 h 32"/>
                  <a:gd name="T4" fmla="*/ 2 w 40"/>
                  <a:gd name="T5" fmla="*/ 7 h 32"/>
                  <a:gd name="T6" fmla="*/ 0 w 40"/>
                  <a:gd name="T7" fmla="*/ 12 h 32"/>
                  <a:gd name="T8" fmla="*/ 0 w 40"/>
                  <a:gd name="T9" fmla="*/ 19 h 32"/>
                  <a:gd name="T10" fmla="*/ 3 w 40"/>
                  <a:gd name="T11" fmla="*/ 24 h 32"/>
                  <a:gd name="T12" fmla="*/ 9 w 40"/>
                  <a:gd name="T13" fmla="*/ 29 h 32"/>
                  <a:gd name="T14" fmla="*/ 16 w 40"/>
                  <a:gd name="T15" fmla="*/ 32 h 32"/>
                  <a:gd name="T16" fmla="*/ 25 w 40"/>
                  <a:gd name="T17" fmla="*/ 32 h 32"/>
                  <a:gd name="T18" fmla="*/ 33 w 40"/>
                  <a:gd name="T19" fmla="*/ 29 h 32"/>
                  <a:gd name="T20" fmla="*/ 39 w 40"/>
                  <a:gd name="T21" fmla="*/ 25 h 32"/>
                  <a:gd name="T22" fmla="*/ 40 w 40"/>
                  <a:gd name="T23" fmla="*/ 20 h 32"/>
                  <a:gd name="T24" fmla="*/ 40 w 40"/>
                  <a:gd name="T25" fmla="*/ 14 h 32"/>
                  <a:gd name="T26" fmla="*/ 37 w 40"/>
                  <a:gd name="T27" fmla="*/ 7 h 32"/>
                  <a:gd name="T28" fmla="*/ 31 w 40"/>
                  <a:gd name="T29" fmla="*/ 3 h 32"/>
                  <a:gd name="T30" fmla="*/ 24 w 40"/>
                  <a:gd name="T31" fmla="*/ 0 h 32"/>
                  <a:gd name="T32" fmla="*/ 15 w 40"/>
                  <a:gd name="T3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32">
                    <a:moveTo>
                      <a:pt x="15" y="0"/>
                    </a:moveTo>
                    <a:lnTo>
                      <a:pt x="7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4"/>
                    </a:lnTo>
                    <a:lnTo>
                      <a:pt x="9" y="29"/>
                    </a:lnTo>
                    <a:lnTo>
                      <a:pt x="16" y="32"/>
                    </a:lnTo>
                    <a:lnTo>
                      <a:pt x="25" y="32"/>
                    </a:lnTo>
                    <a:lnTo>
                      <a:pt x="33" y="29"/>
                    </a:lnTo>
                    <a:lnTo>
                      <a:pt x="39" y="25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7" y="7"/>
                    </a:lnTo>
                    <a:lnTo>
                      <a:pt x="31" y="3"/>
                    </a:lnTo>
                    <a:lnTo>
                      <a:pt x="24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1" name="Freeform 169">
                <a:extLst>
                  <a:ext uri="{FF2B5EF4-FFF2-40B4-BE49-F238E27FC236}">
                    <a16:creationId xmlns:a16="http://schemas.microsoft.com/office/drawing/2014/main" id="{DD3E20FD-C078-64F4-750E-55387BBC4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3" y="1455"/>
                <a:ext cx="13" cy="11"/>
              </a:xfrm>
              <a:custGeom>
                <a:avLst/>
                <a:gdLst>
                  <a:gd name="T0" fmla="*/ 15 w 40"/>
                  <a:gd name="T1" fmla="*/ 0 h 32"/>
                  <a:gd name="T2" fmla="*/ 7 w 40"/>
                  <a:gd name="T3" fmla="*/ 2 h 32"/>
                  <a:gd name="T4" fmla="*/ 1 w 40"/>
                  <a:gd name="T5" fmla="*/ 6 h 32"/>
                  <a:gd name="T6" fmla="*/ 0 w 40"/>
                  <a:gd name="T7" fmla="*/ 12 h 32"/>
                  <a:gd name="T8" fmla="*/ 0 w 40"/>
                  <a:gd name="T9" fmla="*/ 18 h 32"/>
                  <a:gd name="T10" fmla="*/ 3 w 40"/>
                  <a:gd name="T11" fmla="*/ 24 h 32"/>
                  <a:gd name="T12" fmla="*/ 9 w 40"/>
                  <a:gd name="T13" fmla="*/ 29 h 32"/>
                  <a:gd name="T14" fmla="*/ 16 w 40"/>
                  <a:gd name="T15" fmla="*/ 32 h 32"/>
                  <a:gd name="T16" fmla="*/ 25 w 40"/>
                  <a:gd name="T17" fmla="*/ 32 h 32"/>
                  <a:gd name="T18" fmla="*/ 32 w 40"/>
                  <a:gd name="T19" fmla="*/ 29 h 32"/>
                  <a:gd name="T20" fmla="*/ 37 w 40"/>
                  <a:gd name="T21" fmla="*/ 25 h 32"/>
                  <a:gd name="T22" fmla="*/ 40 w 40"/>
                  <a:gd name="T23" fmla="*/ 20 h 32"/>
                  <a:gd name="T24" fmla="*/ 40 w 40"/>
                  <a:gd name="T25" fmla="*/ 13 h 32"/>
                  <a:gd name="T26" fmla="*/ 35 w 40"/>
                  <a:gd name="T27" fmla="*/ 6 h 32"/>
                  <a:gd name="T28" fmla="*/ 30 w 40"/>
                  <a:gd name="T29" fmla="*/ 2 h 32"/>
                  <a:gd name="T30" fmla="*/ 22 w 40"/>
                  <a:gd name="T31" fmla="*/ 0 h 32"/>
                  <a:gd name="T32" fmla="*/ 15 w 40"/>
                  <a:gd name="T3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32">
                    <a:moveTo>
                      <a:pt x="15" y="0"/>
                    </a:moveTo>
                    <a:lnTo>
                      <a:pt x="7" y="2"/>
                    </a:lnTo>
                    <a:lnTo>
                      <a:pt x="1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3" y="24"/>
                    </a:lnTo>
                    <a:lnTo>
                      <a:pt x="9" y="29"/>
                    </a:lnTo>
                    <a:lnTo>
                      <a:pt x="16" y="32"/>
                    </a:lnTo>
                    <a:lnTo>
                      <a:pt x="25" y="32"/>
                    </a:lnTo>
                    <a:lnTo>
                      <a:pt x="32" y="29"/>
                    </a:lnTo>
                    <a:lnTo>
                      <a:pt x="37" y="25"/>
                    </a:lnTo>
                    <a:lnTo>
                      <a:pt x="40" y="20"/>
                    </a:lnTo>
                    <a:lnTo>
                      <a:pt x="40" y="13"/>
                    </a:lnTo>
                    <a:lnTo>
                      <a:pt x="35" y="6"/>
                    </a:lnTo>
                    <a:lnTo>
                      <a:pt x="30" y="2"/>
                    </a:lnTo>
                    <a:lnTo>
                      <a:pt x="22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2" name="Freeform 170">
                <a:extLst>
                  <a:ext uri="{FF2B5EF4-FFF2-40B4-BE49-F238E27FC236}">
                    <a16:creationId xmlns:a16="http://schemas.microsoft.com/office/drawing/2014/main" id="{4992A29E-2097-2CBC-23F1-C14F536BC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1441"/>
                <a:ext cx="13" cy="11"/>
              </a:xfrm>
              <a:custGeom>
                <a:avLst/>
                <a:gdLst>
                  <a:gd name="T0" fmla="*/ 15 w 40"/>
                  <a:gd name="T1" fmla="*/ 0 h 33"/>
                  <a:gd name="T2" fmla="*/ 8 w 40"/>
                  <a:gd name="T3" fmla="*/ 3 h 33"/>
                  <a:gd name="T4" fmla="*/ 2 w 40"/>
                  <a:gd name="T5" fmla="*/ 7 h 33"/>
                  <a:gd name="T6" fmla="*/ 0 w 40"/>
                  <a:gd name="T7" fmla="*/ 12 h 33"/>
                  <a:gd name="T8" fmla="*/ 0 w 40"/>
                  <a:gd name="T9" fmla="*/ 19 h 33"/>
                  <a:gd name="T10" fmla="*/ 3 w 40"/>
                  <a:gd name="T11" fmla="*/ 25 h 33"/>
                  <a:gd name="T12" fmla="*/ 9 w 40"/>
                  <a:gd name="T13" fmla="*/ 29 h 33"/>
                  <a:gd name="T14" fmla="*/ 17 w 40"/>
                  <a:gd name="T15" fmla="*/ 33 h 33"/>
                  <a:gd name="T16" fmla="*/ 26 w 40"/>
                  <a:gd name="T17" fmla="*/ 33 h 33"/>
                  <a:gd name="T18" fmla="*/ 33 w 40"/>
                  <a:gd name="T19" fmla="*/ 31 h 33"/>
                  <a:gd name="T20" fmla="*/ 39 w 40"/>
                  <a:gd name="T21" fmla="*/ 27 h 33"/>
                  <a:gd name="T22" fmla="*/ 40 w 40"/>
                  <a:gd name="T23" fmla="*/ 21 h 33"/>
                  <a:gd name="T24" fmla="*/ 40 w 40"/>
                  <a:gd name="T25" fmla="*/ 15 h 33"/>
                  <a:gd name="T26" fmla="*/ 37 w 40"/>
                  <a:gd name="T27" fmla="*/ 8 h 33"/>
                  <a:gd name="T28" fmla="*/ 31 w 40"/>
                  <a:gd name="T29" fmla="*/ 3 h 33"/>
                  <a:gd name="T30" fmla="*/ 24 w 40"/>
                  <a:gd name="T31" fmla="*/ 0 h 33"/>
                  <a:gd name="T32" fmla="*/ 15 w 40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33">
                    <a:moveTo>
                      <a:pt x="15" y="0"/>
                    </a:moveTo>
                    <a:lnTo>
                      <a:pt x="8" y="3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3" y="25"/>
                    </a:lnTo>
                    <a:lnTo>
                      <a:pt x="9" y="29"/>
                    </a:lnTo>
                    <a:lnTo>
                      <a:pt x="17" y="33"/>
                    </a:lnTo>
                    <a:lnTo>
                      <a:pt x="26" y="33"/>
                    </a:lnTo>
                    <a:lnTo>
                      <a:pt x="33" y="31"/>
                    </a:lnTo>
                    <a:lnTo>
                      <a:pt x="39" y="27"/>
                    </a:lnTo>
                    <a:lnTo>
                      <a:pt x="40" y="21"/>
                    </a:lnTo>
                    <a:lnTo>
                      <a:pt x="40" y="15"/>
                    </a:lnTo>
                    <a:lnTo>
                      <a:pt x="37" y="8"/>
                    </a:lnTo>
                    <a:lnTo>
                      <a:pt x="31" y="3"/>
                    </a:lnTo>
                    <a:lnTo>
                      <a:pt x="24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3" name="Freeform 171">
                <a:extLst>
                  <a:ext uri="{FF2B5EF4-FFF2-40B4-BE49-F238E27FC236}">
                    <a16:creationId xmlns:a16="http://schemas.microsoft.com/office/drawing/2014/main" id="{18F24185-302C-99F8-8008-3362B09BF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1401"/>
                <a:ext cx="14" cy="10"/>
              </a:xfrm>
              <a:custGeom>
                <a:avLst/>
                <a:gdLst>
                  <a:gd name="T0" fmla="*/ 15 w 42"/>
                  <a:gd name="T1" fmla="*/ 0 h 32"/>
                  <a:gd name="T2" fmla="*/ 8 w 42"/>
                  <a:gd name="T3" fmla="*/ 3 h 32"/>
                  <a:gd name="T4" fmla="*/ 3 w 42"/>
                  <a:gd name="T5" fmla="*/ 7 h 32"/>
                  <a:gd name="T6" fmla="*/ 0 w 42"/>
                  <a:gd name="T7" fmla="*/ 12 h 32"/>
                  <a:gd name="T8" fmla="*/ 0 w 42"/>
                  <a:gd name="T9" fmla="*/ 19 h 32"/>
                  <a:gd name="T10" fmla="*/ 5 w 42"/>
                  <a:gd name="T11" fmla="*/ 24 h 32"/>
                  <a:gd name="T12" fmla="*/ 11 w 42"/>
                  <a:gd name="T13" fmla="*/ 30 h 32"/>
                  <a:gd name="T14" fmla="*/ 18 w 42"/>
                  <a:gd name="T15" fmla="*/ 32 h 32"/>
                  <a:gd name="T16" fmla="*/ 27 w 42"/>
                  <a:gd name="T17" fmla="*/ 32 h 32"/>
                  <a:gd name="T18" fmla="*/ 35 w 42"/>
                  <a:gd name="T19" fmla="*/ 30 h 32"/>
                  <a:gd name="T20" fmla="*/ 39 w 42"/>
                  <a:gd name="T21" fmla="*/ 26 h 32"/>
                  <a:gd name="T22" fmla="*/ 42 w 42"/>
                  <a:gd name="T23" fmla="*/ 20 h 32"/>
                  <a:gd name="T24" fmla="*/ 42 w 42"/>
                  <a:gd name="T25" fmla="*/ 14 h 32"/>
                  <a:gd name="T26" fmla="*/ 37 w 42"/>
                  <a:gd name="T27" fmla="*/ 7 h 32"/>
                  <a:gd name="T28" fmla="*/ 32 w 42"/>
                  <a:gd name="T29" fmla="*/ 3 h 32"/>
                  <a:gd name="T30" fmla="*/ 24 w 42"/>
                  <a:gd name="T31" fmla="*/ 0 h 32"/>
                  <a:gd name="T32" fmla="*/ 15 w 42"/>
                  <a:gd name="T3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" h="32">
                    <a:moveTo>
                      <a:pt x="15" y="0"/>
                    </a:moveTo>
                    <a:lnTo>
                      <a:pt x="8" y="3"/>
                    </a:lnTo>
                    <a:lnTo>
                      <a:pt x="3" y="7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5" y="24"/>
                    </a:lnTo>
                    <a:lnTo>
                      <a:pt x="11" y="30"/>
                    </a:lnTo>
                    <a:lnTo>
                      <a:pt x="18" y="32"/>
                    </a:lnTo>
                    <a:lnTo>
                      <a:pt x="27" y="32"/>
                    </a:lnTo>
                    <a:lnTo>
                      <a:pt x="35" y="30"/>
                    </a:lnTo>
                    <a:lnTo>
                      <a:pt x="39" y="26"/>
                    </a:lnTo>
                    <a:lnTo>
                      <a:pt x="42" y="20"/>
                    </a:lnTo>
                    <a:lnTo>
                      <a:pt x="42" y="14"/>
                    </a:lnTo>
                    <a:lnTo>
                      <a:pt x="37" y="7"/>
                    </a:lnTo>
                    <a:lnTo>
                      <a:pt x="32" y="3"/>
                    </a:lnTo>
                    <a:lnTo>
                      <a:pt x="24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4" name="Freeform 172">
                <a:extLst>
                  <a:ext uri="{FF2B5EF4-FFF2-40B4-BE49-F238E27FC236}">
                    <a16:creationId xmlns:a16="http://schemas.microsoft.com/office/drawing/2014/main" id="{64F68D3F-A1B2-E0BF-66C9-96D0C2557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3" y="1398"/>
                <a:ext cx="35" cy="7"/>
              </a:xfrm>
              <a:custGeom>
                <a:avLst/>
                <a:gdLst>
                  <a:gd name="T0" fmla="*/ 53 w 104"/>
                  <a:gd name="T1" fmla="*/ 5 h 23"/>
                  <a:gd name="T2" fmla="*/ 43 w 104"/>
                  <a:gd name="T3" fmla="*/ 4 h 23"/>
                  <a:gd name="T4" fmla="*/ 32 w 104"/>
                  <a:gd name="T5" fmla="*/ 3 h 23"/>
                  <a:gd name="T6" fmla="*/ 23 w 104"/>
                  <a:gd name="T7" fmla="*/ 1 h 23"/>
                  <a:gd name="T8" fmla="*/ 16 w 104"/>
                  <a:gd name="T9" fmla="*/ 0 h 23"/>
                  <a:gd name="T10" fmla="*/ 8 w 104"/>
                  <a:gd name="T11" fmla="*/ 0 h 23"/>
                  <a:gd name="T12" fmla="*/ 4 w 104"/>
                  <a:gd name="T13" fmla="*/ 0 h 23"/>
                  <a:gd name="T14" fmla="*/ 1 w 104"/>
                  <a:gd name="T15" fmla="*/ 1 h 23"/>
                  <a:gd name="T16" fmla="*/ 0 w 104"/>
                  <a:gd name="T17" fmla="*/ 3 h 23"/>
                  <a:gd name="T18" fmla="*/ 0 w 104"/>
                  <a:gd name="T19" fmla="*/ 4 h 23"/>
                  <a:gd name="T20" fmla="*/ 3 w 104"/>
                  <a:gd name="T21" fmla="*/ 5 h 23"/>
                  <a:gd name="T22" fmla="*/ 7 w 104"/>
                  <a:gd name="T23" fmla="*/ 8 h 23"/>
                  <a:gd name="T24" fmla="*/ 14 w 104"/>
                  <a:gd name="T25" fmla="*/ 9 h 23"/>
                  <a:gd name="T26" fmla="*/ 22 w 104"/>
                  <a:gd name="T27" fmla="*/ 12 h 23"/>
                  <a:gd name="T28" fmla="*/ 31 w 104"/>
                  <a:gd name="T29" fmla="*/ 15 h 23"/>
                  <a:gd name="T30" fmla="*/ 40 w 104"/>
                  <a:gd name="T31" fmla="*/ 16 h 23"/>
                  <a:gd name="T32" fmla="*/ 50 w 104"/>
                  <a:gd name="T33" fmla="*/ 19 h 23"/>
                  <a:gd name="T34" fmla="*/ 61 w 104"/>
                  <a:gd name="T35" fmla="*/ 20 h 23"/>
                  <a:gd name="T36" fmla="*/ 71 w 104"/>
                  <a:gd name="T37" fmla="*/ 21 h 23"/>
                  <a:gd name="T38" fmla="*/ 80 w 104"/>
                  <a:gd name="T39" fmla="*/ 21 h 23"/>
                  <a:gd name="T40" fmla="*/ 87 w 104"/>
                  <a:gd name="T41" fmla="*/ 23 h 23"/>
                  <a:gd name="T42" fmla="*/ 95 w 104"/>
                  <a:gd name="T43" fmla="*/ 23 h 23"/>
                  <a:gd name="T44" fmla="*/ 99 w 104"/>
                  <a:gd name="T45" fmla="*/ 23 h 23"/>
                  <a:gd name="T46" fmla="*/ 102 w 104"/>
                  <a:gd name="T47" fmla="*/ 23 h 23"/>
                  <a:gd name="T48" fmla="*/ 104 w 104"/>
                  <a:gd name="T49" fmla="*/ 21 h 23"/>
                  <a:gd name="T50" fmla="*/ 104 w 104"/>
                  <a:gd name="T51" fmla="*/ 20 h 23"/>
                  <a:gd name="T52" fmla="*/ 101 w 104"/>
                  <a:gd name="T53" fmla="*/ 17 h 23"/>
                  <a:gd name="T54" fmla="*/ 96 w 104"/>
                  <a:gd name="T55" fmla="*/ 16 h 23"/>
                  <a:gd name="T56" fmla="*/ 90 w 104"/>
                  <a:gd name="T57" fmla="*/ 13 h 23"/>
                  <a:gd name="T58" fmla="*/ 81 w 104"/>
                  <a:gd name="T59" fmla="*/ 12 h 23"/>
                  <a:gd name="T60" fmla="*/ 72 w 104"/>
                  <a:gd name="T61" fmla="*/ 9 h 23"/>
                  <a:gd name="T62" fmla="*/ 63 w 104"/>
                  <a:gd name="T63" fmla="*/ 8 h 23"/>
                  <a:gd name="T64" fmla="*/ 53 w 104"/>
                  <a:gd name="T65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23">
                    <a:moveTo>
                      <a:pt x="53" y="5"/>
                    </a:moveTo>
                    <a:lnTo>
                      <a:pt x="43" y="4"/>
                    </a:lnTo>
                    <a:lnTo>
                      <a:pt x="32" y="3"/>
                    </a:lnTo>
                    <a:lnTo>
                      <a:pt x="23" y="1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3" y="5"/>
                    </a:lnTo>
                    <a:lnTo>
                      <a:pt x="7" y="8"/>
                    </a:lnTo>
                    <a:lnTo>
                      <a:pt x="14" y="9"/>
                    </a:lnTo>
                    <a:lnTo>
                      <a:pt x="22" y="12"/>
                    </a:lnTo>
                    <a:lnTo>
                      <a:pt x="31" y="15"/>
                    </a:lnTo>
                    <a:lnTo>
                      <a:pt x="40" y="16"/>
                    </a:lnTo>
                    <a:lnTo>
                      <a:pt x="50" y="19"/>
                    </a:lnTo>
                    <a:lnTo>
                      <a:pt x="61" y="20"/>
                    </a:lnTo>
                    <a:lnTo>
                      <a:pt x="71" y="21"/>
                    </a:lnTo>
                    <a:lnTo>
                      <a:pt x="80" y="21"/>
                    </a:lnTo>
                    <a:lnTo>
                      <a:pt x="87" y="23"/>
                    </a:lnTo>
                    <a:lnTo>
                      <a:pt x="95" y="23"/>
                    </a:lnTo>
                    <a:lnTo>
                      <a:pt x="99" y="23"/>
                    </a:lnTo>
                    <a:lnTo>
                      <a:pt x="102" y="23"/>
                    </a:lnTo>
                    <a:lnTo>
                      <a:pt x="104" y="21"/>
                    </a:lnTo>
                    <a:lnTo>
                      <a:pt x="104" y="20"/>
                    </a:lnTo>
                    <a:lnTo>
                      <a:pt x="101" y="17"/>
                    </a:lnTo>
                    <a:lnTo>
                      <a:pt x="96" y="16"/>
                    </a:lnTo>
                    <a:lnTo>
                      <a:pt x="90" y="13"/>
                    </a:lnTo>
                    <a:lnTo>
                      <a:pt x="81" y="12"/>
                    </a:lnTo>
                    <a:lnTo>
                      <a:pt x="72" y="9"/>
                    </a:lnTo>
                    <a:lnTo>
                      <a:pt x="63" y="8"/>
                    </a:lnTo>
                    <a:lnTo>
                      <a:pt x="53" y="5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5" name="Freeform 173">
                <a:extLst>
                  <a:ext uri="{FF2B5EF4-FFF2-40B4-BE49-F238E27FC236}">
                    <a16:creationId xmlns:a16="http://schemas.microsoft.com/office/drawing/2014/main" id="{313586B4-0AB3-93A0-7E18-8F35C79AE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0" y="1392"/>
                <a:ext cx="24" cy="4"/>
              </a:xfrm>
              <a:custGeom>
                <a:avLst/>
                <a:gdLst>
                  <a:gd name="T0" fmla="*/ 37 w 73"/>
                  <a:gd name="T1" fmla="*/ 2 h 14"/>
                  <a:gd name="T2" fmla="*/ 22 w 73"/>
                  <a:gd name="T3" fmla="*/ 0 h 14"/>
                  <a:gd name="T4" fmla="*/ 11 w 73"/>
                  <a:gd name="T5" fmla="*/ 0 h 14"/>
                  <a:gd name="T6" fmla="*/ 3 w 73"/>
                  <a:gd name="T7" fmla="*/ 0 h 14"/>
                  <a:gd name="T8" fmla="*/ 0 w 73"/>
                  <a:gd name="T9" fmla="*/ 1 h 14"/>
                  <a:gd name="T10" fmla="*/ 2 w 73"/>
                  <a:gd name="T11" fmla="*/ 4 h 14"/>
                  <a:gd name="T12" fmla="*/ 9 w 73"/>
                  <a:gd name="T13" fmla="*/ 6 h 14"/>
                  <a:gd name="T14" fmla="*/ 21 w 73"/>
                  <a:gd name="T15" fmla="*/ 9 h 14"/>
                  <a:gd name="T16" fmla="*/ 34 w 73"/>
                  <a:gd name="T17" fmla="*/ 11 h 14"/>
                  <a:gd name="T18" fmla="*/ 49 w 73"/>
                  <a:gd name="T19" fmla="*/ 14 h 14"/>
                  <a:gd name="T20" fmla="*/ 61 w 73"/>
                  <a:gd name="T21" fmla="*/ 14 h 14"/>
                  <a:gd name="T22" fmla="*/ 69 w 73"/>
                  <a:gd name="T23" fmla="*/ 14 h 14"/>
                  <a:gd name="T24" fmla="*/ 73 w 73"/>
                  <a:gd name="T25" fmla="*/ 13 h 14"/>
                  <a:gd name="T26" fmla="*/ 70 w 73"/>
                  <a:gd name="T27" fmla="*/ 10 h 14"/>
                  <a:gd name="T28" fmla="*/ 63 w 73"/>
                  <a:gd name="T29" fmla="*/ 7 h 14"/>
                  <a:gd name="T30" fmla="*/ 51 w 73"/>
                  <a:gd name="T31" fmla="*/ 5 h 14"/>
                  <a:gd name="T32" fmla="*/ 37 w 73"/>
                  <a:gd name="T33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3" h="14">
                    <a:moveTo>
                      <a:pt x="37" y="2"/>
                    </a:moveTo>
                    <a:lnTo>
                      <a:pt x="22" y="0"/>
                    </a:lnTo>
                    <a:lnTo>
                      <a:pt x="11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2" y="4"/>
                    </a:lnTo>
                    <a:lnTo>
                      <a:pt x="9" y="6"/>
                    </a:lnTo>
                    <a:lnTo>
                      <a:pt x="21" y="9"/>
                    </a:lnTo>
                    <a:lnTo>
                      <a:pt x="34" y="11"/>
                    </a:lnTo>
                    <a:lnTo>
                      <a:pt x="49" y="14"/>
                    </a:lnTo>
                    <a:lnTo>
                      <a:pt x="61" y="14"/>
                    </a:lnTo>
                    <a:lnTo>
                      <a:pt x="69" y="14"/>
                    </a:lnTo>
                    <a:lnTo>
                      <a:pt x="73" y="13"/>
                    </a:lnTo>
                    <a:lnTo>
                      <a:pt x="70" y="10"/>
                    </a:lnTo>
                    <a:lnTo>
                      <a:pt x="63" y="7"/>
                    </a:lnTo>
                    <a:lnTo>
                      <a:pt x="51" y="5"/>
                    </a:lnTo>
                    <a:lnTo>
                      <a:pt x="37" y="2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6" name="Freeform 174">
                <a:extLst>
                  <a:ext uri="{FF2B5EF4-FFF2-40B4-BE49-F238E27FC236}">
                    <a16:creationId xmlns:a16="http://schemas.microsoft.com/office/drawing/2014/main" id="{F14C209F-0156-E77D-3AFD-68B010234F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0" y="1408"/>
                <a:ext cx="24" cy="6"/>
              </a:xfrm>
              <a:custGeom>
                <a:avLst/>
                <a:gdLst>
                  <a:gd name="T0" fmla="*/ 37 w 73"/>
                  <a:gd name="T1" fmla="*/ 4 h 16"/>
                  <a:gd name="T2" fmla="*/ 24 w 73"/>
                  <a:gd name="T3" fmla="*/ 1 h 16"/>
                  <a:gd name="T4" fmla="*/ 12 w 73"/>
                  <a:gd name="T5" fmla="*/ 0 h 16"/>
                  <a:gd name="T6" fmla="*/ 4 w 73"/>
                  <a:gd name="T7" fmla="*/ 0 h 16"/>
                  <a:gd name="T8" fmla="*/ 0 w 73"/>
                  <a:gd name="T9" fmla="*/ 1 h 16"/>
                  <a:gd name="T10" fmla="*/ 3 w 73"/>
                  <a:gd name="T11" fmla="*/ 4 h 16"/>
                  <a:gd name="T12" fmla="*/ 12 w 73"/>
                  <a:gd name="T13" fmla="*/ 7 h 16"/>
                  <a:gd name="T14" fmla="*/ 22 w 73"/>
                  <a:gd name="T15" fmla="*/ 9 h 16"/>
                  <a:gd name="T16" fmla="*/ 36 w 73"/>
                  <a:gd name="T17" fmla="*/ 12 h 16"/>
                  <a:gd name="T18" fmla="*/ 50 w 73"/>
                  <a:gd name="T19" fmla="*/ 15 h 16"/>
                  <a:gd name="T20" fmla="*/ 62 w 73"/>
                  <a:gd name="T21" fmla="*/ 16 h 16"/>
                  <a:gd name="T22" fmla="*/ 70 w 73"/>
                  <a:gd name="T23" fmla="*/ 16 h 16"/>
                  <a:gd name="T24" fmla="*/ 73 w 73"/>
                  <a:gd name="T25" fmla="*/ 15 h 16"/>
                  <a:gd name="T26" fmla="*/ 71 w 73"/>
                  <a:gd name="T27" fmla="*/ 12 h 16"/>
                  <a:gd name="T28" fmla="*/ 64 w 73"/>
                  <a:gd name="T29" fmla="*/ 9 h 16"/>
                  <a:gd name="T30" fmla="*/ 52 w 73"/>
                  <a:gd name="T31" fmla="*/ 7 h 16"/>
                  <a:gd name="T32" fmla="*/ 37 w 73"/>
                  <a:gd name="T33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3" h="16">
                    <a:moveTo>
                      <a:pt x="37" y="4"/>
                    </a:moveTo>
                    <a:lnTo>
                      <a:pt x="24" y="1"/>
                    </a:lnTo>
                    <a:lnTo>
                      <a:pt x="12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3" y="4"/>
                    </a:lnTo>
                    <a:lnTo>
                      <a:pt x="12" y="7"/>
                    </a:lnTo>
                    <a:lnTo>
                      <a:pt x="22" y="9"/>
                    </a:lnTo>
                    <a:lnTo>
                      <a:pt x="36" y="12"/>
                    </a:lnTo>
                    <a:lnTo>
                      <a:pt x="50" y="15"/>
                    </a:lnTo>
                    <a:lnTo>
                      <a:pt x="62" y="16"/>
                    </a:lnTo>
                    <a:lnTo>
                      <a:pt x="70" y="16"/>
                    </a:lnTo>
                    <a:lnTo>
                      <a:pt x="73" y="15"/>
                    </a:lnTo>
                    <a:lnTo>
                      <a:pt x="71" y="12"/>
                    </a:lnTo>
                    <a:lnTo>
                      <a:pt x="64" y="9"/>
                    </a:lnTo>
                    <a:lnTo>
                      <a:pt x="52" y="7"/>
                    </a:lnTo>
                    <a:lnTo>
                      <a:pt x="37" y="4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7" name="Freeform 175">
                <a:extLst>
                  <a:ext uri="{FF2B5EF4-FFF2-40B4-BE49-F238E27FC236}">
                    <a16:creationId xmlns:a16="http://schemas.microsoft.com/office/drawing/2014/main" id="{85AF4FC9-F940-6879-BD99-D66F8D108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4" y="1425"/>
                <a:ext cx="6" cy="5"/>
              </a:xfrm>
              <a:custGeom>
                <a:avLst/>
                <a:gdLst>
                  <a:gd name="T0" fmla="*/ 8 w 18"/>
                  <a:gd name="T1" fmla="*/ 0 h 15"/>
                  <a:gd name="T2" fmla="*/ 5 w 18"/>
                  <a:gd name="T3" fmla="*/ 1 h 15"/>
                  <a:gd name="T4" fmla="*/ 2 w 18"/>
                  <a:gd name="T5" fmla="*/ 4 h 15"/>
                  <a:gd name="T6" fmla="*/ 0 w 18"/>
                  <a:gd name="T7" fmla="*/ 5 h 15"/>
                  <a:gd name="T8" fmla="*/ 0 w 18"/>
                  <a:gd name="T9" fmla="*/ 8 h 15"/>
                  <a:gd name="T10" fmla="*/ 3 w 18"/>
                  <a:gd name="T11" fmla="*/ 11 h 15"/>
                  <a:gd name="T12" fmla="*/ 5 w 18"/>
                  <a:gd name="T13" fmla="*/ 13 h 15"/>
                  <a:gd name="T14" fmla="*/ 8 w 18"/>
                  <a:gd name="T15" fmla="*/ 15 h 15"/>
                  <a:gd name="T16" fmla="*/ 12 w 18"/>
                  <a:gd name="T17" fmla="*/ 15 h 15"/>
                  <a:gd name="T18" fmla="*/ 15 w 18"/>
                  <a:gd name="T19" fmla="*/ 13 h 15"/>
                  <a:gd name="T20" fmla="*/ 18 w 18"/>
                  <a:gd name="T21" fmla="*/ 12 h 15"/>
                  <a:gd name="T22" fmla="*/ 18 w 18"/>
                  <a:gd name="T23" fmla="*/ 9 h 15"/>
                  <a:gd name="T24" fmla="*/ 18 w 18"/>
                  <a:gd name="T25" fmla="*/ 7 h 15"/>
                  <a:gd name="T26" fmla="*/ 17 w 18"/>
                  <a:gd name="T27" fmla="*/ 4 h 15"/>
                  <a:gd name="T28" fmla="*/ 14 w 18"/>
                  <a:gd name="T29" fmla="*/ 1 h 15"/>
                  <a:gd name="T30" fmla="*/ 11 w 18"/>
                  <a:gd name="T31" fmla="*/ 0 h 15"/>
                  <a:gd name="T32" fmla="*/ 8 w 18"/>
                  <a:gd name="T3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5">
                    <a:moveTo>
                      <a:pt x="8" y="0"/>
                    </a:moveTo>
                    <a:lnTo>
                      <a:pt x="5" y="1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5"/>
                    </a:lnTo>
                    <a:lnTo>
                      <a:pt x="12" y="15"/>
                    </a:lnTo>
                    <a:lnTo>
                      <a:pt x="15" y="13"/>
                    </a:lnTo>
                    <a:lnTo>
                      <a:pt x="18" y="12"/>
                    </a:lnTo>
                    <a:lnTo>
                      <a:pt x="18" y="9"/>
                    </a:lnTo>
                    <a:lnTo>
                      <a:pt x="18" y="7"/>
                    </a:lnTo>
                    <a:lnTo>
                      <a:pt x="17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8" name="Freeform 176">
                <a:extLst>
                  <a:ext uri="{FF2B5EF4-FFF2-40B4-BE49-F238E27FC236}">
                    <a16:creationId xmlns:a16="http://schemas.microsoft.com/office/drawing/2014/main" id="{AA88536E-E205-B816-E70B-3F472A7C2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" y="1416"/>
                <a:ext cx="10" cy="8"/>
              </a:xfrm>
              <a:custGeom>
                <a:avLst/>
                <a:gdLst>
                  <a:gd name="T0" fmla="*/ 12 w 32"/>
                  <a:gd name="T1" fmla="*/ 0 h 24"/>
                  <a:gd name="T2" fmla="*/ 6 w 32"/>
                  <a:gd name="T3" fmla="*/ 1 h 24"/>
                  <a:gd name="T4" fmla="*/ 2 w 32"/>
                  <a:gd name="T5" fmla="*/ 5 h 24"/>
                  <a:gd name="T6" fmla="*/ 0 w 32"/>
                  <a:gd name="T7" fmla="*/ 9 h 24"/>
                  <a:gd name="T8" fmla="*/ 0 w 32"/>
                  <a:gd name="T9" fmla="*/ 15 h 24"/>
                  <a:gd name="T10" fmla="*/ 3 w 32"/>
                  <a:gd name="T11" fmla="*/ 19 h 24"/>
                  <a:gd name="T12" fmla="*/ 8 w 32"/>
                  <a:gd name="T13" fmla="*/ 23 h 24"/>
                  <a:gd name="T14" fmla="*/ 14 w 32"/>
                  <a:gd name="T15" fmla="*/ 24 h 24"/>
                  <a:gd name="T16" fmla="*/ 20 w 32"/>
                  <a:gd name="T17" fmla="*/ 24 h 24"/>
                  <a:gd name="T18" fmla="*/ 26 w 32"/>
                  <a:gd name="T19" fmla="*/ 23 h 24"/>
                  <a:gd name="T20" fmla="*/ 30 w 32"/>
                  <a:gd name="T21" fmla="*/ 20 h 24"/>
                  <a:gd name="T22" fmla="*/ 32 w 32"/>
                  <a:gd name="T23" fmla="*/ 16 h 24"/>
                  <a:gd name="T24" fmla="*/ 32 w 32"/>
                  <a:gd name="T25" fmla="*/ 11 h 24"/>
                  <a:gd name="T26" fmla="*/ 29 w 32"/>
                  <a:gd name="T27" fmla="*/ 7 h 24"/>
                  <a:gd name="T28" fmla="*/ 24 w 32"/>
                  <a:gd name="T29" fmla="*/ 3 h 24"/>
                  <a:gd name="T30" fmla="*/ 18 w 32"/>
                  <a:gd name="T31" fmla="*/ 1 h 24"/>
                  <a:gd name="T32" fmla="*/ 12 w 32"/>
                  <a:gd name="T3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4">
                    <a:moveTo>
                      <a:pt x="12" y="0"/>
                    </a:moveTo>
                    <a:lnTo>
                      <a:pt x="6" y="1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5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4" y="24"/>
                    </a:lnTo>
                    <a:lnTo>
                      <a:pt x="20" y="24"/>
                    </a:lnTo>
                    <a:lnTo>
                      <a:pt x="26" y="23"/>
                    </a:lnTo>
                    <a:lnTo>
                      <a:pt x="30" y="20"/>
                    </a:lnTo>
                    <a:lnTo>
                      <a:pt x="32" y="16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4" y="3"/>
                    </a:lnTo>
                    <a:lnTo>
                      <a:pt x="18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29" name="Freeform 177">
                <a:extLst>
                  <a:ext uri="{FF2B5EF4-FFF2-40B4-BE49-F238E27FC236}">
                    <a16:creationId xmlns:a16="http://schemas.microsoft.com/office/drawing/2014/main" id="{9655AB37-1571-26DA-E861-084B5B595A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" y="1455"/>
                <a:ext cx="11" cy="8"/>
              </a:xfrm>
              <a:custGeom>
                <a:avLst/>
                <a:gdLst>
                  <a:gd name="T0" fmla="*/ 12 w 31"/>
                  <a:gd name="T1" fmla="*/ 0 h 24"/>
                  <a:gd name="T2" fmla="*/ 6 w 31"/>
                  <a:gd name="T3" fmla="*/ 1 h 24"/>
                  <a:gd name="T4" fmla="*/ 2 w 31"/>
                  <a:gd name="T5" fmla="*/ 4 h 24"/>
                  <a:gd name="T6" fmla="*/ 0 w 31"/>
                  <a:gd name="T7" fmla="*/ 8 h 24"/>
                  <a:gd name="T8" fmla="*/ 0 w 31"/>
                  <a:gd name="T9" fmla="*/ 13 h 24"/>
                  <a:gd name="T10" fmla="*/ 3 w 31"/>
                  <a:gd name="T11" fmla="*/ 17 h 24"/>
                  <a:gd name="T12" fmla="*/ 8 w 31"/>
                  <a:gd name="T13" fmla="*/ 21 h 24"/>
                  <a:gd name="T14" fmla="*/ 14 w 31"/>
                  <a:gd name="T15" fmla="*/ 22 h 24"/>
                  <a:gd name="T16" fmla="*/ 20 w 31"/>
                  <a:gd name="T17" fmla="*/ 24 h 24"/>
                  <a:gd name="T18" fmla="*/ 26 w 31"/>
                  <a:gd name="T19" fmla="*/ 22 h 24"/>
                  <a:gd name="T20" fmla="*/ 30 w 31"/>
                  <a:gd name="T21" fmla="*/ 18 h 24"/>
                  <a:gd name="T22" fmla="*/ 31 w 31"/>
                  <a:gd name="T23" fmla="*/ 14 h 24"/>
                  <a:gd name="T24" fmla="*/ 31 w 31"/>
                  <a:gd name="T25" fmla="*/ 9 h 24"/>
                  <a:gd name="T26" fmla="*/ 28 w 31"/>
                  <a:gd name="T27" fmla="*/ 5 h 24"/>
                  <a:gd name="T28" fmla="*/ 24 w 31"/>
                  <a:gd name="T29" fmla="*/ 1 h 24"/>
                  <a:gd name="T30" fmla="*/ 18 w 31"/>
                  <a:gd name="T31" fmla="*/ 0 h 24"/>
                  <a:gd name="T32" fmla="*/ 12 w 31"/>
                  <a:gd name="T3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4">
                    <a:moveTo>
                      <a:pt x="12" y="0"/>
                    </a:moveTo>
                    <a:lnTo>
                      <a:pt x="6" y="1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3" y="17"/>
                    </a:lnTo>
                    <a:lnTo>
                      <a:pt x="8" y="21"/>
                    </a:lnTo>
                    <a:lnTo>
                      <a:pt x="14" y="22"/>
                    </a:lnTo>
                    <a:lnTo>
                      <a:pt x="20" y="24"/>
                    </a:lnTo>
                    <a:lnTo>
                      <a:pt x="26" y="22"/>
                    </a:lnTo>
                    <a:lnTo>
                      <a:pt x="30" y="18"/>
                    </a:lnTo>
                    <a:lnTo>
                      <a:pt x="31" y="14"/>
                    </a:lnTo>
                    <a:lnTo>
                      <a:pt x="31" y="9"/>
                    </a:lnTo>
                    <a:lnTo>
                      <a:pt x="28" y="5"/>
                    </a:lnTo>
                    <a:lnTo>
                      <a:pt x="24" y="1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0" name="Freeform 178">
                <a:extLst>
                  <a:ext uri="{FF2B5EF4-FFF2-40B4-BE49-F238E27FC236}">
                    <a16:creationId xmlns:a16="http://schemas.microsoft.com/office/drawing/2014/main" id="{323E8F0B-7253-83AF-32E9-C5E53A83C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9" y="1441"/>
                <a:ext cx="11" cy="8"/>
              </a:xfrm>
              <a:custGeom>
                <a:avLst/>
                <a:gdLst>
                  <a:gd name="T0" fmla="*/ 12 w 31"/>
                  <a:gd name="T1" fmla="*/ 0 h 24"/>
                  <a:gd name="T2" fmla="*/ 6 w 31"/>
                  <a:gd name="T3" fmla="*/ 1 h 24"/>
                  <a:gd name="T4" fmla="*/ 1 w 31"/>
                  <a:gd name="T5" fmla="*/ 5 h 24"/>
                  <a:gd name="T6" fmla="*/ 0 w 31"/>
                  <a:gd name="T7" fmla="*/ 9 h 24"/>
                  <a:gd name="T8" fmla="*/ 0 w 31"/>
                  <a:gd name="T9" fmla="*/ 15 h 24"/>
                  <a:gd name="T10" fmla="*/ 3 w 31"/>
                  <a:gd name="T11" fmla="*/ 19 h 24"/>
                  <a:gd name="T12" fmla="*/ 7 w 31"/>
                  <a:gd name="T13" fmla="*/ 23 h 24"/>
                  <a:gd name="T14" fmla="*/ 13 w 31"/>
                  <a:gd name="T15" fmla="*/ 24 h 24"/>
                  <a:gd name="T16" fmla="*/ 19 w 31"/>
                  <a:gd name="T17" fmla="*/ 24 h 24"/>
                  <a:gd name="T18" fmla="*/ 25 w 31"/>
                  <a:gd name="T19" fmla="*/ 23 h 24"/>
                  <a:gd name="T20" fmla="*/ 29 w 31"/>
                  <a:gd name="T21" fmla="*/ 20 h 24"/>
                  <a:gd name="T22" fmla="*/ 31 w 31"/>
                  <a:gd name="T23" fmla="*/ 16 h 24"/>
                  <a:gd name="T24" fmla="*/ 31 w 31"/>
                  <a:gd name="T25" fmla="*/ 11 h 24"/>
                  <a:gd name="T26" fmla="*/ 28 w 31"/>
                  <a:gd name="T27" fmla="*/ 5 h 24"/>
                  <a:gd name="T28" fmla="*/ 23 w 31"/>
                  <a:gd name="T29" fmla="*/ 3 h 24"/>
                  <a:gd name="T30" fmla="*/ 18 w 31"/>
                  <a:gd name="T31" fmla="*/ 0 h 24"/>
                  <a:gd name="T32" fmla="*/ 12 w 31"/>
                  <a:gd name="T3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4">
                    <a:moveTo>
                      <a:pt x="12" y="0"/>
                    </a:moveTo>
                    <a:lnTo>
                      <a:pt x="6" y="1"/>
                    </a:lnTo>
                    <a:lnTo>
                      <a:pt x="1" y="5"/>
                    </a:lnTo>
                    <a:lnTo>
                      <a:pt x="0" y="9"/>
                    </a:lnTo>
                    <a:lnTo>
                      <a:pt x="0" y="15"/>
                    </a:lnTo>
                    <a:lnTo>
                      <a:pt x="3" y="19"/>
                    </a:lnTo>
                    <a:lnTo>
                      <a:pt x="7" y="23"/>
                    </a:lnTo>
                    <a:lnTo>
                      <a:pt x="13" y="24"/>
                    </a:lnTo>
                    <a:lnTo>
                      <a:pt x="19" y="24"/>
                    </a:lnTo>
                    <a:lnTo>
                      <a:pt x="25" y="23"/>
                    </a:lnTo>
                    <a:lnTo>
                      <a:pt x="29" y="20"/>
                    </a:lnTo>
                    <a:lnTo>
                      <a:pt x="31" y="16"/>
                    </a:lnTo>
                    <a:lnTo>
                      <a:pt x="31" y="11"/>
                    </a:lnTo>
                    <a:lnTo>
                      <a:pt x="28" y="5"/>
                    </a:lnTo>
                    <a:lnTo>
                      <a:pt x="23" y="3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1" name="Freeform 179">
                <a:extLst>
                  <a:ext uri="{FF2B5EF4-FFF2-40B4-BE49-F238E27FC236}">
                    <a16:creationId xmlns:a16="http://schemas.microsoft.com/office/drawing/2014/main" id="{E980238E-95FB-3A2E-BBBA-90667939A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1400"/>
                <a:ext cx="10" cy="8"/>
              </a:xfrm>
              <a:custGeom>
                <a:avLst/>
                <a:gdLst>
                  <a:gd name="T0" fmla="*/ 11 w 30"/>
                  <a:gd name="T1" fmla="*/ 0 h 24"/>
                  <a:gd name="T2" fmla="*/ 6 w 30"/>
                  <a:gd name="T3" fmla="*/ 1 h 24"/>
                  <a:gd name="T4" fmla="*/ 2 w 30"/>
                  <a:gd name="T5" fmla="*/ 5 h 24"/>
                  <a:gd name="T6" fmla="*/ 0 w 30"/>
                  <a:gd name="T7" fmla="*/ 9 h 24"/>
                  <a:gd name="T8" fmla="*/ 0 w 30"/>
                  <a:gd name="T9" fmla="*/ 15 h 24"/>
                  <a:gd name="T10" fmla="*/ 3 w 30"/>
                  <a:gd name="T11" fmla="*/ 19 h 24"/>
                  <a:gd name="T12" fmla="*/ 8 w 30"/>
                  <a:gd name="T13" fmla="*/ 23 h 24"/>
                  <a:gd name="T14" fmla="*/ 14 w 30"/>
                  <a:gd name="T15" fmla="*/ 24 h 24"/>
                  <a:gd name="T16" fmla="*/ 20 w 30"/>
                  <a:gd name="T17" fmla="*/ 24 h 24"/>
                  <a:gd name="T18" fmla="*/ 24 w 30"/>
                  <a:gd name="T19" fmla="*/ 23 h 24"/>
                  <a:gd name="T20" fmla="*/ 29 w 30"/>
                  <a:gd name="T21" fmla="*/ 20 h 24"/>
                  <a:gd name="T22" fmla="*/ 30 w 30"/>
                  <a:gd name="T23" fmla="*/ 16 h 24"/>
                  <a:gd name="T24" fmla="*/ 30 w 30"/>
                  <a:gd name="T25" fmla="*/ 11 h 24"/>
                  <a:gd name="T26" fmla="*/ 27 w 30"/>
                  <a:gd name="T27" fmla="*/ 7 h 24"/>
                  <a:gd name="T28" fmla="*/ 23 w 30"/>
                  <a:gd name="T29" fmla="*/ 3 h 24"/>
                  <a:gd name="T30" fmla="*/ 17 w 30"/>
                  <a:gd name="T31" fmla="*/ 1 h 24"/>
                  <a:gd name="T32" fmla="*/ 11 w 30"/>
                  <a:gd name="T3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4">
                    <a:moveTo>
                      <a:pt x="11" y="0"/>
                    </a:moveTo>
                    <a:lnTo>
                      <a:pt x="6" y="1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5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4" y="24"/>
                    </a:lnTo>
                    <a:lnTo>
                      <a:pt x="20" y="24"/>
                    </a:lnTo>
                    <a:lnTo>
                      <a:pt x="24" y="23"/>
                    </a:lnTo>
                    <a:lnTo>
                      <a:pt x="29" y="20"/>
                    </a:lnTo>
                    <a:lnTo>
                      <a:pt x="30" y="16"/>
                    </a:lnTo>
                    <a:lnTo>
                      <a:pt x="30" y="11"/>
                    </a:lnTo>
                    <a:lnTo>
                      <a:pt x="27" y="7"/>
                    </a:lnTo>
                    <a:lnTo>
                      <a:pt x="23" y="3"/>
                    </a:lnTo>
                    <a:lnTo>
                      <a:pt x="17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2" name="Freeform 180">
                <a:extLst>
                  <a:ext uri="{FF2B5EF4-FFF2-40B4-BE49-F238E27FC236}">
                    <a16:creationId xmlns:a16="http://schemas.microsoft.com/office/drawing/2014/main" id="{4A764559-185D-3CCA-4C4A-A2F91A80C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7" y="1398"/>
                <a:ext cx="29" cy="6"/>
              </a:xfrm>
              <a:custGeom>
                <a:avLst/>
                <a:gdLst>
                  <a:gd name="T0" fmla="*/ 45 w 87"/>
                  <a:gd name="T1" fmla="*/ 4 h 19"/>
                  <a:gd name="T2" fmla="*/ 36 w 87"/>
                  <a:gd name="T3" fmla="*/ 3 h 19"/>
                  <a:gd name="T4" fmla="*/ 29 w 87"/>
                  <a:gd name="T5" fmla="*/ 2 h 19"/>
                  <a:gd name="T6" fmla="*/ 21 w 87"/>
                  <a:gd name="T7" fmla="*/ 2 h 19"/>
                  <a:gd name="T8" fmla="*/ 14 w 87"/>
                  <a:gd name="T9" fmla="*/ 0 h 19"/>
                  <a:gd name="T10" fmla="*/ 9 w 87"/>
                  <a:gd name="T11" fmla="*/ 0 h 19"/>
                  <a:gd name="T12" fmla="*/ 5 w 87"/>
                  <a:gd name="T13" fmla="*/ 0 h 19"/>
                  <a:gd name="T14" fmla="*/ 2 w 87"/>
                  <a:gd name="T15" fmla="*/ 0 h 19"/>
                  <a:gd name="T16" fmla="*/ 0 w 87"/>
                  <a:gd name="T17" fmla="*/ 2 h 19"/>
                  <a:gd name="T18" fmla="*/ 3 w 87"/>
                  <a:gd name="T19" fmla="*/ 4 h 19"/>
                  <a:gd name="T20" fmla="*/ 12 w 87"/>
                  <a:gd name="T21" fmla="*/ 8 h 19"/>
                  <a:gd name="T22" fmla="*/ 26 w 87"/>
                  <a:gd name="T23" fmla="*/ 12 h 19"/>
                  <a:gd name="T24" fmla="*/ 42 w 87"/>
                  <a:gd name="T25" fmla="*/ 15 h 19"/>
                  <a:gd name="T26" fmla="*/ 51 w 87"/>
                  <a:gd name="T27" fmla="*/ 16 h 19"/>
                  <a:gd name="T28" fmla="*/ 58 w 87"/>
                  <a:gd name="T29" fmla="*/ 18 h 19"/>
                  <a:gd name="T30" fmla="*/ 66 w 87"/>
                  <a:gd name="T31" fmla="*/ 18 h 19"/>
                  <a:gd name="T32" fmla="*/ 73 w 87"/>
                  <a:gd name="T33" fmla="*/ 19 h 19"/>
                  <a:gd name="T34" fmla="*/ 78 w 87"/>
                  <a:gd name="T35" fmla="*/ 19 h 19"/>
                  <a:gd name="T36" fmla="*/ 82 w 87"/>
                  <a:gd name="T37" fmla="*/ 19 h 19"/>
                  <a:gd name="T38" fmla="*/ 85 w 87"/>
                  <a:gd name="T39" fmla="*/ 19 h 19"/>
                  <a:gd name="T40" fmla="*/ 87 w 87"/>
                  <a:gd name="T41" fmla="*/ 18 h 19"/>
                  <a:gd name="T42" fmla="*/ 84 w 87"/>
                  <a:gd name="T43" fmla="*/ 15 h 19"/>
                  <a:gd name="T44" fmla="*/ 75 w 87"/>
                  <a:gd name="T45" fmla="*/ 11 h 19"/>
                  <a:gd name="T46" fmla="*/ 61 w 87"/>
                  <a:gd name="T47" fmla="*/ 8 h 19"/>
                  <a:gd name="T48" fmla="*/ 45 w 87"/>
                  <a:gd name="T4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7" h="19">
                    <a:moveTo>
                      <a:pt x="45" y="4"/>
                    </a:moveTo>
                    <a:lnTo>
                      <a:pt x="36" y="3"/>
                    </a:lnTo>
                    <a:lnTo>
                      <a:pt x="29" y="2"/>
                    </a:lnTo>
                    <a:lnTo>
                      <a:pt x="21" y="2"/>
                    </a:lnTo>
                    <a:lnTo>
                      <a:pt x="14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4"/>
                    </a:lnTo>
                    <a:lnTo>
                      <a:pt x="12" y="8"/>
                    </a:lnTo>
                    <a:lnTo>
                      <a:pt x="26" y="12"/>
                    </a:lnTo>
                    <a:lnTo>
                      <a:pt x="42" y="15"/>
                    </a:lnTo>
                    <a:lnTo>
                      <a:pt x="51" y="16"/>
                    </a:lnTo>
                    <a:lnTo>
                      <a:pt x="58" y="18"/>
                    </a:lnTo>
                    <a:lnTo>
                      <a:pt x="66" y="18"/>
                    </a:lnTo>
                    <a:lnTo>
                      <a:pt x="73" y="19"/>
                    </a:lnTo>
                    <a:lnTo>
                      <a:pt x="78" y="19"/>
                    </a:lnTo>
                    <a:lnTo>
                      <a:pt x="82" y="19"/>
                    </a:lnTo>
                    <a:lnTo>
                      <a:pt x="85" y="19"/>
                    </a:lnTo>
                    <a:lnTo>
                      <a:pt x="87" y="18"/>
                    </a:lnTo>
                    <a:lnTo>
                      <a:pt x="84" y="15"/>
                    </a:lnTo>
                    <a:lnTo>
                      <a:pt x="75" y="11"/>
                    </a:lnTo>
                    <a:lnTo>
                      <a:pt x="61" y="8"/>
                    </a:lnTo>
                    <a:lnTo>
                      <a:pt x="45" y="4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3" name="Freeform 181">
                <a:extLst>
                  <a:ext uri="{FF2B5EF4-FFF2-40B4-BE49-F238E27FC236}">
                    <a16:creationId xmlns:a16="http://schemas.microsoft.com/office/drawing/2014/main" id="{7B9C6E2C-D527-08D4-4BED-9ACEF6BD0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3" y="1392"/>
                <a:ext cx="19" cy="4"/>
              </a:xfrm>
              <a:custGeom>
                <a:avLst/>
                <a:gdLst>
                  <a:gd name="T0" fmla="*/ 30 w 58"/>
                  <a:gd name="T1" fmla="*/ 2 h 13"/>
                  <a:gd name="T2" fmla="*/ 18 w 58"/>
                  <a:gd name="T3" fmla="*/ 1 h 13"/>
                  <a:gd name="T4" fmla="*/ 9 w 58"/>
                  <a:gd name="T5" fmla="*/ 0 h 13"/>
                  <a:gd name="T6" fmla="*/ 3 w 58"/>
                  <a:gd name="T7" fmla="*/ 0 h 13"/>
                  <a:gd name="T8" fmla="*/ 0 w 58"/>
                  <a:gd name="T9" fmla="*/ 1 h 13"/>
                  <a:gd name="T10" fmla="*/ 2 w 58"/>
                  <a:gd name="T11" fmla="*/ 4 h 13"/>
                  <a:gd name="T12" fmla="*/ 8 w 58"/>
                  <a:gd name="T13" fmla="*/ 5 h 13"/>
                  <a:gd name="T14" fmla="*/ 16 w 58"/>
                  <a:gd name="T15" fmla="*/ 7 h 13"/>
                  <a:gd name="T16" fmla="*/ 28 w 58"/>
                  <a:gd name="T17" fmla="*/ 10 h 13"/>
                  <a:gd name="T18" fmla="*/ 40 w 58"/>
                  <a:gd name="T19" fmla="*/ 11 h 13"/>
                  <a:gd name="T20" fmla="*/ 49 w 58"/>
                  <a:gd name="T21" fmla="*/ 13 h 13"/>
                  <a:gd name="T22" fmla="*/ 55 w 58"/>
                  <a:gd name="T23" fmla="*/ 13 h 13"/>
                  <a:gd name="T24" fmla="*/ 58 w 58"/>
                  <a:gd name="T25" fmla="*/ 11 h 13"/>
                  <a:gd name="T26" fmla="*/ 57 w 58"/>
                  <a:gd name="T27" fmla="*/ 10 h 13"/>
                  <a:gd name="T28" fmla="*/ 51 w 58"/>
                  <a:gd name="T29" fmla="*/ 7 h 13"/>
                  <a:gd name="T30" fmla="*/ 42 w 58"/>
                  <a:gd name="T31" fmla="*/ 5 h 13"/>
                  <a:gd name="T32" fmla="*/ 30 w 58"/>
                  <a:gd name="T3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3">
                    <a:moveTo>
                      <a:pt x="30" y="2"/>
                    </a:moveTo>
                    <a:lnTo>
                      <a:pt x="18" y="1"/>
                    </a:lnTo>
                    <a:lnTo>
                      <a:pt x="9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2" y="4"/>
                    </a:lnTo>
                    <a:lnTo>
                      <a:pt x="8" y="5"/>
                    </a:lnTo>
                    <a:lnTo>
                      <a:pt x="16" y="7"/>
                    </a:lnTo>
                    <a:lnTo>
                      <a:pt x="28" y="10"/>
                    </a:lnTo>
                    <a:lnTo>
                      <a:pt x="40" y="11"/>
                    </a:lnTo>
                    <a:lnTo>
                      <a:pt x="49" y="13"/>
                    </a:lnTo>
                    <a:lnTo>
                      <a:pt x="55" y="13"/>
                    </a:lnTo>
                    <a:lnTo>
                      <a:pt x="58" y="11"/>
                    </a:lnTo>
                    <a:lnTo>
                      <a:pt x="57" y="10"/>
                    </a:lnTo>
                    <a:lnTo>
                      <a:pt x="51" y="7"/>
                    </a:lnTo>
                    <a:lnTo>
                      <a:pt x="42" y="5"/>
                    </a:ln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4" name="Freeform 182">
                <a:extLst>
                  <a:ext uri="{FF2B5EF4-FFF2-40B4-BE49-F238E27FC236}">
                    <a16:creationId xmlns:a16="http://schemas.microsoft.com/office/drawing/2014/main" id="{B9D069C8-F0CC-5EA4-B6CC-312FFE105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1409"/>
                <a:ext cx="19" cy="4"/>
              </a:xfrm>
              <a:custGeom>
                <a:avLst/>
                <a:gdLst>
                  <a:gd name="T0" fmla="*/ 31 w 59"/>
                  <a:gd name="T1" fmla="*/ 3 h 14"/>
                  <a:gd name="T2" fmla="*/ 19 w 59"/>
                  <a:gd name="T3" fmla="*/ 2 h 14"/>
                  <a:gd name="T4" fmla="*/ 10 w 59"/>
                  <a:gd name="T5" fmla="*/ 0 h 14"/>
                  <a:gd name="T6" fmla="*/ 3 w 59"/>
                  <a:gd name="T7" fmla="*/ 0 h 14"/>
                  <a:gd name="T8" fmla="*/ 0 w 59"/>
                  <a:gd name="T9" fmla="*/ 2 h 14"/>
                  <a:gd name="T10" fmla="*/ 3 w 59"/>
                  <a:gd name="T11" fmla="*/ 3 h 14"/>
                  <a:gd name="T12" fmla="*/ 9 w 59"/>
                  <a:gd name="T13" fmla="*/ 6 h 14"/>
                  <a:gd name="T14" fmla="*/ 18 w 59"/>
                  <a:gd name="T15" fmla="*/ 7 h 14"/>
                  <a:gd name="T16" fmla="*/ 30 w 59"/>
                  <a:gd name="T17" fmla="*/ 10 h 14"/>
                  <a:gd name="T18" fmla="*/ 41 w 59"/>
                  <a:gd name="T19" fmla="*/ 12 h 14"/>
                  <a:gd name="T20" fmla="*/ 50 w 59"/>
                  <a:gd name="T21" fmla="*/ 12 h 14"/>
                  <a:gd name="T22" fmla="*/ 56 w 59"/>
                  <a:gd name="T23" fmla="*/ 14 h 14"/>
                  <a:gd name="T24" fmla="*/ 59 w 59"/>
                  <a:gd name="T25" fmla="*/ 12 h 14"/>
                  <a:gd name="T26" fmla="*/ 58 w 59"/>
                  <a:gd name="T27" fmla="*/ 10 h 14"/>
                  <a:gd name="T28" fmla="*/ 52 w 59"/>
                  <a:gd name="T29" fmla="*/ 7 h 14"/>
                  <a:gd name="T30" fmla="*/ 43 w 59"/>
                  <a:gd name="T31" fmla="*/ 6 h 14"/>
                  <a:gd name="T32" fmla="*/ 31 w 59"/>
                  <a:gd name="T33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14">
                    <a:moveTo>
                      <a:pt x="31" y="3"/>
                    </a:moveTo>
                    <a:lnTo>
                      <a:pt x="19" y="2"/>
                    </a:lnTo>
                    <a:lnTo>
                      <a:pt x="10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" y="3"/>
                    </a:lnTo>
                    <a:lnTo>
                      <a:pt x="9" y="6"/>
                    </a:lnTo>
                    <a:lnTo>
                      <a:pt x="18" y="7"/>
                    </a:lnTo>
                    <a:lnTo>
                      <a:pt x="30" y="10"/>
                    </a:lnTo>
                    <a:lnTo>
                      <a:pt x="41" y="12"/>
                    </a:lnTo>
                    <a:lnTo>
                      <a:pt x="50" y="12"/>
                    </a:lnTo>
                    <a:lnTo>
                      <a:pt x="56" y="14"/>
                    </a:lnTo>
                    <a:lnTo>
                      <a:pt x="59" y="12"/>
                    </a:lnTo>
                    <a:lnTo>
                      <a:pt x="58" y="10"/>
                    </a:lnTo>
                    <a:lnTo>
                      <a:pt x="52" y="7"/>
                    </a:lnTo>
                    <a:lnTo>
                      <a:pt x="43" y="6"/>
                    </a:lnTo>
                    <a:lnTo>
                      <a:pt x="31" y="3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5" name="Freeform 183">
                <a:extLst>
                  <a:ext uri="{FF2B5EF4-FFF2-40B4-BE49-F238E27FC236}">
                    <a16:creationId xmlns:a16="http://schemas.microsoft.com/office/drawing/2014/main" id="{6797D379-A7CA-ABE2-75D9-04C08ADB73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5" y="1425"/>
                <a:ext cx="5" cy="4"/>
              </a:xfrm>
              <a:custGeom>
                <a:avLst/>
                <a:gdLst>
                  <a:gd name="T0" fmla="*/ 5 w 14"/>
                  <a:gd name="T1" fmla="*/ 0 h 12"/>
                  <a:gd name="T2" fmla="*/ 3 w 14"/>
                  <a:gd name="T3" fmla="*/ 1 h 12"/>
                  <a:gd name="T4" fmla="*/ 2 w 14"/>
                  <a:gd name="T5" fmla="*/ 3 h 12"/>
                  <a:gd name="T6" fmla="*/ 0 w 14"/>
                  <a:gd name="T7" fmla="*/ 5 h 12"/>
                  <a:gd name="T8" fmla="*/ 0 w 14"/>
                  <a:gd name="T9" fmla="*/ 7 h 12"/>
                  <a:gd name="T10" fmla="*/ 2 w 14"/>
                  <a:gd name="T11" fmla="*/ 9 h 12"/>
                  <a:gd name="T12" fmla="*/ 3 w 14"/>
                  <a:gd name="T13" fmla="*/ 11 h 12"/>
                  <a:gd name="T14" fmla="*/ 6 w 14"/>
                  <a:gd name="T15" fmla="*/ 12 h 12"/>
                  <a:gd name="T16" fmla="*/ 8 w 14"/>
                  <a:gd name="T17" fmla="*/ 12 h 12"/>
                  <a:gd name="T18" fmla="*/ 11 w 14"/>
                  <a:gd name="T19" fmla="*/ 11 h 12"/>
                  <a:gd name="T20" fmla="*/ 14 w 14"/>
                  <a:gd name="T21" fmla="*/ 9 h 12"/>
                  <a:gd name="T22" fmla="*/ 14 w 14"/>
                  <a:gd name="T23" fmla="*/ 8 h 12"/>
                  <a:gd name="T24" fmla="*/ 14 w 14"/>
                  <a:gd name="T25" fmla="*/ 5 h 12"/>
                  <a:gd name="T26" fmla="*/ 12 w 14"/>
                  <a:gd name="T27" fmla="*/ 4 h 12"/>
                  <a:gd name="T28" fmla="*/ 11 w 14"/>
                  <a:gd name="T29" fmla="*/ 1 h 12"/>
                  <a:gd name="T30" fmla="*/ 8 w 14"/>
                  <a:gd name="T31" fmla="*/ 0 h 12"/>
                  <a:gd name="T32" fmla="*/ 5 w 14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2">
                    <a:moveTo>
                      <a:pt x="5" y="0"/>
                    </a:moveTo>
                    <a:lnTo>
                      <a:pt x="3" y="1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3" y="11"/>
                    </a:lnTo>
                    <a:lnTo>
                      <a:pt x="6" y="12"/>
                    </a:lnTo>
                    <a:lnTo>
                      <a:pt x="8" y="12"/>
                    </a:lnTo>
                    <a:lnTo>
                      <a:pt x="11" y="11"/>
                    </a:lnTo>
                    <a:lnTo>
                      <a:pt x="14" y="9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2" y="4"/>
                    </a:lnTo>
                    <a:lnTo>
                      <a:pt x="11" y="1"/>
                    </a:lnTo>
                    <a:lnTo>
                      <a:pt x="8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6" name="Freeform 184">
                <a:extLst>
                  <a:ext uri="{FF2B5EF4-FFF2-40B4-BE49-F238E27FC236}">
                    <a16:creationId xmlns:a16="http://schemas.microsoft.com/office/drawing/2014/main" id="{22C2874C-B05C-CD9A-0805-AB894F4A0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5" y="1416"/>
                <a:ext cx="8" cy="7"/>
              </a:xfrm>
              <a:custGeom>
                <a:avLst/>
                <a:gdLst>
                  <a:gd name="T0" fmla="*/ 11 w 26"/>
                  <a:gd name="T1" fmla="*/ 0 h 20"/>
                  <a:gd name="T2" fmla="*/ 6 w 26"/>
                  <a:gd name="T3" fmla="*/ 1 h 20"/>
                  <a:gd name="T4" fmla="*/ 2 w 26"/>
                  <a:gd name="T5" fmla="*/ 4 h 20"/>
                  <a:gd name="T6" fmla="*/ 0 w 26"/>
                  <a:gd name="T7" fmla="*/ 8 h 20"/>
                  <a:gd name="T8" fmla="*/ 0 w 26"/>
                  <a:gd name="T9" fmla="*/ 12 h 20"/>
                  <a:gd name="T10" fmla="*/ 3 w 26"/>
                  <a:gd name="T11" fmla="*/ 16 h 20"/>
                  <a:gd name="T12" fmla="*/ 6 w 26"/>
                  <a:gd name="T13" fmla="*/ 19 h 20"/>
                  <a:gd name="T14" fmla="*/ 11 w 26"/>
                  <a:gd name="T15" fmla="*/ 20 h 20"/>
                  <a:gd name="T16" fmla="*/ 17 w 26"/>
                  <a:gd name="T17" fmla="*/ 20 h 20"/>
                  <a:gd name="T18" fmla="*/ 21 w 26"/>
                  <a:gd name="T19" fmla="*/ 19 h 20"/>
                  <a:gd name="T20" fmla="*/ 24 w 26"/>
                  <a:gd name="T21" fmla="*/ 16 h 20"/>
                  <a:gd name="T22" fmla="*/ 26 w 26"/>
                  <a:gd name="T23" fmla="*/ 13 h 20"/>
                  <a:gd name="T24" fmla="*/ 26 w 26"/>
                  <a:gd name="T25" fmla="*/ 9 h 20"/>
                  <a:gd name="T26" fmla="*/ 24 w 26"/>
                  <a:gd name="T27" fmla="*/ 5 h 20"/>
                  <a:gd name="T28" fmla="*/ 20 w 26"/>
                  <a:gd name="T29" fmla="*/ 3 h 20"/>
                  <a:gd name="T30" fmla="*/ 15 w 26"/>
                  <a:gd name="T31" fmla="*/ 0 h 20"/>
                  <a:gd name="T32" fmla="*/ 11 w 26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0">
                    <a:moveTo>
                      <a:pt x="11" y="0"/>
                    </a:moveTo>
                    <a:lnTo>
                      <a:pt x="6" y="1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3" y="16"/>
                    </a:lnTo>
                    <a:lnTo>
                      <a:pt x="6" y="19"/>
                    </a:lnTo>
                    <a:lnTo>
                      <a:pt x="11" y="20"/>
                    </a:lnTo>
                    <a:lnTo>
                      <a:pt x="17" y="20"/>
                    </a:lnTo>
                    <a:lnTo>
                      <a:pt x="21" y="19"/>
                    </a:lnTo>
                    <a:lnTo>
                      <a:pt x="24" y="16"/>
                    </a:lnTo>
                    <a:lnTo>
                      <a:pt x="26" y="13"/>
                    </a:lnTo>
                    <a:lnTo>
                      <a:pt x="26" y="9"/>
                    </a:lnTo>
                    <a:lnTo>
                      <a:pt x="24" y="5"/>
                    </a:lnTo>
                    <a:lnTo>
                      <a:pt x="20" y="3"/>
                    </a:lnTo>
                    <a:lnTo>
                      <a:pt x="15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7" name="Freeform 185">
                <a:extLst>
                  <a:ext uri="{FF2B5EF4-FFF2-40B4-BE49-F238E27FC236}">
                    <a16:creationId xmlns:a16="http://schemas.microsoft.com/office/drawing/2014/main" id="{FA49684A-AC0B-A06C-42D5-612C50CB8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5" y="1455"/>
                <a:ext cx="9" cy="6"/>
              </a:xfrm>
              <a:custGeom>
                <a:avLst/>
                <a:gdLst>
                  <a:gd name="T0" fmla="*/ 9 w 25"/>
                  <a:gd name="T1" fmla="*/ 0 h 20"/>
                  <a:gd name="T2" fmla="*/ 5 w 25"/>
                  <a:gd name="T3" fmla="*/ 2 h 20"/>
                  <a:gd name="T4" fmla="*/ 2 w 25"/>
                  <a:gd name="T5" fmla="*/ 4 h 20"/>
                  <a:gd name="T6" fmla="*/ 0 w 25"/>
                  <a:gd name="T7" fmla="*/ 8 h 20"/>
                  <a:gd name="T8" fmla="*/ 0 w 25"/>
                  <a:gd name="T9" fmla="*/ 12 h 20"/>
                  <a:gd name="T10" fmla="*/ 2 w 25"/>
                  <a:gd name="T11" fmla="*/ 16 h 20"/>
                  <a:gd name="T12" fmla="*/ 6 w 25"/>
                  <a:gd name="T13" fmla="*/ 19 h 20"/>
                  <a:gd name="T14" fmla="*/ 11 w 25"/>
                  <a:gd name="T15" fmla="*/ 20 h 20"/>
                  <a:gd name="T16" fmla="*/ 17 w 25"/>
                  <a:gd name="T17" fmla="*/ 20 h 20"/>
                  <a:gd name="T18" fmla="*/ 21 w 25"/>
                  <a:gd name="T19" fmla="*/ 19 h 20"/>
                  <a:gd name="T20" fmla="*/ 24 w 25"/>
                  <a:gd name="T21" fmla="*/ 16 h 20"/>
                  <a:gd name="T22" fmla="*/ 25 w 25"/>
                  <a:gd name="T23" fmla="*/ 14 h 20"/>
                  <a:gd name="T24" fmla="*/ 25 w 25"/>
                  <a:gd name="T25" fmla="*/ 10 h 20"/>
                  <a:gd name="T26" fmla="*/ 24 w 25"/>
                  <a:gd name="T27" fmla="*/ 6 h 20"/>
                  <a:gd name="T28" fmla="*/ 20 w 25"/>
                  <a:gd name="T29" fmla="*/ 3 h 20"/>
                  <a:gd name="T30" fmla="*/ 15 w 25"/>
                  <a:gd name="T31" fmla="*/ 2 h 20"/>
                  <a:gd name="T32" fmla="*/ 9 w 25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20">
                    <a:moveTo>
                      <a:pt x="9" y="0"/>
                    </a:moveTo>
                    <a:lnTo>
                      <a:pt x="5" y="2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6" y="19"/>
                    </a:lnTo>
                    <a:lnTo>
                      <a:pt x="11" y="20"/>
                    </a:lnTo>
                    <a:lnTo>
                      <a:pt x="17" y="20"/>
                    </a:lnTo>
                    <a:lnTo>
                      <a:pt x="21" y="19"/>
                    </a:lnTo>
                    <a:lnTo>
                      <a:pt x="24" y="16"/>
                    </a:lnTo>
                    <a:lnTo>
                      <a:pt x="25" y="14"/>
                    </a:lnTo>
                    <a:lnTo>
                      <a:pt x="25" y="10"/>
                    </a:lnTo>
                    <a:lnTo>
                      <a:pt x="24" y="6"/>
                    </a:lnTo>
                    <a:lnTo>
                      <a:pt x="20" y="3"/>
                    </a:lnTo>
                    <a:lnTo>
                      <a:pt x="15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8" name="Freeform 186">
                <a:extLst>
                  <a:ext uri="{FF2B5EF4-FFF2-40B4-BE49-F238E27FC236}">
                    <a16:creationId xmlns:a16="http://schemas.microsoft.com/office/drawing/2014/main" id="{AFE0EE11-E3AD-A798-609E-4419CA70B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" y="1441"/>
                <a:ext cx="9" cy="6"/>
              </a:xfrm>
              <a:custGeom>
                <a:avLst/>
                <a:gdLst>
                  <a:gd name="T0" fmla="*/ 10 w 25"/>
                  <a:gd name="T1" fmla="*/ 0 h 20"/>
                  <a:gd name="T2" fmla="*/ 6 w 25"/>
                  <a:gd name="T3" fmla="*/ 1 h 20"/>
                  <a:gd name="T4" fmla="*/ 1 w 25"/>
                  <a:gd name="T5" fmla="*/ 4 h 20"/>
                  <a:gd name="T6" fmla="*/ 0 w 25"/>
                  <a:gd name="T7" fmla="*/ 8 h 20"/>
                  <a:gd name="T8" fmla="*/ 0 w 25"/>
                  <a:gd name="T9" fmla="*/ 12 h 20"/>
                  <a:gd name="T10" fmla="*/ 3 w 25"/>
                  <a:gd name="T11" fmla="*/ 16 h 20"/>
                  <a:gd name="T12" fmla="*/ 6 w 25"/>
                  <a:gd name="T13" fmla="*/ 17 h 20"/>
                  <a:gd name="T14" fmla="*/ 10 w 25"/>
                  <a:gd name="T15" fmla="*/ 20 h 20"/>
                  <a:gd name="T16" fmla="*/ 16 w 25"/>
                  <a:gd name="T17" fmla="*/ 20 h 20"/>
                  <a:gd name="T18" fmla="*/ 20 w 25"/>
                  <a:gd name="T19" fmla="*/ 19 h 20"/>
                  <a:gd name="T20" fmla="*/ 23 w 25"/>
                  <a:gd name="T21" fmla="*/ 16 h 20"/>
                  <a:gd name="T22" fmla="*/ 25 w 25"/>
                  <a:gd name="T23" fmla="*/ 12 h 20"/>
                  <a:gd name="T24" fmla="*/ 25 w 25"/>
                  <a:gd name="T25" fmla="*/ 8 h 20"/>
                  <a:gd name="T26" fmla="*/ 23 w 25"/>
                  <a:gd name="T27" fmla="*/ 4 h 20"/>
                  <a:gd name="T28" fmla="*/ 19 w 25"/>
                  <a:gd name="T29" fmla="*/ 1 h 20"/>
                  <a:gd name="T30" fmla="*/ 15 w 25"/>
                  <a:gd name="T31" fmla="*/ 0 h 20"/>
                  <a:gd name="T32" fmla="*/ 10 w 25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20">
                    <a:moveTo>
                      <a:pt x="10" y="0"/>
                    </a:moveTo>
                    <a:lnTo>
                      <a:pt x="6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3" y="16"/>
                    </a:lnTo>
                    <a:lnTo>
                      <a:pt x="6" y="17"/>
                    </a:lnTo>
                    <a:lnTo>
                      <a:pt x="10" y="20"/>
                    </a:lnTo>
                    <a:lnTo>
                      <a:pt x="16" y="20"/>
                    </a:lnTo>
                    <a:lnTo>
                      <a:pt x="20" y="19"/>
                    </a:lnTo>
                    <a:lnTo>
                      <a:pt x="23" y="16"/>
                    </a:lnTo>
                    <a:lnTo>
                      <a:pt x="25" y="12"/>
                    </a:lnTo>
                    <a:lnTo>
                      <a:pt x="25" y="8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5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39" name="Freeform 187">
                <a:extLst>
                  <a:ext uri="{FF2B5EF4-FFF2-40B4-BE49-F238E27FC236}">
                    <a16:creationId xmlns:a16="http://schemas.microsoft.com/office/drawing/2014/main" id="{63E08A97-027F-F5AC-1218-249EC1750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1400"/>
                <a:ext cx="8" cy="7"/>
              </a:xfrm>
              <a:custGeom>
                <a:avLst/>
                <a:gdLst>
                  <a:gd name="T0" fmla="*/ 9 w 26"/>
                  <a:gd name="T1" fmla="*/ 0 h 20"/>
                  <a:gd name="T2" fmla="*/ 5 w 26"/>
                  <a:gd name="T3" fmla="*/ 1 h 20"/>
                  <a:gd name="T4" fmla="*/ 2 w 26"/>
                  <a:gd name="T5" fmla="*/ 4 h 20"/>
                  <a:gd name="T6" fmla="*/ 0 w 26"/>
                  <a:gd name="T7" fmla="*/ 8 h 20"/>
                  <a:gd name="T8" fmla="*/ 0 w 26"/>
                  <a:gd name="T9" fmla="*/ 12 h 20"/>
                  <a:gd name="T10" fmla="*/ 2 w 26"/>
                  <a:gd name="T11" fmla="*/ 16 h 20"/>
                  <a:gd name="T12" fmla="*/ 6 w 26"/>
                  <a:gd name="T13" fmla="*/ 19 h 20"/>
                  <a:gd name="T14" fmla="*/ 11 w 26"/>
                  <a:gd name="T15" fmla="*/ 20 h 20"/>
                  <a:gd name="T16" fmla="*/ 15 w 26"/>
                  <a:gd name="T17" fmla="*/ 20 h 20"/>
                  <a:gd name="T18" fmla="*/ 20 w 26"/>
                  <a:gd name="T19" fmla="*/ 19 h 20"/>
                  <a:gd name="T20" fmla="*/ 24 w 26"/>
                  <a:gd name="T21" fmla="*/ 16 h 20"/>
                  <a:gd name="T22" fmla="*/ 26 w 26"/>
                  <a:gd name="T23" fmla="*/ 13 h 20"/>
                  <a:gd name="T24" fmla="*/ 24 w 26"/>
                  <a:gd name="T25" fmla="*/ 9 h 20"/>
                  <a:gd name="T26" fmla="*/ 23 w 26"/>
                  <a:gd name="T27" fmla="*/ 5 h 20"/>
                  <a:gd name="T28" fmla="*/ 20 w 26"/>
                  <a:gd name="T29" fmla="*/ 3 h 20"/>
                  <a:gd name="T30" fmla="*/ 15 w 26"/>
                  <a:gd name="T31" fmla="*/ 0 h 20"/>
                  <a:gd name="T32" fmla="*/ 9 w 26"/>
                  <a:gd name="T3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0">
                    <a:moveTo>
                      <a:pt x="9" y="0"/>
                    </a:moveTo>
                    <a:lnTo>
                      <a:pt x="5" y="1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6" y="19"/>
                    </a:lnTo>
                    <a:lnTo>
                      <a:pt x="11" y="20"/>
                    </a:lnTo>
                    <a:lnTo>
                      <a:pt x="15" y="20"/>
                    </a:lnTo>
                    <a:lnTo>
                      <a:pt x="20" y="19"/>
                    </a:lnTo>
                    <a:lnTo>
                      <a:pt x="24" y="16"/>
                    </a:lnTo>
                    <a:lnTo>
                      <a:pt x="26" y="13"/>
                    </a:lnTo>
                    <a:lnTo>
                      <a:pt x="24" y="9"/>
                    </a:lnTo>
                    <a:lnTo>
                      <a:pt x="23" y="5"/>
                    </a:lnTo>
                    <a:lnTo>
                      <a:pt x="20" y="3"/>
                    </a:lnTo>
                    <a:lnTo>
                      <a:pt x="15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0" name="Freeform 188">
                <a:extLst>
                  <a:ext uri="{FF2B5EF4-FFF2-40B4-BE49-F238E27FC236}">
                    <a16:creationId xmlns:a16="http://schemas.microsoft.com/office/drawing/2014/main" id="{077A2904-92A7-F3A5-6F6D-049E4211C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" y="1398"/>
                <a:ext cx="28" cy="5"/>
              </a:xfrm>
              <a:custGeom>
                <a:avLst/>
                <a:gdLst>
                  <a:gd name="T0" fmla="*/ 43 w 85"/>
                  <a:gd name="T1" fmla="*/ 5 h 16"/>
                  <a:gd name="T2" fmla="*/ 27 w 85"/>
                  <a:gd name="T3" fmla="*/ 3 h 16"/>
                  <a:gd name="T4" fmla="*/ 13 w 85"/>
                  <a:gd name="T5" fmla="*/ 1 h 16"/>
                  <a:gd name="T6" fmla="*/ 3 w 85"/>
                  <a:gd name="T7" fmla="*/ 0 h 16"/>
                  <a:gd name="T8" fmla="*/ 0 w 85"/>
                  <a:gd name="T9" fmla="*/ 1 h 16"/>
                  <a:gd name="T10" fmla="*/ 3 w 85"/>
                  <a:gd name="T11" fmla="*/ 3 h 16"/>
                  <a:gd name="T12" fmla="*/ 12 w 85"/>
                  <a:gd name="T13" fmla="*/ 5 h 16"/>
                  <a:gd name="T14" fmla="*/ 25 w 85"/>
                  <a:gd name="T15" fmla="*/ 9 h 16"/>
                  <a:gd name="T16" fmla="*/ 42 w 85"/>
                  <a:gd name="T17" fmla="*/ 12 h 16"/>
                  <a:gd name="T18" fmla="*/ 58 w 85"/>
                  <a:gd name="T19" fmla="*/ 15 h 16"/>
                  <a:gd name="T20" fmla="*/ 73 w 85"/>
                  <a:gd name="T21" fmla="*/ 16 h 16"/>
                  <a:gd name="T22" fmla="*/ 82 w 85"/>
                  <a:gd name="T23" fmla="*/ 16 h 16"/>
                  <a:gd name="T24" fmla="*/ 85 w 85"/>
                  <a:gd name="T25" fmla="*/ 16 h 16"/>
                  <a:gd name="T26" fmla="*/ 82 w 85"/>
                  <a:gd name="T27" fmla="*/ 15 h 16"/>
                  <a:gd name="T28" fmla="*/ 73 w 85"/>
                  <a:gd name="T29" fmla="*/ 12 h 16"/>
                  <a:gd name="T30" fmla="*/ 59 w 85"/>
                  <a:gd name="T31" fmla="*/ 8 h 16"/>
                  <a:gd name="T32" fmla="*/ 43 w 85"/>
                  <a:gd name="T3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5" h="16">
                    <a:moveTo>
                      <a:pt x="43" y="5"/>
                    </a:moveTo>
                    <a:lnTo>
                      <a:pt x="27" y="3"/>
                    </a:lnTo>
                    <a:lnTo>
                      <a:pt x="13" y="1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3" y="3"/>
                    </a:lnTo>
                    <a:lnTo>
                      <a:pt x="12" y="5"/>
                    </a:lnTo>
                    <a:lnTo>
                      <a:pt x="25" y="9"/>
                    </a:lnTo>
                    <a:lnTo>
                      <a:pt x="42" y="12"/>
                    </a:lnTo>
                    <a:lnTo>
                      <a:pt x="58" y="15"/>
                    </a:lnTo>
                    <a:lnTo>
                      <a:pt x="73" y="16"/>
                    </a:lnTo>
                    <a:lnTo>
                      <a:pt x="82" y="16"/>
                    </a:lnTo>
                    <a:lnTo>
                      <a:pt x="85" y="16"/>
                    </a:lnTo>
                    <a:lnTo>
                      <a:pt x="82" y="15"/>
                    </a:lnTo>
                    <a:lnTo>
                      <a:pt x="73" y="12"/>
                    </a:lnTo>
                    <a:lnTo>
                      <a:pt x="59" y="8"/>
                    </a:lnTo>
                    <a:lnTo>
                      <a:pt x="43" y="5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1" name="Freeform 189">
                <a:extLst>
                  <a:ext uri="{FF2B5EF4-FFF2-40B4-BE49-F238E27FC236}">
                    <a16:creationId xmlns:a16="http://schemas.microsoft.com/office/drawing/2014/main" id="{FE03117D-DE04-C3E3-7C41-0E40A29CAB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3" y="1392"/>
                <a:ext cx="20" cy="3"/>
              </a:xfrm>
              <a:custGeom>
                <a:avLst/>
                <a:gdLst>
                  <a:gd name="T0" fmla="*/ 30 w 60"/>
                  <a:gd name="T1" fmla="*/ 2 h 10"/>
                  <a:gd name="T2" fmla="*/ 18 w 60"/>
                  <a:gd name="T3" fmla="*/ 1 h 10"/>
                  <a:gd name="T4" fmla="*/ 9 w 60"/>
                  <a:gd name="T5" fmla="*/ 0 h 10"/>
                  <a:gd name="T6" fmla="*/ 3 w 60"/>
                  <a:gd name="T7" fmla="*/ 0 h 10"/>
                  <a:gd name="T8" fmla="*/ 0 w 60"/>
                  <a:gd name="T9" fmla="*/ 0 h 10"/>
                  <a:gd name="T10" fmla="*/ 3 w 60"/>
                  <a:gd name="T11" fmla="*/ 1 h 10"/>
                  <a:gd name="T12" fmla="*/ 9 w 60"/>
                  <a:gd name="T13" fmla="*/ 2 h 10"/>
                  <a:gd name="T14" fmla="*/ 18 w 60"/>
                  <a:gd name="T15" fmla="*/ 5 h 10"/>
                  <a:gd name="T16" fmla="*/ 30 w 60"/>
                  <a:gd name="T17" fmla="*/ 7 h 10"/>
                  <a:gd name="T18" fmla="*/ 40 w 60"/>
                  <a:gd name="T19" fmla="*/ 9 h 10"/>
                  <a:gd name="T20" fmla="*/ 49 w 60"/>
                  <a:gd name="T21" fmla="*/ 10 h 10"/>
                  <a:gd name="T22" fmla="*/ 57 w 60"/>
                  <a:gd name="T23" fmla="*/ 10 h 10"/>
                  <a:gd name="T24" fmla="*/ 60 w 60"/>
                  <a:gd name="T25" fmla="*/ 10 h 10"/>
                  <a:gd name="T26" fmla="*/ 57 w 60"/>
                  <a:gd name="T27" fmla="*/ 9 h 10"/>
                  <a:gd name="T28" fmla="*/ 51 w 60"/>
                  <a:gd name="T29" fmla="*/ 7 h 10"/>
                  <a:gd name="T30" fmla="*/ 42 w 60"/>
                  <a:gd name="T31" fmla="*/ 5 h 10"/>
                  <a:gd name="T32" fmla="*/ 30 w 60"/>
                  <a:gd name="T3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10">
                    <a:moveTo>
                      <a:pt x="30" y="2"/>
                    </a:moveTo>
                    <a:lnTo>
                      <a:pt x="18" y="1"/>
                    </a:lnTo>
                    <a:lnTo>
                      <a:pt x="9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1"/>
                    </a:lnTo>
                    <a:lnTo>
                      <a:pt x="9" y="2"/>
                    </a:lnTo>
                    <a:lnTo>
                      <a:pt x="18" y="5"/>
                    </a:lnTo>
                    <a:lnTo>
                      <a:pt x="30" y="7"/>
                    </a:lnTo>
                    <a:lnTo>
                      <a:pt x="40" y="9"/>
                    </a:lnTo>
                    <a:lnTo>
                      <a:pt x="49" y="10"/>
                    </a:lnTo>
                    <a:lnTo>
                      <a:pt x="57" y="10"/>
                    </a:lnTo>
                    <a:lnTo>
                      <a:pt x="60" y="10"/>
                    </a:lnTo>
                    <a:lnTo>
                      <a:pt x="57" y="9"/>
                    </a:lnTo>
                    <a:lnTo>
                      <a:pt x="51" y="7"/>
                    </a:lnTo>
                    <a:lnTo>
                      <a:pt x="42" y="5"/>
                    </a:ln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2" name="Freeform 190">
                <a:extLst>
                  <a:ext uri="{FF2B5EF4-FFF2-40B4-BE49-F238E27FC236}">
                    <a16:creationId xmlns:a16="http://schemas.microsoft.com/office/drawing/2014/main" id="{A8A20FFA-632C-8324-3473-8C3D875DE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1409"/>
                <a:ext cx="19" cy="3"/>
              </a:xfrm>
              <a:custGeom>
                <a:avLst/>
                <a:gdLst>
                  <a:gd name="T0" fmla="*/ 30 w 58"/>
                  <a:gd name="T1" fmla="*/ 3 h 10"/>
                  <a:gd name="T2" fmla="*/ 18 w 58"/>
                  <a:gd name="T3" fmla="*/ 2 h 10"/>
                  <a:gd name="T4" fmla="*/ 9 w 58"/>
                  <a:gd name="T5" fmla="*/ 0 h 10"/>
                  <a:gd name="T6" fmla="*/ 3 w 58"/>
                  <a:gd name="T7" fmla="*/ 0 h 10"/>
                  <a:gd name="T8" fmla="*/ 0 w 58"/>
                  <a:gd name="T9" fmla="*/ 0 h 10"/>
                  <a:gd name="T10" fmla="*/ 2 w 58"/>
                  <a:gd name="T11" fmla="*/ 2 h 10"/>
                  <a:gd name="T12" fmla="*/ 8 w 58"/>
                  <a:gd name="T13" fmla="*/ 3 h 10"/>
                  <a:gd name="T14" fmla="*/ 17 w 58"/>
                  <a:gd name="T15" fmla="*/ 6 h 10"/>
                  <a:gd name="T16" fmla="*/ 29 w 58"/>
                  <a:gd name="T17" fmla="*/ 7 h 10"/>
                  <a:gd name="T18" fmla="*/ 40 w 58"/>
                  <a:gd name="T19" fmla="*/ 8 h 10"/>
                  <a:gd name="T20" fmla="*/ 49 w 58"/>
                  <a:gd name="T21" fmla="*/ 10 h 10"/>
                  <a:gd name="T22" fmla="*/ 55 w 58"/>
                  <a:gd name="T23" fmla="*/ 10 h 10"/>
                  <a:gd name="T24" fmla="*/ 58 w 58"/>
                  <a:gd name="T25" fmla="*/ 10 h 10"/>
                  <a:gd name="T26" fmla="*/ 57 w 58"/>
                  <a:gd name="T27" fmla="*/ 8 h 10"/>
                  <a:gd name="T28" fmla="*/ 51 w 58"/>
                  <a:gd name="T29" fmla="*/ 7 h 10"/>
                  <a:gd name="T30" fmla="*/ 42 w 58"/>
                  <a:gd name="T31" fmla="*/ 6 h 10"/>
                  <a:gd name="T32" fmla="*/ 30 w 58"/>
                  <a:gd name="T33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0">
                    <a:moveTo>
                      <a:pt x="30" y="3"/>
                    </a:moveTo>
                    <a:lnTo>
                      <a:pt x="18" y="2"/>
                    </a:lnTo>
                    <a:lnTo>
                      <a:pt x="9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8" y="3"/>
                    </a:lnTo>
                    <a:lnTo>
                      <a:pt x="17" y="6"/>
                    </a:lnTo>
                    <a:lnTo>
                      <a:pt x="29" y="7"/>
                    </a:lnTo>
                    <a:lnTo>
                      <a:pt x="40" y="8"/>
                    </a:lnTo>
                    <a:lnTo>
                      <a:pt x="49" y="10"/>
                    </a:lnTo>
                    <a:lnTo>
                      <a:pt x="55" y="10"/>
                    </a:lnTo>
                    <a:lnTo>
                      <a:pt x="58" y="10"/>
                    </a:lnTo>
                    <a:lnTo>
                      <a:pt x="57" y="8"/>
                    </a:lnTo>
                    <a:lnTo>
                      <a:pt x="51" y="7"/>
                    </a:lnTo>
                    <a:lnTo>
                      <a:pt x="42" y="6"/>
                    </a:lnTo>
                    <a:lnTo>
                      <a:pt x="30" y="3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3" name="Freeform 191">
                <a:extLst>
                  <a:ext uri="{FF2B5EF4-FFF2-40B4-BE49-F238E27FC236}">
                    <a16:creationId xmlns:a16="http://schemas.microsoft.com/office/drawing/2014/main" id="{67FF836E-D2B6-D1D2-A46B-7BA425C4B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5" y="1425"/>
                <a:ext cx="5" cy="2"/>
              </a:xfrm>
              <a:custGeom>
                <a:avLst/>
                <a:gdLst>
                  <a:gd name="T0" fmla="*/ 6 w 15"/>
                  <a:gd name="T1" fmla="*/ 0 h 7"/>
                  <a:gd name="T2" fmla="*/ 3 w 15"/>
                  <a:gd name="T3" fmla="*/ 1 h 7"/>
                  <a:gd name="T4" fmla="*/ 1 w 15"/>
                  <a:gd name="T5" fmla="*/ 1 h 7"/>
                  <a:gd name="T6" fmla="*/ 0 w 15"/>
                  <a:gd name="T7" fmla="*/ 3 h 7"/>
                  <a:gd name="T8" fmla="*/ 1 w 15"/>
                  <a:gd name="T9" fmla="*/ 4 h 7"/>
                  <a:gd name="T10" fmla="*/ 1 w 15"/>
                  <a:gd name="T11" fmla="*/ 5 h 7"/>
                  <a:gd name="T12" fmla="*/ 3 w 15"/>
                  <a:gd name="T13" fmla="*/ 7 h 7"/>
                  <a:gd name="T14" fmla="*/ 6 w 15"/>
                  <a:gd name="T15" fmla="*/ 7 h 7"/>
                  <a:gd name="T16" fmla="*/ 7 w 15"/>
                  <a:gd name="T17" fmla="*/ 7 h 7"/>
                  <a:gd name="T18" fmla="*/ 10 w 15"/>
                  <a:gd name="T19" fmla="*/ 7 h 7"/>
                  <a:gd name="T20" fmla="*/ 13 w 15"/>
                  <a:gd name="T21" fmla="*/ 5 h 7"/>
                  <a:gd name="T22" fmla="*/ 15 w 15"/>
                  <a:gd name="T23" fmla="*/ 4 h 7"/>
                  <a:gd name="T24" fmla="*/ 15 w 15"/>
                  <a:gd name="T25" fmla="*/ 3 h 7"/>
                  <a:gd name="T26" fmla="*/ 13 w 15"/>
                  <a:gd name="T27" fmla="*/ 1 h 7"/>
                  <a:gd name="T28" fmla="*/ 12 w 15"/>
                  <a:gd name="T29" fmla="*/ 1 h 7"/>
                  <a:gd name="T30" fmla="*/ 9 w 15"/>
                  <a:gd name="T31" fmla="*/ 0 h 7"/>
                  <a:gd name="T32" fmla="*/ 6 w 15"/>
                  <a:gd name="T3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7">
                    <a:moveTo>
                      <a:pt x="6" y="0"/>
                    </a:move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3" y="7"/>
                    </a:lnTo>
                    <a:lnTo>
                      <a:pt x="6" y="7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3" y="5"/>
                    </a:lnTo>
                    <a:lnTo>
                      <a:pt x="15" y="4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4" name="Freeform 192">
                <a:extLst>
                  <a:ext uri="{FF2B5EF4-FFF2-40B4-BE49-F238E27FC236}">
                    <a16:creationId xmlns:a16="http://schemas.microsoft.com/office/drawing/2014/main" id="{794BE321-4F8A-FDA0-CD78-38579F2E6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" y="1416"/>
                <a:ext cx="9" cy="4"/>
              </a:xfrm>
              <a:custGeom>
                <a:avLst/>
                <a:gdLst>
                  <a:gd name="T0" fmla="*/ 12 w 25"/>
                  <a:gd name="T1" fmla="*/ 0 h 12"/>
                  <a:gd name="T2" fmla="*/ 7 w 25"/>
                  <a:gd name="T3" fmla="*/ 1 h 12"/>
                  <a:gd name="T4" fmla="*/ 3 w 25"/>
                  <a:gd name="T5" fmla="*/ 3 h 12"/>
                  <a:gd name="T6" fmla="*/ 1 w 25"/>
                  <a:gd name="T7" fmla="*/ 5 h 12"/>
                  <a:gd name="T8" fmla="*/ 0 w 25"/>
                  <a:gd name="T9" fmla="*/ 8 h 12"/>
                  <a:gd name="T10" fmla="*/ 1 w 25"/>
                  <a:gd name="T11" fmla="*/ 9 h 12"/>
                  <a:gd name="T12" fmla="*/ 6 w 25"/>
                  <a:gd name="T13" fmla="*/ 12 h 12"/>
                  <a:gd name="T14" fmla="*/ 9 w 25"/>
                  <a:gd name="T15" fmla="*/ 12 h 12"/>
                  <a:gd name="T16" fmla="*/ 15 w 25"/>
                  <a:gd name="T17" fmla="*/ 12 h 12"/>
                  <a:gd name="T18" fmla="*/ 19 w 25"/>
                  <a:gd name="T19" fmla="*/ 11 h 12"/>
                  <a:gd name="T20" fmla="*/ 24 w 25"/>
                  <a:gd name="T21" fmla="*/ 9 h 12"/>
                  <a:gd name="T22" fmla="*/ 25 w 25"/>
                  <a:gd name="T23" fmla="*/ 7 h 12"/>
                  <a:gd name="T24" fmla="*/ 25 w 25"/>
                  <a:gd name="T25" fmla="*/ 4 h 12"/>
                  <a:gd name="T26" fmla="*/ 24 w 25"/>
                  <a:gd name="T27" fmla="*/ 3 h 12"/>
                  <a:gd name="T28" fmla="*/ 21 w 25"/>
                  <a:gd name="T29" fmla="*/ 1 h 12"/>
                  <a:gd name="T30" fmla="*/ 16 w 25"/>
                  <a:gd name="T31" fmla="*/ 0 h 12"/>
                  <a:gd name="T32" fmla="*/ 12 w 25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2">
                    <a:moveTo>
                      <a:pt x="12" y="0"/>
                    </a:moveTo>
                    <a:lnTo>
                      <a:pt x="7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6" y="12"/>
                    </a:lnTo>
                    <a:lnTo>
                      <a:pt x="9" y="12"/>
                    </a:lnTo>
                    <a:lnTo>
                      <a:pt x="15" y="12"/>
                    </a:lnTo>
                    <a:lnTo>
                      <a:pt x="19" y="11"/>
                    </a:lnTo>
                    <a:lnTo>
                      <a:pt x="24" y="9"/>
                    </a:lnTo>
                    <a:lnTo>
                      <a:pt x="25" y="7"/>
                    </a:lnTo>
                    <a:lnTo>
                      <a:pt x="25" y="4"/>
                    </a:lnTo>
                    <a:lnTo>
                      <a:pt x="24" y="3"/>
                    </a:lnTo>
                    <a:lnTo>
                      <a:pt x="21" y="1"/>
                    </a:lnTo>
                    <a:lnTo>
                      <a:pt x="16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5" name="Freeform 193">
                <a:extLst>
                  <a:ext uri="{FF2B5EF4-FFF2-40B4-BE49-F238E27FC236}">
                    <a16:creationId xmlns:a16="http://schemas.microsoft.com/office/drawing/2014/main" id="{9ED12A05-D3EA-DA8D-A9B0-155EF2DC3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5" y="1455"/>
                <a:ext cx="8" cy="4"/>
              </a:xfrm>
              <a:custGeom>
                <a:avLst/>
                <a:gdLst>
                  <a:gd name="T0" fmla="*/ 10 w 25"/>
                  <a:gd name="T1" fmla="*/ 0 h 12"/>
                  <a:gd name="T2" fmla="*/ 6 w 25"/>
                  <a:gd name="T3" fmla="*/ 2 h 12"/>
                  <a:gd name="T4" fmla="*/ 3 w 25"/>
                  <a:gd name="T5" fmla="*/ 4 h 12"/>
                  <a:gd name="T6" fmla="*/ 1 w 25"/>
                  <a:gd name="T7" fmla="*/ 6 h 12"/>
                  <a:gd name="T8" fmla="*/ 0 w 25"/>
                  <a:gd name="T9" fmla="*/ 8 h 12"/>
                  <a:gd name="T10" fmla="*/ 1 w 25"/>
                  <a:gd name="T11" fmla="*/ 10 h 12"/>
                  <a:gd name="T12" fmla="*/ 6 w 25"/>
                  <a:gd name="T13" fmla="*/ 12 h 12"/>
                  <a:gd name="T14" fmla="*/ 9 w 25"/>
                  <a:gd name="T15" fmla="*/ 12 h 12"/>
                  <a:gd name="T16" fmla="*/ 15 w 25"/>
                  <a:gd name="T17" fmla="*/ 12 h 12"/>
                  <a:gd name="T18" fmla="*/ 19 w 25"/>
                  <a:gd name="T19" fmla="*/ 11 h 12"/>
                  <a:gd name="T20" fmla="*/ 22 w 25"/>
                  <a:gd name="T21" fmla="*/ 10 h 12"/>
                  <a:gd name="T22" fmla="*/ 25 w 25"/>
                  <a:gd name="T23" fmla="*/ 7 h 12"/>
                  <a:gd name="T24" fmla="*/ 25 w 25"/>
                  <a:gd name="T25" fmla="*/ 6 h 12"/>
                  <a:gd name="T26" fmla="*/ 24 w 25"/>
                  <a:gd name="T27" fmla="*/ 3 h 12"/>
                  <a:gd name="T28" fmla="*/ 21 w 25"/>
                  <a:gd name="T29" fmla="*/ 2 h 12"/>
                  <a:gd name="T30" fmla="*/ 16 w 25"/>
                  <a:gd name="T31" fmla="*/ 0 h 12"/>
                  <a:gd name="T32" fmla="*/ 10 w 25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2">
                    <a:moveTo>
                      <a:pt x="10" y="0"/>
                    </a:moveTo>
                    <a:lnTo>
                      <a:pt x="6" y="2"/>
                    </a:lnTo>
                    <a:lnTo>
                      <a:pt x="3" y="4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6" y="12"/>
                    </a:lnTo>
                    <a:lnTo>
                      <a:pt x="9" y="12"/>
                    </a:lnTo>
                    <a:lnTo>
                      <a:pt x="15" y="12"/>
                    </a:lnTo>
                    <a:lnTo>
                      <a:pt x="19" y="11"/>
                    </a:lnTo>
                    <a:lnTo>
                      <a:pt x="22" y="10"/>
                    </a:lnTo>
                    <a:lnTo>
                      <a:pt x="25" y="7"/>
                    </a:lnTo>
                    <a:lnTo>
                      <a:pt x="25" y="6"/>
                    </a:lnTo>
                    <a:lnTo>
                      <a:pt x="24" y="3"/>
                    </a:lnTo>
                    <a:lnTo>
                      <a:pt x="21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6" name="Freeform 194">
                <a:extLst>
                  <a:ext uri="{FF2B5EF4-FFF2-40B4-BE49-F238E27FC236}">
                    <a16:creationId xmlns:a16="http://schemas.microsoft.com/office/drawing/2014/main" id="{37F3AA33-14D8-8C25-A047-D69B6246A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" y="1441"/>
                <a:ext cx="8" cy="4"/>
              </a:xfrm>
              <a:custGeom>
                <a:avLst/>
                <a:gdLst>
                  <a:gd name="T0" fmla="*/ 12 w 25"/>
                  <a:gd name="T1" fmla="*/ 0 h 12"/>
                  <a:gd name="T2" fmla="*/ 8 w 25"/>
                  <a:gd name="T3" fmla="*/ 1 h 12"/>
                  <a:gd name="T4" fmla="*/ 3 w 25"/>
                  <a:gd name="T5" fmla="*/ 3 h 12"/>
                  <a:gd name="T6" fmla="*/ 2 w 25"/>
                  <a:gd name="T7" fmla="*/ 5 h 12"/>
                  <a:gd name="T8" fmla="*/ 0 w 25"/>
                  <a:gd name="T9" fmla="*/ 8 h 12"/>
                  <a:gd name="T10" fmla="*/ 2 w 25"/>
                  <a:gd name="T11" fmla="*/ 9 h 12"/>
                  <a:gd name="T12" fmla="*/ 6 w 25"/>
                  <a:gd name="T13" fmla="*/ 11 h 12"/>
                  <a:gd name="T14" fmla="*/ 9 w 25"/>
                  <a:gd name="T15" fmla="*/ 12 h 12"/>
                  <a:gd name="T16" fmla="*/ 15 w 25"/>
                  <a:gd name="T17" fmla="*/ 12 h 12"/>
                  <a:gd name="T18" fmla="*/ 20 w 25"/>
                  <a:gd name="T19" fmla="*/ 11 h 12"/>
                  <a:gd name="T20" fmla="*/ 24 w 25"/>
                  <a:gd name="T21" fmla="*/ 9 h 12"/>
                  <a:gd name="T22" fmla="*/ 25 w 25"/>
                  <a:gd name="T23" fmla="*/ 7 h 12"/>
                  <a:gd name="T24" fmla="*/ 25 w 25"/>
                  <a:gd name="T25" fmla="*/ 4 h 12"/>
                  <a:gd name="T26" fmla="*/ 24 w 25"/>
                  <a:gd name="T27" fmla="*/ 3 h 12"/>
                  <a:gd name="T28" fmla="*/ 21 w 25"/>
                  <a:gd name="T29" fmla="*/ 1 h 12"/>
                  <a:gd name="T30" fmla="*/ 17 w 25"/>
                  <a:gd name="T31" fmla="*/ 0 h 12"/>
                  <a:gd name="T32" fmla="*/ 12 w 25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2">
                    <a:moveTo>
                      <a:pt x="12" y="0"/>
                    </a:moveTo>
                    <a:lnTo>
                      <a:pt x="8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6" y="11"/>
                    </a:lnTo>
                    <a:lnTo>
                      <a:pt x="9" y="12"/>
                    </a:lnTo>
                    <a:lnTo>
                      <a:pt x="15" y="12"/>
                    </a:lnTo>
                    <a:lnTo>
                      <a:pt x="20" y="11"/>
                    </a:lnTo>
                    <a:lnTo>
                      <a:pt x="24" y="9"/>
                    </a:lnTo>
                    <a:lnTo>
                      <a:pt x="25" y="7"/>
                    </a:lnTo>
                    <a:lnTo>
                      <a:pt x="25" y="4"/>
                    </a:lnTo>
                    <a:lnTo>
                      <a:pt x="24" y="3"/>
                    </a:lnTo>
                    <a:lnTo>
                      <a:pt x="21" y="1"/>
                    </a:lnTo>
                    <a:lnTo>
                      <a:pt x="17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7" name="Freeform 195">
                <a:extLst>
                  <a:ext uri="{FF2B5EF4-FFF2-40B4-BE49-F238E27FC236}">
                    <a16:creationId xmlns:a16="http://schemas.microsoft.com/office/drawing/2014/main" id="{468916AE-37E9-4ACB-1BCD-0EE7C883E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1400"/>
                <a:ext cx="9" cy="4"/>
              </a:xfrm>
              <a:custGeom>
                <a:avLst/>
                <a:gdLst>
                  <a:gd name="T0" fmla="*/ 10 w 25"/>
                  <a:gd name="T1" fmla="*/ 0 h 12"/>
                  <a:gd name="T2" fmla="*/ 6 w 25"/>
                  <a:gd name="T3" fmla="*/ 1 h 12"/>
                  <a:gd name="T4" fmla="*/ 1 w 25"/>
                  <a:gd name="T5" fmla="*/ 3 h 12"/>
                  <a:gd name="T6" fmla="*/ 0 w 25"/>
                  <a:gd name="T7" fmla="*/ 5 h 12"/>
                  <a:gd name="T8" fmla="*/ 0 w 25"/>
                  <a:gd name="T9" fmla="*/ 8 h 12"/>
                  <a:gd name="T10" fmla="*/ 1 w 25"/>
                  <a:gd name="T11" fmla="*/ 9 h 12"/>
                  <a:gd name="T12" fmla="*/ 6 w 25"/>
                  <a:gd name="T13" fmla="*/ 12 h 12"/>
                  <a:gd name="T14" fmla="*/ 9 w 25"/>
                  <a:gd name="T15" fmla="*/ 12 h 12"/>
                  <a:gd name="T16" fmla="*/ 15 w 25"/>
                  <a:gd name="T17" fmla="*/ 12 h 12"/>
                  <a:gd name="T18" fmla="*/ 19 w 25"/>
                  <a:gd name="T19" fmla="*/ 11 h 12"/>
                  <a:gd name="T20" fmla="*/ 22 w 25"/>
                  <a:gd name="T21" fmla="*/ 9 h 12"/>
                  <a:gd name="T22" fmla="*/ 24 w 25"/>
                  <a:gd name="T23" fmla="*/ 7 h 12"/>
                  <a:gd name="T24" fmla="*/ 25 w 25"/>
                  <a:gd name="T25" fmla="*/ 4 h 12"/>
                  <a:gd name="T26" fmla="*/ 24 w 25"/>
                  <a:gd name="T27" fmla="*/ 3 h 12"/>
                  <a:gd name="T28" fmla="*/ 21 w 25"/>
                  <a:gd name="T29" fmla="*/ 1 h 12"/>
                  <a:gd name="T30" fmla="*/ 16 w 25"/>
                  <a:gd name="T31" fmla="*/ 0 h 12"/>
                  <a:gd name="T32" fmla="*/ 10 w 25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2">
                    <a:moveTo>
                      <a:pt x="10" y="0"/>
                    </a:moveTo>
                    <a:lnTo>
                      <a:pt x="6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6" y="12"/>
                    </a:lnTo>
                    <a:lnTo>
                      <a:pt x="9" y="12"/>
                    </a:lnTo>
                    <a:lnTo>
                      <a:pt x="15" y="12"/>
                    </a:lnTo>
                    <a:lnTo>
                      <a:pt x="19" y="11"/>
                    </a:lnTo>
                    <a:lnTo>
                      <a:pt x="22" y="9"/>
                    </a:lnTo>
                    <a:lnTo>
                      <a:pt x="24" y="7"/>
                    </a:lnTo>
                    <a:lnTo>
                      <a:pt x="25" y="4"/>
                    </a:lnTo>
                    <a:lnTo>
                      <a:pt x="24" y="3"/>
                    </a:lnTo>
                    <a:lnTo>
                      <a:pt x="21" y="1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8" name="Freeform 196">
                <a:extLst>
                  <a:ext uri="{FF2B5EF4-FFF2-40B4-BE49-F238E27FC236}">
                    <a16:creationId xmlns:a16="http://schemas.microsoft.com/office/drawing/2014/main" id="{4FB5114A-A97F-946C-F5A4-7AB7ECEDFB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1" y="1372"/>
                <a:ext cx="118" cy="31"/>
              </a:xfrm>
              <a:custGeom>
                <a:avLst/>
                <a:gdLst>
                  <a:gd name="T0" fmla="*/ 343 w 354"/>
                  <a:gd name="T1" fmla="*/ 43 h 92"/>
                  <a:gd name="T2" fmla="*/ 354 w 354"/>
                  <a:gd name="T3" fmla="*/ 72 h 92"/>
                  <a:gd name="T4" fmla="*/ 351 w 354"/>
                  <a:gd name="T5" fmla="*/ 92 h 92"/>
                  <a:gd name="T6" fmla="*/ 241 w 354"/>
                  <a:gd name="T7" fmla="*/ 85 h 92"/>
                  <a:gd name="T8" fmla="*/ 72 w 354"/>
                  <a:gd name="T9" fmla="*/ 59 h 92"/>
                  <a:gd name="T10" fmla="*/ 0 w 354"/>
                  <a:gd name="T11" fmla="*/ 45 h 92"/>
                  <a:gd name="T12" fmla="*/ 35 w 354"/>
                  <a:gd name="T13" fmla="*/ 13 h 92"/>
                  <a:gd name="T14" fmla="*/ 65 w 354"/>
                  <a:gd name="T15" fmla="*/ 0 h 92"/>
                  <a:gd name="T16" fmla="*/ 218 w 354"/>
                  <a:gd name="T17" fmla="*/ 25 h 92"/>
                  <a:gd name="T18" fmla="*/ 343 w 354"/>
                  <a:gd name="T19" fmla="*/ 4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4" h="92">
                    <a:moveTo>
                      <a:pt x="343" y="43"/>
                    </a:moveTo>
                    <a:lnTo>
                      <a:pt x="354" y="72"/>
                    </a:lnTo>
                    <a:lnTo>
                      <a:pt x="351" y="92"/>
                    </a:lnTo>
                    <a:lnTo>
                      <a:pt x="241" y="85"/>
                    </a:lnTo>
                    <a:lnTo>
                      <a:pt x="72" y="59"/>
                    </a:lnTo>
                    <a:lnTo>
                      <a:pt x="0" y="45"/>
                    </a:lnTo>
                    <a:lnTo>
                      <a:pt x="35" y="13"/>
                    </a:lnTo>
                    <a:lnTo>
                      <a:pt x="65" y="0"/>
                    </a:lnTo>
                    <a:lnTo>
                      <a:pt x="218" y="25"/>
                    </a:lnTo>
                    <a:lnTo>
                      <a:pt x="343" y="43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49" name="Freeform 197">
                <a:extLst>
                  <a:ext uri="{FF2B5EF4-FFF2-40B4-BE49-F238E27FC236}">
                    <a16:creationId xmlns:a16="http://schemas.microsoft.com/office/drawing/2014/main" id="{F2AEEF8D-82D4-2FB4-9D04-1C80DAD12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8" y="1365"/>
                <a:ext cx="47" cy="22"/>
              </a:xfrm>
              <a:custGeom>
                <a:avLst/>
                <a:gdLst>
                  <a:gd name="T0" fmla="*/ 140 w 140"/>
                  <a:gd name="T1" fmla="*/ 16 h 65"/>
                  <a:gd name="T2" fmla="*/ 103 w 140"/>
                  <a:gd name="T3" fmla="*/ 36 h 65"/>
                  <a:gd name="T4" fmla="*/ 80 w 140"/>
                  <a:gd name="T5" fmla="*/ 65 h 65"/>
                  <a:gd name="T6" fmla="*/ 0 w 140"/>
                  <a:gd name="T7" fmla="*/ 49 h 65"/>
                  <a:gd name="T8" fmla="*/ 22 w 140"/>
                  <a:gd name="T9" fmla="*/ 13 h 65"/>
                  <a:gd name="T10" fmla="*/ 62 w 140"/>
                  <a:gd name="T11" fmla="*/ 0 h 65"/>
                  <a:gd name="T12" fmla="*/ 140 w 140"/>
                  <a:gd name="T13" fmla="*/ 1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65">
                    <a:moveTo>
                      <a:pt x="140" y="16"/>
                    </a:moveTo>
                    <a:lnTo>
                      <a:pt x="103" y="36"/>
                    </a:lnTo>
                    <a:lnTo>
                      <a:pt x="80" y="65"/>
                    </a:lnTo>
                    <a:lnTo>
                      <a:pt x="0" y="49"/>
                    </a:lnTo>
                    <a:lnTo>
                      <a:pt x="22" y="13"/>
                    </a:lnTo>
                    <a:lnTo>
                      <a:pt x="62" y="0"/>
                    </a:lnTo>
                    <a:lnTo>
                      <a:pt x="140" y="1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0" name="Freeform 198">
                <a:extLst>
                  <a:ext uri="{FF2B5EF4-FFF2-40B4-BE49-F238E27FC236}">
                    <a16:creationId xmlns:a16="http://schemas.microsoft.com/office/drawing/2014/main" id="{CADA2B87-9D10-C897-A654-471A0829A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3" y="1380"/>
                <a:ext cx="115" cy="23"/>
              </a:xfrm>
              <a:custGeom>
                <a:avLst/>
                <a:gdLst>
                  <a:gd name="T0" fmla="*/ 345 w 345"/>
                  <a:gd name="T1" fmla="*/ 51 h 67"/>
                  <a:gd name="T2" fmla="*/ 322 w 345"/>
                  <a:gd name="T3" fmla="*/ 49 h 67"/>
                  <a:gd name="T4" fmla="*/ 300 w 345"/>
                  <a:gd name="T5" fmla="*/ 47 h 67"/>
                  <a:gd name="T6" fmla="*/ 279 w 345"/>
                  <a:gd name="T7" fmla="*/ 45 h 67"/>
                  <a:gd name="T8" fmla="*/ 258 w 345"/>
                  <a:gd name="T9" fmla="*/ 43 h 67"/>
                  <a:gd name="T10" fmla="*/ 238 w 345"/>
                  <a:gd name="T11" fmla="*/ 40 h 67"/>
                  <a:gd name="T12" fmla="*/ 218 w 345"/>
                  <a:gd name="T13" fmla="*/ 38 h 67"/>
                  <a:gd name="T14" fmla="*/ 197 w 345"/>
                  <a:gd name="T15" fmla="*/ 35 h 67"/>
                  <a:gd name="T16" fmla="*/ 178 w 345"/>
                  <a:gd name="T17" fmla="*/ 32 h 67"/>
                  <a:gd name="T18" fmla="*/ 159 w 345"/>
                  <a:gd name="T19" fmla="*/ 30 h 67"/>
                  <a:gd name="T20" fmla="*/ 138 w 345"/>
                  <a:gd name="T21" fmla="*/ 26 h 67"/>
                  <a:gd name="T22" fmla="*/ 119 w 345"/>
                  <a:gd name="T23" fmla="*/ 23 h 67"/>
                  <a:gd name="T24" fmla="*/ 98 w 345"/>
                  <a:gd name="T25" fmla="*/ 19 h 67"/>
                  <a:gd name="T26" fmla="*/ 78 w 345"/>
                  <a:gd name="T27" fmla="*/ 15 h 67"/>
                  <a:gd name="T28" fmla="*/ 58 w 345"/>
                  <a:gd name="T29" fmla="*/ 10 h 67"/>
                  <a:gd name="T30" fmla="*/ 35 w 345"/>
                  <a:gd name="T31" fmla="*/ 6 h 67"/>
                  <a:gd name="T32" fmla="*/ 14 w 345"/>
                  <a:gd name="T33" fmla="*/ 0 h 67"/>
                  <a:gd name="T34" fmla="*/ 0 w 345"/>
                  <a:gd name="T35" fmla="*/ 27 h 67"/>
                  <a:gd name="T36" fmla="*/ 20 w 345"/>
                  <a:gd name="T37" fmla="*/ 30 h 67"/>
                  <a:gd name="T38" fmla="*/ 41 w 345"/>
                  <a:gd name="T39" fmla="*/ 32 h 67"/>
                  <a:gd name="T40" fmla="*/ 62 w 345"/>
                  <a:gd name="T41" fmla="*/ 36 h 67"/>
                  <a:gd name="T42" fmla="*/ 83 w 345"/>
                  <a:gd name="T43" fmla="*/ 39 h 67"/>
                  <a:gd name="T44" fmla="*/ 104 w 345"/>
                  <a:gd name="T45" fmla="*/ 41 h 67"/>
                  <a:gd name="T46" fmla="*/ 123 w 345"/>
                  <a:gd name="T47" fmla="*/ 44 h 67"/>
                  <a:gd name="T48" fmla="*/ 144 w 345"/>
                  <a:gd name="T49" fmla="*/ 47 h 67"/>
                  <a:gd name="T50" fmla="*/ 165 w 345"/>
                  <a:gd name="T51" fmla="*/ 49 h 67"/>
                  <a:gd name="T52" fmla="*/ 185 w 345"/>
                  <a:gd name="T53" fmla="*/ 52 h 67"/>
                  <a:gd name="T54" fmla="*/ 206 w 345"/>
                  <a:gd name="T55" fmla="*/ 55 h 67"/>
                  <a:gd name="T56" fmla="*/ 226 w 345"/>
                  <a:gd name="T57" fmla="*/ 56 h 67"/>
                  <a:gd name="T58" fmla="*/ 246 w 345"/>
                  <a:gd name="T59" fmla="*/ 59 h 67"/>
                  <a:gd name="T60" fmla="*/ 267 w 345"/>
                  <a:gd name="T61" fmla="*/ 61 h 67"/>
                  <a:gd name="T62" fmla="*/ 288 w 345"/>
                  <a:gd name="T63" fmla="*/ 63 h 67"/>
                  <a:gd name="T64" fmla="*/ 309 w 345"/>
                  <a:gd name="T65" fmla="*/ 65 h 67"/>
                  <a:gd name="T66" fmla="*/ 330 w 345"/>
                  <a:gd name="T67" fmla="*/ 67 h 67"/>
                  <a:gd name="T68" fmla="*/ 345 w 345"/>
                  <a:gd name="T69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45" h="67">
                    <a:moveTo>
                      <a:pt x="345" y="51"/>
                    </a:moveTo>
                    <a:lnTo>
                      <a:pt x="322" y="49"/>
                    </a:lnTo>
                    <a:lnTo>
                      <a:pt x="300" y="47"/>
                    </a:lnTo>
                    <a:lnTo>
                      <a:pt x="279" y="45"/>
                    </a:lnTo>
                    <a:lnTo>
                      <a:pt x="258" y="43"/>
                    </a:lnTo>
                    <a:lnTo>
                      <a:pt x="238" y="40"/>
                    </a:lnTo>
                    <a:lnTo>
                      <a:pt x="218" y="38"/>
                    </a:lnTo>
                    <a:lnTo>
                      <a:pt x="197" y="35"/>
                    </a:lnTo>
                    <a:lnTo>
                      <a:pt x="178" y="32"/>
                    </a:lnTo>
                    <a:lnTo>
                      <a:pt x="159" y="30"/>
                    </a:lnTo>
                    <a:lnTo>
                      <a:pt x="138" y="26"/>
                    </a:lnTo>
                    <a:lnTo>
                      <a:pt x="119" y="23"/>
                    </a:lnTo>
                    <a:lnTo>
                      <a:pt x="98" y="19"/>
                    </a:lnTo>
                    <a:lnTo>
                      <a:pt x="78" y="15"/>
                    </a:lnTo>
                    <a:lnTo>
                      <a:pt x="58" y="10"/>
                    </a:lnTo>
                    <a:lnTo>
                      <a:pt x="35" y="6"/>
                    </a:lnTo>
                    <a:lnTo>
                      <a:pt x="14" y="0"/>
                    </a:lnTo>
                    <a:lnTo>
                      <a:pt x="0" y="27"/>
                    </a:lnTo>
                    <a:lnTo>
                      <a:pt x="20" y="30"/>
                    </a:lnTo>
                    <a:lnTo>
                      <a:pt x="41" y="32"/>
                    </a:lnTo>
                    <a:lnTo>
                      <a:pt x="62" y="36"/>
                    </a:lnTo>
                    <a:lnTo>
                      <a:pt x="83" y="39"/>
                    </a:lnTo>
                    <a:lnTo>
                      <a:pt x="104" y="41"/>
                    </a:lnTo>
                    <a:lnTo>
                      <a:pt x="123" y="44"/>
                    </a:lnTo>
                    <a:lnTo>
                      <a:pt x="144" y="47"/>
                    </a:lnTo>
                    <a:lnTo>
                      <a:pt x="165" y="49"/>
                    </a:lnTo>
                    <a:lnTo>
                      <a:pt x="185" y="52"/>
                    </a:lnTo>
                    <a:lnTo>
                      <a:pt x="206" y="55"/>
                    </a:lnTo>
                    <a:lnTo>
                      <a:pt x="226" y="56"/>
                    </a:lnTo>
                    <a:lnTo>
                      <a:pt x="246" y="59"/>
                    </a:lnTo>
                    <a:lnTo>
                      <a:pt x="267" y="61"/>
                    </a:lnTo>
                    <a:lnTo>
                      <a:pt x="288" y="63"/>
                    </a:lnTo>
                    <a:lnTo>
                      <a:pt x="309" y="65"/>
                    </a:lnTo>
                    <a:lnTo>
                      <a:pt x="330" y="67"/>
                    </a:lnTo>
                    <a:lnTo>
                      <a:pt x="345" y="5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1" name="Freeform 199">
                <a:extLst>
                  <a:ext uri="{FF2B5EF4-FFF2-40B4-BE49-F238E27FC236}">
                    <a16:creationId xmlns:a16="http://schemas.microsoft.com/office/drawing/2014/main" id="{19E2C94E-0374-7708-1538-E7A7E16A29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9" y="1374"/>
                <a:ext cx="29" cy="13"/>
              </a:xfrm>
              <a:custGeom>
                <a:avLst/>
                <a:gdLst>
                  <a:gd name="T0" fmla="*/ 84 w 85"/>
                  <a:gd name="T1" fmla="*/ 18 h 38"/>
                  <a:gd name="T2" fmla="*/ 11 w 85"/>
                  <a:gd name="T3" fmla="*/ 0 h 38"/>
                  <a:gd name="T4" fmla="*/ 0 w 85"/>
                  <a:gd name="T5" fmla="*/ 18 h 38"/>
                  <a:gd name="T6" fmla="*/ 76 w 85"/>
                  <a:gd name="T7" fmla="*/ 38 h 38"/>
                  <a:gd name="T8" fmla="*/ 78 w 85"/>
                  <a:gd name="T9" fmla="*/ 36 h 38"/>
                  <a:gd name="T10" fmla="*/ 82 w 85"/>
                  <a:gd name="T11" fmla="*/ 30 h 38"/>
                  <a:gd name="T12" fmla="*/ 85 w 85"/>
                  <a:gd name="T13" fmla="*/ 24 h 38"/>
                  <a:gd name="T14" fmla="*/ 84 w 85"/>
                  <a:gd name="T15" fmla="*/ 1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5" h="38">
                    <a:moveTo>
                      <a:pt x="84" y="18"/>
                    </a:moveTo>
                    <a:lnTo>
                      <a:pt x="11" y="0"/>
                    </a:lnTo>
                    <a:lnTo>
                      <a:pt x="0" y="18"/>
                    </a:lnTo>
                    <a:lnTo>
                      <a:pt x="76" y="38"/>
                    </a:lnTo>
                    <a:lnTo>
                      <a:pt x="78" y="36"/>
                    </a:lnTo>
                    <a:lnTo>
                      <a:pt x="82" y="30"/>
                    </a:lnTo>
                    <a:lnTo>
                      <a:pt x="85" y="24"/>
                    </a:lnTo>
                    <a:lnTo>
                      <a:pt x="84" y="18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2" name="Freeform 200">
                <a:extLst>
                  <a:ext uri="{FF2B5EF4-FFF2-40B4-BE49-F238E27FC236}">
                    <a16:creationId xmlns:a16="http://schemas.microsoft.com/office/drawing/2014/main" id="{823CE136-5D5E-D75F-8AAE-23A5775A6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4" y="1325"/>
                <a:ext cx="154" cy="55"/>
              </a:xfrm>
              <a:custGeom>
                <a:avLst/>
                <a:gdLst>
                  <a:gd name="T0" fmla="*/ 463 w 463"/>
                  <a:gd name="T1" fmla="*/ 53 h 167"/>
                  <a:gd name="T2" fmla="*/ 384 w 463"/>
                  <a:gd name="T3" fmla="*/ 167 h 167"/>
                  <a:gd name="T4" fmla="*/ 249 w 463"/>
                  <a:gd name="T5" fmla="*/ 153 h 167"/>
                  <a:gd name="T6" fmla="*/ 136 w 463"/>
                  <a:gd name="T7" fmla="*/ 129 h 167"/>
                  <a:gd name="T8" fmla="*/ 0 w 463"/>
                  <a:gd name="T9" fmla="*/ 102 h 167"/>
                  <a:gd name="T10" fmla="*/ 100 w 463"/>
                  <a:gd name="T11" fmla="*/ 0 h 167"/>
                  <a:gd name="T12" fmla="*/ 463 w 463"/>
                  <a:gd name="T13" fmla="*/ 5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3" h="167">
                    <a:moveTo>
                      <a:pt x="463" y="53"/>
                    </a:moveTo>
                    <a:lnTo>
                      <a:pt x="384" y="167"/>
                    </a:lnTo>
                    <a:lnTo>
                      <a:pt x="249" y="153"/>
                    </a:lnTo>
                    <a:lnTo>
                      <a:pt x="136" y="129"/>
                    </a:lnTo>
                    <a:lnTo>
                      <a:pt x="0" y="102"/>
                    </a:lnTo>
                    <a:lnTo>
                      <a:pt x="100" y="0"/>
                    </a:lnTo>
                    <a:lnTo>
                      <a:pt x="463" y="53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3" name="Freeform 201">
                <a:extLst>
                  <a:ext uri="{FF2B5EF4-FFF2-40B4-BE49-F238E27FC236}">
                    <a16:creationId xmlns:a16="http://schemas.microsoft.com/office/drawing/2014/main" id="{F10B28B3-9656-3953-A899-22CF3FCE9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" y="1297"/>
                <a:ext cx="152" cy="28"/>
              </a:xfrm>
              <a:custGeom>
                <a:avLst/>
                <a:gdLst>
                  <a:gd name="T0" fmla="*/ 457 w 457"/>
                  <a:gd name="T1" fmla="*/ 60 h 85"/>
                  <a:gd name="T2" fmla="*/ 43 w 457"/>
                  <a:gd name="T3" fmla="*/ 0 h 85"/>
                  <a:gd name="T4" fmla="*/ 0 w 457"/>
                  <a:gd name="T5" fmla="*/ 25 h 85"/>
                  <a:gd name="T6" fmla="*/ 457 w 457"/>
                  <a:gd name="T7" fmla="*/ 85 h 85"/>
                  <a:gd name="T8" fmla="*/ 457 w 457"/>
                  <a:gd name="T9" fmla="*/ 6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85">
                    <a:moveTo>
                      <a:pt x="457" y="60"/>
                    </a:moveTo>
                    <a:lnTo>
                      <a:pt x="43" y="0"/>
                    </a:lnTo>
                    <a:lnTo>
                      <a:pt x="0" y="25"/>
                    </a:lnTo>
                    <a:lnTo>
                      <a:pt x="457" y="85"/>
                    </a:lnTo>
                    <a:lnTo>
                      <a:pt x="457" y="6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4" name="Freeform 202">
                <a:extLst>
                  <a:ext uri="{FF2B5EF4-FFF2-40B4-BE49-F238E27FC236}">
                    <a16:creationId xmlns:a16="http://schemas.microsoft.com/office/drawing/2014/main" id="{31C2923C-2ECE-7682-9E65-404C5D6EE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9" y="1328"/>
                <a:ext cx="35" cy="12"/>
              </a:xfrm>
              <a:custGeom>
                <a:avLst/>
                <a:gdLst>
                  <a:gd name="T0" fmla="*/ 93 w 103"/>
                  <a:gd name="T1" fmla="*/ 8 h 37"/>
                  <a:gd name="T2" fmla="*/ 103 w 103"/>
                  <a:gd name="T3" fmla="*/ 37 h 37"/>
                  <a:gd name="T4" fmla="*/ 0 w 103"/>
                  <a:gd name="T5" fmla="*/ 25 h 37"/>
                  <a:gd name="T6" fmla="*/ 29 w 103"/>
                  <a:gd name="T7" fmla="*/ 0 h 37"/>
                  <a:gd name="T8" fmla="*/ 93 w 103"/>
                  <a:gd name="T9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37">
                    <a:moveTo>
                      <a:pt x="93" y="8"/>
                    </a:moveTo>
                    <a:lnTo>
                      <a:pt x="103" y="37"/>
                    </a:lnTo>
                    <a:lnTo>
                      <a:pt x="0" y="25"/>
                    </a:lnTo>
                    <a:lnTo>
                      <a:pt x="29" y="0"/>
                    </a:lnTo>
                    <a:lnTo>
                      <a:pt x="93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5" name="Freeform 203">
                <a:extLst>
                  <a:ext uri="{FF2B5EF4-FFF2-40B4-BE49-F238E27FC236}">
                    <a16:creationId xmlns:a16="http://schemas.microsoft.com/office/drawing/2014/main" id="{0DFB15A5-3C09-7F65-E540-3DA405357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3" y="1336"/>
                <a:ext cx="31" cy="13"/>
              </a:xfrm>
              <a:custGeom>
                <a:avLst/>
                <a:gdLst>
                  <a:gd name="T0" fmla="*/ 75 w 93"/>
                  <a:gd name="T1" fmla="*/ 4 h 38"/>
                  <a:gd name="T2" fmla="*/ 93 w 93"/>
                  <a:gd name="T3" fmla="*/ 38 h 38"/>
                  <a:gd name="T4" fmla="*/ 0 w 93"/>
                  <a:gd name="T5" fmla="*/ 22 h 38"/>
                  <a:gd name="T6" fmla="*/ 23 w 93"/>
                  <a:gd name="T7" fmla="*/ 0 h 38"/>
                  <a:gd name="T8" fmla="*/ 75 w 93"/>
                  <a:gd name="T9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38">
                    <a:moveTo>
                      <a:pt x="75" y="4"/>
                    </a:moveTo>
                    <a:lnTo>
                      <a:pt x="93" y="38"/>
                    </a:lnTo>
                    <a:lnTo>
                      <a:pt x="0" y="22"/>
                    </a:lnTo>
                    <a:lnTo>
                      <a:pt x="23" y="0"/>
                    </a:lnTo>
                    <a:lnTo>
                      <a:pt x="75" y="4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6" name="Freeform 204">
                <a:extLst>
                  <a:ext uri="{FF2B5EF4-FFF2-40B4-BE49-F238E27FC236}">
                    <a16:creationId xmlns:a16="http://schemas.microsoft.com/office/drawing/2014/main" id="{F72263CE-44AF-7D6C-4E87-A5E328239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346"/>
                <a:ext cx="34" cy="14"/>
              </a:xfrm>
              <a:custGeom>
                <a:avLst/>
                <a:gdLst>
                  <a:gd name="T0" fmla="*/ 86 w 100"/>
                  <a:gd name="T1" fmla="*/ 13 h 42"/>
                  <a:gd name="T2" fmla="*/ 100 w 100"/>
                  <a:gd name="T3" fmla="*/ 42 h 42"/>
                  <a:gd name="T4" fmla="*/ 0 w 100"/>
                  <a:gd name="T5" fmla="*/ 21 h 42"/>
                  <a:gd name="T6" fmla="*/ 24 w 100"/>
                  <a:gd name="T7" fmla="*/ 0 h 42"/>
                  <a:gd name="T8" fmla="*/ 86 w 100"/>
                  <a:gd name="T9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42">
                    <a:moveTo>
                      <a:pt x="86" y="13"/>
                    </a:moveTo>
                    <a:lnTo>
                      <a:pt x="100" y="42"/>
                    </a:lnTo>
                    <a:lnTo>
                      <a:pt x="0" y="21"/>
                    </a:lnTo>
                    <a:lnTo>
                      <a:pt x="24" y="0"/>
                    </a:lnTo>
                    <a:lnTo>
                      <a:pt x="86" y="13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7" name="Freeform 205">
                <a:extLst>
                  <a:ext uri="{FF2B5EF4-FFF2-40B4-BE49-F238E27FC236}">
                    <a16:creationId xmlns:a16="http://schemas.microsoft.com/office/drawing/2014/main" id="{78634DF0-893F-6371-1A70-EEC114693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1339"/>
                <a:ext cx="29" cy="14"/>
              </a:xfrm>
              <a:custGeom>
                <a:avLst/>
                <a:gdLst>
                  <a:gd name="T0" fmla="*/ 82 w 89"/>
                  <a:gd name="T1" fmla="*/ 14 h 43"/>
                  <a:gd name="T2" fmla="*/ 89 w 89"/>
                  <a:gd name="T3" fmla="*/ 43 h 43"/>
                  <a:gd name="T4" fmla="*/ 0 w 89"/>
                  <a:gd name="T5" fmla="*/ 30 h 43"/>
                  <a:gd name="T6" fmla="*/ 21 w 89"/>
                  <a:gd name="T7" fmla="*/ 0 h 43"/>
                  <a:gd name="T8" fmla="*/ 82 w 89"/>
                  <a:gd name="T9" fmla="*/ 1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43">
                    <a:moveTo>
                      <a:pt x="82" y="14"/>
                    </a:moveTo>
                    <a:lnTo>
                      <a:pt x="89" y="43"/>
                    </a:lnTo>
                    <a:lnTo>
                      <a:pt x="0" y="30"/>
                    </a:lnTo>
                    <a:lnTo>
                      <a:pt x="21" y="0"/>
                    </a:lnTo>
                    <a:lnTo>
                      <a:pt x="82" y="14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8" name="Freeform 206">
                <a:extLst>
                  <a:ext uri="{FF2B5EF4-FFF2-40B4-BE49-F238E27FC236}">
                    <a16:creationId xmlns:a16="http://schemas.microsoft.com/office/drawing/2014/main" id="{FC190E07-4115-18F6-E62A-FB583B0B2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" y="1323"/>
                <a:ext cx="27" cy="13"/>
              </a:xfrm>
              <a:custGeom>
                <a:avLst/>
                <a:gdLst>
                  <a:gd name="T0" fmla="*/ 74 w 79"/>
                  <a:gd name="T1" fmla="*/ 9 h 38"/>
                  <a:gd name="T2" fmla="*/ 79 w 79"/>
                  <a:gd name="T3" fmla="*/ 38 h 38"/>
                  <a:gd name="T4" fmla="*/ 0 w 79"/>
                  <a:gd name="T5" fmla="*/ 25 h 38"/>
                  <a:gd name="T6" fmla="*/ 13 w 79"/>
                  <a:gd name="T7" fmla="*/ 0 h 38"/>
                  <a:gd name="T8" fmla="*/ 74 w 79"/>
                  <a:gd name="T9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8">
                    <a:moveTo>
                      <a:pt x="74" y="9"/>
                    </a:moveTo>
                    <a:lnTo>
                      <a:pt x="79" y="38"/>
                    </a:lnTo>
                    <a:lnTo>
                      <a:pt x="0" y="25"/>
                    </a:lnTo>
                    <a:lnTo>
                      <a:pt x="13" y="0"/>
                    </a:lnTo>
                    <a:lnTo>
                      <a:pt x="74" y="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59" name="Freeform 207">
                <a:extLst>
                  <a:ext uri="{FF2B5EF4-FFF2-40B4-BE49-F238E27FC236}">
                    <a16:creationId xmlns:a16="http://schemas.microsoft.com/office/drawing/2014/main" id="{59FC9F1C-D6CC-926E-1EAF-14550F250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" y="1294"/>
                <a:ext cx="30" cy="11"/>
              </a:xfrm>
              <a:custGeom>
                <a:avLst/>
                <a:gdLst>
                  <a:gd name="T0" fmla="*/ 80 w 89"/>
                  <a:gd name="T1" fmla="*/ 16 h 33"/>
                  <a:gd name="T2" fmla="*/ 89 w 89"/>
                  <a:gd name="T3" fmla="*/ 33 h 33"/>
                  <a:gd name="T4" fmla="*/ 0 w 89"/>
                  <a:gd name="T5" fmla="*/ 22 h 33"/>
                  <a:gd name="T6" fmla="*/ 9 w 89"/>
                  <a:gd name="T7" fmla="*/ 0 h 33"/>
                  <a:gd name="T8" fmla="*/ 12 w 89"/>
                  <a:gd name="T9" fmla="*/ 0 h 33"/>
                  <a:gd name="T10" fmla="*/ 21 w 89"/>
                  <a:gd name="T11" fmla="*/ 2 h 33"/>
                  <a:gd name="T12" fmla="*/ 31 w 89"/>
                  <a:gd name="T13" fmla="*/ 3 h 33"/>
                  <a:gd name="T14" fmla="*/ 45 w 89"/>
                  <a:gd name="T15" fmla="*/ 6 h 33"/>
                  <a:gd name="T16" fmla="*/ 58 w 89"/>
                  <a:gd name="T17" fmla="*/ 8 h 33"/>
                  <a:gd name="T18" fmla="*/ 70 w 89"/>
                  <a:gd name="T19" fmla="*/ 11 h 33"/>
                  <a:gd name="T20" fmla="*/ 77 w 89"/>
                  <a:gd name="T21" fmla="*/ 14 h 33"/>
                  <a:gd name="T22" fmla="*/ 80 w 89"/>
                  <a:gd name="T23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33">
                    <a:moveTo>
                      <a:pt x="80" y="16"/>
                    </a:moveTo>
                    <a:lnTo>
                      <a:pt x="89" y="33"/>
                    </a:lnTo>
                    <a:lnTo>
                      <a:pt x="0" y="22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21" y="2"/>
                    </a:lnTo>
                    <a:lnTo>
                      <a:pt x="31" y="3"/>
                    </a:lnTo>
                    <a:lnTo>
                      <a:pt x="45" y="6"/>
                    </a:lnTo>
                    <a:lnTo>
                      <a:pt x="58" y="8"/>
                    </a:lnTo>
                    <a:lnTo>
                      <a:pt x="70" y="11"/>
                    </a:lnTo>
                    <a:lnTo>
                      <a:pt x="77" y="14"/>
                    </a:lnTo>
                    <a:lnTo>
                      <a:pt x="80" y="1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0" name="Freeform 208">
                <a:extLst>
                  <a:ext uri="{FF2B5EF4-FFF2-40B4-BE49-F238E27FC236}">
                    <a16:creationId xmlns:a16="http://schemas.microsoft.com/office/drawing/2014/main" id="{C5D0826D-E8D0-7D5C-2843-DDA0C6A5B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" y="1288"/>
                <a:ext cx="30" cy="12"/>
              </a:xfrm>
              <a:custGeom>
                <a:avLst/>
                <a:gdLst>
                  <a:gd name="T0" fmla="*/ 85 w 89"/>
                  <a:gd name="T1" fmla="*/ 7 h 36"/>
                  <a:gd name="T2" fmla="*/ 89 w 89"/>
                  <a:gd name="T3" fmla="*/ 36 h 36"/>
                  <a:gd name="T4" fmla="*/ 0 w 89"/>
                  <a:gd name="T5" fmla="*/ 24 h 36"/>
                  <a:gd name="T6" fmla="*/ 27 w 89"/>
                  <a:gd name="T7" fmla="*/ 0 h 36"/>
                  <a:gd name="T8" fmla="*/ 85 w 89"/>
                  <a:gd name="T9" fmla="*/ 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6">
                    <a:moveTo>
                      <a:pt x="85" y="7"/>
                    </a:moveTo>
                    <a:lnTo>
                      <a:pt x="89" y="36"/>
                    </a:lnTo>
                    <a:lnTo>
                      <a:pt x="0" y="24"/>
                    </a:lnTo>
                    <a:lnTo>
                      <a:pt x="27" y="0"/>
                    </a:lnTo>
                    <a:lnTo>
                      <a:pt x="85" y="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1" name="Freeform 209">
                <a:extLst>
                  <a:ext uri="{FF2B5EF4-FFF2-40B4-BE49-F238E27FC236}">
                    <a16:creationId xmlns:a16="http://schemas.microsoft.com/office/drawing/2014/main" id="{7863FC34-5DDB-5F3A-58DC-13AC4A3315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2" y="1285"/>
                <a:ext cx="24" cy="11"/>
              </a:xfrm>
              <a:custGeom>
                <a:avLst/>
                <a:gdLst>
                  <a:gd name="T0" fmla="*/ 70 w 74"/>
                  <a:gd name="T1" fmla="*/ 9 h 32"/>
                  <a:gd name="T2" fmla="*/ 74 w 74"/>
                  <a:gd name="T3" fmla="*/ 32 h 32"/>
                  <a:gd name="T4" fmla="*/ 0 w 74"/>
                  <a:gd name="T5" fmla="*/ 22 h 32"/>
                  <a:gd name="T6" fmla="*/ 19 w 74"/>
                  <a:gd name="T7" fmla="*/ 0 h 32"/>
                  <a:gd name="T8" fmla="*/ 70 w 74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0" y="9"/>
                    </a:moveTo>
                    <a:lnTo>
                      <a:pt x="74" y="32"/>
                    </a:lnTo>
                    <a:lnTo>
                      <a:pt x="0" y="22"/>
                    </a:lnTo>
                    <a:lnTo>
                      <a:pt x="19" y="0"/>
                    </a:ln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2" name="Freeform 210">
                <a:extLst>
                  <a:ext uri="{FF2B5EF4-FFF2-40B4-BE49-F238E27FC236}">
                    <a16:creationId xmlns:a16="http://schemas.microsoft.com/office/drawing/2014/main" id="{CA5B8D61-0F65-A178-9297-DB84E2AEF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1" y="1281"/>
                <a:ext cx="26" cy="10"/>
              </a:xfrm>
              <a:custGeom>
                <a:avLst/>
                <a:gdLst>
                  <a:gd name="T0" fmla="*/ 74 w 77"/>
                  <a:gd name="T1" fmla="*/ 8 h 29"/>
                  <a:gd name="T2" fmla="*/ 77 w 77"/>
                  <a:gd name="T3" fmla="*/ 29 h 29"/>
                  <a:gd name="T4" fmla="*/ 0 w 77"/>
                  <a:gd name="T5" fmla="*/ 22 h 29"/>
                  <a:gd name="T6" fmla="*/ 15 w 77"/>
                  <a:gd name="T7" fmla="*/ 0 h 29"/>
                  <a:gd name="T8" fmla="*/ 74 w 77"/>
                  <a:gd name="T9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74" y="8"/>
                    </a:moveTo>
                    <a:lnTo>
                      <a:pt x="77" y="29"/>
                    </a:lnTo>
                    <a:lnTo>
                      <a:pt x="0" y="22"/>
                    </a:lnTo>
                    <a:lnTo>
                      <a:pt x="15" y="0"/>
                    </a:lnTo>
                    <a:lnTo>
                      <a:pt x="74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3" name="Freeform 211">
                <a:extLst>
                  <a:ext uri="{FF2B5EF4-FFF2-40B4-BE49-F238E27FC236}">
                    <a16:creationId xmlns:a16="http://schemas.microsoft.com/office/drawing/2014/main" id="{F262B988-D6C7-79A6-21FF-F6CBAF89A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1282"/>
                <a:ext cx="23" cy="11"/>
              </a:xfrm>
              <a:custGeom>
                <a:avLst/>
                <a:gdLst>
                  <a:gd name="T0" fmla="*/ 69 w 70"/>
                  <a:gd name="T1" fmla="*/ 10 h 32"/>
                  <a:gd name="T2" fmla="*/ 70 w 70"/>
                  <a:gd name="T3" fmla="*/ 32 h 32"/>
                  <a:gd name="T4" fmla="*/ 0 w 70"/>
                  <a:gd name="T5" fmla="*/ 26 h 32"/>
                  <a:gd name="T6" fmla="*/ 8 w 70"/>
                  <a:gd name="T7" fmla="*/ 0 h 32"/>
                  <a:gd name="T8" fmla="*/ 69 w 70"/>
                  <a:gd name="T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32">
                    <a:moveTo>
                      <a:pt x="69" y="10"/>
                    </a:moveTo>
                    <a:lnTo>
                      <a:pt x="70" y="32"/>
                    </a:lnTo>
                    <a:lnTo>
                      <a:pt x="0" y="26"/>
                    </a:lnTo>
                    <a:lnTo>
                      <a:pt x="8" y="0"/>
                    </a:lnTo>
                    <a:lnTo>
                      <a:pt x="69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4" name="Freeform 212">
                <a:extLst>
                  <a:ext uri="{FF2B5EF4-FFF2-40B4-BE49-F238E27FC236}">
                    <a16:creationId xmlns:a16="http://schemas.microsoft.com/office/drawing/2014/main" id="{A0F946B2-047C-6D13-9ED3-CE097625E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9" y="1279"/>
                <a:ext cx="24" cy="9"/>
              </a:xfrm>
              <a:custGeom>
                <a:avLst/>
                <a:gdLst>
                  <a:gd name="T0" fmla="*/ 72 w 72"/>
                  <a:gd name="T1" fmla="*/ 8 h 29"/>
                  <a:gd name="T2" fmla="*/ 72 w 72"/>
                  <a:gd name="T3" fmla="*/ 29 h 29"/>
                  <a:gd name="T4" fmla="*/ 0 w 72"/>
                  <a:gd name="T5" fmla="*/ 20 h 29"/>
                  <a:gd name="T6" fmla="*/ 14 w 72"/>
                  <a:gd name="T7" fmla="*/ 0 h 29"/>
                  <a:gd name="T8" fmla="*/ 72 w 72"/>
                  <a:gd name="T9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29">
                    <a:moveTo>
                      <a:pt x="72" y="8"/>
                    </a:moveTo>
                    <a:lnTo>
                      <a:pt x="72" y="29"/>
                    </a:lnTo>
                    <a:lnTo>
                      <a:pt x="0" y="20"/>
                    </a:lnTo>
                    <a:lnTo>
                      <a:pt x="14" y="0"/>
                    </a:lnTo>
                    <a:lnTo>
                      <a:pt x="72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5" name="Freeform 213">
                <a:extLst>
                  <a:ext uri="{FF2B5EF4-FFF2-40B4-BE49-F238E27FC236}">
                    <a16:creationId xmlns:a16="http://schemas.microsoft.com/office/drawing/2014/main" id="{96349857-BF71-7CA1-0787-01FA0789E9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2" y="1274"/>
                <a:ext cx="22" cy="8"/>
              </a:xfrm>
              <a:custGeom>
                <a:avLst/>
                <a:gdLst>
                  <a:gd name="T0" fmla="*/ 64 w 64"/>
                  <a:gd name="T1" fmla="*/ 4 h 24"/>
                  <a:gd name="T2" fmla="*/ 64 w 64"/>
                  <a:gd name="T3" fmla="*/ 24 h 24"/>
                  <a:gd name="T4" fmla="*/ 0 w 64"/>
                  <a:gd name="T5" fmla="*/ 15 h 24"/>
                  <a:gd name="T6" fmla="*/ 0 w 64"/>
                  <a:gd name="T7" fmla="*/ 0 h 24"/>
                  <a:gd name="T8" fmla="*/ 64 w 64"/>
                  <a:gd name="T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24">
                    <a:moveTo>
                      <a:pt x="64" y="4"/>
                    </a:moveTo>
                    <a:lnTo>
                      <a:pt x="64" y="24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4" y="4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6" name="Freeform 214">
                <a:extLst>
                  <a:ext uri="{FF2B5EF4-FFF2-40B4-BE49-F238E27FC236}">
                    <a16:creationId xmlns:a16="http://schemas.microsoft.com/office/drawing/2014/main" id="{9E612EA2-EB99-F4EA-7CD8-97A06BCE3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0" y="1255"/>
                <a:ext cx="24" cy="9"/>
              </a:xfrm>
              <a:custGeom>
                <a:avLst/>
                <a:gdLst>
                  <a:gd name="T0" fmla="*/ 72 w 74"/>
                  <a:gd name="T1" fmla="*/ 8 h 29"/>
                  <a:gd name="T2" fmla="*/ 74 w 74"/>
                  <a:gd name="T3" fmla="*/ 29 h 29"/>
                  <a:gd name="T4" fmla="*/ 0 w 74"/>
                  <a:gd name="T5" fmla="*/ 17 h 29"/>
                  <a:gd name="T6" fmla="*/ 13 w 74"/>
                  <a:gd name="T7" fmla="*/ 0 h 29"/>
                  <a:gd name="T8" fmla="*/ 72 w 74"/>
                  <a:gd name="T9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9">
                    <a:moveTo>
                      <a:pt x="72" y="8"/>
                    </a:moveTo>
                    <a:lnTo>
                      <a:pt x="74" y="29"/>
                    </a:lnTo>
                    <a:lnTo>
                      <a:pt x="0" y="17"/>
                    </a:lnTo>
                    <a:lnTo>
                      <a:pt x="13" y="0"/>
                    </a:lnTo>
                    <a:lnTo>
                      <a:pt x="72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7" name="Freeform 215">
                <a:extLst>
                  <a:ext uri="{FF2B5EF4-FFF2-40B4-BE49-F238E27FC236}">
                    <a16:creationId xmlns:a16="http://schemas.microsoft.com/office/drawing/2014/main" id="{ED9FC747-C9B0-6821-30AE-8CD93FBB4F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5" y="1235"/>
                <a:ext cx="27" cy="9"/>
              </a:xfrm>
              <a:custGeom>
                <a:avLst/>
                <a:gdLst>
                  <a:gd name="T0" fmla="*/ 76 w 81"/>
                  <a:gd name="T1" fmla="*/ 10 h 27"/>
                  <a:gd name="T2" fmla="*/ 81 w 81"/>
                  <a:gd name="T3" fmla="*/ 27 h 27"/>
                  <a:gd name="T4" fmla="*/ 0 w 81"/>
                  <a:gd name="T5" fmla="*/ 16 h 27"/>
                  <a:gd name="T6" fmla="*/ 17 w 81"/>
                  <a:gd name="T7" fmla="*/ 0 h 27"/>
                  <a:gd name="T8" fmla="*/ 76 w 81"/>
                  <a:gd name="T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27">
                    <a:moveTo>
                      <a:pt x="76" y="10"/>
                    </a:moveTo>
                    <a:lnTo>
                      <a:pt x="81" y="27"/>
                    </a:lnTo>
                    <a:lnTo>
                      <a:pt x="0" y="16"/>
                    </a:lnTo>
                    <a:lnTo>
                      <a:pt x="17" y="0"/>
                    </a:ln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8" name="Freeform 216">
                <a:extLst>
                  <a:ext uri="{FF2B5EF4-FFF2-40B4-BE49-F238E27FC236}">
                    <a16:creationId xmlns:a16="http://schemas.microsoft.com/office/drawing/2014/main" id="{3C518F8E-D725-96E4-7138-96D4EA113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" y="1222"/>
                <a:ext cx="22" cy="9"/>
              </a:xfrm>
              <a:custGeom>
                <a:avLst/>
                <a:gdLst>
                  <a:gd name="T0" fmla="*/ 68 w 68"/>
                  <a:gd name="T1" fmla="*/ 8 h 25"/>
                  <a:gd name="T2" fmla="*/ 68 w 68"/>
                  <a:gd name="T3" fmla="*/ 25 h 25"/>
                  <a:gd name="T4" fmla="*/ 0 w 68"/>
                  <a:gd name="T5" fmla="*/ 16 h 25"/>
                  <a:gd name="T6" fmla="*/ 10 w 68"/>
                  <a:gd name="T7" fmla="*/ 0 h 25"/>
                  <a:gd name="T8" fmla="*/ 68 w 68"/>
                  <a:gd name="T9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5">
                    <a:moveTo>
                      <a:pt x="68" y="8"/>
                    </a:moveTo>
                    <a:lnTo>
                      <a:pt x="68" y="25"/>
                    </a:lnTo>
                    <a:lnTo>
                      <a:pt x="0" y="16"/>
                    </a:lnTo>
                    <a:lnTo>
                      <a:pt x="10" y="0"/>
                    </a:lnTo>
                    <a:lnTo>
                      <a:pt x="68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69" name="Freeform 217">
                <a:extLst>
                  <a:ext uri="{FF2B5EF4-FFF2-40B4-BE49-F238E27FC236}">
                    <a16:creationId xmlns:a16="http://schemas.microsoft.com/office/drawing/2014/main" id="{B32601B1-5D2C-E156-3AF5-B618926DF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4" y="1210"/>
                <a:ext cx="23" cy="8"/>
              </a:xfrm>
              <a:custGeom>
                <a:avLst/>
                <a:gdLst>
                  <a:gd name="T0" fmla="*/ 69 w 69"/>
                  <a:gd name="T1" fmla="*/ 8 h 25"/>
                  <a:gd name="T2" fmla="*/ 69 w 69"/>
                  <a:gd name="T3" fmla="*/ 25 h 25"/>
                  <a:gd name="T4" fmla="*/ 0 w 69"/>
                  <a:gd name="T5" fmla="*/ 14 h 25"/>
                  <a:gd name="T6" fmla="*/ 11 w 69"/>
                  <a:gd name="T7" fmla="*/ 0 h 25"/>
                  <a:gd name="T8" fmla="*/ 69 w 69"/>
                  <a:gd name="T9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25">
                    <a:moveTo>
                      <a:pt x="69" y="8"/>
                    </a:moveTo>
                    <a:lnTo>
                      <a:pt x="69" y="25"/>
                    </a:lnTo>
                    <a:lnTo>
                      <a:pt x="0" y="14"/>
                    </a:lnTo>
                    <a:lnTo>
                      <a:pt x="11" y="0"/>
                    </a:lnTo>
                    <a:lnTo>
                      <a:pt x="69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0" name="Freeform 218">
                <a:extLst>
                  <a:ext uri="{FF2B5EF4-FFF2-40B4-BE49-F238E27FC236}">
                    <a16:creationId xmlns:a16="http://schemas.microsoft.com/office/drawing/2014/main" id="{50AB725D-1055-1805-6BF8-52CFC9A946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5" y="1263"/>
                <a:ext cx="45" cy="10"/>
              </a:xfrm>
              <a:custGeom>
                <a:avLst/>
                <a:gdLst>
                  <a:gd name="T0" fmla="*/ 119 w 134"/>
                  <a:gd name="T1" fmla="*/ 12 h 32"/>
                  <a:gd name="T2" fmla="*/ 0 w 134"/>
                  <a:gd name="T3" fmla="*/ 0 h 32"/>
                  <a:gd name="T4" fmla="*/ 0 w 134"/>
                  <a:gd name="T5" fmla="*/ 19 h 32"/>
                  <a:gd name="T6" fmla="*/ 82 w 134"/>
                  <a:gd name="T7" fmla="*/ 29 h 32"/>
                  <a:gd name="T8" fmla="*/ 134 w 134"/>
                  <a:gd name="T9" fmla="*/ 32 h 32"/>
                  <a:gd name="T10" fmla="*/ 119 w 134"/>
                  <a:gd name="T11" fmla="*/ 1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32">
                    <a:moveTo>
                      <a:pt x="119" y="12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82" y="29"/>
                    </a:lnTo>
                    <a:lnTo>
                      <a:pt x="134" y="32"/>
                    </a:lnTo>
                    <a:lnTo>
                      <a:pt x="119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1" name="Freeform 219">
                <a:extLst>
                  <a:ext uri="{FF2B5EF4-FFF2-40B4-BE49-F238E27FC236}">
                    <a16:creationId xmlns:a16="http://schemas.microsoft.com/office/drawing/2014/main" id="{D1D57254-DC54-A531-FE85-C740888AD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" y="1246"/>
                <a:ext cx="44" cy="10"/>
              </a:xfrm>
              <a:custGeom>
                <a:avLst/>
                <a:gdLst>
                  <a:gd name="T0" fmla="*/ 119 w 134"/>
                  <a:gd name="T1" fmla="*/ 12 h 30"/>
                  <a:gd name="T2" fmla="*/ 0 w 134"/>
                  <a:gd name="T3" fmla="*/ 0 h 30"/>
                  <a:gd name="T4" fmla="*/ 0 w 134"/>
                  <a:gd name="T5" fmla="*/ 18 h 30"/>
                  <a:gd name="T6" fmla="*/ 83 w 134"/>
                  <a:gd name="T7" fmla="*/ 29 h 30"/>
                  <a:gd name="T8" fmla="*/ 134 w 134"/>
                  <a:gd name="T9" fmla="*/ 30 h 30"/>
                  <a:gd name="T10" fmla="*/ 119 w 134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30">
                    <a:moveTo>
                      <a:pt x="119" y="12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83" y="29"/>
                    </a:lnTo>
                    <a:lnTo>
                      <a:pt x="134" y="30"/>
                    </a:lnTo>
                    <a:lnTo>
                      <a:pt x="119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2" name="Freeform 220">
                <a:extLst>
                  <a:ext uri="{FF2B5EF4-FFF2-40B4-BE49-F238E27FC236}">
                    <a16:creationId xmlns:a16="http://schemas.microsoft.com/office/drawing/2014/main" id="{BC121240-D940-8A71-4D52-CDD70E689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6" y="1235"/>
                <a:ext cx="45" cy="11"/>
              </a:xfrm>
              <a:custGeom>
                <a:avLst/>
                <a:gdLst>
                  <a:gd name="T0" fmla="*/ 117 w 134"/>
                  <a:gd name="T1" fmla="*/ 12 h 31"/>
                  <a:gd name="T2" fmla="*/ 0 w 134"/>
                  <a:gd name="T3" fmla="*/ 0 h 31"/>
                  <a:gd name="T4" fmla="*/ 0 w 134"/>
                  <a:gd name="T5" fmla="*/ 18 h 31"/>
                  <a:gd name="T6" fmla="*/ 82 w 134"/>
                  <a:gd name="T7" fmla="*/ 29 h 31"/>
                  <a:gd name="T8" fmla="*/ 134 w 134"/>
                  <a:gd name="T9" fmla="*/ 31 h 31"/>
                  <a:gd name="T10" fmla="*/ 117 w 134"/>
                  <a:gd name="T1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31">
                    <a:moveTo>
                      <a:pt x="117" y="12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82" y="29"/>
                    </a:lnTo>
                    <a:lnTo>
                      <a:pt x="134" y="31"/>
                    </a:lnTo>
                    <a:lnTo>
                      <a:pt x="117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3" name="Freeform 221">
                <a:extLst>
                  <a:ext uri="{FF2B5EF4-FFF2-40B4-BE49-F238E27FC236}">
                    <a16:creationId xmlns:a16="http://schemas.microsoft.com/office/drawing/2014/main" id="{928BFCC0-5216-3BAA-1DE5-1451F53E1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9" y="1286"/>
                <a:ext cx="44" cy="10"/>
              </a:xfrm>
              <a:custGeom>
                <a:avLst/>
                <a:gdLst>
                  <a:gd name="T0" fmla="*/ 119 w 133"/>
                  <a:gd name="T1" fmla="*/ 12 h 31"/>
                  <a:gd name="T2" fmla="*/ 0 w 133"/>
                  <a:gd name="T3" fmla="*/ 0 h 31"/>
                  <a:gd name="T4" fmla="*/ 0 w 133"/>
                  <a:gd name="T5" fmla="*/ 19 h 31"/>
                  <a:gd name="T6" fmla="*/ 81 w 133"/>
                  <a:gd name="T7" fmla="*/ 30 h 31"/>
                  <a:gd name="T8" fmla="*/ 133 w 133"/>
                  <a:gd name="T9" fmla="*/ 31 h 31"/>
                  <a:gd name="T10" fmla="*/ 119 w 133"/>
                  <a:gd name="T1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31">
                    <a:moveTo>
                      <a:pt x="119" y="12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81" y="30"/>
                    </a:lnTo>
                    <a:lnTo>
                      <a:pt x="133" y="31"/>
                    </a:lnTo>
                    <a:lnTo>
                      <a:pt x="119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4" name="Freeform 222">
                <a:extLst>
                  <a:ext uri="{FF2B5EF4-FFF2-40B4-BE49-F238E27FC236}">
                    <a16:creationId xmlns:a16="http://schemas.microsoft.com/office/drawing/2014/main" id="{4BB8CABE-8C90-554B-80D6-9B2721036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7" y="1273"/>
                <a:ext cx="45" cy="11"/>
              </a:xfrm>
              <a:custGeom>
                <a:avLst/>
                <a:gdLst>
                  <a:gd name="T0" fmla="*/ 119 w 134"/>
                  <a:gd name="T1" fmla="*/ 13 h 32"/>
                  <a:gd name="T2" fmla="*/ 0 w 134"/>
                  <a:gd name="T3" fmla="*/ 0 h 32"/>
                  <a:gd name="T4" fmla="*/ 0 w 134"/>
                  <a:gd name="T5" fmla="*/ 20 h 32"/>
                  <a:gd name="T6" fmla="*/ 82 w 134"/>
                  <a:gd name="T7" fmla="*/ 29 h 32"/>
                  <a:gd name="T8" fmla="*/ 134 w 134"/>
                  <a:gd name="T9" fmla="*/ 32 h 32"/>
                  <a:gd name="T10" fmla="*/ 119 w 134"/>
                  <a:gd name="T11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32">
                    <a:moveTo>
                      <a:pt x="119" y="13"/>
                    </a:moveTo>
                    <a:lnTo>
                      <a:pt x="0" y="0"/>
                    </a:lnTo>
                    <a:lnTo>
                      <a:pt x="0" y="20"/>
                    </a:lnTo>
                    <a:lnTo>
                      <a:pt x="82" y="29"/>
                    </a:lnTo>
                    <a:lnTo>
                      <a:pt x="134" y="32"/>
                    </a:lnTo>
                    <a:lnTo>
                      <a:pt x="119" y="13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5" name="Freeform 223">
                <a:extLst>
                  <a:ext uri="{FF2B5EF4-FFF2-40B4-BE49-F238E27FC236}">
                    <a16:creationId xmlns:a16="http://schemas.microsoft.com/office/drawing/2014/main" id="{FB739BAE-A406-EE65-4D14-5256F76B41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2" y="1295"/>
                <a:ext cx="44" cy="10"/>
              </a:xfrm>
              <a:custGeom>
                <a:avLst/>
                <a:gdLst>
                  <a:gd name="T0" fmla="*/ 116 w 130"/>
                  <a:gd name="T1" fmla="*/ 12 h 30"/>
                  <a:gd name="T2" fmla="*/ 0 w 130"/>
                  <a:gd name="T3" fmla="*/ 0 h 30"/>
                  <a:gd name="T4" fmla="*/ 0 w 130"/>
                  <a:gd name="T5" fmla="*/ 19 h 30"/>
                  <a:gd name="T6" fmla="*/ 78 w 130"/>
                  <a:gd name="T7" fmla="*/ 29 h 30"/>
                  <a:gd name="T8" fmla="*/ 130 w 130"/>
                  <a:gd name="T9" fmla="*/ 30 h 30"/>
                  <a:gd name="T10" fmla="*/ 116 w 130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30">
                    <a:moveTo>
                      <a:pt x="116" y="12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78" y="29"/>
                    </a:lnTo>
                    <a:lnTo>
                      <a:pt x="130" y="30"/>
                    </a:lnTo>
                    <a:lnTo>
                      <a:pt x="116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6" name="Freeform 224">
                <a:extLst>
                  <a:ext uri="{FF2B5EF4-FFF2-40B4-BE49-F238E27FC236}">
                    <a16:creationId xmlns:a16="http://schemas.microsoft.com/office/drawing/2014/main" id="{5FF07C32-F0AD-7617-A0B8-5CA84D7A14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" y="1214"/>
                <a:ext cx="45" cy="11"/>
              </a:xfrm>
              <a:custGeom>
                <a:avLst/>
                <a:gdLst>
                  <a:gd name="T0" fmla="*/ 119 w 134"/>
                  <a:gd name="T1" fmla="*/ 12 h 32"/>
                  <a:gd name="T2" fmla="*/ 0 w 134"/>
                  <a:gd name="T3" fmla="*/ 0 h 32"/>
                  <a:gd name="T4" fmla="*/ 0 w 134"/>
                  <a:gd name="T5" fmla="*/ 19 h 32"/>
                  <a:gd name="T6" fmla="*/ 82 w 134"/>
                  <a:gd name="T7" fmla="*/ 29 h 32"/>
                  <a:gd name="T8" fmla="*/ 134 w 134"/>
                  <a:gd name="T9" fmla="*/ 32 h 32"/>
                  <a:gd name="T10" fmla="*/ 119 w 134"/>
                  <a:gd name="T11" fmla="*/ 1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32">
                    <a:moveTo>
                      <a:pt x="119" y="12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82" y="29"/>
                    </a:lnTo>
                    <a:lnTo>
                      <a:pt x="134" y="32"/>
                    </a:lnTo>
                    <a:lnTo>
                      <a:pt x="119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7" name="Freeform 225">
                <a:extLst>
                  <a:ext uri="{FF2B5EF4-FFF2-40B4-BE49-F238E27FC236}">
                    <a16:creationId xmlns:a16="http://schemas.microsoft.com/office/drawing/2014/main" id="{D558CEDF-D6B3-22A1-F109-7AB4CBCE9D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" y="1275"/>
                <a:ext cx="29" cy="12"/>
              </a:xfrm>
              <a:custGeom>
                <a:avLst/>
                <a:gdLst>
                  <a:gd name="T0" fmla="*/ 76 w 87"/>
                  <a:gd name="T1" fmla="*/ 9 h 36"/>
                  <a:gd name="T2" fmla="*/ 13 w 87"/>
                  <a:gd name="T3" fmla="*/ 0 h 36"/>
                  <a:gd name="T4" fmla="*/ 0 w 87"/>
                  <a:gd name="T5" fmla="*/ 18 h 36"/>
                  <a:gd name="T6" fmla="*/ 24 w 87"/>
                  <a:gd name="T7" fmla="*/ 13 h 36"/>
                  <a:gd name="T8" fmla="*/ 61 w 87"/>
                  <a:gd name="T9" fmla="*/ 18 h 36"/>
                  <a:gd name="T10" fmla="*/ 73 w 87"/>
                  <a:gd name="T11" fmla="*/ 36 h 36"/>
                  <a:gd name="T12" fmla="*/ 87 w 87"/>
                  <a:gd name="T13" fmla="*/ 36 h 36"/>
                  <a:gd name="T14" fmla="*/ 76 w 87"/>
                  <a:gd name="T15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36">
                    <a:moveTo>
                      <a:pt x="76" y="9"/>
                    </a:moveTo>
                    <a:lnTo>
                      <a:pt x="13" y="0"/>
                    </a:lnTo>
                    <a:lnTo>
                      <a:pt x="0" y="18"/>
                    </a:lnTo>
                    <a:lnTo>
                      <a:pt x="24" y="13"/>
                    </a:lnTo>
                    <a:lnTo>
                      <a:pt x="61" y="18"/>
                    </a:lnTo>
                    <a:lnTo>
                      <a:pt x="73" y="36"/>
                    </a:lnTo>
                    <a:lnTo>
                      <a:pt x="87" y="36"/>
                    </a:lnTo>
                    <a:lnTo>
                      <a:pt x="76" y="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8" name="Freeform 226">
                <a:extLst>
                  <a:ext uri="{FF2B5EF4-FFF2-40B4-BE49-F238E27FC236}">
                    <a16:creationId xmlns:a16="http://schemas.microsoft.com/office/drawing/2014/main" id="{83CA130D-4E62-7767-2B5C-88002B46E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1" y="1258"/>
                <a:ext cx="29" cy="12"/>
              </a:xfrm>
              <a:custGeom>
                <a:avLst/>
                <a:gdLst>
                  <a:gd name="T0" fmla="*/ 74 w 86"/>
                  <a:gd name="T1" fmla="*/ 9 h 36"/>
                  <a:gd name="T2" fmla="*/ 12 w 86"/>
                  <a:gd name="T3" fmla="*/ 0 h 36"/>
                  <a:gd name="T4" fmla="*/ 0 w 86"/>
                  <a:gd name="T5" fmla="*/ 17 h 36"/>
                  <a:gd name="T6" fmla="*/ 22 w 86"/>
                  <a:gd name="T7" fmla="*/ 13 h 36"/>
                  <a:gd name="T8" fmla="*/ 60 w 86"/>
                  <a:gd name="T9" fmla="*/ 17 h 36"/>
                  <a:gd name="T10" fmla="*/ 71 w 86"/>
                  <a:gd name="T11" fmla="*/ 36 h 36"/>
                  <a:gd name="T12" fmla="*/ 86 w 86"/>
                  <a:gd name="T13" fmla="*/ 36 h 36"/>
                  <a:gd name="T14" fmla="*/ 74 w 86"/>
                  <a:gd name="T15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36">
                    <a:moveTo>
                      <a:pt x="74" y="9"/>
                    </a:moveTo>
                    <a:lnTo>
                      <a:pt x="12" y="0"/>
                    </a:lnTo>
                    <a:lnTo>
                      <a:pt x="0" y="17"/>
                    </a:lnTo>
                    <a:lnTo>
                      <a:pt x="22" y="13"/>
                    </a:lnTo>
                    <a:lnTo>
                      <a:pt x="60" y="17"/>
                    </a:lnTo>
                    <a:lnTo>
                      <a:pt x="71" y="36"/>
                    </a:lnTo>
                    <a:lnTo>
                      <a:pt x="86" y="36"/>
                    </a:lnTo>
                    <a:lnTo>
                      <a:pt x="74" y="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79" name="Freeform 227">
                <a:extLst>
                  <a:ext uri="{FF2B5EF4-FFF2-40B4-BE49-F238E27FC236}">
                    <a16:creationId xmlns:a16="http://schemas.microsoft.com/office/drawing/2014/main" id="{47AC06C6-0524-EF73-59A4-A6757C881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7" y="1247"/>
                <a:ext cx="29" cy="12"/>
              </a:xfrm>
              <a:custGeom>
                <a:avLst/>
                <a:gdLst>
                  <a:gd name="T0" fmla="*/ 75 w 88"/>
                  <a:gd name="T1" fmla="*/ 10 h 36"/>
                  <a:gd name="T2" fmla="*/ 14 w 88"/>
                  <a:gd name="T3" fmla="*/ 0 h 36"/>
                  <a:gd name="T4" fmla="*/ 0 w 88"/>
                  <a:gd name="T5" fmla="*/ 18 h 36"/>
                  <a:gd name="T6" fmla="*/ 23 w 88"/>
                  <a:gd name="T7" fmla="*/ 14 h 36"/>
                  <a:gd name="T8" fmla="*/ 60 w 88"/>
                  <a:gd name="T9" fmla="*/ 18 h 36"/>
                  <a:gd name="T10" fmla="*/ 73 w 88"/>
                  <a:gd name="T11" fmla="*/ 36 h 36"/>
                  <a:gd name="T12" fmla="*/ 88 w 88"/>
                  <a:gd name="T13" fmla="*/ 36 h 36"/>
                  <a:gd name="T14" fmla="*/ 75 w 88"/>
                  <a:gd name="T15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36">
                    <a:moveTo>
                      <a:pt x="75" y="10"/>
                    </a:moveTo>
                    <a:lnTo>
                      <a:pt x="14" y="0"/>
                    </a:lnTo>
                    <a:lnTo>
                      <a:pt x="0" y="18"/>
                    </a:lnTo>
                    <a:lnTo>
                      <a:pt x="23" y="14"/>
                    </a:lnTo>
                    <a:lnTo>
                      <a:pt x="60" y="18"/>
                    </a:lnTo>
                    <a:lnTo>
                      <a:pt x="73" y="36"/>
                    </a:lnTo>
                    <a:lnTo>
                      <a:pt x="88" y="36"/>
                    </a:lnTo>
                    <a:lnTo>
                      <a:pt x="75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0" name="Freeform 228">
                <a:extLst>
                  <a:ext uri="{FF2B5EF4-FFF2-40B4-BE49-F238E27FC236}">
                    <a16:creationId xmlns:a16="http://schemas.microsoft.com/office/drawing/2014/main" id="{41E0D59C-6F49-A37B-11A2-8D731EEAAF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" y="1232"/>
                <a:ext cx="29" cy="12"/>
              </a:xfrm>
              <a:custGeom>
                <a:avLst/>
                <a:gdLst>
                  <a:gd name="T0" fmla="*/ 76 w 87"/>
                  <a:gd name="T1" fmla="*/ 8 h 36"/>
                  <a:gd name="T2" fmla="*/ 13 w 87"/>
                  <a:gd name="T3" fmla="*/ 0 h 36"/>
                  <a:gd name="T4" fmla="*/ 0 w 87"/>
                  <a:gd name="T5" fmla="*/ 18 h 36"/>
                  <a:gd name="T6" fmla="*/ 24 w 87"/>
                  <a:gd name="T7" fmla="*/ 14 h 36"/>
                  <a:gd name="T8" fmla="*/ 61 w 87"/>
                  <a:gd name="T9" fmla="*/ 18 h 36"/>
                  <a:gd name="T10" fmla="*/ 73 w 87"/>
                  <a:gd name="T11" fmla="*/ 36 h 36"/>
                  <a:gd name="T12" fmla="*/ 87 w 87"/>
                  <a:gd name="T13" fmla="*/ 36 h 36"/>
                  <a:gd name="T14" fmla="*/ 76 w 87"/>
                  <a:gd name="T15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36">
                    <a:moveTo>
                      <a:pt x="76" y="8"/>
                    </a:moveTo>
                    <a:lnTo>
                      <a:pt x="13" y="0"/>
                    </a:lnTo>
                    <a:lnTo>
                      <a:pt x="0" y="18"/>
                    </a:lnTo>
                    <a:lnTo>
                      <a:pt x="24" y="14"/>
                    </a:lnTo>
                    <a:lnTo>
                      <a:pt x="61" y="18"/>
                    </a:lnTo>
                    <a:lnTo>
                      <a:pt x="73" y="36"/>
                    </a:lnTo>
                    <a:lnTo>
                      <a:pt x="87" y="36"/>
                    </a:lnTo>
                    <a:lnTo>
                      <a:pt x="76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1" name="Freeform 229">
                <a:extLst>
                  <a:ext uri="{FF2B5EF4-FFF2-40B4-BE49-F238E27FC236}">
                    <a16:creationId xmlns:a16="http://schemas.microsoft.com/office/drawing/2014/main" id="{29651328-0B98-E2FE-DE40-16FC18CAD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2" y="1226"/>
                <a:ext cx="30" cy="12"/>
              </a:xfrm>
              <a:custGeom>
                <a:avLst/>
                <a:gdLst>
                  <a:gd name="T0" fmla="*/ 74 w 88"/>
                  <a:gd name="T1" fmla="*/ 9 h 36"/>
                  <a:gd name="T2" fmla="*/ 13 w 88"/>
                  <a:gd name="T3" fmla="*/ 0 h 36"/>
                  <a:gd name="T4" fmla="*/ 0 w 88"/>
                  <a:gd name="T5" fmla="*/ 19 h 36"/>
                  <a:gd name="T6" fmla="*/ 22 w 88"/>
                  <a:gd name="T7" fmla="*/ 13 h 36"/>
                  <a:gd name="T8" fmla="*/ 60 w 88"/>
                  <a:gd name="T9" fmla="*/ 19 h 36"/>
                  <a:gd name="T10" fmla="*/ 73 w 88"/>
                  <a:gd name="T11" fmla="*/ 36 h 36"/>
                  <a:gd name="T12" fmla="*/ 88 w 88"/>
                  <a:gd name="T13" fmla="*/ 36 h 36"/>
                  <a:gd name="T14" fmla="*/ 74 w 88"/>
                  <a:gd name="T15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36">
                    <a:moveTo>
                      <a:pt x="74" y="9"/>
                    </a:moveTo>
                    <a:lnTo>
                      <a:pt x="13" y="0"/>
                    </a:lnTo>
                    <a:lnTo>
                      <a:pt x="0" y="19"/>
                    </a:lnTo>
                    <a:lnTo>
                      <a:pt x="22" y="13"/>
                    </a:lnTo>
                    <a:lnTo>
                      <a:pt x="60" y="19"/>
                    </a:lnTo>
                    <a:lnTo>
                      <a:pt x="73" y="36"/>
                    </a:lnTo>
                    <a:lnTo>
                      <a:pt x="88" y="36"/>
                    </a:lnTo>
                    <a:lnTo>
                      <a:pt x="74" y="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2" name="Freeform 230">
                <a:extLst>
                  <a:ext uri="{FF2B5EF4-FFF2-40B4-BE49-F238E27FC236}">
                    <a16:creationId xmlns:a16="http://schemas.microsoft.com/office/drawing/2014/main" id="{CFA12592-5CF6-D923-F101-EF6641CCD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" y="1279"/>
                <a:ext cx="764" cy="202"/>
              </a:xfrm>
              <a:custGeom>
                <a:avLst/>
                <a:gdLst>
                  <a:gd name="T0" fmla="*/ 1325 w 2292"/>
                  <a:gd name="T1" fmla="*/ 322 h 605"/>
                  <a:gd name="T2" fmla="*/ 1326 w 2292"/>
                  <a:gd name="T3" fmla="*/ 426 h 605"/>
                  <a:gd name="T4" fmla="*/ 1292 w 2292"/>
                  <a:gd name="T5" fmla="*/ 501 h 605"/>
                  <a:gd name="T6" fmla="*/ 2131 w 2292"/>
                  <a:gd name="T7" fmla="*/ 402 h 605"/>
                  <a:gd name="T8" fmla="*/ 2025 w 2292"/>
                  <a:gd name="T9" fmla="*/ 594 h 605"/>
                  <a:gd name="T10" fmla="*/ 2292 w 2292"/>
                  <a:gd name="T11" fmla="*/ 330 h 605"/>
                  <a:gd name="T12" fmla="*/ 2211 w 2292"/>
                  <a:gd name="T13" fmla="*/ 274 h 605"/>
                  <a:gd name="T14" fmla="*/ 654 w 2292"/>
                  <a:gd name="T15" fmla="*/ 62 h 605"/>
                  <a:gd name="T16" fmla="*/ 296 w 2292"/>
                  <a:gd name="T17" fmla="*/ 15 h 605"/>
                  <a:gd name="T18" fmla="*/ 253 w 2292"/>
                  <a:gd name="T19" fmla="*/ 46 h 605"/>
                  <a:gd name="T20" fmla="*/ 211 w 2292"/>
                  <a:gd name="T21" fmla="*/ 76 h 605"/>
                  <a:gd name="T22" fmla="*/ 172 w 2292"/>
                  <a:gd name="T23" fmla="*/ 107 h 605"/>
                  <a:gd name="T24" fmla="*/ 134 w 2292"/>
                  <a:gd name="T25" fmla="*/ 139 h 605"/>
                  <a:gd name="T26" fmla="*/ 96 w 2292"/>
                  <a:gd name="T27" fmla="*/ 172 h 605"/>
                  <a:gd name="T28" fmla="*/ 59 w 2292"/>
                  <a:gd name="T29" fmla="*/ 205 h 605"/>
                  <a:gd name="T30" fmla="*/ 21 w 2292"/>
                  <a:gd name="T31" fmla="*/ 241 h 605"/>
                  <a:gd name="T32" fmla="*/ 38 w 2292"/>
                  <a:gd name="T33" fmla="*/ 269 h 605"/>
                  <a:gd name="T34" fmla="*/ 254 w 2292"/>
                  <a:gd name="T35" fmla="*/ 92 h 605"/>
                  <a:gd name="T36" fmla="*/ 71 w 2292"/>
                  <a:gd name="T37" fmla="*/ 279 h 605"/>
                  <a:gd name="T38" fmla="*/ 105 w 2292"/>
                  <a:gd name="T39" fmla="*/ 298 h 605"/>
                  <a:gd name="T40" fmla="*/ 153 w 2292"/>
                  <a:gd name="T41" fmla="*/ 315 h 605"/>
                  <a:gd name="T42" fmla="*/ 212 w 2292"/>
                  <a:gd name="T43" fmla="*/ 330 h 605"/>
                  <a:gd name="T44" fmla="*/ 285 w 2292"/>
                  <a:gd name="T45" fmla="*/ 344 h 605"/>
                  <a:gd name="T46" fmla="*/ 370 w 2292"/>
                  <a:gd name="T47" fmla="*/ 358 h 605"/>
                  <a:gd name="T48" fmla="*/ 470 w 2292"/>
                  <a:gd name="T49" fmla="*/ 370 h 605"/>
                  <a:gd name="T50" fmla="*/ 581 w 2292"/>
                  <a:gd name="T51" fmla="*/ 382 h 605"/>
                  <a:gd name="T52" fmla="*/ 666 w 2292"/>
                  <a:gd name="T53" fmla="*/ 364 h 605"/>
                  <a:gd name="T54" fmla="*/ 708 w 2292"/>
                  <a:gd name="T55" fmla="*/ 325 h 605"/>
                  <a:gd name="T56" fmla="*/ 749 w 2292"/>
                  <a:gd name="T57" fmla="*/ 294 h 605"/>
                  <a:gd name="T58" fmla="*/ 803 w 2292"/>
                  <a:gd name="T59" fmla="*/ 271 h 605"/>
                  <a:gd name="T60" fmla="*/ 889 w 2292"/>
                  <a:gd name="T61" fmla="*/ 246 h 605"/>
                  <a:gd name="T62" fmla="*/ 1422 w 2292"/>
                  <a:gd name="T63" fmla="*/ 177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92" h="605">
                    <a:moveTo>
                      <a:pt x="1422" y="177"/>
                    </a:moveTo>
                    <a:lnTo>
                      <a:pt x="1325" y="322"/>
                    </a:lnTo>
                    <a:lnTo>
                      <a:pt x="1328" y="384"/>
                    </a:lnTo>
                    <a:lnTo>
                      <a:pt x="1326" y="426"/>
                    </a:lnTo>
                    <a:lnTo>
                      <a:pt x="1316" y="459"/>
                    </a:lnTo>
                    <a:lnTo>
                      <a:pt x="1292" y="501"/>
                    </a:lnTo>
                    <a:lnTo>
                      <a:pt x="1994" y="604"/>
                    </a:lnTo>
                    <a:lnTo>
                      <a:pt x="2131" y="402"/>
                    </a:lnTo>
                    <a:lnTo>
                      <a:pt x="2158" y="404"/>
                    </a:lnTo>
                    <a:lnTo>
                      <a:pt x="2025" y="594"/>
                    </a:lnTo>
                    <a:lnTo>
                      <a:pt x="2097" y="605"/>
                    </a:lnTo>
                    <a:lnTo>
                      <a:pt x="2292" y="330"/>
                    </a:lnTo>
                    <a:lnTo>
                      <a:pt x="2260" y="303"/>
                    </a:lnTo>
                    <a:lnTo>
                      <a:pt x="2211" y="274"/>
                    </a:lnTo>
                    <a:lnTo>
                      <a:pt x="699" y="38"/>
                    </a:lnTo>
                    <a:lnTo>
                      <a:pt x="654" y="62"/>
                    </a:lnTo>
                    <a:lnTo>
                      <a:pt x="320" y="0"/>
                    </a:lnTo>
                    <a:lnTo>
                      <a:pt x="296" y="15"/>
                    </a:lnTo>
                    <a:lnTo>
                      <a:pt x="273" y="31"/>
                    </a:lnTo>
                    <a:lnTo>
                      <a:pt x="253" y="46"/>
                    </a:lnTo>
                    <a:lnTo>
                      <a:pt x="232" y="62"/>
                    </a:lnTo>
                    <a:lnTo>
                      <a:pt x="211" y="76"/>
                    </a:lnTo>
                    <a:lnTo>
                      <a:pt x="192" y="92"/>
                    </a:lnTo>
                    <a:lnTo>
                      <a:pt x="172" y="107"/>
                    </a:lnTo>
                    <a:lnTo>
                      <a:pt x="153" y="123"/>
                    </a:lnTo>
                    <a:lnTo>
                      <a:pt x="134" y="139"/>
                    </a:lnTo>
                    <a:lnTo>
                      <a:pt x="116" y="155"/>
                    </a:lnTo>
                    <a:lnTo>
                      <a:pt x="96" y="172"/>
                    </a:lnTo>
                    <a:lnTo>
                      <a:pt x="79" y="188"/>
                    </a:lnTo>
                    <a:lnTo>
                      <a:pt x="59" y="205"/>
                    </a:lnTo>
                    <a:lnTo>
                      <a:pt x="40" y="224"/>
                    </a:lnTo>
                    <a:lnTo>
                      <a:pt x="21" y="241"/>
                    </a:lnTo>
                    <a:lnTo>
                      <a:pt x="0" y="259"/>
                    </a:lnTo>
                    <a:lnTo>
                      <a:pt x="38" y="269"/>
                    </a:lnTo>
                    <a:lnTo>
                      <a:pt x="239" y="87"/>
                    </a:lnTo>
                    <a:lnTo>
                      <a:pt x="254" y="92"/>
                    </a:lnTo>
                    <a:lnTo>
                      <a:pt x="58" y="270"/>
                    </a:lnTo>
                    <a:lnTo>
                      <a:pt x="71" y="279"/>
                    </a:lnTo>
                    <a:lnTo>
                      <a:pt x="88" y="289"/>
                    </a:lnTo>
                    <a:lnTo>
                      <a:pt x="105" y="298"/>
                    </a:lnTo>
                    <a:lnTo>
                      <a:pt x="128" y="306"/>
                    </a:lnTo>
                    <a:lnTo>
                      <a:pt x="153" y="315"/>
                    </a:lnTo>
                    <a:lnTo>
                      <a:pt x="181" y="322"/>
                    </a:lnTo>
                    <a:lnTo>
                      <a:pt x="212" y="330"/>
                    </a:lnTo>
                    <a:lnTo>
                      <a:pt x="247" y="337"/>
                    </a:lnTo>
                    <a:lnTo>
                      <a:pt x="285" y="344"/>
                    </a:lnTo>
                    <a:lnTo>
                      <a:pt x="325" y="351"/>
                    </a:lnTo>
                    <a:lnTo>
                      <a:pt x="370" y="358"/>
                    </a:lnTo>
                    <a:lnTo>
                      <a:pt x="418" y="364"/>
                    </a:lnTo>
                    <a:lnTo>
                      <a:pt x="470" y="370"/>
                    </a:lnTo>
                    <a:lnTo>
                      <a:pt x="523" y="376"/>
                    </a:lnTo>
                    <a:lnTo>
                      <a:pt x="581" y="382"/>
                    </a:lnTo>
                    <a:lnTo>
                      <a:pt x="644" y="388"/>
                    </a:lnTo>
                    <a:lnTo>
                      <a:pt x="666" y="364"/>
                    </a:lnTo>
                    <a:lnTo>
                      <a:pt x="687" y="343"/>
                    </a:lnTo>
                    <a:lnTo>
                      <a:pt x="708" y="325"/>
                    </a:lnTo>
                    <a:lnTo>
                      <a:pt x="727" y="307"/>
                    </a:lnTo>
                    <a:lnTo>
                      <a:pt x="749" y="294"/>
                    </a:lnTo>
                    <a:lnTo>
                      <a:pt x="775" y="282"/>
                    </a:lnTo>
                    <a:lnTo>
                      <a:pt x="803" y="271"/>
                    </a:lnTo>
                    <a:lnTo>
                      <a:pt x="837" y="262"/>
                    </a:lnTo>
                    <a:lnTo>
                      <a:pt x="889" y="246"/>
                    </a:lnTo>
                    <a:lnTo>
                      <a:pt x="1014" y="119"/>
                    </a:lnTo>
                    <a:lnTo>
                      <a:pt x="1422" y="17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3" name="Freeform 231">
                <a:extLst>
                  <a:ext uri="{FF2B5EF4-FFF2-40B4-BE49-F238E27FC236}">
                    <a16:creationId xmlns:a16="http://schemas.microsoft.com/office/drawing/2014/main" id="{A26BECA2-8CE0-A219-5140-BA459B135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4" y="1264"/>
                <a:ext cx="80" cy="122"/>
              </a:xfrm>
              <a:custGeom>
                <a:avLst/>
                <a:gdLst>
                  <a:gd name="T0" fmla="*/ 239 w 239"/>
                  <a:gd name="T1" fmla="*/ 0 h 365"/>
                  <a:gd name="T2" fmla="*/ 214 w 239"/>
                  <a:gd name="T3" fmla="*/ 41 h 365"/>
                  <a:gd name="T4" fmla="*/ 192 w 239"/>
                  <a:gd name="T5" fmla="*/ 82 h 365"/>
                  <a:gd name="T6" fmla="*/ 169 w 239"/>
                  <a:gd name="T7" fmla="*/ 123 h 365"/>
                  <a:gd name="T8" fmla="*/ 147 w 239"/>
                  <a:gd name="T9" fmla="*/ 163 h 365"/>
                  <a:gd name="T10" fmla="*/ 128 w 239"/>
                  <a:gd name="T11" fmla="*/ 205 h 365"/>
                  <a:gd name="T12" fmla="*/ 109 w 239"/>
                  <a:gd name="T13" fmla="*/ 246 h 365"/>
                  <a:gd name="T14" fmla="*/ 91 w 239"/>
                  <a:gd name="T15" fmla="*/ 288 h 365"/>
                  <a:gd name="T16" fmla="*/ 73 w 239"/>
                  <a:gd name="T17" fmla="*/ 333 h 365"/>
                  <a:gd name="T18" fmla="*/ 55 w 239"/>
                  <a:gd name="T19" fmla="*/ 365 h 365"/>
                  <a:gd name="T20" fmla="*/ 0 w 239"/>
                  <a:gd name="T21" fmla="*/ 300 h 365"/>
                  <a:gd name="T22" fmla="*/ 156 w 239"/>
                  <a:gd name="T23" fmla="*/ 37 h 365"/>
                  <a:gd name="T24" fmla="*/ 193 w 239"/>
                  <a:gd name="T25" fmla="*/ 26 h 365"/>
                  <a:gd name="T26" fmla="*/ 239 w 239"/>
                  <a:gd name="T27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9" h="365">
                    <a:moveTo>
                      <a:pt x="239" y="0"/>
                    </a:moveTo>
                    <a:lnTo>
                      <a:pt x="214" y="41"/>
                    </a:lnTo>
                    <a:lnTo>
                      <a:pt x="192" y="82"/>
                    </a:lnTo>
                    <a:lnTo>
                      <a:pt x="169" y="123"/>
                    </a:lnTo>
                    <a:lnTo>
                      <a:pt x="147" y="163"/>
                    </a:lnTo>
                    <a:lnTo>
                      <a:pt x="128" y="205"/>
                    </a:lnTo>
                    <a:lnTo>
                      <a:pt x="109" y="246"/>
                    </a:lnTo>
                    <a:lnTo>
                      <a:pt x="91" y="288"/>
                    </a:lnTo>
                    <a:lnTo>
                      <a:pt x="73" y="333"/>
                    </a:lnTo>
                    <a:lnTo>
                      <a:pt x="55" y="365"/>
                    </a:lnTo>
                    <a:lnTo>
                      <a:pt x="0" y="300"/>
                    </a:lnTo>
                    <a:lnTo>
                      <a:pt x="156" y="37"/>
                    </a:lnTo>
                    <a:lnTo>
                      <a:pt x="193" y="26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4" name="Freeform 232">
                <a:extLst>
                  <a:ext uri="{FF2B5EF4-FFF2-40B4-BE49-F238E27FC236}">
                    <a16:creationId xmlns:a16="http://schemas.microsoft.com/office/drawing/2014/main" id="{19ABE18D-757D-85BC-C4C6-B97FB4D19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6" y="1199"/>
                <a:ext cx="136" cy="78"/>
              </a:xfrm>
              <a:custGeom>
                <a:avLst/>
                <a:gdLst>
                  <a:gd name="T0" fmla="*/ 48 w 406"/>
                  <a:gd name="T1" fmla="*/ 231 h 234"/>
                  <a:gd name="T2" fmla="*/ 406 w 406"/>
                  <a:gd name="T3" fmla="*/ 0 h 234"/>
                  <a:gd name="T4" fmla="*/ 369 w 406"/>
                  <a:gd name="T5" fmla="*/ 0 h 234"/>
                  <a:gd name="T6" fmla="*/ 113 w 406"/>
                  <a:gd name="T7" fmla="*/ 155 h 234"/>
                  <a:gd name="T8" fmla="*/ 0 w 406"/>
                  <a:gd name="T9" fmla="*/ 234 h 234"/>
                  <a:gd name="T10" fmla="*/ 48 w 406"/>
                  <a:gd name="T11" fmla="*/ 23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6" h="234">
                    <a:moveTo>
                      <a:pt x="48" y="231"/>
                    </a:moveTo>
                    <a:lnTo>
                      <a:pt x="406" y="0"/>
                    </a:lnTo>
                    <a:lnTo>
                      <a:pt x="369" y="0"/>
                    </a:lnTo>
                    <a:lnTo>
                      <a:pt x="113" y="155"/>
                    </a:lnTo>
                    <a:lnTo>
                      <a:pt x="0" y="234"/>
                    </a:lnTo>
                    <a:lnTo>
                      <a:pt x="48" y="23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5" name="Freeform 233">
                <a:extLst>
                  <a:ext uri="{FF2B5EF4-FFF2-40B4-BE49-F238E27FC236}">
                    <a16:creationId xmlns:a16="http://schemas.microsoft.com/office/drawing/2014/main" id="{45BE875F-EF0B-6083-CF39-D488FE5D6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8" y="1313"/>
                <a:ext cx="56" cy="14"/>
              </a:xfrm>
              <a:custGeom>
                <a:avLst/>
                <a:gdLst>
                  <a:gd name="T0" fmla="*/ 167 w 167"/>
                  <a:gd name="T1" fmla="*/ 44 h 44"/>
                  <a:gd name="T2" fmla="*/ 164 w 167"/>
                  <a:gd name="T3" fmla="*/ 27 h 44"/>
                  <a:gd name="T4" fmla="*/ 147 w 167"/>
                  <a:gd name="T5" fmla="*/ 17 h 44"/>
                  <a:gd name="T6" fmla="*/ 11 w 167"/>
                  <a:gd name="T7" fmla="*/ 0 h 44"/>
                  <a:gd name="T8" fmla="*/ 0 w 167"/>
                  <a:gd name="T9" fmla="*/ 17 h 44"/>
                  <a:gd name="T10" fmla="*/ 36 w 167"/>
                  <a:gd name="T11" fmla="*/ 21 h 44"/>
                  <a:gd name="T12" fmla="*/ 55 w 167"/>
                  <a:gd name="T13" fmla="*/ 32 h 44"/>
                  <a:gd name="T14" fmla="*/ 74 w 167"/>
                  <a:gd name="T15" fmla="*/ 21 h 44"/>
                  <a:gd name="T16" fmla="*/ 150 w 167"/>
                  <a:gd name="T17" fmla="*/ 32 h 44"/>
                  <a:gd name="T18" fmla="*/ 167 w 167"/>
                  <a:gd name="T1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44">
                    <a:moveTo>
                      <a:pt x="167" y="44"/>
                    </a:moveTo>
                    <a:lnTo>
                      <a:pt x="164" y="27"/>
                    </a:lnTo>
                    <a:lnTo>
                      <a:pt x="147" y="17"/>
                    </a:lnTo>
                    <a:lnTo>
                      <a:pt x="11" y="0"/>
                    </a:lnTo>
                    <a:lnTo>
                      <a:pt x="0" y="17"/>
                    </a:lnTo>
                    <a:lnTo>
                      <a:pt x="36" y="21"/>
                    </a:lnTo>
                    <a:lnTo>
                      <a:pt x="55" y="32"/>
                    </a:lnTo>
                    <a:lnTo>
                      <a:pt x="74" y="21"/>
                    </a:lnTo>
                    <a:lnTo>
                      <a:pt x="150" y="32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6" name="Freeform 234">
                <a:extLst>
                  <a:ext uri="{FF2B5EF4-FFF2-40B4-BE49-F238E27FC236}">
                    <a16:creationId xmlns:a16="http://schemas.microsoft.com/office/drawing/2014/main" id="{28DDA5A6-1A91-7CAD-F274-849DC223F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" y="1324"/>
                <a:ext cx="82" cy="22"/>
              </a:xfrm>
              <a:custGeom>
                <a:avLst/>
                <a:gdLst>
                  <a:gd name="T0" fmla="*/ 229 w 248"/>
                  <a:gd name="T1" fmla="*/ 34 h 66"/>
                  <a:gd name="T2" fmla="*/ 244 w 248"/>
                  <a:gd name="T3" fmla="*/ 43 h 66"/>
                  <a:gd name="T4" fmla="*/ 248 w 248"/>
                  <a:gd name="T5" fmla="*/ 51 h 66"/>
                  <a:gd name="T6" fmla="*/ 241 w 248"/>
                  <a:gd name="T7" fmla="*/ 66 h 66"/>
                  <a:gd name="T8" fmla="*/ 222 w 248"/>
                  <a:gd name="T9" fmla="*/ 43 h 66"/>
                  <a:gd name="T10" fmla="*/ 143 w 248"/>
                  <a:gd name="T11" fmla="*/ 31 h 66"/>
                  <a:gd name="T12" fmla="*/ 115 w 248"/>
                  <a:gd name="T13" fmla="*/ 49 h 66"/>
                  <a:gd name="T14" fmla="*/ 101 w 248"/>
                  <a:gd name="T15" fmla="*/ 26 h 66"/>
                  <a:gd name="T16" fmla="*/ 30 w 248"/>
                  <a:gd name="T17" fmla="*/ 12 h 66"/>
                  <a:gd name="T18" fmla="*/ 0 w 248"/>
                  <a:gd name="T19" fmla="*/ 26 h 66"/>
                  <a:gd name="T20" fmla="*/ 13 w 248"/>
                  <a:gd name="T21" fmla="*/ 0 h 66"/>
                  <a:gd name="T22" fmla="*/ 229 w 248"/>
                  <a:gd name="T23" fmla="*/ 3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8" h="66">
                    <a:moveTo>
                      <a:pt x="229" y="34"/>
                    </a:moveTo>
                    <a:lnTo>
                      <a:pt x="244" y="43"/>
                    </a:lnTo>
                    <a:lnTo>
                      <a:pt x="248" y="51"/>
                    </a:lnTo>
                    <a:lnTo>
                      <a:pt x="241" y="66"/>
                    </a:lnTo>
                    <a:lnTo>
                      <a:pt x="222" y="43"/>
                    </a:lnTo>
                    <a:lnTo>
                      <a:pt x="143" y="31"/>
                    </a:lnTo>
                    <a:lnTo>
                      <a:pt x="115" y="49"/>
                    </a:lnTo>
                    <a:lnTo>
                      <a:pt x="101" y="26"/>
                    </a:lnTo>
                    <a:lnTo>
                      <a:pt x="30" y="12"/>
                    </a:lnTo>
                    <a:lnTo>
                      <a:pt x="0" y="26"/>
                    </a:lnTo>
                    <a:lnTo>
                      <a:pt x="13" y="0"/>
                    </a:lnTo>
                    <a:lnTo>
                      <a:pt x="229" y="34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7" name="Freeform 235">
                <a:extLst>
                  <a:ext uri="{FF2B5EF4-FFF2-40B4-BE49-F238E27FC236}">
                    <a16:creationId xmlns:a16="http://schemas.microsoft.com/office/drawing/2014/main" id="{E62E2A21-9FB5-8213-EE2E-A69FDE94A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2" y="1319"/>
                <a:ext cx="36" cy="12"/>
              </a:xfrm>
              <a:custGeom>
                <a:avLst/>
                <a:gdLst>
                  <a:gd name="T0" fmla="*/ 110 w 110"/>
                  <a:gd name="T1" fmla="*/ 37 h 37"/>
                  <a:gd name="T2" fmla="*/ 107 w 110"/>
                  <a:gd name="T3" fmla="*/ 17 h 37"/>
                  <a:gd name="T4" fmla="*/ 93 w 110"/>
                  <a:gd name="T5" fmla="*/ 13 h 37"/>
                  <a:gd name="T6" fmla="*/ 14 w 110"/>
                  <a:gd name="T7" fmla="*/ 0 h 37"/>
                  <a:gd name="T8" fmla="*/ 0 w 110"/>
                  <a:gd name="T9" fmla="*/ 22 h 37"/>
                  <a:gd name="T10" fmla="*/ 16 w 110"/>
                  <a:gd name="T11" fmla="*/ 16 h 37"/>
                  <a:gd name="T12" fmla="*/ 84 w 110"/>
                  <a:gd name="T13" fmla="*/ 28 h 37"/>
                  <a:gd name="T14" fmla="*/ 110 w 110"/>
                  <a:gd name="T1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37">
                    <a:moveTo>
                      <a:pt x="110" y="37"/>
                    </a:moveTo>
                    <a:lnTo>
                      <a:pt x="107" y="17"/>
                    </a:lnTo>
                    <a:lnTo>
                      <a:pt x="93" y="13"/>
                    </a:lnTo>
                    <a:lnTo>
                      <a:pt x="14" y="0"/>
                    </a:lnTo>
                    <a:lnTo>
                      <a:pt x="0" y="22"/>
                    </a:lnTo>
                    <a:lnTo>
                      <a:pt x="16" y="16"/>
                    </a:lnTo>
                    <a:lnTo>
                      <a:pt x="84" y="28"/>
                    </a:lnTo>
                    <a:lnTo>
                      <a:pt x="110" y="3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8" name="Freeform 236">
                <a:extLst>
                  <a:ext uri="{FF2B5EF4-FFF2-40B4-BE49-F238E27FC236}">
                    <a16:creationId xmlns:a16="http://schemas.microsoft.com/office/drawing/2014/main" id="{F460B3D0-BA89-A570-F899-72A66C900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7" y="1302"/>
                <a:ext cx="36" cy="13"/>
              </a:xfrm>
              <a:custGeom>
                <a:avLst/>
                <a:gdLst>
                  <a:gd name="T0" fmla="*/ 110 w 110"/>
                  <a:gd name="T1" fmla="*/ 38 h 38"/>
                  <a:gd name="T2" fmla="*/ 106 w 110"/>
                  <a:gd name="T3" fmla="*/ 18 h 38"/>
                  <a:gd name="T4" fmla="*/ 92 w 110"/>
                  <a:gd name="T5" fmla="*/ 12 h 38"/>
                  <a:gd name="T6" fmla="*/ 13 w 110"/>
                  <a:gd name="T7" fmla="*/ 0 h 38"/>
                  <a:gd name="T8" fmla="*/ 0 w 110"/>
                  <a:gd name="T9" fmla="*/ 23 h 38"/>
                  <a:gd name="T10" fmla="*/ 18 w 110"/>
                  <a:gd name="T11" fmla="*/ 15 h 38"/>
                  <a:gd name="T12" fmla="*/ 85 w 110"/>
                  <a:gd name="T13" fmla="*/ 27 h 38"/>
                  <a:gd name="T14" fmla="*/ 110 w 110"/>
                  <a:gd name="T1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38">
                    <a:moveTo>
                      <a:pt x="110" y="38"/>
                    </a:moveTo>
                    <a:lnTo>
                      <a:pt x="106" y="18"/>
                    </a:lnTo>
                    <a:lnTo>
                      <a:pt x="92" y="12"/>
                    </a:lnTo>
                    <a:lnTo>
                      <a:pt x="13" y="0"/>
                    </a:lnTo>
                    <a:lnTo>
                      <a:pt x="0" y="23"/>
                    </a:lnTo>
                    <a:lnTo>
                      <a:pt x="18" y="15"/>
                    </a:lnTo>
                    <a:lnTo>
                      <a:pt x="85" y="27"/>
                    </a:lnTo>
                    <a:lnTo>
                      <a:pt x="110" y="3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89" name="Freeform 237">
                <a:extLst>
                  <a:ext uri="{FF2B5EF4-FFF2-40B4-BE49-F238E27FC236}">
                    <a16:creationId xmlns:a16="http://schemas.microsoft.com/office/drawing/2014/main" id="{B44E2738-FE69-E36D-9EAB-3BC070A79C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1291"/>
                <a:ext cx="36" cy="13"/>
              </a:xfrm>
              <a:custGeom>
                <a:avLst/>
                <a:gdLst>
                  <a:gd name="T0" fmla="*/ 108 w 108"/>
                  <a:gd name="T1" fmla="*/ 37 h 37"/>
                  <a:gd name="T2" fmla="*/ 105 w 108"/>
                  <a:gd name="T3" fmla="*/ 18 h 37"/>
                  <a:gd name="T4" fmla="*/ 92 w 108"/>
                  <a:gd name="T5" fmla="*/ 12 h 37"/>
                  <a:gd name="T6" fmla="*/ 12 w 108"/>
                  <a:gd name="T7" fmla="*/ 0 h 37"/>
                  <a:gd name="T8" fmla="*/ 0 w 108"/>
                  <a:gd name="T9" fmla="*/ 23 h 37"/>
                  <a:gd name="T10" fmla="*/ 15 w 108"/>
                  <a:gd name="T11" fmla="*/ 15 h 37"/>
                  <a:gd name="T12" fmla="*/ 83 w 108"/>
                  <a:gd name="T13" fmla="*/ 28 h 37"/>
                  <a:gd name="T14" fmla="*/ 108 w 108"/>
                  <a:gd name="T1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37">
                    <a:moveTo>
                      <a:pt x="108" y="37"/>
                    </a:moveTo>
                    <a:lnTo>
                      <a:pt x="105" y="18"/>
                    </a:lnTo>
                    <a:lnTo>
                      <a:pt x="92" y="12"/>
                    </a:lnTo>
                    <a:lnTo>
                      <a:pt x="12" y="0"/>
                    </a:lnTo>
                    <a:lnTo>
                      <a:pt x="0" y="23"/>
                    </a:lnTo>
                    <a:lnTo>
                      <a:pt x="15" y="15"/>
                    </a:lnTo>
                    <a:lnTo>
                      <a:pt x="83" y="28"/>
                    </a:lnTo>
                    <a:lnTo>
                      <a:pt x="108" y="3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0" name="Freeform 238">
                <a:extLst>
                  <a:ext uri="{FF2B5EF4-FFF2-40B4-BE49-F238E27FC236}">
                    <a16:creationId xmlns:a16="http://schemas.microsoft.com/office/drawing/2014/main" id="{80913ABB-E5BB-4B90-A69E-65FAF0475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2" y="1276"/>
                <a:ext cx="36" cy="13"/>
              </a:xfrm>
              <a:custGeom>
                <a:avLst/>
                <a:gdLst>
                  <a:gd name="T0" fmla="*/ 110 w 110"/>
                  <a:gd name="T1" fmla="*/ 37 h 37"/>
                  <a:gd name="T2" fmla="*/ 107 w 110"/>
                  <a:gd name="T3" fmla="*/ 17 h 37"/>
                  <a:gd name="T4" fmla="*/ 93 w 110"/>
                  <a:gd name="T5" fmla="*/ 12 h 37"/>
                  <a:gd name="T6" fmla="*/ 14 w 110"/>
                  <a:gd name="T7" fmla="*/ 0 h 37"/>
                  <a:gd name="T8" fmla="*/ 0 w 110"/>
                  <a:gd name="T9" fmla="*/ 21 h 37"/>
                  <a:gd name="T10" fmla="*/ 16 w 110"/>
                  <a:gd name="T11" fmla="*/ 15 h 37"/>
                  <a:gd name="T12" fmla="*/ 84 w 110"/>
                  <a:gd name="T13" fmla="*/ 27 h 37"/>
                  <a:gd name="T14" fmla="*/ 110 w 110"/>
                  <a:gd name="T1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37">
                    <a:moveTo>
                      <a:pt x="110" y="37"/>
                    </a:moveTo>
                    <a:lnTo>
                      <a:pt x="107" y="17"/>
                    </a:lnTo>
                    <a:lnTo>
                      <a:pt x="93" y="12"/>
                    </a:lnTo>
                    <a:lnTo>
                      <a:pt x="14" y="0"/>
                    </a:lnTo>
                    <a:lnTo>
                      <a:pt x="0" y="21"/>
                    </a:lnTo>
                    <a:lnTo>
                      <a:pt x="16" y="15"/>
                    </a:lnTo>
                    <a:lnTo>
                      <a:pt x="84" y="27"/>
                    </a:lnTo>
                    <a:lnTo>
                      <a:pt x="110" y="3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1" name="Freeform 239">
                <a:extLst>
                  <a:ext uri="{FF2B5EF4-FFF2-40B4-BE49-F238E27FC236}">
                    <a16:creationId xmlns:a16="http://schemas.microsoft.com/office/drawing/2014/main" id="{0FF766F3-CE1C-21DB-1554-384E8B30CA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" y="1271"/>
                <a:ext cx="36" cy="12"/>
              </a:xfrm>
              <a:custGeom>
                <a:avLst/>
                <a:gdLst>
                  <a:gd name="T0" fmla="*/ 110 w 110"/>
                  <a:gd name="T1" fmla="*/ 37 h 37"/>
                  <a:gd name="T2" fmla="*/ 107 w 110"/>
                  <a:gd name="T3" fmla="*/ 17 h 37"/>
                  <a:gd name="T4" fmla="*/ 94 w 110"/>
                  <a:gd name="T5" fmla="*/ 13 h 37"/>
                  <a:gd name="T6" fmla="*/ 13 w 110"/>
                  <a:gd name="T7" fmla="*/ 0 h 37"/>
                  <a:gd name="T8" fmla="*/ 0 w 110"/>
                  <a:gd name="T9" fmla="*/ 22 h 37"/>
                  <a:gd name="T10" fmla="*/ 16 w 110"/>
                  <a:gd name="T11" fmla="*/ 14 h 37"/>
                  <a:gd name="T12" fmla="*/ 85 w 110"/>
                  <a:gd name="T13" fmla="*/ 28 h 37"/>
                  <a:gd name="T14" fmla="*/ 110 w 110"/>
                  <a:gd name="T1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37">
                    <a:moveTo>
                      <a:pt x="110" y="37"/>
                    </a:moveTo>
                    <a:lnTo>
                      <a:pt x="107" y="17"/>
                    </a:lnTo>
                    <a:lnTo>
                      <a:pt x="94" y="13"/>
                    </a:lnTo>
                    <a:lnTo>
                      <a:pt x="13" y="0"/>
                    </a:lnTo>
                    <a:lnTo>
                      <a:pt x="0" y="22"/>
                    </a:lnTo>
                    <a:lnTo>
                      <a:pt x="16" y="14"/>
                    </a:lnTo>
                    <a:lnTo>
                      <a:pt x="85" y="28"/>
                    </a:lnTo>
                    <a:lnTo>
                      <a:pt x="110" y="3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2" name="Freeform 240">
                <a:extLst>
                  <a:ext uri="{FF2B5EF4-FFF2-40B4-BE49-F238E27FC236}">
                    <a16:creationId xmlns:a16="http://schemas.microsoft.com/office/drawing/2014/main" id="{E51195D8-45CF-1AA8-0AE6-DBEA7B12D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" y="1313"/>
                <a:ext cx="37" cy="16"/>
              </a:xfrm>
              <a:custGeom>
                <a:avLst/>
                <a:gdLst>
                  <a:gd name="T0" fmla="*/ 104 w 110"/>
                  <a:gd name="T1" fmla="*/ 11 h 48"/>
                  <a:gd name="T2" fmla="*/ 110 w 110"/>
                  <a:gd name="T3" fmla="*/ 31 h 48"/>
                  <a:gd name="T4" fmla="*/ 104 w 110"/>
                  <a:gd name="T5" fmla="*/ 48 h 48"/>
                  <a:gd name="T6" fmla="*/ 90 w 110"/>
                  <a:gd name="T7" fmla="*/ 26 h 48"/>
                  <a:gd name="T8" fmla="*/ 22 w 110"/>
                  <a:gd name="T9" fmla="*/ 16 h 48"/>
                  <a:gd name="T10" fmla="*/ 0 w 110"/>
                  <a:gd name="T11" fmla="*/ 26 h 48"/>
                  <a:gd name="T12" fmla="*/ 10 w 110"/>
                  <a:gd name="T13" fmla="*/ 0 h 48"/>
                  <a:gd name="T14" fmla="*/ 104 w 110"/>
                  <a:gd name="T15" fmla="*/ 1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48">
                    <a:moveTo>
                      <a:pt x="104" y="11"/>
                    </a:moveTo>
                    <a:lnTo>
                      <a:pt x="110" y="31"/>
                    </a:lnTo>
                    <a:lnTo>
                      <a:pt x="104" y="48"/>
                    </a:lnTo>
                    <a:lnTo>
                      <a:pt x="90" y="26"/>
                    </a:lnTo>
                    <a:lnTo>
                      <a:pt x="22" y="16"/>
                    </a:lnTo>
                    <a:lnTo>
                      <a:pt x="0" y="26"/>
                    </a:lnTo>
                    <a:lnTo>
                      <a:pt x="10" y="0"/>
                    </a:lnTo>
                    <a:lnTo>
                      <a:pt x="104" y="1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3" name="Freeform 241">
                <a:extLst>
                  <a:ext uri="{FF2B5EF4-FFF2-40B4-BE49-F238E27FC236}">
                    <a16:creationId xmlns:a16="http://schemas.microsoft.com/office/drawing/2014/main" id="{F15E5A8B-9AAE-7B57-1239-A0C4F918A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4" y="1297"/>
                <a:ext cx="36" cy="15"/>
              </a:xfrm>
              <a:custGeom>
                <a:avLst/>
                <a:gdLst>
                  <a:gd name="T0" fmla="*/ 104 w 110"/>
                  <a:gd name="T1" fmla="*/ 10 h 47"/>
                  <a:gd name="T2" fmla="*/ 110 w 110"/>
                  <a:gd name="T3" fmla="*/ 29 h 47"/>
                  <a:gd name="T4" fmla="*/ 104 w 110"/>
                  <a:gd name="T5" fmla="*/ 47 h 47"/>
                  <a:gd name="T6" fmla="*/ 90 w 110"/>
                  <a:gd name="T7" fmla="*/ 25 h 47"/>
                  <a:gd name="T8" fmla="*/ 23 w 110"/>
                  <a:gd name="T9" fmla="*/ 15 h 47"/>
                  <a:gd name="T10" fmla="*/ 0 w 110"/>
                  <a:gd name="T11" fmla="*/ 25 h 47"/>
                  <a:gd name="T12" fmla="*/ 10 w 110"/>
                  <a:gd name="T13" fmla="*/ 0 h 47"/>
                  <a:gd name="T14" fmla="*/ 104 w 110"/>
                  <a:gd name="T15" fmla="*/ 1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47">
                    <a:moveTo>
                      <a:pt x="104" y="10"/>
                    </a:moveTo>
                    <a:lnTo>
                      <a:pt x="110" y="29"/>
                    </a:lnTo>
                    <a:lnTo>
                      <a:pt x="104" y="47"/>
                    </a:lnTo>
                    <a:lnTo>
                      <a:pt x="90" y="25"/>
                    </a:lnTo>
                    <a:lnTo>
                      <a:pt x="23" y="15"/>
                    </a:lnTo>
                    <a:lnTo>
                      <a:pt x="0" y="25"/>
                    </a:lnTo>
                    <a:lnTo>
                      <a:pt x="10" y="0"/>
                    </a:lnTo>
                    <a:lnTo>
                      <a:pt x="104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4" name="Freeform 242">
                <a:extLst>
                  <a:ext uri="{FF2B5EF4-FFF2-40B4-BE49-F238E27FC236}">
                    <a16:creationId xmlns:a16="http://schemas.microsoft.com/office/drawing/2014/main" id="{7C1E0CC9-4708-E7AA-5F5C-2B5FC0EEC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0" y="1286"/>
                <a:ext cx="36" cy="15"/>
              </a:xfrm>
              <a:custGeom>
                <a:avLst/>
                <a:gdLst>
                  <a:gd name="T0" fmla="*/ 105 w 109"/>
                  <a:gd name="T1" fmla="*/ 11 h 47"/>
                  <a:gd name="T2" fmla="*/ 109 w 109"/>
                  <a:gd name="T3" fmla="*/ 29 h 47"/>
                  <a:gd name="T4" fmla="*/ 105 w 109"/>
                  <a:gd name="T5" fmla="*/ 47 h 47"/>
                  <a:gd name="T6" fmla="*/ 90 w 109"/>
                  <a:gd name="T7" fmla="*/ 25 h 47"/>
                  <a:gd name="T8" fmla="*/ 21 w 109"/>
                  <a:gd name="T9" fmla="*/ 15 h 47"/>
                  <a:gd name="T10" fmla="*/ 0 w 109"/>
                  <a:gd name="T11" fmla="*/ 25 h 47"/>
                  <a:gd name="T12" fmla="*/ 11 w 109"/>
                  <a:gd name="T13" fmla="*/ 0 h 47"/>
                  <a:gd name="T14" fmla="*/ 105 w 109"/>
                  <a:gd name="T15" fmla="*/ 1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47">
                    <a:moveTo>
                      <a:pt x="105" y="11"/>
                    </a:moveTo>
                    <a:lnTo>
                      <a:pt x="109" y="29"/>
                    </a:lnTo>
                    <a:lnTo>
                      <a:pt x="105" y="47"/>
                    </a:lnTo>
                    <a:lnTo>
                      <a:pt x="90" y="25"/>
                    </a:lnTo>
                    <a:lnTo>
                      <a:pt x="21" y="15"/>
                    </a:lnTo>
                    <a:lnTo>
                      <a:pt x="0" y="25"/>
                    </a:lnTo>
                    <a:lnTo>
                      <a:pt x="11" y="0"/>
                    </a:lnTo>
                    <a:lnTo>
                      <a:pt x="105" y="1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5" name="Freeform 243">
                <a:extLst>
                  <a:ext uri="{FF2B5EF4-FFF2-40B4-BE49-F238E27FC236}">
                    <a16:creationId xmlns:a16="http://schemas.microsoft.com/office/drawing/2014/main" id="{9DB9E066-82AF-06C4-0056-86981500BB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" y="1271"/>
                <a:ext cx="37" cy="15"/>
              </a:xfrm>
              <a:custGeom>
                <a:avLst/>
                <a:gdLst>
                  <a:gd name="T0" fmla="*/ 104 w 110"/>
                  <a:gd name="T1" fmla="*/ 9 h 46"/>
                  <a:gd name="T2" fmla="*/ 110 w 110"/>
                  <a:gd name="T3" fmla="*/ 29 h 46"/>
                  <a:gd name="T4" fmla="*/ 104 w 110"/>
                  <a:gd name="T5" fmla="*/ 46 h 46"/>
                  <a:gd name="T6" fmla="*/ 90 w 110"/>
                  <a:gd name="T7" fmla="*/ 24 h 46"/>
                  <a:gd name="T8" fmla="*/ 22 w 110"/>
                  <a:gd name="T9" fmla="*/ 14 h 46"/>
                  <a:gd name="T10" fmla="*/ 0 w 110"/>
                  <a:gd name="T11" fmla="*/ 24 h 46"/>
                  <a:gd name="T12" fmla="*/ 10 w 110"/>
                  <a:gd name="T13" fmla="*/ 0 h 46"/>
                  <a:gd name="T14" fmla="*/ 104 w 110"/>
                  <a:gd name="T15" fmla="*/ 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46">
                    <a:moveTo>
                      <a:pt x="104" y="9"/>
                    </a:moveTo>
                    <a:lnTo>
                      <a:pt x="110" y="29"/>
                    </a:lnTo>
                    <a:lnTo>
                      <a:pt x="104" y="46"/>
                    </a:lnTo>
                    <a:lnTo>
                      <a:pt x="90" y="24"/>
                    </a:lnTo>
                    <a:lnTo>
                      <a:pt x="22" y="14"/>
                    </a:lnTo>
                    <a:lnTo>
                      <a:pt x="0" y="24"/>
                    </a:lnTo>
                    <a:lnTo>
                      <a:pt x="10" y="0"/>
                    </a:lnTo>
                    <a:lnTo>
                      <a:pt x="104" y="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6" name="Freeform 244">
                <a:extLst>
                  <a:ext uri="{FF2B5EF4-FFF2-40B4-BE49-F238E27FC236}">
                    <a16:creationId xmlns:a16="http://schemas.microsoft.com/office/drawing/2014/main" id="{C67B11EE-ED05-4295-9A47-7E26C1F75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" y="1265"/>
                <a:ext cx="36" cy="16"/>
              </a:xfrm>
              <a:custGeom>
                <a:avLst/>
                <a:gdLst>
                  <a:gd name="T0" fmla="*/ 104 w 109"/>
                  <a:gd name="T1" fmla="*/ 10 h 47"/>
                  <a:gd name="T2" fmla="*/ 109 w 109"/>
                  <a:gd name="T3" fmla="*/ 30 h 47"/>
                  <a:gd name="T4" fmla="*/ 104 w 109"/>
                  <a:gd name="T5" fmla="*/ 47 h 47"/>
                  <a:gd name="T6" fmla="*/ 89 w 109"/>
                  <a:gd name="T7" fmla="*/ 25 h 47"/>
                  <a:gd name="T8" fmla="*/ 21 w 109"/>
                  <a:gd name="T9" fmla="*/ 14 h 47"/>
                  <a:gd name="T10" fmla="*/ 0 w 109"/>
                  <a:gd name="T11" fmla="*/ 25 h 47"/>
                  <a:gd name="T12" fmla="*/ 10 w 109"/>
                  <a:gd name="T13" fmla="*/ 0 h 47"/>
                  <a:gd name="T14" fmla="*/ 104 w 109"/>
                  <a:gd name="T15" fmla="*/ 1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47">
                    <a:moveTo>
                      <a:pt x="104" y="10"/>
                    </a:moveTo>
                    <a:lnTo>
                      <a:pt x="109" y="30"/>
                    </a:lnTo>
                    <a:lnTo>
                      <a:pt x="104" y="47"/>
                    </a:lnTo>
                    <a:lnTo>
                      <a:pt x="89" y="25"/>
                    </a:lnTo>
                    <a:lnTo>
                      <a:pt x="21" y="14"/>
                    </a:lnTo>
                    <a:lnTo>
                      <a:pt x="0" y="25"/>
                    </a:lnTo>
                    <a:lnTo>
                      <a:pt x="10" y="0"/>
                    </a:lnTo>
                    <a:lnTo>
                      <a:pt x="104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7" name="Freeform 245">
                <a:extLst>
                  <a:ext uri="{FF2B5EF4-FFF2-40B4-BE49-F238E27FC236}">
                    <a16:creationId xmlns:a16="http://schemas.microsoft.com/office/drawing/2014/main" id="{17269007-4D3A-7FB0-EE0C-9982F3C98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1" y="1307"/>
                <a:ext cx="31" cy="13"/>
              </a:xfrm>
              <a:custGeom>
                <a:avLst/>
                <a:gdLst>
                  <a:gd name="T0" fmla="*/ 92 w 95"/>
                  <a:gd name="T1" fmla="*/ 13 h 37"/>
                  <a:gd name="T2" fmla="*/ 95 w 95"/>
                  <a:gd name="T3" fmla="*/ 37 h 37"/>
                  <a:gd name="T4" fmla="*/ 76 w 95"/>
                  <a:gd name="T5" fmla="*/ 28 h 37"/>
                  <a:gd name="T6" fmla="*/ 21 w 95"/>
                  <a:gd name="T7" fmla="*/ 17 h 37"/>
                  <a:gd name="T8" fmla="*/ 0 w 95"/>
                  <a:gd name="T9" fmla="*/ 31 h 37"/>
                  <a:gd name="T10" fmla="*/ 17 w 95"/>
                  <a:gd name="T11" fmla="*/ 0 h 37"/>
                  <a:gd name="T12" fmla="*/ 92 w 95"/>
                  <a:gd name="T13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37">
                    <a:moveTo>
                      <a:pt x="92" y="13"/>
                    </a:moveTo>
                    <a:lnTo>
                      <a:pt x="95" y="37"/>
                    </a:lnTo>
                    <a:lnTo>
                      <a:pt x="76" y="28"/>
                    </a:lnTo>
                    <a:lnTo>
                      <a:pt x="21" y="17"/>
                    </a:lnTo>
                    <a:lnTo>
                      <a:pt x="0" y="31"/>
                    </a:lnTo>
                    <a:lnTo>
                      <a:pt x="17" y="0"/>
                    </a:lnTo>
                    <a:lnTo>
                      <a:pt x="92" y="13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8" name="Freeform 246">
                <a:extLst>
                  <a:ext uri="{FF2B5EF4-FFF2-40B4-BE49-F238E27FC236}">
                    <a16:creationId xmlns:a16="http://schemas.microsoft.com/office/drawing/2014/main" id="{6195018A-5C39-DBA2-9224-1BA50F64C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5" y="1291"/>
                <a:ext cx="32" cy="12"/>
              </a:xfrm>
              <a:custGeom>
                <a:avLst/>
                <a:gdLst>
                  <a:gd name="T0" fmla="*/ 92 w 95"/>
                  <a:gd name="T1" fmla="*/ 12 h 37"/>
                  <a:gd name="T2" fmla="*/ 95 w 95"/>
                  <a:gd name="T3" fmla="*/ 37 h 37"/>
                  <a:gd name="T4" fmla="*/ 77 w 95"/>
                  <a:gd name="T5" fmla="*/ 27 h 37"/>
                  <a:gd name="T6" fmla="*/ 22 w 95"/>
                  <a:gd name="T7" fmla="*/ 17 h 37"/>
                  <a:gd name="T8" fmla="*/ 0 w 95"/>
                  <a:gd name="T9" fmla="*/ 29 h 37"/>
                  <a:gd name="T10" fmla="*/ 16 w 95"/>
                  <a:gd name="T11" fmla="*/ 0 h 37"/>
                  <a:gd name="T12" fmla="*/ 92 w 95"/>
                  <a:gd name="T13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37">
                    <a:moveTo>
                      <a:pt x="92" y="12"/>
                    </a:moveTo>
                    <a:lnTo>
                      <a:pt x="95" y="37"/>
                    </a:lnTo>
                    <a:lnTo>
                      <a:pt x="77" y="27"/>
                    </a:lnTo>
                    <a:lnTo>
                      <a:pt x="22" y="17"/>
                    </a:lnTo>
                    <a:lnTo>
                      <a:pt x="0" y="29"/>
                    </a:lnTo>
                    <a:lnTo>
                      <a:pt x="16" y="0"/>
                    </a:lnTo>
                    <a:lnTo>
                      <a:pt x="92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799" name="Freeform 247">
                <a:extLst>
                  <a:ext uri="{FF2B5EF4-FFF2-40B4-BE49-F238E27FC236}">
                    <a16:creationId xmlns:a16="http://schemas.microsoft.com/office/drawing/2014/main" id="{2F374B31-8C8F-BE47-E77B-9861E4B70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1" y="1280"/>
                <a:ext cx="32" cy="12"/>
              </a:xfrm>
              <a:custGeom>
                <a:avLst/>
                <a:gdLst>
                  <a:gd name="T0" fmla="*/ 94 w 97"/>
                  <a:gd name="T1" fmla="*/ 12 h 37"/>
                  <a:gd name="T2" fmla="*/ 97 w 97"/>
                  <a:gd name="T3" fmla="*/ 37 h 37"/>
                  <a:gd name="T4" fmla="*/ 78 w 97"/>
                  <a:gd name="T5" fmla="*/ 28 h 37"/>
                  <a:gd name="T6" fmla="*/ 23 w 97"/>
                  <a:gd name="T7" fmla="*/ 17 h 37"/>
                  <a:gd name="T8" fmla="*/ 0 w 97"/>
                  <a:gd name="T9" fmla="*/ 29 h 37"/>
                  <a:gd name="T10" fmla="*/ 17 w 97"/>
                  <a:gd name="T11" fmla="*/ 0 h 37"/>
                  <a:gd name="T12" fmla="*/ 94 w 97"/>
                  <a:gd name="T13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37">
                    <a:moveTo>
                      <a:pt x="94" y="12"/>
                    </a:moveTo>
                    <a:lnTo>
                      <a:pt x="97" y="37"/>
                    </a:lnTo>
                    <a:lnTo>
                      <a:pt x="78" y="28"/>
                    </a:lnTo>
                    <a:lnTo>
                      <a:pt x="23" y="17"/>
                    </a:lnTo>
                    <a:lnTo>
                      <a:pt x="0" y="29"/>
                    </a:lnTo>
                    <a:lnTo>
                      <a:pt x="17" y="0"/>
                    </a:lnTo>
                    <a:lnTo>
                      <a:pt x="94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0" name="Freeform 248">
                <a:extLst>
                  <a:ext uri="{FF2B5EF4-FFF2-40B4-BE49-F238E27FC236}">
                    <a16:creationId xmlns:a16="http://schemas.microsoft.com/office/drawing/2014/main" id="{3DA38B87-67BB-665A-DEBE-648299467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1" y="1265"/>
                <a:ext cx="31" cy="12"/>
              </a:xfrm>
              <a:custGeom>
                <a:avLst/>
                <a:gdLst>
                  <a:gd name="T0" fmla="*/ 92 w 95"/>
                  <a:gd name="T1" fmla="*/ 12 h 37"/>
                  <a:gd name="T2" fmla="*/ 95 w 95"/>
                  <a:gd name="T3" fmla="*/ 37 h 37"/>
                  <a:gd name="T4" fmla="*/ 76 w 95"/>
                  <a:gd name="T5" fmla="*/ 26 h 37"/>
                  <a:gd name="T6" fmla="*/ 21 w 95"/>
                  <a:gd name="T7" fmla="*/ 17 h 37"/>
                  <a:gd name="T8" fmla="*/ 0 w 95"/>
                  <a:gd name="T9" fmla="*/ 29 h 37"/>
                  <a:gd name="T10" fmla="*/ 17 w 95"/>
                  <a:gd name="T11" fmla="*/ 0 h 37"/>
                  <a:gd name="T12" fmla="*/ 92 w 95"/>
                  <a:gd name="T13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37">
                    <a:moveTo>
                      <a:pt x="92" y="12"/>
                    </a:moveTo>
                    <a:lnTo>
                      <a:pt x="95" y="37"/>
                    </a:lnTo>
                    <a:lnTo>
                      <a:pt x="76" y="26"/>
                    </a:lnTo>
                    <a:lnTo>
                      <a:pt x="21" y="17"/>
                    </a:lnTo>
                    <a:lnTo>
                      <a:pt x="0" y="29"/>
                    </a:lnTo>
                    <a:lnTo>
                      <a:pt x="17" y="0"/>
                    </a:lnTo>
                    <a:lnTo>
                      <a:pt x="92" y="1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1" name="Freeform 249">
                <a:extLst>
                  <a:ext uri="{FF2B5EF4-FFF2-40B4-BE49-F238E27FC236}">
                    <a16:creationId xmlns:a16="http://schemas.microsoft.com/office/drawing/2014/main" id="{5207F29F-05FD-BB7B-B88D-0B3654516E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7" y="1259"/>
                <a:ext cx="32" cy="13"/>
              </a:xfrm>
              <a:custGeom>
                <a:avLst/>
                <a:gdLst>
                  <a:gd name="T0" fmla="*/ 93 w 96"/>
                  <a:gd name="T1" fmla="*/ 14 h 38"/>
                  <a:gd name="T2" fmla="*/ 96 w 96"/>
                  <a:gd name="T3" fmla="*/ 38 h 38"/>
                  <a:gd name="T4" fmla="*/ 78 w 96"/>
                  <a:gd name="T5" fmla="*/ 28 h 38"/>
                  <a:gd name="T6" fmla="*/ 21 w 96"/>
                  <a:gd name="T7" fmla="*/ 18 h 38"/>
                  <a:gd name="T8" fmla="*/ 0 w 96"/>
                  <a:gd name="T9" fmla="*/ 31 h 38"/>
                  <a:gd name="T10" fmla="*/ 17 w 96"/>
                  <a:gd name="T11" fmla="*/ 0 h 38"/>
                  <a:gd name="T12" fmla="*/ 93 w 96"/>
                  <a:gd name="T13" fmla="*/ 1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38">
                    <a:moveTo>
                      <a:pt x="93" y="14"/>
                    </a:moveTo>
                    <a:lnTo>
                      <a:pt x="96" y="38"/>
                    </a:lnTo>
                    <a:lnTo>
                      <a:pt x="78" y="28"/>
                    </a:lnTo>
                    <a:lnTo>
                      <a:pt x="21" y="18"/>
                    </a:lnTo>
                    <a:lnTo>
                      <a:pt x="0" y="31"/>
                    </a:lnTo>
                    <a:lnTo>
                      <a:pt x="17" y="0"/>
                    </a:lnTo>
                    <a:lnTo>
                      <a:pt x="93" y="14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2" name="Freeform 250">
                <a:extLst>
                  <a:ext uri="{FF2B5EF4-FFF2-40B4-BE49-F238E27FC236}">
                    <a16:creationId xmlns:a16="http://schemas.microsoft.com/office/drawing/2014/main" id="{76122EA4-22C7-718A-507C-CD0169C7C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" y="1287"/>
                <a:ext cx="29" cy="7"/>
              </a:xfrm>
              <a:custGeom>
                <a:avLst/>
                <a:gdLst>
                  <a:gd name="T0" fmla="*/ 88 w 88"/>
                  <a:gd name="T1" fmla="*/ 8 h 20"/>
                  <a:gd name="T2" fmla="*/ 88 w 88"/>
                  <a:gd name="T3" fmla="*/ 20 h 20"/>
                  <a:gd name="T4" fmla="*/ 30 w 88"/>
                  <a:gd name="T5" fmla="*/ 12 h 20"/>
                  <a:gd name="T6" fmla="*/ 0 w 88"/>
                  <a:gd name="T7" fmla="*/ 20 h 20"/>
                  <a:gd name="T8" fmla="*/ 20 w 88"/>
                  <a:gd name="T9" fmla="*/ 0 h 20"/>
                  <a:gd name="T10" fmla="*/ 88 w 88"/>
                  <a:gd name="T11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20">
                    <a:moveTo>
                      <a:pt x="88" y="8"/>
                    </a:moveTo>
                    <a:lnTo>
                      <a:pt x="88" y="20"/>
                    </a:lnTo>
                    <a:lnTo>
                      <a:pt x="30" y="12"/>
                    </a:lnTo>
                    <a:lnTo>
                      <a:pt x="0" y="20"/>
                    </a:lnTo>
                    <a:lnTo>
                      <a:pt x="20" y="0"/>
                    </a:lnTo>
                    <a:lnTo>
                      <a:pt x="88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3" name="Freeform 251">
                <a:extLst>
                  <a:ext uri="{FF2B5EF4-FFF2-40B4-BE49-F238E27FC236}">
                    <a16:creationId xmlns:a16="http://schemas.microsoft.com/office/drawing/2014/main" id="{FDC0D3DC-E0DA-98DC-A2B3-CF8686440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4" y="1271"/>
                <a:ext cx="29" cy="6"/>
              </a:xfrm>
              <a:custGeom>
                <a:avLst/>
                <a:gdLst>
                  <a:gd name="T0" fmla="*/ 88 w 88"/>
                  <a:gd name="T1" fmla="*/ 6 h 20"/>
                  <a:gd name="T2" fmla="*/ 88 w 88"/>
                  <a:gd name="T3" fmla="*/ 20 h 20"/>
                  <a:gd name="T4" fmla="*/ 31 w 88"/>
                  <a:gd name="T5" fmla="*/ 12 h 20"/>
                  <a:gd name="T6" fmla="*/ 0 w 88"/>
                  <a:gd name="T7" fmla="*/ 20 h 20"/>
                  <a:gd name="T8" fmla="*/ 20 w 88"/>
                  <a:gd name="T9" fmla="*/ 0 h 20"/>
                  <a:gd name="T10" fmla="*/ 88 w 88"/>
                  <a:gd name="T11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20">
                    <a:moveTo>
                      <a:pt x="88" y="6"/>
                    </a:moveTo>
                    <a:lnTo>
                      <a:pt x="88" y="20"/>
                    </a:lnTo>
                    <a:lnTo>
                      <a:pt x="31" y="12"/>
                    </a:lnTo>
                    <a:lnTo>
                      <a:pt x="0" y="20"/>
                    </a:lnTo>
                    <a:lnTo>
                      <a:pt x="20" y="0"/>
                    </a:lnTo>
                    <a:lnTo>
                      <a:pt x="88" y="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4" name="Freeform 252">
                <a:extLst>
                  <a:ext uri="{FF2B5EF4-FFF2-40B4-BE49-F238E27FC236}">
                    <a16:creationId xmlns:a16="http://schemas.microsoft.com/office/drawing/2014/main" id="{2D21079E-F33B-8596-742F-B3221CAA8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" y="1260"/>
                <a:ext cx="29" cy="6"/>
              </a:xfrm>
              <a:custGeom>
                <a:avLst/>
                <a:gdLst>
                  <a:gd name="T0" fmla="*/ 88 w 88"/>
                  <a:gd name="T1" fmla="*/ 6 h 20"/>
                  <a:gd name="T2" fmla="*/ 88 w 88"/>
                  <a:gd name="T3" fmla="*/ 20 h 20"/>
                  <a:gd name="T4" fmla="*/ 30 w 88"/>
                  <a:gd name="T5" fmla="*/ 12 h 20"/>
                  <a:gd name="T6" fmla="*/ 0 w 88"/>
                  <a:gd name="T7" fmla="*/ 20 h 20"/>
                  <a:gd name="T8" fmla="*/ 19 w 88"/>
                  <a:gd name="T9" fmla="*/ 0 h 20"/>
                  <a:gd name="T10" fmla="*/ 88 w 88"/>
                  <a:gd name="T11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20">
                    <a:moveTo>
                      <a:pt x="88" y="6"/>
                    </a:moveTo>
                    <a:lnTo>
                      <a:pt x="88" y="20"/>
                    </a:lnTo>
                    <a:lnTo>
                      <a:pt x="30" y="12"/>
                    </a:lnTo>
                    <a:lnTo>
                      <a:pt x="0" y="20"/>
                    </a:lnTo>
                    <a:lnTo>
                      <a:pt x="19" y="0"/>
                    </a:lnTo>
                    <a:lnTo>
                      <a:pt x="88" y="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5" name="Freeform 253">
                <a:extLst>
                  <a:ext uri="{FF2B5EF4-FFF2-40B4-BE49-F238E27FC236}">
                    <a16:creationId xmlns:a16="http://schemas.microsoft.com/office/drawing/2014/main" id="{A2FA2BE2-5692-C1C6-AB62-1977602CA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" y="1244"/>
                <a:ext cx="29" cy="7"/>
              </a:xfrm>
              <a:custGeom>
                <a:avLst/>
                <a:gdLst>
                  <a:gd name="T0" fmla="*/ 88 w 88"/>
                  <a:gd name="T1" fmla="*/ 8 h 20"/>
                  <a:gd name="T2" fmla="*/ 88 w 88"/>
                  <a:gd name="T3" fmla="*/ 20 h 20"/>
                  <a:gd name="T4" fmla="*/ 30 w 88"/>
                  <a:gd name="T5" fmla="*/ 13 h 20"/>
                  <a:gd name="T6" fmla="*/ 0 w 88"/>
                  <a:gd name="T7" fmla="*/ 20 h 20"/>
                  <a:gd name="T8" fmla="*/ 20 w 88"/>
                  <a:gd name="T9" fmla="*/ 0 h 20"/>
                  <a:gd name="T10" fmla="*/ 88 w 88"/>
                  <a:gd name="T11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20">
                    <a:moveTo>
                      <a:pt x="88" y="8"/>
                    </a:moveTo>
                    <a:lnTo>
                      <a:pt x="88" y="20"/>
                    </a:lnTo>
                    <a:lnTo>
                      <a:pt x="30" y="13"/>
                    </a:lnTo>
                    <a:lnTo>
                      <a:pt x="0" y="20"/>
                    </a:lnTo>
                    <a:lnTo>
                      <a:pt x="20" y="0"/>
                    </a:lnTo>
                    <a:lnTo>
                      <a:pt x="88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6" name="Freeform 254">
                <a:extLst>
                  <a:ext uri="{FF2B5EF4-FFF2-40B4-BE49-F238E27FC236}">
                    <a16:creationId xmlns:a16="http://schemas.microsoft.com/office/drawing/2014/main" id="{1A6A298C-9AA3-F2C7-4249-48603DDD0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" y="1239"/>
                <a:ext cx="29" cy="6"/>
              </a:xfrm>
              <a:custGeom>
                <a:avLst/>
                <a:gdLst>
                  <a:gd name="T0" fmla="*/ 87 w 87"/>
                  <a:gd name="T1" fmla="*/ 8 h 20"/>
                  <a:gd name="T2" fmla="*/ 87 w 87"/>
                  <a:gd name="T3" fmla="*/ 20 h 20"/>
                  <a:gd name="T4" fmla="*/ 29 w 87"/>
                  <a:gd name="T5" fmla="*/ 12 h 20"/>
                  <a:gd name="T6" fmla="*/ 0 w 87"/>
                  <a:gd name="T7" fmla="*/ 20 h 20"/>
                  <a:gd name="T8" fmla="*/ 19 w 87"/>
                  <a:gd name="T9" fmla="*/ 0 h 20"/>
                  <a:gd name="T10" fmla="*/ 87 w 87"/>
                  <a:gd name="T11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20">
                    <a:moveTo>
                      <a:pt x="87" y="8"/>
                    </a:moveTo>
                    <a:lnTo>
                      <a:pt x="87" y="20"/>
                    </a:lnTo>
                    <a:lnTo>
                      <a:pt x="29" y="12"/>
                    </a:lnTo>
                    <a:lnTo>
                      <a:pt x="0" y="20"/>
                    </a:lnTo>
                    <a:lnTo>
                      <a:pt x="19" y="0"/>
                    </a:lnTo>
                    <a:lnTo>
                      <a:pt x="87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7" name="Freeform 255">
                <a:extLst>
                  <a:ext uri="{FF2B5EF4-FFF2-40B4-BE49-F238E27FC236}">
                    <a16:creationId xmlns:a16="http://schemas.microsoft.com/office/drawing/2014/main" id="{DAACCD66-F886-4E0C-49D8-94DCFEEAA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4" y="1302"/>
                <a:ext cx="30" cy="15"/>
              </a:xfrm>
              <a:custGeom>
                <a:avLst/>
                <a:gdLst>
                  <a:gd name="T0" fmla="*/ 77 w 91"/>
                  <a:gd name="T1" fmla="*/ 11 h 43"/>
                  <a:gd name="T2" fmla="*/ 6 w 91"/>
                  <a:gd name="T3" fmla="*/ 0 h 43"/>
                  <a:gd name="T4" fmla="*/ 0 w 91"/>
                  <a:gd name="T5" fmla="*/ 8 h 43"/>
                  <a:gd name="T6" fmla="*/ 77 w 91"/>
                  <a:gd name="T7" fmla="*/ 18 h 43"/>
                  <a:gd name="T8" fmla="*/ 85 w 91"/>
                  <a:gd name="T9" fmla="*/ 43 h 43"/>
                  <a:gd name="T10" fmla="*/ 91 w 91"/>
                  <a:gd name="T11" fmla="*/ 26 h 43"/>
                  <a:gd name="T12" fmla="*/ 77 w 91"/>
                  <a:gd name="T13" fmla="*/ 1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43">
                    <a:moveTo>
                      <a:pt x="77" y="11"/>
                    </a:moveTo>
                    <a:lnTo>
                      <a:pt x="6" y="0"/>
                    </a:lnTo>
                    <a:lnTo>
                      <a:pt x="0" y="8"/>
                    </a:lnTo>
                    <a:lnTo>
                      <a:pt x="77" y="18"/>
                    </a:lnTo>
                    <a:lnTo>
                      <a:pt x="85" y="43"/>
                    </a:lnTo>
                    <a:lnTo>
                      <a:pt x="91" y="26"/>
                    </a:lnTo>
                    <a:lnTo>
                      <a:pt x="77" y="1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8" name="Freeform 256">
                <a:extLst>
                  <a:ext uri="{FF2B5EF4-FFF2-40B4-BE49-F238E27FC236}">
                    <a16:creationId xmlns:a16="http://schemas.microsoft.com/office/drawing/2014/main" id="{04D56914-B753-675D-E123-3E96551D7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9" y="1286"/>
                <a:ext cx="30" cy="14"/>
              </a:xfrm>
              <a:custGeom>
                <a:avLst/>
                <a:gdLst>
                  <a:gd name="T0" fmla="*/ 75 w 90"/>
                  <a:gd name="T1" fmla="*/ 10 h 42"/>
                  <a:gd name="T2" fmla="*/ 4 w 90"/>
                  <a:gd name="T3" fmla="*/ 0 h 42"/>
                  <a:gd name="T4" fmla="*/ 0 w 90"/>
                  <a:gd name="T5" fmla="*/ 8 h 42"/>
                  <a:gd name="T6" fmla="*/ 75 w 90"/>
                  <a:gd name="T7" fmla="*/ 18 h 42"/>
                  <a:gd name="T8" fmla="*/ 83 w 90"/>
                  <a:gd name="T9" fmla="*/ 42 h 42"/>
                  <a:gd name="T10" fmla="*/ 90 w 90"/>
                  <a:gd name="T11" fmla="*/ 24 h 42"/>
                  <a:gd name="T12" fmla="*/ 75 w 90"/>
                  <a:gd name="T13" fmla="*/ 1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2">
                    <a:moveTo>
                      <a:pt x="75" y="10"/>
                    </a:moveTo>
                    <a:lnTo>
                      <a:pt x="4" y="0"/>
                    </a:lnTo>
                    <a:lnTo>
                      <a:pt x="0" y="8"/>
                    </a:lnTo>
                    <a:lnTo>
                      <a:pt x="75" y="18"/>
                    </a:lnTo>
                    <a:lnTo>
                      <a:pt x="83" y="42"/>
                    </a:lnTo>
                    <a:lnTo>
                      <a:pt x="90" y="24"/>
                    </a:lnTo>
                    <a:lnTo>
                      <a:pt x="75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09" name="Freeform 257">
                <a:extLst>
                  <a:ext uri="{FF2B5EF4-FFF2-40B4-BE49-F238E27FC236}">
                    <a16:creationId xmlns:a16="http://schemas.microsoft.com/office/drawing/2014/main" id="{EEB805F9-10A9-818D-3BA9-50993251D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1275"/>
                <a:ext cx="30" cy="14"/>
              </a:xfrm>
              <a:custGeom>
                <a:avLst/>
                <a:gdLst>
                  <a:gd name="T0" fmla="*/ 77 w 91"/>
                  <a:gd name="T1" fmla="*/ 9 h 43"/>
                  <a:gd name="T2" fmla="*/ 6 w 91"/>
                  <a:gd name="T3" fmla="*/ 0 h 43"/>
                  <a:gd name="T4" fmla="*/ 0 w 91"/>
                  <a:gd name="T5" fmla="*/ 8 h 43"/>
                  <a:gd name="T6" fmla="*/ 77 w 91"/>
                  <a:gd name="T7" fmla="*/ 17 h 43"/>
                  <a:gd name="T8" fmla="*/ 85 w 91"/>
                  <a:gd name="T9" fmla="*/ 43 h 43"/>
                  <a:gd name="T10" fmla="*/ 91 w 91"/>
                  <a:gd name="T11" fmla="*/ 25 h 43"/>
                  <a:gd name="T12" fmla="*/ 77 w 91"/>
                  <a:gd name="T13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43">
                    <a:moveTo>
                      <a:pt x="77" y="9"/>
                    </a:moveTo>
                    <a:lnTo>
                      <a:pt x="6" y="0"/>
                    </a:lnTo>
                    <a:lnTo>
                      <a:pt x="0" y="8"/>
                    </a:lnTo>
                    <a:lnTo>
                      <a:pt x="77" y="17"/>
                    </a:lnTo>
                    <a:lnTo>
                      <a:pt x="85" y="43"/>
                    </a:lnTo>
                    <a:lnTo>
                      <a:pt x="91" y="25"/>
                    </a:lnTo>
                    <a:lnTo>
                      <a:pt x="77" y="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0" name="Freeform 258">
                <a:extLst>
                  <a:ext uri="{FF2B5EF4-FFF2-40B4-BE49-F238E27FC236}">
                    <a16:creationId xmlns:a16="http://schemas.microsoft.com/office/drawing/2014/main" id="{4BA8AC91-D6C5-128F-9B6A-FD4DDA966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4" y="1260"/>
                <a:ext cx="30" cy="14"/>
              </a:xfrm>
              <a:custGeom>
                <a:avLst/>
                <a:gdLst>
                  <a:gd name="T0" fmla="*/ 77 w 91"/>
                  <a:gd name="T1" fmla="*/ 9 h 41"/>
                  <a:gd name="T2" fmla="*/ 6 w 91"/>
                  <a:gd name="T3" fmla="*/ 0 h 41"/>
                  <a:gd name="T4" fmla="*/ 0 w 91"/>
                  <a:gd name="T5" fmla="*/ 7 h 41"/>
                  <a:gd name="T6" fmla="*/ 77 w 91"/>
                  <a:gd name="T7" fmla="*/ 17 h 41"/>
                  <a:gd name="T8" fmla="*/ 85 w 91"/>
                  <a:gd name="T9" fmla="*/ 41 h 41"/>
                  <a:gd name="T10" fmla="*/ 91 w 91"/>
                  <a:gd name="T11" fmla="*/ 24 h 41"/>
                  <a:gd name="T12" fmla="*/ 77 w 91"/>
                  <a:gd name="T13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41">
                    <a:moveTo>
                      <a:pt x="77" y="9"/>
                    </a:moveTo>
                    <a:lnTo>
                      <a:pt x="6" y="0"/>
                    </a:lnTo>
                    <a:lnTo>
                      <a:pt x="0" y="7"/>
                    </a:lnTo>
                    <a:lnTo>
                      <a:pt x="77" y="17"/>
                    </a:lnTo>
                    <a:lnTo>
                      <a:pt x="85" y="41"/>
                    </a:lnTo>
                    <a:lnTo>
                      <a:pt x="91" y="24"/>
                    </a:lnTo>
                    <a:lnTo>
                      <a:pt x="77" y="9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1" name="Freeform 259">
                <a:extLst>
                  <a:ext uri="{FF2B5EF4-FFF2-40B4-BE49-F238E27FC236}">
                    <a16:creationId xmlns:a16="http://schemas.microsoft.com/office/drawing/2014/main" id="{E3726B8E-810C-790B-D2DE-13A1B07F9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1" y="1254"/>
                <a:ext cx="29" cy="14"/>
              </a:xfrm>
              <a:custGeom>
                <a:avLst/>
                <a:gdLst>
                  <a:gd name="T0" fmla="*/ 74 w 89"/>
                  <a:gd name="T1" fmla="*/ 10 h 42"/>
                  <a:gd name="T2" fmla="*/ 4 w 89"/>
                  <a:gd name="T3" fmla="*/ 0 h 42"/>
                  <a:gd name="T4" fmla="*/ 0 w 89"/>
                  <a:gd name="T5" fmla="*/ 8 h 42"/>
                  <a:gd name="T6" fmla="*/ 74 w 89"/>
                  <a:gd name="T7" fmla="*/ 17 h 42"/>
                  <a:gd name="T8" fmla="*/ 83 w 89"/>
                  <a:gd name="T9" fmla="*/ 42 h 42"/>
                  <a:gd name="T10" fmla="*/ 89 w 89"/>
                  <a:gd name="T11" fmla="*/ 25 h 42"/>
                  <a:gd name="T12" fmla="*/ 74 w 89"/>
                  <a:gd name="T13" fmla="*/ 1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2">
                    <a:moveTo>
                      <a:pt x="74" y="10"/>
                    </a:moveTo>
                    <a:lnTo>
                      <a:pt x="4" y="0"/>
                    </a:lnTo>
                    <a:lnTo>
                      <a:pt x="0" y="8"/>
                    </a:lnTo>
                    <a:lnTo>
                      <a:pt x="74" y="17"/>
                    </a:lnTo>
                    <a:lnTo>
                      <a:pt x="83" y="42"/>
                    </a:lnTo>
                    <a:lnTo>
                      <a:pt x="89" y="25"/>
                    </a:lnTo>
                    <a:lnTo>
                      <a:pt x="74" y="1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2" name="Freeform 260">
                <a:extLst>
                  <a:ext uri="{FF2B5EF4-FFF2-40B4-BE49-F238E27FC236}">
                    <a16:creationId xmlns:a16="http://schemas.microsoft.com/office/drawing/2014/main" id="{F9806A68-4D9B-E4EF-01D0-9C61237E1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3" y="1298"/>
                <a:ext cx="35" cy="6"/>
              </a:xfrm>
              <a:custGeom>
                <a:avLst/>
                <a:gdLst>
                  <a:gd name="T0" fmla="*/ 93 w 104"/>
                  <a:gd name="T1" fmla="*/ 8 h 20"/>
                  <a:gd name="T2" fmla="*/ 15 w 104"/>
                  <a:gd name="T3" fmla="*/ 0 h 20"/>
                  <a:gd name="T4" fmla="*/ 0 w 104"/>
                  <a:gd name="T5" fmla="*/ 5 h 20"/>
                  <a:gd name="T6" fmla="*/ 104 w 104"/>
                  <a:gd name="T7" fmla="*/ 20 h 20"/>
                  <a:gd name="T8" fmla="*/ 93 w 104"/>
                  <a:gd name="T9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0">
                    <a:moveTo>
                      <a:pt x="93" y="8"/>
                    </a:moveTo>
                    <a:lnTo>
                      <a:pt x="15" y="0"/>
                    </a:lnTo>
                    <a:lnTo>
                      <a:pt x="0" y="5"/>
                    </a:lnTo>
                    <a:lnTo>
                      <a:pt x="104" y="20"/>
                    </a:lnTo>
                    <a:lnTo>
                      <a:pt x="93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3" name="Freeform 261">
                <a:extLst>
                  <a:ext uri="{FF2B5EF4-FFF2-40B4-BE49-F238E27FC236}">
                    <a16:creationId xmlns:a16="http://schemas.microsoft.com/office/drawing/2014/main" id="{393A9827-353B-6E64-B9C6-79ACCA8BF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8" y="1281"/>
                <a:ext cx="34" cy="7"/>
              </a:xfrm>
              <a:custGeom>
                <a:avLst/>
                <a:gdLst>
                  <a:gd name="T0" fmla="*/ 92 w 103"/>
                  <a:gd name="T1" fmla="*/ 6 h 20"/>
                  <a:gd name="T2" fmla="*/ 13 w 103"/>
                  <a:gd name="T3" fmla="*/ 0 h 20"/>
                  <a:gd name="T4" fmla="*/ 0 w 103"/>
                  <a:gd name="T5" fmla="*/ 5 h 20"/>
                  <a:gd name="T6" fmla="*/ 103 w 103"/>
                  <a:gd name="T7" fmla="*/ 20 h 20"/>
                  <a:gd name="T8" fmla="*/ 92 w 103"/>
                  <a:gd name="T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20">
                    <a:moveTo>
                      <a:pt x="92" y="6"/>
                    </a:moveTo>
                    <a:lnTo>
                      <a:pt x="13" y="0"/>
                    </a:lnTo>
                    <a:lnTo>
                      <a:pt x="0" y="5"/>
                    </a:lnTo>
                    <a:lnTo>
                      <a:pt x="103" y="20"/>
                    </a:lnTo>
                    <a:lnTo>
                      <a:pt x="92" y="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4" name="Freeform 262">
                <a:extLst>
                  <a:ext uri="{FF2B5EF4-FFF2-40B4-BE49-F238E27FC236}">
                    <a16:creationId xmlns:a16="http://schemas.microsoft.com/office/drawing/2014/main" id="{869AB4A1-86CD-0CF1-A502-D45FD42EC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1270"/>
                <a:ext cx="35" cy="7"/>
              </a:xfrm>
              <a:custGeom>
                <a:avLst/>
                <a:gdLst>
                  <a:gd name="T0" fmla="*/ 94 w 106"/>
                  <a:gd name="T1" fmla="*/ 6 h 19"/>
                  <a:gd name="T2" fmla="*/ 15 w 106"/>
                  <a:gd name="T3" fmla="*/ 0 h 19"/>
                  <a:gd name="T4" fmla="*/ 0 w 106"/>
                  <a:gd name="T5" fmla="*/ 5 h 19"/>
                  <a:gd name="T6" fmla="*/ 106 w 106"/>
                  <a:gd name="T7" fmla="*/ 19 h 19"/>
                  <a:gd name="T8" fmla="*/ 94 w 106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9">
                    <a:moveTo>
                      <a:pt x="94" y="6"/>
                    </a:moveTo>
                    <a:lnTo>
                      <a:pt x="15" y="0"/>
                    </a:lnTo>
                    <a:lnTo>
                      <a:pt x="0" y="5"/>
                    </a:lnTo>
                    <a:lnTo>
                      <a:pt x="106" y="19"/>
                    </a:lnTo>
                    <a:lnTo>
                      <a:pt x="94" y="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5" name="Freeform 263">
                <a:extLst>
                  <a:ext uri="{FF2B5EF4-FFF2-40B4-BE49-F238E27FC236}">
                    <a16:creationId xmlns:a16="http://schemas.microsoft.com/office/drawing/2014/main" id="{D24A01EF-60B7-9750-B69A-0264D18E5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3" y="1255"/>
                <a:ext cx="35" cy="6"/>
              </a:xfrm>
              <a:custGeom>
                <a:avLst/>
                <a:gdLst>
                  <a:gd name="T0" fmla="*/ 93 w 104"/>
                  <a:gd name="T1" fmla="*/ 7 h 19"/>
                  <a:gd name="T2" fmla="*/ 15 w 104"/>
                  <a:gd name="T3" fmla="*/ 0 h 19"/>
                  <a:gd name="T4" fmla="*/ 0 w 104"/>
                  <a:gd name="T5" fmla="*/ 4 h 19"/>
                  <a:gd name="T6" fmla="*/ 104 w 104"/>
                  <a:gd name="T7" fmla="*/ 19 h 19"/>
                  <a:gd name="T8" fmla="*/ 93 w 104"/>
                  <a:gd name="T9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9">
                    <a:moveTo>
                      <a:pt x="93" y="7"/>
                    </a:moveTo>
                    <a:lnTo>
                      <a:pt x="15" y="0"/>
                    </a:lnTo>
                    <a:lnTo>
                      <a:pt x="0" y="4"/>
                    </a:lnTo>
                    <a:lnTo>
                      <a:pt x="104" y="19"/>
                    </a:lnTo>
                    <a:lnTo>
                      <a:pt x="93" y="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6" name="Freeform 264">
                <a:extLst>
                  <a:ext uri="{FF2B5EF4-FFF2-40B4-BE49-F238E27FC236}">
                    <a16:creationId xmlns:a16="http://schemas.microsoft.com/office/drawing/2014/main" id="{25624F3A-818C-7E56-04BC-7ECB3A7E7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" y="1249"/>
                <a:ext cx="35" cy="7"/>
              </a:xfrm>
              <a:custGeom>
                <a:avLst/>
                <a:gdLst>
                  <a:gd name="T0" fmla="*/ 94 w 103"/>
                  <a:gd name="T1" fmla="*/ 8 h 20"/>
                  <a:gd name="T2" fmla="*/ 12 w 103"/>
                  <a:gd name="T3" fmla="*/ 0 h 20"/>
                  <a:gd name="T4" fmla="*/ 0 w 103"/>
                  <a:gd name="T5" fmla="*/ 5 h 20"/>
                  <a:gd name="T6" fmla="*/ 103 w 103"/>
                  <a:gd name="T7" fmla="*/ 20 h 20"/>
                  <a:gd name="T8" fmla="*/ 94 w 103"/>
                  <a:gd name="T9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20">
                    <a:moveTo>
                      <a:pt x="94" y="8"/>
                    </a:moveTo>
                    <a:lnTo>
                      <a:pt x="12" y="0"/>
                    </a:lnTo>
                    <a:lnTo>
                      <a:pt x="0" y="5"/>
                    </a:lnTo>
                    <a:lnTo>
                      <a:pt x="103" y="20"/>
                    </a:lnTo>
                    <a:lnTo>
                      <a:pt x="94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7" name="Freeform 265">
                <a:extLst>
                  <a:ext uri="{FF2B5EF4-FFF2-40B4-BE49-F238E27FC236}">
                    <a16:creationId xmlns:a16="http://schemas.microsoft.com/office/drawing/2014/main" id="{3247B589-17D0-7A85-0DDE-B9CF480B2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8" y="1292"/>
                <a:ext cx="38" cy="7"/>
              </a:xfrm>
              <a:custGeom>
                <a:avLst/>
                <a:gdLst>
                  <a:gd name="T0" fmla="*/ 99 w 113"/>
                  <a:gd name="T1" fmla="*/ 8 h 22"/>
                  <a:gd name="T2" fmla="*/ 113 w 113"/>
                  <a:gd name="T3" fmla="*/ 22 h 22"/>
                  <a:gd name="T4" fmla="*/ 0 w 113"/>
                  <a:gd name="T5" fmla="*/ 8 h 22"/>
                  <a:gd name="T6" fmla="*/ 22 w 113"/>
                  <a:gd name="T7" fmla="*/ 0 h 22"/>
                  <a:gd name="T8" fmla="*/ 99 w 113"/>
                  <a:gd name="T9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22">
                    <a:moveTo>
                      <a:pt x="99" y="8"/>
                    </a:moveTo>
                    <a:lnTo>
                      <a:pt x="113" y="22"/>
                    </a:lnTo>
                    <a:lnTo>
                      <a:pt x="0" y="8"/>
                    </a:lnTo>
                    <a:lnTo>
                      <a:pt x="22" y="0"/>
                    </a:lnTo>
                    <a:lnTo>
                      <a:pt x="99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8" name="Freeform 266">
                <a:extLst>
                  <a:ext uri="{FF2B5EF4-FFF2-40B4-BE49-F238E27FC236}">
                    <a16:creationId xmlns:a16="http://schemas.microsoft.com/office/drawing/2014/main" id="{762CA946-C133-4121-1C77-2E3F58576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3" y="1275"/>
                <a:ext cx="38" cy="8"/>
              </a:xfrm>
              <a:custGeom>
                <a:avLst/>
                <a:gdLst>
                  <a:gd name="T0" fmla="*/ 99 w 113"/>
                  <a:gd name="T1" fmla="*/ 7 h 23"/>
                  <a:gd name="T2" fmla="*/ 113 w 113"/>
                  <a:gd name="T3" fmla="*/ 23 h 23"/>
                  <a:gd name="T4" fmla="*/ 0 w 113"/>
                  <a:gd name="T5" fmla="*/ 7 h 23"/>
                  <a:gd name="T6" fmla="*/ 22 w 113"/>
                  <a:gd name="T7" fmla="*/ 0 h 23"/>
                  <a:gd name="T8" fmla="*/ 99 w 113"/>
                  <a:gd name="T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23">
                    <a:moveTo>
                      <a:pt x="99" y="7"/>
                    </a:moveTo>
                    <a:lnTo>
                      <a:pt x="113" y="23"/>
                    </a:lnTo>
                    <a:lnTo>
                      <a:pt x="0" y="7"/>
                    </a:lnTo>
                    <a:lnTo>
                      <a:pt x="22" y="0"/>
                    </a:lnTo>
                    <a:lnTo>
                      <a:pt x="99" y="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19" name="Freeform 267">
                <a:extLst>
                  <a:ext uri="{FF2B5EF4-FFF2-40B4-BE49-F238E27FC236}">
                    <a16:creationId xmlns:a16="http://schemas.microsoft.com/office/drawing/2014/main" id="{A44EAA82-4E56-D87C-5823-65822C35F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9" y="1264"/>
                <a:ext cx="37" cy="8"/>
              </a:xfrm>
              <a:custGeom>
                <a:avLst/>
                <a:gdLst>
                  <a:gd name="T0" fmla="*/ 98 w 111"/>
                  <a:gd name="T1" fmla="*/ 7 h 23"/>
                  <a:gd name="T2" fmla="*/ 111 w 111"/>
                  <a:gd name="T3" fmla="*/ 23 h 23"/>
                  <a:gd name="T4" fmla="*/ 0 w 111"/>
                  <a:gd name="T5" fmla="*/ 7 h 23"/>
                  <a:gd name="T6" fmla="*/ 23 w 111"/>
                  <a:gd name="T7" fmla="*/ 0 h 23"/>
                  <a:gd name="T8" fmla="*/ 98 w 111"/>
                  <a:gd name="T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3">
                    <a:moveTo>
                      <a:pt x="98" y="7"/>
                    </a:moveTo>
                    <a:lnTo>
                      <a:pt x="111" y="23"/>
                    </a:lnTo>
                    <a:lnTo>
                      <a:pt x="0" y="7"/>
                    </a:lnTo>
                    <a:lnTo>
                      <a:pt x="23" y="0"/>
                    </a:lnTo>
                    <a:lnTo>
                      <a:pt x="98" y="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0" name="Freeform 268">
                <a:extLst>
                  <a:ext uri="{FF2B5EF4-FFF2-40B4-BE49-F238E27FC236}">
                    <a16:creationId xmlns:a16="http://schemas.microsoft.com/office/drawing/2014/main" id="{A170750B-C99E-6A93-79D9-792748E67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8" y="1249"/>
                <a:ext cx="38" cy="7"/>
              </a:xfrm>
              <a:custGeom>
                <a:avLst/>
                <a:gdLst>
                  <a:gd name="T0" fmla="*/ 99 w 113"/>
                  <a:gd name="T1" fmla="*/ 7 h 21"/>
                  <a:gd name="T2" fmla="*/ 113 w 113"/>
                  <a:gd name="T3" fmla="*/ 21 h 21"/>
                  <a:gd name="T4" fmla="*/ 0 w 113"/>
                  <a:gd name="T5" fmla="*/ 7 h 21"/>
                  <a:gd name="T6" fmla="*/ 22 w 113"/>
                  <a:gd name="T7" fmla="*/ 0 h 21"/>
                  <a:gd name="T8" fmla="*/ 99 w 113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21">
                    <a:moveTo>
                      <a:pt x="99" y="7"/>
                    </a:moveTo>
                    <a:lnTo>
                      <a:pt x="113" y="21"/>
                    </a:lnTo>
                    <a:lnTo>
                      <a:pt x="0" y="7"/>
                    </a:lnTo>
                    <a:lnTo>
                      <a:pt x="22" y="0"/>
                    </a:lnTo>
                    <a:lnTo>
                      <a:pt x="99" y="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1" name="Freeform 269">
                <a:extLst>
                  <a:ext uri="{FF2B5EF4-FFF2-40B4-BE49-F238E27FC236}">
                    <a16:creationId xmlns:a16="http://schemas.microsoft.com/office/drawing/2014/main" id="{327604E7-CAC0-3641-7AD7-D816278EA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" y="1244"/>
                <a:ext cx="38" cy="7"/>
              </a:xfrm>
              <a:custGeom>
                <a:avLst/>
                <a:gdLst>
                  <a:gd name="T0" fmla="*/ 98 w 112"/>
                  <a:gd name="T1" fmla="*/ 8 h 22"/>
                  <a:gd name="T2" fmla="*/ 112 w 112"/>
                  <a:gd name="T3" fmla="*/ 22 h 22"/>
                  <a:gd name="T4" fmla="*/ 0 w 112"/>
                  <a:gd name="T5" fmla="*/ 8 h 22"/>
                  <a:gd name="T6" fmla="*/ 22 w 112"/>
                  <a:gd name="T7" fmla="*/ 0 h 22"/>
                  <a:gd name="T8" fmla="*/ 98 w 112"/>
                  <a:gd name="T9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22">
                    <a:moveTo>
                      <a:pt x="98" y="8"/>
                    </a:moveTo>
                    <a:lnTo>
                      <a:pt x="112" y="22"/>
                    </a:lnTo>
                    <a:lnTo>
                      <a:pt x="0" y="8"/>
                    </a:lnTo>
                    <a:lnTo>
                      <a:pt x="22" y="0"/>
                    </a:lnTo>
                    <a:lnTo>
                      <a:pt x="98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2" name="Freeform 270">
                <a:extLst>
                  <a:ext uri="{FF2B5EF4-FFF2-40B4-BE49-F238E27FC236}">
                    <a16:creationId xmlns:a16="http://schemas.microsoft.com/office/drawing/2014/main" id="{E345373B-AD99-35D7-3755-DA92E3CD5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1280"/>
                <a:ext cx="36" cy="15"/>
              </a:xfrm>
              <a:custGeom>
                <a:avLst/>
                <a:gdLst>
                  <a:gd name="T0" fmla="*/ 101 w 107"/>
                  <a:gd name="T1" fmla="*/ 17 h 43"/>
                  <a:gd name="T2" fmla="*/ 107 w 107"/>
                  <a:gd name="T3" fmla="*/ 43 h 43"/>
                  <a:gd name="T4" fmla="*/ 94 w 107"/>
                  <a:gd name="T5" fmla="*/ 37 h 43"/>
                  <a:gd name="T6" fmla="*/ 85 w 107"/>
                  <a:gd name="T7" fmla="*/ 23 h 43"/>
                  <a:gd name="T8" fmla="*/ 25 w 107"/>
                  <a:gd name="T9" fmla="*/ 13 h 43"/>
                  <a:gd name="T10" fmla="*/ 0 w 107"/>
                  <a:gd name="T11" fmla="*/ 25 h 43"/>
                  <a:gd name="T12" fmla="*/ 16 w 107"/>
                  <a:gd name="T13" fmla="*/ 0 h 43"/>
                  <a:gd name="T14" fmla="*/ 101 w 107"/>
                  <a:gd name="T15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7" h="43">
                    <a:moveTo>
                      <a:pt x="101" y="17"/>
                    </a:moveTo>
                    <a:lnTo>
                      <a:pt x="107" y="43"/>
                    </a:lnTo>
                    <a:lnTo>
                      <a:pt x="94" y="37"/>
                    </a:lnTo>
                    <a:lnTo>
                      <a:pt x="85" y="23"/>
                    </a:lnTo>
                    <a:lnTo>
                      <a:pt x="25" y="13"/>
                    </a:lnTo>
                    <a:lnTo>
                      <a:pt x="0" y="25"/>
                    </a:lnTo>
                    <a:lnTo>
                      <a:pt x="16" y="0"/>
                    </a:lnTo>
                    <a:lnTo>
                      <a:pt x="101" y="1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3" name="Freeform 271">
                <a:extLst>
                  <a:ext uri="{FF2B5EF4-FFF2-40B4-BE49-F238E27FC236}">
                    <a16:creationId xmlns:a16="http://schemas.microsoft.com/office/drawing/2014/main" id="{FB3CD0C1-D069-CBF9-AE9A-93145D38D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1264"/>
                <a:ext cx="35" cy="14"/>
              </a:xfrm>
              <a:custGeom>
                <a:avLst/>
                <a:gdLst>
                  <a:gd name="T0" fmla="*/ 101 w 107"/>
                  <a:gd name="T1" fmla="*/ 17 h 41"/>
                  <a:gd name="T2" fmla="*/ 107 w 107"/>
                  <a:gd name="T3" fmla="*/ 41 h 41"/>
                  <a:gd name="T4" fmla="*/ 93 w 107"/>
                  <a:gd name="T5" fmla="*/ 37 h 41"/>
                  <a:gd name="T6" fmla="*/ 84 w 107"/>
                  <a:gd name="T7" fmla="*/ 23 h 41"/>
                  <a:gd name="T8" fmla="*/ 25 w 107"/>
                  <a:gd name="T9" fmla="*/ 12 h 41"/>
                  <a:gd name="T10" fmla="*/ 0 w 107"/>
                  <a:gd name="T11" fmla="*/ 24 h 41"/>
                  <a:gd name="T12" fmla="*/ 16 w 107"/>
                  <a:gd name="T13" fmla="*/ 0 h 41"/>
                  <a:gd name="T14" fmla="*/ 101 w 107"/>
                  <a:gd name="T15" fmla="*/ 1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7" h="41">
                    <a:moveTo>
                      <a:pt x="101" y="17"/>
                    </a:moveTo>
                    <a:lnTo>
                      <a:pt x="107" y="41"/>
                    </a:lnTo>
                    <a:lnTo>
                      <a:pt x="93" y="37"/>
                    </a:lnTo>
                    <a:lnTo>
                      <a:pt x="84" y="23"/>
                    </a:lnTo>
                    <a:lnTo>
                      <a:pt x="25" y="12"/>
                    </a:lnTo>
                    <a:lnTo>
                      <a:pt x="0" y="24"/>
                    </a:lnTo>
                    <a:lnTo>
                      <a:pt x="16" y="0"/>
                    </a:lnTo>
                    <a:lnTo>
                      <a:pt x="101" y="1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4" name="Freeform 272">
                <a:extLst>
                  <a:ext uri="{FF2B5EF4-FFF2-40B4-BE49-F238E27FC236}">
                    <a16:creationId xmlns:a16="http://schemas.microsoft.com/office/drawing/2014/main" id="{2D624C3B-15C0-82AB-FC72-1A2DE2F9D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2" y="1253"/>
                <a:ext cx="35" cy="14"/>
              </a:xfrm>
              <a:custGeom>
                <a:avLst/>
                <a:gdLst>
                  <a:gd name="T0" fmla="*/ 101 w 105"/>
                  <a:gd name="T1" fmla="*/ 17 h 41"/>
                  <a:gd name="T2" fmla="*/ 105 w 105"/>
                  <a:gd name="T3" fmla="*/ 41 h 41"/>
                  <a:gd name="T4" fmla="*/ 92 w 105"/>
                  <a:gd name="T5" fmla="*/ 37 h 41"/>
                  <a:gd name="T6" fmla="*/ 84 w 105"/>
                  <a:gd name="T7" fmla="*/ 22 h 41"/>
                  <a:gd name="T8" fmla="*/ 23 w 105"/>
                  <a:gd name="T9" fmla="*/ 12 h 41"/>
                  <a:gd name="T10" fmla="*/ 0 w 105"/>
                  <a:gd name="T11" fmla="*/ 24 h 41"/>
                  <a:gd name="T12" fmla="*/ 16 w 105"/>
                  <a:gd name="T13" fmla="*/ 0 h 41"/>
                  <a:gd name="T14" fmla="*/ 101 w 105"/>
                  <a:gd name="T15" fmla="*/ 1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41">
                    <a:moveTo>
                      <a:pt x="101" y="17"/>
                    </a:moveTo>
                    <a:lnTo>
                      <a:pt x="105" y="41"/>
                    </a:lnTo>
                    <a:lnTo>
                      <a:pt x="92" y="37"/>
                    </a:lnTo>
                    <a:lnTo>
                      <a:pt x="84" y="22"/>
                    </a:lnTo>
                    <a:lnTo>
                      <a:pt x="23" y="12"/>
                    </a:lnTo>
                    <a:lnTo>
                      <a:pt x="0" y="24"/>
                    </a:lnTo>
                    <a:lnTo>
                      <a:pt x="16" y="0"/>
                    </a:lnTo>
                    <a:lnTo>
                      <a:pt x="101" y="1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5" name="Freeform 273">
                <a:extLst>
                  <a:ext uri="{FF2B5EF4-FFF2-40B4-BE49-F238E27FC236}">
                    <a16:creationId xmlns:a16="http://schemas.microsoft.com/office/drawing/2014/main" id="{623A1F46-965C-7F25-42F0-5024EC4B0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" y="1238"/>
                <a:ext cx="36" cy="14"/>
              </a:xfrm>
              <a:custGeom>
                <a:avLst/>
                <a:gdLst>
                  <a:gd name="T0" fmla="*/ 101 w 107"/>
                  <a:gd name="T1" fmla="*/ 17 h 41"/>
                  <a:gd name="T2" fmla="*/ 107 w 107"/>
                  <a:gd name="T3" fmla="*/ 41 h 41"/>
                  <a:gd name="T4" fmla="*/ 94 w 107"/>
                  <a:gd name="T5" fmla="*/ 35 h 41"/>
                  <a:gd name="T6" fmla="*/ 85 w 107"/>
                  <a:gd name="T7" fmla="*/ 21 h 41"/>
                  <a:gd name="T8" fmla="*/ 25 w 107"/>
                  <a:gd name="T9" fmla="*/ 11 h 41"/>
                  <a:gd name="T10" fmla="*/ 0 w 107"/>
                  <a:gd name="T11" fmla="*/ 23 h 41"/>
                  <a:gd name="T12" fmla="*/ 16 w 107"/>
                  <a:gd name="T13" fmla="*/ 0 h 41"/>
                  <a:gd name="T14" fmla="*/ 101 w 107"/>
                  <a:gd name="T15" fmla="*/ 1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7" h="41">
                    <a:moveTo>
                      <a:pt x="101" y="17"/>
                    </a:moveTo>
                    <a:lnTo>
                      <a:pt x="107" y="41"/>
                    </a:lnTo>
                    <a:lnTo>
                      <a:pt x="94" y="35"/>
                    </a:lnTo>
                    <a:lnTo>
                      <a:pt x="85" y="21"/>
                    </a:lnTo>
                    <a:lnTo>
                      <a:pt x="25" y="11"/>
                    </a:lnTo>
                    <a:lnTo>
                      <a:pt x="0" y="23"/>
                    </a:lnTo>
                    <a:lnTo>
                      <a:pt x="16" y="0"/>
                    </a:lnTo>
                    <a:lnTo>
                      <a:pt x="101" y="1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6" name="Freeform 274">
                <a:extLst>
                  <a:ext uri="{FF2B5EF4-FFF2-40B4-BE49-F238E27FC236}">
                    <a16:creationId xmlns:a16="http://schemas.microsoft.com/office/drawing/2014/main" id="{58876A29-B98E-2B8E-8462-73C87F6F93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7" y="1232"/>
                <a:ext cx="35" cy="14"/>
              </a:xfrm>
              <a:custGeom>
                <a:avLst/>
                <a:gdLst>
                  <a:gd name="T0" fmla="*/ 101 w 106"/>
                  <a:gd name="T1" fmla="*/ 18 h 43"/>
                  <a:gd name="T2" fmla="*/ 106 w 106"/>
                  <a:gd name="T3" fmla="*/ 43 h 43"/>
                  <a:gd name="T4" fmla="*/ 92 w 106"/>
                  <a:gd name="T5" fmla="*/ 37 h 43"/>
                  <a:gd name="T6" fmla="*/ 85 w 106"/>
                  <a:gd name="T7" fmla="*/ 23 h 43"/>
                  <a:gd name="T8" fmla="*/ 25 w 106"/>
                  <a:gd name="T9" fmla="*/ 12 h 43"/>
                  <a:gd name="T10" fmla="*/ 0 w 106"/>
                  <a:gd name="T11" fmla="*/ 26 h 43"/>
                  <a:gd name="T12" fmla="*/ 17 w 106"/>
                  <a:gd name="T13" fmla="*/ 0 h 43"/>
                  <a:gd name="T14" fmla="*/ 101 w 106"/>
                  <a:gd name="T15" fmla="*/ 1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" h="43">
                    <a:moveTo>
                      <a:pt x="101" y="18"/>
                    </a:moveTo>
                    <a:lnTo>
                      <a:pt x="106" y="43"/>
                    </a:lnTo>
                    <a:lnTo>
                      <a:pt x="92" y="37"/>
                    </a:lnTo>
                    <a:lnTo>
                      <a:pt x="85" y="23"/>
                    </a:lnTo>
                    <a:lnTo>
                      <a:pt x="25" y="12"/>
                    </a:lnTo>
                    <a:lnTo>
                      <a:pt x="0" y="26"/>
                    </a:lnTo>
                    <a:lnTo>
                      <a:pt x="17" y="0"/>
                    </a:lnTo>
                    <a:lnTo>
                      <a:pt x="101" y="1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7" name="Freeform 275">
                <a:extLst>
                  <a:ext uri="{FF2B5EF4-FFF2-40B4-BE49-F238E27FC236}">
                    <a16:creationId xmlns:a16="http://schemas.microsoft.com/office/drawing/2014/main" id="{0CC8658F-7711-9700-F9F0-47195D1C96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8" y="1271"/>
                <a:ext cx="31" cy="11"/>
              </a:xfrm>
              <a:custGeom>
                <a:avLst/>
                <a:gdLst>
                  <a:gd name="T0" fmla="*/ 82 w 93"/>
                  <a:gd name="T1" fmla="*/ 8 h 32"/>
                  <a:gd name="T2" fmla="*/ 93 w 93"/>
                  <a:gd name="T3" fmla="*/ 31 h 32"/>
                  <a:gd name="T4" fmla="*/ 83 w 93"/>
                  <a:gd name="T5" fmla="*/ 32 h 32"/>
                  <a:gd name="T6" fmla="*/ 71 w 93"/>
                  <a:gd name="T7" fmla="*/ 21 h 32"/>
                  <a:gd name="T8" fmla="*/ 19 w 93"/>
                  <a:gd name="T9" fmla="*/ 17 h 32"/>
                  <a:gd name="T10" fmla="*/ 0 w 93"/>
                  <a:gd name="T11" fmla="*/ 24 h 32"/>
                  <a:gd name="T12" fmla="*/ 0 w 93"/>
                  <a:gd name="T13" fmla="*/ 11 h 32"/>
                  <a:gd name="T14" fmla="*/ 12 w 93"/>
                  <a:gd name="T15" fmla="*/ 0 h 32"/>
                  <a:gd name="T16" fmla="*/ 82 w 93"/>
                  <a:gd name="T17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32">
                    <a:moveTo>
                      <a:pt x="82" y="8"/>
                    </a:moveTo>
                    <a:lnTo>
                      <a:pt x="93" y="31"/>
                    </a:lnTo>
                    <a:lnTo>
                      <a:pt x="83" y="32"/>
                    </a:lnTo>
                    <a:lnTo>
                      <a:pt x="71" y="21"/>
                    </a:lnTo>
                    <a:lnTo>
                      <a:pt x="19" y="17"/>
                    </a:lnTo>
                    <a:lnTo>
                      <a:pt x="0" y="24"/>
                    </a:lnTo>
                    <a:lnTo>
                      <a:pt x="0" y="11"/>
                    </a:lnTo>
                    <a:lnTo>
                      <a:pt x="12" y="0"/>
                    </a:lnTo>
                    <a:lnTo>
                      <a:pt x="82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8" name="Freeform 276">
                <a:extLst>
                  <a:ext uri="{FF2B5EF4-FFF2-40B4-BE49-F238E27FC236}">
                    <a16:creationId xmlns:a16="http://schemas.microsoft.com/office/drawing/2014/main" id="{6A9D32D5-D753-CFCF-DF91-129405837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3" y="1255"/>
                <a:ext cx="30" cy="10"/>
              </a:xfrm>
              <a:custGeom>
                <a:avLst/>
                <a:gdLst>
                  <a:gd name="T0" fmla="*/ 80 w 92"/>
                  <a:gd name="T1" fmla="*/ 7 h 31"/>
                  <a:gd name="T2" fmla="*/ 92 w 92"/>
                  <a:gd name="T3" fmla="*/ 31 h 31"/>
                  <a:gd name="T4" fmla="*/ 82 w 92"/>
                  <a:gd name="T5" fmla="*/ 31 h 31"/>
                  <a:gd name="T6" fmla="*/ 70 w 92"/>
                  <a:gd name="T7" fmla="*/ 20 h 31"/>
                  <a:gd name="T8" fmla="*/ 18 w 92"/>
                  <a:gd name="T9" fmla="*/ 17 h 31"/>
                  <a:gd name="T10" fmla="*/ 0 w 92"/>
                  <a:gd name="T11" fmla="*/ 23 h 31"/>
                  <a:gd name="T12" fmla="*/ 0 w 92"/>
                  <a:gd name="T13" fmla="*/ 9 h 31"/>
                  <a:gd name="T14" fmla="*/ 11 w 92"/>
                  <a:gd name="T15" fmla="*/ 0 h 31"/>
                  <a:gd name="T16" fmla="*/ 80 w 92"/>
                  <a:gd name="T17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31">
                    <a:moveTo>
                      <a:pt x="80" y="7"/>
                    </a:moveTo>
                    <a:lnTo>
                      <a:pt x="92" y="31"/>
                    </a:lnTo>
                    <a:lnTo>
                      <a:pt x="82" y="31"/>
                    </a:lnTo>
                    <a:lnTo>
                      <a:pt x="70" y="20"/>
                    </a:lnTo>
                    <a:lnTo>
                      <a:pt x="18" y="17"/>
                    </a:lnTo>
                    <a:lnTo>
                      <a:pt x="0" y="23"/>
                    </a:lnTo>
                    <a:lnTo>
                      <a:pt x="0" y="9"/>
                    </a:lnTo>
                    <a:lnTo>
                      <a:pt x="11" y="0"/>
                    </a:lnTo>
                    <a:lnTo>
                      <a:pt x="80" y="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29" name="Freeform 277">
                <a:extLst>
                  <a:ext uri="{FF2B5EF4-FFF2-40B4-BE49-F238E27FC236}">
                    <a16:creationId xmlns:a16="http://schemas.microsoft.com/office/drawing/2014/main" id="{ED0766CB-2031-82A7-77F8-81AA97E6A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8" y="1244"/>
                <a:ext cx="31" cy="10"/>
              </a:xfrm>
              <a:custGeom>
                <a:avLst/>
                <a:gdLst>
                  <a:gd name="T0" fmla="*/ 81 w 93"/>
                  <a:gd name="T1" fmla="*/ 6 h 32"/>
                  <a:gd name="T2" fmla="*/ 93 w 93"/>
                  <a:gd name="T3" fmla="*/ 30 h 32"/>
                  <a:gd name="T4" fmla="*/ 82 w 93"/>
                  <a:gd name="T5" fmla="*/ 32 h 32"/>
                  <a:gd name="T6" fmla="*/ 72 w 93"/>
                  <a:gd name="T7" fmla="*/ 20 h 32"/>
                  <a:gd name="T8" fmla="*/ 20 w 93"/>
                  <a:gd name="T9" fmla="*/ 17 h 32"/>
                  <a:gd name="T10" fmla="*/ 0 w 93"/>
                  <a:gd name="T11" fmla="*/ 22 h 32"/>
                  <a:gd name="T12" fmla="*/ 0 w 93"/>
                  <a:gd name="T13" fmla="*/ 9 h 32"/>
                  <a:gd name="T14" fmla="*/ 11 w 93"/>
                  <a:gd name="T15" fmla="*/ 0 h 32"/>
                  <a:gd name="T16" fmla="*/ 81 w 93"/>
                  <a:gd name="T17" fmla="*/ 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32">
                    <a:moveTo>
                      <a:pt x="81" y="6"/>
                    </a:moveTo>
                    <a:lnTo>
                      <a:pt x="93" y="30"/>
                    </a:lnTo>
                    <a:lnTo>
                      <a:pt x="82" y="32"/>
                    </a:lnTo>
                    <a:lnTo>
                      <a:pt x="72" y="20"/>
                    </a:lnTo>
                    <a:lnTo>
                      <a:pt x="20" y="17"/>
                    </a:lnTo>
                    <a:lnTo>
                      <a:pt x="0" y="22"/>
                    </a:lnTo>
                    <a:lnTo>
                      <a:pt x="0" y="9"/>
                    </a:lnTo>
                    <a:lnTo>
                      <a:pt x="11" y="0"/>
                    </a:lnTo>
                    <a:lnTo>
                      <a:pt x="81" y="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30" name="Freeform 278">
                <a:extLst>
                  <a:ext uri="{FF2B5EF4-FFF2-40B4-BE49-F238E27FC236}">
                    <a16:creationId xmlns:a16="http://schemas.microsoft.com/office/drawing/2014/main" id="{A3022A3E-373F-A43D-7137-27BDC8BC5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8" y="1229"/>
                <a:ext cx="31" cy="10"/>
              </a:xfrm>
              <a:custGeom>
                <a:avLst/>
                <a:gdLst>
                  <a:gd name="T0" fmla="*/ 82 w 93"/>
                  <a:gd name="T1" fmla="*/ 6 h 30"/>
                  <a:gd name="T2" fmla="*/ 93 w 93"/>
                  <a:gd name="T3" fmla="*/ 29 h 30"/>
                  <a:gd name="T4" fmla="*/ 83 w 93"/>
                  <a:gd name="T5" fmla="*/ 30 h 30"/>
                  <a:gd name="T6" fmla="*/ 71 w 93"/>
                  <a:gd name="T7" fmla="*/ 20 h 30"/>
                  <a:gd name="T8" fmla="*/ 19 w 93"/>
                  <a:gd name="T9" fmla="*/ 16 h 30"/>
                  <a:gd name="T10" fmla="*/ 0 w 93"/>
                  <a:gd name="T11" fmla="*/ 22 h 30"/>
                  <a:gd name="T12" fmla="*/ 0 w 93"/>
                  <a:gd name="T13" fmla="*/ 9 h 30"/>
                  <a:gd name="T14" fmla="*/ 12 w 93"/>
                  <a:gd name="T15" fmla="*/ 0 h 30"/>
                  <a:gd name="T16" fmla="*/ 82 w 93"/>
                  <a:gd name="T1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30">
                    <a:moveTo>
                      <a:pt x="82" y="6"/>
                    </a:moveTo>
                    <a:lnTo>
                      <a:pt x="93" y="29"/>
                    </a:lnTo>
                    <a:lnTo>
                      <a:pt x="83" y="30"/>
                    </a:lnTo>
                    <a:lnTo>
                      <a:pt x="71" y="20"/>
                    </a:lnTo>
                    <a:lnTo>
                      <a:pt x="19" y="16"/>
                    </a:lnTo>
                    <a:lnTo>
                      <a:pt x="0" y="22"/>
                    </a:lnTo>
                    <a:lnTo>
                      <a:pt x="0" y="9"/>
                    </a:lnTo>
                    <a:lnTo>
                      <a:pt x="12" y="0"/>
                    </a:lnTo>
                    <a:lnTo>
                      <a:pt x="82" y="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31" name="Freeform 279">
                <a:extLst>
                  <a:ext uri="{FF2B5EF4-FFF2-40B4-BE49-F238E27FC236}">
                    <a16:creationId xmlns:a16="http://schemas.microsoft.com/office/drawing/2014/main" id="{9E5CF633-3B50-635F-2057-F5658BB5CB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4" y="1223"/>
                <a:ext cx="31" cy="10"/>
              </a:xfrm>
              <a:custGeom>
                <a:avLst/>
                <a:gdLst>
                  <a:gd name="T0" fmla="*/ 80 w 94"/>
                  <a:gd name="T1" fmla="*/ 8 h 32"/>
                  <a:gd name="T2" fmla="*/ 94 w 94"/>
                  <a:gd name="T3" fmla="*/ 31 h 32"/>
                  <a:gd name="T4" fmla="*/ 82 w 94"/>
                  <a:gd name="T5" fmla="*/ 32 h 32"/>
                  <a:gd name="T6" fmla="*/ 71 w 94"/>
                  <a:gd name="T7" fmla="*/ 22 h 32"/>
                  <a:gd name="T8" fmla="*/ 19 w 94"/>
                  <a:gd name="T9" fmla="*/ 18 h 32"/>
                  <a:gd name="T10" fmla="*/ 0 w 94"/>
                  <a:gd name="T11" fmla="*/ 23 h 32"/>
                  <a:gd name="T12" fmla="*/ 0 w 94"/>
                  <a:gd name="T13" fmla="*/ 10 h 32"/>
                  <a:gd name="T14" fmla="*/ 10 w 94"/>
                  <a:gd name="T15" fmla="*/ 0 h 32"/>
                  <a:gd name="T16" fmla="*/ 80 w 94"/>
                  <a:gd name="T17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32">
                    <a:moveTo>
                      <a:pt x="80" y="8"/>
                    </a:moveTo>
                    <a:lnTo>
                      <a:pt x="94" y="31"/>
                    </a:lnTo>
                    <a:lnTo>
                      <a:pt x="82" y="32"/>
                    </a:lnTo>
                    <a:lnTo>
                      <a:pt x="71" y="22"/>
                    </a:lnTo>
                    <a:lnTo>
                      <a:pt x="19" y="18"/>
                    </a:lnTo>
                    <a:lnTo>
                      <a:pt x="0" y="23"/>
                    </a:lnTo>
                    <a:lnTo>
                      <a:pt x="0" y="10"/>
                    </a:lnTo>
                    <a:lnTo>
                      <a:pt x="10" y="0"/>
                    </a:lnTo>
                    <a:lnTo>
                      <a:pt x="80" y="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32" name="Freeform 280">
                <a:extLst>
                  <a:ext uri="{FF2B5EF4-FFF2-40B4-BE49-F238E27FC236}">
                    <a16:creationId xmlns:a16="http://schemas.microsoft.com/office/drawing/2014/main" id="{E0BB3557-BB66-6946-C5C7-AD958E384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" y="769"/>
                <a:ext cx="578" cy="40"/>
              </a:xfrm>
              <a:custGeom>
                <a:avLst/>
                <a:gdLst>
                  <a:gd name="T0" fmla="*/ 1592 w 1733"/>
                  <a:gd name="T1" fmla="*/ 112 h 118"/>
                  <a:gd name="T2" fmla="*/ 1488 w 1733"/>
                  <a:gd name="T3" fmla="*/ 101 h 118"/>
                  <a:gd name="T4" fmla="*/ 1385 w 1733"/>
                  <a:gd name="T5" fmla="*/ 92 h 118"/>
                  <a:gd name="T6" fmla="*/ 1282 w 1733"/>
                  <a:gd name="T7" fmla="*/ 82 h 118"/>
                  <a:gd name="T8" fmla="*/ 1180 w 1733"/>
                  <a:gd name="T9" fmla="*/ 73 h 118"/>
                  <a:gd name="T10" fmla="*/ 1079 w 1733"/>
                  <a:gd name="T11" fmla="*/ 64 h 118"/>
                  <a:gd name="T12" fmla="*/ 977 w 1733"/>
                  <a:gd name="T13" fmla="*/ 56 h 118"/>
                  <a:gd name="T14" fmla="*/ 876 w 1733"/>
                  <a:gd name="T15" fmla="*/ 49 h 118"/>
                  <a:gd name="T16" fmla="*/ 775 w 1733"/>
                  <a:gd name="T17" fmla="*/ 42 h 118"/>
                  <a:gd name="T18" fmla="*/ 674 w 1733"/>
                  <a:gd name="T19" fmla="*/ 37 h 118"/>
                  <a:gd name="T20" fmla="*/ 571 w 1733"/>
                  <a:gd name="T21" fmla="*/ 32 h 118"/>
                  <a:gd name="T22" fmla="*/ 469 w 1733"/>
                  <a:gd name="T23" fmla="*/ 28 h 118"/>
                  <a:gd name="T24" fmla="*/ 366 w 1733"/>
                  <a:gd name="T25" fmla="*/ 25 h 118"/>
                  <a:gd name="T26" fmla="*/ 264 w 1733"/>
                  <a:gd name="T27" fmla="*/ 23 h 118"/>
                  <a:gd name="T28" fmla="*/ 159 w 1733"/>
                  <a:gd name="T29" fmla="*/ 23 h 118"/>
                  <a:gd name="T30" fmla="*/ 54 w 1733"/>
                  <a:gd name="T31" fmla="*/ 23 h 118"/>
                  <a:gd name="T32" fmla="*/ 0 w 1733"/>
                  <a:gd name="T33" fmla="*/ 1 h 118"/>
                  <a:gd name="T34" fmla="*/ 109 w 1733"/>
                  <a:gd name="T35" fmla="*/ 1 h 118"/>
                  <a:gd name="T36" fmla="*/ 216 w 1733"/>
                  <a:gd name="T37" fmla="*/ 1 h 118"/>
                  <a:gd name="T38" fmla="*/ 322 w 1733"/>
                  <a:gd name="T39" fmla="*/ 1 h 118"/>
                  <a:gd name="T40" fmla="*/ 427 w 1733"/>
                  <a:gd name="T41" fmla="*/ 3 h 118"/>
                  <a:gd name="T42" fmla="*/ 533 w 1733"/>
                  <a:gd name="T43" fmla="*/ 5 h 118"/>
                  <a:gd name="T44" fmla="*/ 638 w 1733"/>
                  <a:gd name="T45" fmla="*/ 8 h 118"/>
                  <a:gd name="T46" fmla="*/ 742 w 1733"/>
                  <a:gd name="T47" fmla="*/ 12 h 118"/>
                  <a:gd name="T48" fmla="*/ 847 w 1733"/>
                  <a:gd name="T49" fmla="*/ 17 h 118"/>
                  <a:gd name="T50" fmla="*/ 951 w 1733"/>
                  <a:gd name="T51" fmla="*/ 23 h 118"/>
                  <a:gd name="T52" fmla="*/ 1055 w 1733"/>
                  <a:gd name="T53" fmla="*/ 28 h 118"/>
                  <a:gd name="T54" fmla="*/ 1159 w 1733"/>
                  <a:gd name="T55" fmla="*/ 36 h 118"/>
                  <a:gd name="T56" fmla="*/ 1264 w 1733"/>
                  <a:gd name="T57" fmla="*/ 42 h 118"/>
                  <a:gd name="T58" fmla="*/ 1369 w 1733"/>
                  <a:gd name="T59" fmla="*/ 52 h 118"/>
                  <a:gd name="T60" fmla="*/ 1474 w 1733"/>
                  <a:gd name="T61" fmla="*/ 61 h 118"/>
                  <a:gd name="T62" fmla="*/ 1580 w 1733"/>
                  <a:gd name="T63" fmla="*/ 72 h 118"/>
                  <a:gd name="T64" fmla="*/ 1687 w 1733"/>
                  <a:gd name="T65" fmla="*/ 82 h 118"/>
                  <a:gd name="T66" fmla="*/ 1644 w 1733"/>
                  <a:gd name="T67" fmla="*/ 11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33" h="118">
                    <a:moveTo>
                      <a:pt x="1644" y="117"/>
                    </a:moveTo>
                    <a:lnTo>
                      <a:pt x="1592" y="112"/>
                    </a:lnTo>
                    <a:lnTo>
                      <a:pt x="1540" y="106"/>
                    </a:lnTo>
                    <a:lnTo>
                      <a:pt x="1488" y="101"/>
                    </a:lnTo>
                    <a:lnTo>
                      <a:pt x="1436" y="96"/>
                    </a:lnTo>
                    <a:lnTo>
                      <a:pt x="1385" y="92"/>
                    </a:lnTo>
                    <a:lnTo>
                      <a:pt x="1333" y="86"/>
                    </a:lnTo>
                    <a:lnTo>
                      <a:pt x="1282" y="82"/>
                    </a:lnTo>
                    <a:lnTo>
                      <a:pt x="1230" y="77"/>
                    </a:lnTo>
                    <a:lnTo>
                      <a:pt x="1180" y="73"/>
                    </a:lnTo>
                    <a:lnTo>
                      <a:pt x="1129" y="68"/>
                    </a:lnTo>
                    <a:lnTo>
                      <a:pt x="1079" y="64"/>
                    </a:lnTo>
                    <a:lnTo>
                      <a:pt x="1028" y="60"/>
                    </a:lnTo>
                    <a:lnTo>
                      <a:pt x="977" y="56"/>
                    </a:lnTo>
                    <a:lnTo>
                      <a:pt x="927" y="53"/>
                    </a:lnTo>
                    <a:lnTo>
                      <a:pt x="876" y="49"/>
                    </a:lnTo>
                    <a:lnTo>
                      <a:pt x="826" y="45"/>
                    </a:lnTo>
                    <a:lnTo>
                      <a:pt x="775" y="42"/>
                    </a:lnTo>
                    <a:lnTo>
                      <a:pt x="725" y="40"/>
                    </a:lnTo>
                    <a:lnTo>
                      <a:pt x="674" y="37"/>
                    </a:lnTo>
                    <a:lnTo>
                      <a:pt x="622" y="35"/>
                    </a:lnTo>
                    <a:lnTo>
                      <a:pt x="571" y="32"/>
                    </a:lnTo>
                    <a:lnTo>
                      <a:pt x="521" y="31"/>
                    </a:lnTo>
                    <a:lnTo>
                      <a:pt x="469" y="28"/>
                    </a:lnTo>
                    <a:lnTo>
                      <a:pt x="418" y="27"/>
                    </a:lnTo>
                    <a:lnTo>
                      <a:pt x="366" y="25"/>
                    </a:lnTo>
                    <a:lnTo>
                      <a:pt x="316" y="24"/>
                    </a:lnTo>
                    <a:lnTo>
                      <a:pt x="264" y="23"/>
                    </a:lnTo>
                    <a:lnTo>
                      <a:pt x="212" y="23"/>
                    </a:lnTo>
                    <a:lnTo>
                      <a:pt x="159" y="23"/>
                    </a:lnTo>
                    <a:lnTo>
                      <a:pt x="106" y="23"/>
                    </a:lnTo>
                    <a:lnTo>
                      <a:pt x="54" y="23"/>
                    </a:lnTo>
                    <a:lnTo>
                      <a:pt x="0" y="23"/>
                    </a:lnTo>
                    <a:lnTo>
                      <a:pt x="0" y="1"/>
                    </a:lnTo>
                    <a:lnTo>
                      <a:pt x="54" y="1"/>
                    </a:lnTo>
                    <a:lnTo>
                      <a:pt x="109" y="1"/>
                    </a:lnTo>
                    <a:lnTo>
                      <a:pt x="162" y="0"/>
                    </a:lnTo>
                    <a:lnTo>
                      <a:pt x="216" y="1"/>
                    </a:lnTo>
                    <a:lnTo>
                      <a:pt x="268" y="1"/>
                    </a:lnTo>
                    <a:lnTo>
                      <a:pt x="322" y="1"/>
                    </a:lnTo>
                    <a:lnTo>
                      <a:pt x="375" y="3"/>
                    </a:lnTo>
                    <a:lnTo>
                      <a:pt x="427" y="3"/>
                    </a:lnTo>
                    <a:lnTo>
                      <a:pt x="481" y="4"/>
                    </a:lnTo>
                    <a:lnTo>
                      <a:pt x="533" y="5"/>
                    </a:lnTo>
                    <a:lnTo>
                      <a:pt x="585" y="7"/>
                    </a:lnTo>
                    <a:lnTo>
                      <a:pt x="638" y="8"/>
                    </a:lnTo>
                    <a:lnTo>
                      <a:pt x="690" y="11"/>
                    </a:lnTo>
                    <a:lnTo>
                      <a:pt x="742" y="12"/>
                    </a:lnTo>
                    <a:lnTo>
                      <a:pt x="795" y="15"/>
                    </a:lnTo>
                    <a:lnTo>
                      <a:pt x="847" y="17"/>
                    </a:lnTo>
                    <a:lnTo>
                      <a:pt x="899" y="20"/>
                    </a:lnTo>
                    <a:lnTo>
                      <a:pt x="951" y="23"/>
                    </a:lnTo>
                    <a:lnTo>
                      <a:pt x="1003" y="25"/>
                    </a:lnTo>
                    <a:lnTo>
                      <a:pt x="1055" y="28"/>
                    </a:lnTo>
                    <a:lnTo>
                      <a:pt x="1107" y="32"/>
                    </a:lnTo>
                    <a:lnTo>
                      <a:pt x="1159" y="36"/>
                    </a:lnTo>
                    <a:lnTo>
                      <a:pt x="1211" y="40"/>
                    </a:lnTo>
                    <a:lnTo>
                      <a:pt x="1264" y="42"/>
                    </a:lnTo>
                    <a:lnTo>
                      <a:pt x="1317" y="48"/>
                    </a:lnTo>
                    <a:lnTo>
                      <a:pt x="1369" y="52"/>
                    </a:lnTo>
                    <a:lnTo>
                      <a:pt x="1421" y="56"/>
                    </a:lnTo>
                    <a:lnTo>
                      <a:pt x="1474" y="61"/>
                    </a:lnTo>
                    <a:lnTo>
                      <a:pt x="1528" y="66"/>
                    </a:lnTo>
                    <a:lnTo>
                      <a:pt x="1580" y="72"/>
                    </a:lnTo>
                    <a:lnTo>
                      <a:pt x="1633" y="77"/>
                    </a:lnTo>
                    <a:lnTo>
                      <a:pt x="1687" y="82"/>
                    </a:lnTo>
                    <a:lnTo>
                      <a:pt x="1733" y="118"/>
                    </a:lnTo>
                    <a:lnTo>
                      <a:pt x="1644" y="117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33" name="Freeform 281">
                <a:extLst>
                  <a:ext uri="{FF2B5EF4-FFF2-40B4-BE49-F238E27FC236}">
                    <a16:creationId xmlns:a16="http://schemas.microsoft.com/office/drawing/2014/main" id="{DF321098-5C90-E8EF-D423-836A617F9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1" y="1197"/>
                <a:ext cx="583" cy="84"/>
              </a:xfrm>
              <a:custGeom>
                <a:avLst/>
                <a:gdLst>
                  <a:gd name="T0" fmla="*/ 1748 w 1748"/>
                  <a:gd name="T1" fmla="*/ 226 h 251"/>
                  <a:gd name="T2" fmla="*/ 21 w 1748"/>
                  <a:gd name="T3" fmla="*/ 0 h 251"/>
                  <a:gd name="T4" fmla="*/ 0 w 1748"/>
                  <a:gd name="T5" fmla="*/ 19 h 251"/>
                  <a:gd name="T6" fmla="*/ 1713 w 1748"/>
                  <a:gd name="T7" fmla="*/ 251 h 251"/>
                  <a:gd name="T8" fmla="*/ 1748 w 1748"/>
                  <a:gd name="T9" fmla="*/ 226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8" h="251">
                    <a:moveTo>
                      <a:pt x="1748" y="226"/>
                    </a:moveTo>
                    <a:lnTo>
                      <a:pt x="21" y="0"/>
                    </a:lnTo>
                    <a:lnTo>
                      <a:pt x="0" y="19"/>
                    </a:lnTo>
                    <a:lnTo>
                      <a:pt x="1713" y="251"/>
                    </a:lnTo>
                    <a:lnTo>
                      <a:pt x="1748" y="22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pic>
            <p:nvPicPr>
              <p:cNvPr id="23834" name="Picture 282">
                <a:extLst>
                  <a:ext uri="{FF2B5EF4-FFF2-40B4-BE49-F238E27FC236}">
                    <a16:creationId xmlns:a16="http://schemas.microsoft.com/office/drawing/2014/main" id="{7B76A20C-EE0E-FF23-2457-31926E2B6F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" y="1404"/>
                <a:ext cx="289" cy="2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835" name="Line 283">
                <a:extLst>
                  <a:ext uri="{FF2B5EF4-FFF2-40B4-BE49-F238E27FC236}">
                    <a16:creationId xmlns:a16="http://schemas.microsoft.com/office/drawing/2014/main" id="{15D46D3B-ED0A-C806-5850-BA76B787B1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00" y="1107"/>
                <a:ext cx="160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36" name="Line 284">
                <a:extLst>
                  <a:ext uri="{FF2B5EF4-FFF2-40B4-BE49-F238E27FC236}">
                    <a16:creationId xmlns:a16="http://schemas.microsoft.com/office/drawing/2014/main" id="{9011306E-7214-1F32-1F26-E2CC006671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32" y="980"/>
                <a:ext cx="160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3837" name="Group 285">
              <a:extLst>
                <a:ext uri="{FF2B5EF4-FFF2-40B4-BE49-F238E27FC236}">
                  <a16:creationId xmlns:a16="http://schemas.microsoft.com/office/drawing/2014/main" id="{EB1DDF6F-7F42-8887-B29C-376F1DC2C4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1785"/>
              <a:ext cx="1375" cy="1060"/>
              <a:chOff x="4241" y="1785"/>
              <a:chExt cx="1375" cy="1060"/>
            </a:xfrm>
          </p:grpSpPr>
          <p:pic>
            <p:nvPicPr>
              <p:cNvPr id="23838" name="Picture 286">
                <a:extLst>
                  <a:ext uri="{FF2B5EF4-FFF2-40B4-BE49-F238E27FC236}">
                    <a16:creationId xmlns:a16="http://schemas.microsoft.com/office/drawing/2014/main" id="{ABFEBD53-D196-0D5B-830C-D23C86EC19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5" y="2546"/>
                <a:ext cx="1005" cy="2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839" name="Picture 287">
                <a:extLst>
                  <a:ext uri="{FF2B5EF4-FFF2-40B4-BE49-F238E27FC236}">
                    <a16:creationId xmlns:a16="http://schemas.microsoft.com/office/drawing/2014/main" id="{76A295A1-48A1-0617-08DD-A011A9A132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4" y="2217"/>
                <a:ext cx="393" cy="3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840" name="Freeform 288">
                <a:extLst>
                  <a:ext uri="{FF2B5EF4-FFF2-40B4-BE49-F238E27FC236}">
                    <a16:creationId xmlns:a16="http://schemas.microsoft.com/office/drawing/2014/main" id="{2AA9A861-81AC-4326-02A6-D6CEBAD18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" y="1785"/>
                <a:ext cx="697" cy="734"/>
              </a:xfrm>
              <a:custGeom>
                <a:avLst/>
                <a:gdLst>
                  <a:gd name="T0" fmla="*/ 466 w 2091"/>
                  <a:gd name="T1" fmla="*/ 46 h 2201"/>
                  <a:gd name="T2" fmla="*/ 683 w 2091"/>
                  <a:gd name="T3" fmla="*/ 4 h 2201"/>
                  <a:gd name="T4" fmla="*/ 776 w 2091"/>
                  <a:gd name="T5" fmla="*/ 12 h 2201"/>
                  <a:gd name="T6" fmla="*/ 864 w 2091"/>
                  <a:gd name="T7" fmla="*/ 21 h 2201"/>
                  <a:gd name="T8" fmla="*/ 950 w 2091"/>
                  <a:gd name="T9" fmla="*/ 30 h 2201"/>
                  <a:gd name="T10" fmla="*/ 1031 w 2091"/>
                  <a:gd name="T11" fmla="*/ 41 h 2201"/>
                  <a:gd name="T12" fmla="*/ 1110 w 2091"/>
                  <a:gd name="T13" fmla="*/ 52 h 2201"/>
                  <a:gd name="T14" fmla="*/ 1186 w 2091"/>
                  <a:gd name="T15" fmla="*/ 64 h 2201"/>
                  <a:gd name="T16" fmla="*/ 1263 w 2091"/>
                  <a:gd name="T17" fmla="*/ 78 h 2201"/>
                  <a:gd name="T18" fmla="*/ 1338 w 2091"/>
                  <a:gd name="T19" fmla="*/ 93 h 2201"/>
                  <a:gd name="T20" fmla="*/ 1414 w 2091"/>
                  <a:gd name="T21" fmla="*/ 109 h 2201"/>
                  <a:gd name="T22" fmla="*/ 1490 w 2091"/>
                  <a:gd name="T23" fmla="*/ 126 h 2201"/>
                  <a:gd name="T24" fmla="*/ 1568 w 2091"/>
                  <a:gd name="T25" fmla="*/ 146 h 2201"/>
                  <a:gd name="T26" fmla="*/ 1648 w 2091"/>
                  <a:gd name="T27" fmla="*/ 167 h 2201"/>
                  <a:gd name="T28" fmla="*/ 1731 w 2091"/>
                  <a:gd name="T29" fmla="*/ 189 h 2201"/>
                  <a:gd name="T30" fmla="*/ 1817 w 2091"/>
                  <a:gd name="T31" fmla="*/ 215 h 2201"/>
                  <a:gd name="T32" fmla="*/ 1908 w 2091"/>
                  <a:gd name="T33" fmla="*/ 241 h 2201"/>
                  <a:gd name="T34" fmla="*/ 2091 w 2091"/>
                  <a:gd name="T35" fmla="*/ 852 h 2201"/>
                  <a:gd name="T36" fmla="*/ 2030 w 2091"/>
                  <a:gd name="T37" fmla="*/ 1555 h 2201"/>
                  <a:gd name="T38" fmla="*/ 1664 w 2091"/>
                  <a:gd name="T39" fmla="*/ 1839 h 2201"/>
                  <a:gd name="T40" fmla="*/ 1763 w 2091"/>
                  <a:gd name="T41" fmla="*/ 1952 h 2201"/>
                  <a:gd name="T42" fmla="*/ 1741 w 2091"/>
                  <a:gd name="T43" fmla="*/ 2063 h 2201"/>
                  <a:gd name="T44" fmla="*/ 1669 w 2091"/>
                  <a:gd name="T45" fmla="*/ 2115 h 2201"/>
                  <a:gd name="T46" fmla="*/ 1575 w 2091"/>
                  <a:gd name="T47" fmla="*/ 2150 h 2201"/>
                  <a:gd name="T48" fmla="*/ 1469 w 2091"/>
                  <a:gd name="T49" fmla="*/ 2174 h 2201"/>
                  <a:gd name="T50" fmla="*/ 1353 w 2091"/>
                  <a:gd name="T51" fmla="*/ 2189 h 2201"/>
                  <a:gd name="T52" fmla="*/ 1236 w 2091"/>
                  <a:gd name="T53" fmla="*/ 2196 h 2201"/>
                  <a:gd name="T54" fmla="*/ 1125 w 2091"/>
                  <a:gd name="T55" fmla="*/ 2199 h 2201"/>
                  <a:gd name="T56" fmla="*/ 1023 w 2091"/>
                  <a:gd name="T57" fmla="*/ 2200 h 2201"/>
                  <a:gd name="T58" fmla="*/ 950 w 2091"/>
                  <a:gd name="T59" fmla="*/ 2194 h 2201"/>
                  <a:gd name="T60" fmla="*/ 897 w 2091"/>
                  <a:gd name="T61" fmla="*/ 2180 h 2201"/>
                  <a:gd name="T62" fmla="*/ 849 w 2091"/>
                  <a:gd name="T63" fmla="*/ 2165 h 2201"/>
                  <a:gd name="T64" fmla="*/ 803 w 2091"/>
                  <a:gd name="T65" fmla="*/ 2152 h 2201"/>
                  <a:gd name="T66" fmla="*/ 759 w 2091"/>
                  <a:gd name="T67" fmla="*/ 2136 h 2201"/>
                  <a:gd name="T68" fmla="*/ 716 w 2091"/>
                  <a:gd name="T69" fmla="*/ 2117 h 2201"/>
                  <a:gd name="T70" fmla="*/ 671 w 2091"/>
                  <a:gd name="T71" fmla="*/ 2095 h 2201"/>
                  <a:gd name="T72" fmla="*/ 624 w 2091"/>
                  <a:gd name="T73" fmla="*/ 2069 h 2201"/>
                  <a:gd name="T74" fmla="*/ 599 w 2091"/>
                  <a:gd name="T75" fmla="*/ 1951 h 2201"/>
                  <a:gd name="T76" fmla="*/ 511 w 2091"/>
                  <a:gd name="T77" fmla="*/ 1840 h 2201"/>
                  <a:gd name="T78" fmla="*/ 107 w 2091"/>
                  <a:gd name="T79" fmla="*/ 1565 h 2201"/>
                  <a:gd name="T80" fmla="*/ 0 w 2091"/>
                  <a:gd name="T81" fmla="*/ 829 h 2201"/>
                  <a:gd name="T82" fmla="*/ 376 w 2091"/>
                  <a:gd name="T83" fmla="*/ 511 h 2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91" h="2201">
                    <a:moveTo>
                      <a:pt x="372" y="204"/>
                    </a:moveTo>
                    <a:lnTo>
                      <a:pt x="466" y="46"/>
                    </a:lnTo>
                    <a:lnTo>
                      <a:pt x="634" y="0"/>
                    </a:lnTo>
                    <a:lnTo>
                      <a:pt x="683" y="4"/>
                    </a:lnTo>
                    <a:lnTo>
                      <a:pt x="730" y="7"/>
                    </a:lnTo>
                    <a:lnTo>
                      <a:pt x="776" y="12"/>
                    </a:lnTo>
                    <a:lnTo>
                      <a:pt x="821" y="16"/>
                    </a:lnTo>
                    <a:lnTo>
                      <a:pt x="864" y="21"/>
                    </a:lnTo>
                    <a:lnTo>
                      <a:pt x="908" y="26"/>
                    </a:lnTo>
                    <a:lnTo>
                      <a:pt x="950" y="30"/>
                    </a:lnTo>
                    <a:lnTo>
                      <a:pt x="991" y="36"/>
                    </a:lnTo>
                    <a:lnTo>
                      <a:pt x="1031" y="41"/>
                    </a:lnTo>
                    <a:lnTo>
                      <a:pt x="1071" y="46"/>
                    </a:lnTo>
                    <a:lnTo>
                      <a:pt x="1110" y="52"/>
                    </a:lnTo>
                    <a:lnTo>
                      <a:pt x="1148" y="58"/>
                    </a:lnTo>
                    <a:lnTo>
                      <a:pt x="1186" y="64"/>
                    </a:lnTo>
                    <a:lnTo>
                      <a:pt x="1225" y="71"/>
                    </a:lnTo>
                    <a:lnTo>
                      <a:pt x="1263" y="78"/>
                    </a:lnTo>
                    <a:lnTo>
                      <a:pt x="1301" y="85"/>
                    </a:lnTo>
                    <a:lnTo>
                      <a:pt x="1338" y="93"/>
                    </a:lnTo>
                    <a:lnTo>
                      <a:pt x="1376" y="100"/>
                    </a:lnTo>
                    <a:lnTo>
                      <a:pt x="1414" y="109"/>
                    </a:lnTo>
                    <a:lnTo>
                      <a:pt x="1452" y="118"/>
                    </a:lnTo>
                    <a:lnTo>
                      <a:pt x="1490" y="126"/>
                    </a:lnTo>
                    <a:lnTo>
                      <a:pt x="1528" y="136"/>
                    </a:lnTo>
                    <a:lnTo>
                      <a:pt x="1568" y="146"/>
                    </a:lnTo>
                    <a:lnTo>
                      <a:pt x="1607" y="156"/>
                    </a:lnTo>
                    <a:lnTo>
                      <a:pt x="1648" y="167"/>
                    </a:lnTo>
                    <a:lnTo>
                      <a:pt x="1689" y="178"/>
                    </a:lnTo>
                    <a:lnTo>
                      <a:pt x="1731" y="189"/>
                    </a:lnTo>
                    <a:lnTo>
                      <a:pt x="1774" y="202"/>
                    </a:lnTo>
                    <a:lnTo>
                      <a:pt x="1817" y="215"/>
                    </a:lnTo>
                    <a:lnTo>
                      <a:pt x="1862" y="228"/>
                    </a:lnTo>
                    <a:lnTo>
                      <a:pt x="1908" y="241"/>
                    </a:lnTo>
                    <a:lnTo>
                      <a:pt x="1955" y="256"/>
                    </a:lnTo>
                    <a:lnTo>
                      <a:pt x="2091" y="852"/>
                    </a:lnTo>
                    <a:lnTo>
                      <a:pt x="2066" y="1500"/>
                    </a:lnTo>
                    <a:lnTo>
                      <a:pt x="2030" y="1555"/>
                    </a:lnTo>
                    <a:lnTo>
                      <a:pt x="2030" y="1647"/>
                    </a:lnTo>
                    <a:lnTo>
                      <a:pt x="1664" y="1839"/>
                    </a:lnTo>
                    <a:lnTo>
                      <a:pt x="1708" y="1894"/>
                    </a:lnTo>
                    <a:lnTo>
                      <a:pt x="1763" y="1952"/>
                    </a:lnTo>
                    <a:lnTo>
                      <a:pt x="1767" y="2030"/>
                    </a:lnTo>
                    <a:lnTo>
                      <a:pt x="1741" y="2063"/>
                    </a:lnTo>
                    <a:lnTo>
                      <a:pt x="1708" y="2091"/>
                    </a:lnTo>
                    <a:lnTo>
                      <a:pt x="1669" y="2115"/>
                    </a:lnTo>
                    <a:lnTo>
                      <a:pt x="1624" y="2134"/>
                    </a:lnTo>
                    <a:lnTo>
                      <a:pt x="1575" y="2150"/>
                    </a:lnTo>
                    <a:lnTo>
                      <a:pt x="1524" y="2164"/>
                    </a:lnTo>
                    <a:lnTo>
                      <a:pt x="1469" y="2174"/>
                    </a:lnTo>
                    <a:lnTo>
                      <a:pt x="1411" y="2183"/>
                    </a:lnTo>
                    <a:lnTo>
                      <a:pt x="1353" y="2189"/>
                    </a:lnTo>
                    <a:lnTo>
                      <a:pt x="1294" y="2192"/>
                    </a:lnTo>
                    <a:lnTo>
                      <a:pt x="1236" y="2196"/>
                    </a:lnTo>
                    <a:lnTo>
                      <a:pt x="1180" y="2197"/>
                    </a:lnTo>
                    <a:lnTo>
                      <a:pt x="1125" y="2199"/>
                    </a:lnTo>
                    <a:lnTo>
                      <a:pt x="1072" y="2199"/>
                    </a:lnTo>
                    <a:lnTo>
                      <a:pt x="1023" y="2200"/>
                    </a:lnTo>
                    <a:lnTo>
                      <a:pt x="979" y="2201"/>
                    </a:lnTo>
                    <a:lnTo>
                      <a:pt x="950" y="2194"/>
                    </a:lnTo>
                    <a:lnTo>
                      <a:pt x="922" y="2186"/>
                    </a:lnTo>
                    <a:lnTo>
                      <a:pt x="897" y="2180"/>
                    </a:lnTo>
                    <a:lnTo>
                      <a:pt x="872" y="2173"/>
                    </a:lnTo>
                    <a:lnTo>
                      <a:pt x="849" y="2165"/>
                    </a:lnTo>
                    <a:lnTo>
                      <a:pt x="825" y="2159"/>
                    </a:lnTo>
                    <a:lnTo>
                      <a:pt x="803" y="2152"/>
                    </a:lnTo>
                    <a:lnTo>
                      <a:pt x="782" y="2143"/>
                    </a:lnTo>
                    <a:lnTo>
                      <a:pt x="759" y="2136"/>
                    </a:lnTo>
                    <a:lnTo>
                      <a:pt x="738" y="2126"/>
                    </a:lnTo>
                    <a:lnTo>
                      <a:pt x="716" y="2117"/>
                    </a:lnTo>
                    <a:lnTo>
                      <a:pt x="694" y="2106"/>
                    </a:lnTo>
                    <a:lnTo>
                      <a:pt x="671" y="2095"/>
                    </a:lnTo>
                    <a:lnTo>
                      <a:pt x="648" y="2082"/>
                    </a:lnTo>
                    <a:lnTo>
                      <a:pt x="624" y="2069"/>
                    </a:lnTo>
                    <a:lnTo>
                      <a:pt x="599" y="2054"/>
                    </a:lnTo>
                    <a:lnTo>
                      <a:pt x="599" y="1951"/>
                    </a:lnTo>
                    <a:lnTo>
                      <a:pt x="670" y="1871"/>
                    </a:lnTo>
                    <a:lnTo>
                      <a:pt x="511" y="1840"/>
                    </a:lnTo>
                    <a:lnTo>
                      <a:pt x="508" y="1801"/>
                    </a:lnTo>
                    <a:lnTo>
                      <a:pt x="107" y="1565"/>
                    </a:lnTo>
                    <a:lnTo>
                      <a:pt x="0" y="1418"/>
                    </a:lnTo>
                    <a:lnTo>
                      <a:pt x="0" y="829"/>
                    </a:lnTo>
                    <a:lnTo>
                      <a:pt x="156" y="704"/>
                    </a:lnTo>
                    <a:lnTo>
                      <a:pt x="376" y="511"/>
                    </a:lnTo>
                    <a:lnTo>
                      <a:pt x="372" y="204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1" name="Freeform 289">
                <a:extLst>
                  <a:ext uri="{FF2B5EF4-FFF2-40B4-BE49-F238E27FC236}">
                    <a16:creationId xmlns:a16="http://schemas.microsoft.com/office/drawing/2014/main" id="{CFD54046-9B0A-95CE-5A59-576548CB2D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1786"/>
                <a:ext cx="501" cy="661"/>
              </a:xfrm>
              <a:custGeom>
                <a:avLst/>
                <a:gdLst>
                  <a:gd name="T0" fmla="*/ 29 w 1504"/>
                  <a:gd name="T1" fmla="*/ 120 h 1984"/>
                  <a:gd name="T2" fmla="*/ 83 w 1504"/>
                  <a:gd name="T3" fmla="*/ 369 h 1984"/>
                  <a:gd name="T4" fmla="*/ 128 w 1504"/>
                  <a:gd name="T5" fmla="*/ 627 h 1984"/>
                  <a:gd name="T6" fmla="*/ 165 w 1504"/>
                  <a:gd name="T7" fmla="*/ 886 h 1984"/>
                  <a:gd name="T8" fmla="*/ 194 w 1504"/>
                  <a:gd name="T9" fmla="*/ 1141 h 1984"/>
                  <a:gd name="T10" fmla="*/ 213 w 1504"/>
                  <a:gd name="T11" fmla="*/ 1387 h 1984"/>
                  <a:gd name="T12" fmla="*/ 225 w 1504"/>
                  <a:gd name="T13" fmla="*/ 1616 h 1984"/>
                  <a:gd name="T14" fmla="*/ 228 w 1504"/>
                  <a:gd name="T15" fmla="*/ 1823 h 1984"/>
                  <a:gd name="T16" fmla="*/ 404 w 1504"/>
                  <a:gd name="T17" fmla="*/ 1870 h 1984"/>
                  <a:gd name="T18" fmla="*/ 409 w 1504"/>
                  <a:gd name="T19" fmla="*/ 1984 h 1984"/>
                  <a:gd name="T20" fmla="*/ 470 w 1504"/>
                  <a:gd name="T21" fmla="*/ 1980 h 1984"/>
                  <a:gd name="T22" fmla="*/ 533 w 1504"/>
                  <a:gd name="T23" fmla="*/ 1975 h 1984"/>
                  <a:gd name="T24" fmla="*/ 597 w 1504"/>
                  <a:gd name="T25" fmla="*/ 1967 h 1984"/>
                  <a:gd name="T26" fmla="*/ 663 w 1504"/>
                  <a:gd name="T27" fmla="*/ 1954 h 1984"/>
                  <a:gd name="T28" fmla="*/ 730 w 1504"/>
                  <a:gd name="T29" fmla="*/ 1941 h 1984"/>
                  <a:gd name="T30" fmla="*/ 798 w 1504"/>
                  <a:gd name="T31" fmla="*/ 1923 h 1984"/>
                  <a:gd name="T32" fmla="*/ 868 w 1504"/>
                  <a:gd name="T33" fmla="*/ 1903 h 1984"/>
                  <a:gd name="T34" fmla="*/ 938 w 1504"/>
                  <a:gd name="T35" fmla="*/ 1880 h 1984"/>
                  <a:gd name="T36" fmla="*/ 1007 w 1504"/>
                  <a:gd name="T37" fmla="*/ 1854 h 1984"/>
                  <a:gd name="T38" fmla="*/ 1077 w 1504"/>
                  <a:gd name="T39" fmla="*/ 1824 h 1984"/>
                  <a:gd name="T40" fmla="*/ 1145 w 1504"/>
                  <a:gd name="T41" fmla="*/ 1792 h 1984"/>
                  <a:gd name="T42" fmla="*/ 1214 w 1504"/>
                  <a:gd name="T43" fmla="*/ 1757 h 1984"/>
                  <a:gd name="T44" fmla="*/ 1282 w 1504"/>
                  <a:gd name="T45" fmla="*/ 1719 h 1984"/>
                  <a:gd name="T46" fmla="*/ 1348 w 1504"/>
                  <a:gd name="T47" fmla="*/ 1677 h 1984"/>
                  <a:gd name="T48" fmla="*/ 1413 w 1504"/>
                  <a:gd name="T49" fmla="*/ 1632 h 1984"/>
                  <a:gd name="T50" fmla="*/ 1445 w 1504"/>
                  <a:gd name="T51" fmla="*/ 1506 h 1984"/>
                  <a:gd name="T52" fmla="*/ 1497 w 1504"/>
                  <a:gd name="T53" fmla="*/ 1269 h 1984"/>
                  <a:gd name="T54" fmla="*/ 1471 w 1504"/>
                  <a:gd name="T55" fmla="*/ 920 h 1984"/>
                  <a:gd name="T56" fmla="*/ 1426 w 1504"/>
                  <a:gd name="T57" fmla="*/ 604 h 1984"/>
                  <a:gd name="T58" fmla="*/ 1363 w 1504"/>
                  <a:gd name="T59" fmla="*/ 342 h 1984"/>
                  <a:gd name="T60" fmla="*/ 1291 w 1504"/>
                  <a:gd name="T61" fmla="*/ 224 h 1984"/>
                  <a:gd name="T62" fmla="*/ 1221 w 1504"/>
                  <a:gd name="T63" fmla="*/ 201 h 1984"/>
                  <a:gd name="T64" fmla="*/ 1148 w 1504"/>
                  <a:gd name="T65" fmla="*/ 179 h 1984"/>
                  <a:gd name="T66" fmla="*/ 1073 w 1504"/>
                  <a:gd name="T67" fmla="*/ 156 h 1984"/>
                  <a:gd name="T68" fmla="*/ 994 w 1504"/>
                  <a:gd name="T69" fmla="*/ 135 h 1984"/>
                  <a:gd name="T70" fmla="*/ 914 w 1504"/>
                  <a:gd name="T71" fmla="*/ 116 h 1984"/>
                  <a:gd name="T72" fmla="*/ 832 w 1504"/>
                  <a:gd name="T73" fmla="*/ 96 h 1984"/>
                  <a:gd name="T74" fmla="*/ 748 w 1504"/>
                  <a:gd name="T75" fmla="*/ 78 h 1984"/>
                  <a:gd name="T76" fmla="*/ 663 w 1504"/>
                  <a:gd name="T77" fmla="*/ 62 h 1984"/>
                  <a:gd name="T78" fmla="*/ 576 w 1504"/>
                  <a:gd name="T79" fmla="*/ 47 h 1984"/>
                  <a:gd name="T80" fmla="*/ 489 w 1504"/>
                  <a:gd name="T81" fmla="*/ 35 h 1984"/>
                  <a:gd name="T82" fmla="*/ 400 w 1504"/>
                  <a:gd name="T83" fmla="*/ 24 h 1984"/>
                  <a:gd name="T84" fmla="*/ 312 w 1504"/>
                  <a:gd name="T85" fmla="*/ 15 h 1984"/>
                  <a:gd name="T86" fmla="*/ 223 w 1504"/>
                  <a:gd name="T87" fmla="*/ 8 h 1984"/>
                  <a:gd name="T88" fmla="*/ 133 w 1504"/>
                  <a:gd name="T89" fmla="*/ 3 h 1984"/>
                  <a:gd name="T90" fmla="*/ 45 w 1504"/>
                  <a:gd name="T91" fmla="*/ 0 h 1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04" h="1984">
                    <a:moveTo>
                      <a:pt x="0" y="0"/>
                    </a:moveTo>
                    <a:lnTo>
                      <a:pt x="29" y="120"/>
                    </a:lnTo>
                    <a:lnTo>
                      <a:pt x="57" y="243"/>
                    </a:lnTo>
                    <a:lnTo>
                      <a:pt x="83" y="369"/>
                    </a:lnTo>
                    <a:lnTo>
                      <a:pt x="107" y="497"/>
                    </a:lnTo>
                    <a:lnTo>
                      <a:pt x="128" y="627"/>
                    </a:lnTo>
                    <a:lnTo>
                      <a:pt x="148" y="756"/>
                    </a:lnTo>
                    <a:lnTo>
                      <a:pt x="165" y="886"/>
                    </a:lnTo>
                    <a:lnTo>
                      <a:pt x="181" y="1015"/>
                    </a:lnTo>
                    <a:lnTo>
                      <a:pt x="194" y="1141"/>
                    </a:lnTo>
                    <a:lnTo>
                      <a:pt x="204" y="1266"/>
                    </a:lnTo>
                    <a:lnTo>
                      <a:pt x="213" y="1387"/>
                    </a:lnTo>
                    <a:lnTo>
                      <a:pt x="220" y="1504"/>
                    </a:lnTo>
                    <a:lnTo>
                      <a:pt x="225" y="1616"/>
                    </a:lnTo>
                    <a:lnTo>
                      <a:pt x="228" y="1723"/>
                    </a:lnTo>
                    <a:lnTo>
                      <a:pt x="228" y="1823"/>
                    </a:lnTo>
                    <a:lnTo>
                      <a:pt x="225" y="1916"/>
                    </a:lnTo>
                    <a:lnTo>
                      <a:pt x="404" y="1870"/>
                    </a:lnTo>
                    <a:lnTo>
                      <a:pt x="380" y="1984"/>
                    </a:lnTo>
                    <a:lnTo>
                      <a:pt x="409" y="1984"/>
                    </a:lnTo>
                    <a:lnTo>
                      <a:pt x="439" y="1983"/>
                    </a:lnTo>
                    <a:lnTo>
                      <a:pt x="470" y="1980"/>
                    </a:lnTo>
                    <a:lnTo>
                      <a:pt x="501" y="1978"/>
                    </a:lnTo>
                    <a:lnTo>
                      <a:pt x="533" y="1975"/>
                    </a:lnTo>
                    <a:lnTo>
                      <a:pt x="564" y="1970"/>
                    </a:lnTo>
                    <a:lnTo>
                      <a:pt x="597" y="1967"/>
                    </a:lnTo>
                    <a:lnTo>
                      <a:pt x="630" y="1960"/>
                    </a:lnTo>
                    <a:lnTo>
                      <a:pt x="663" y="1954"/>
                    </a:lnTo>
                    <a:lnTo>
                      <a:pt x="696" y="1948"/>
                    </a:lnTo>
                    <a:lnTo>
                      <a:pt x="730" y="1941"/>
                    </a:lnTo>
                    <a:lnTo>
                      <a:pt x="764" y="1932"/>
                    </a:lnTo>
                    <a:lnTo>
                      <a:pt x="798" y="1923"/>
                    </a:lnTo>
                    <a:lnTo>
                      <a:pt x="832" y="1913"/>
                    </a:lnTo>
                    <a:lnTo>
                      <a:pt x="868" y="1903"/>
                    </a:lnTo>
                    <a:lnTo>
                      <a:pt x="902" y="1892"/>
                    </a:lnTo>
                    <a:lnTo>
                      <a:pt x="938" y="1880"/>
                    </a:lnTo>
                    <a:lnTo>
                      <a:pt x="972" y="1868"/>
                    </a:lnTo>
                    <a:lnTo>
                      <a:pt x="1007" y="1854"/>
                    </a:lnTo>
                    <a:lnTo>
                      <a:pt x="1041" y="1840"/>
                    </a:lnTo>
                    <a:lnTo>
                      <a:pt x="1077" y="1824"/>
                    </a:lnTo>
                    <a:lnTo>
                      <a:pt x="1111" y="1809"/>
                    </a:lnTo>
                    <a:lnTo>
                      <a:pt x="1145" y="1792"/>
                    </a:lnTo>
                    <a:lnTo>
                      <a:pt x="1179" y="1776"/>
                    </a:lnTo>
                    <a:lnTo>
                      <a:pt x="1214" y="1757"/>
                    </a:lnTo>
                    <a:lnTo>
                      <a:pt x="1248" y="1739"/>
                    </a:lnTo>
                    <a:lnTo>
                      <a:pt x="1282" y="1719"/>
                    </a:lnTo>
                    <a:lnTo>
                      <a:pt x="1315" y="1698"/>
                    </a:lnTo>
                    <a:lnTo>
                      <a:pt x="1348" y="1677"/>
                    </a:lnTo>
                    <a:lnTo>
                      <a:pt x="1380" y="1656"/>
                    </a:lnTo>
                    <a:lnTo>
                      <a:pt x="1413" y="1632"/>
                    </a:lnTo>
                    <a:lnTo>
                      <a:pt x="1445" y="1609"/>
                    </a:lnTo>
                    <a:lnTo>
                      <a:pt x="1445" y="1506"/>
                    </a:lnTo>
                    <a:lnTo>
                      <a:pt x="1504" y="1449"/>
                    </a:lnTo>
                    <a:lnTo>
                      <a:pt x="1497" y="1269"/>
                    </a:lnTo>
                    <a:lnTo>
                      <a:pt x="1487" y="1091"/>
                    </a:lnTo>
                    <a:lnTo>
                      <a:pt x="1471" y="920"/>
                    </a:lnTo>
                    <a:lnTo>
                      <a:pt x="1451" y="756"/>
                    </a:lnTo>
                    <a:lnTo>
                      <a:pt x="1426" y="604"/>
                    </a:lnTo>
                    <a:lnTo>
                      <a:pt x="1398" y="464"/>
                    </a:lnTo>
                    <a:lnTo>
                      <a:pt x="1363" y="342"/>
                    </a:lnTo>
                    <a:lnTo>
                      <a:pt x="1325" y="237"/>
                    </a:lnTo>
                    <a:lnTo>
                      <a:pt x="1291" y="224"/>
                    </a:lnTo>
                    <a:lnTo>
                      <a:pt x="1257" y="213"/>
                    </a:lnTo>
                    <a:lnTo>
                      <a:pt x="1221" y="201"/>
                    </a:lnTo>
                    <a:lnTo>
                      <a:pt x="1185" y="190"/>
                    </a:lnTo>
                    <a:lnTo>
                      <a:pt x="1148" y="179"/>
                    </a:lnTo>
                    <a:lnTo>
                      <a:pt x="1111" y="168"/>
                    </a:lnTo>
                    <a:lnTo>
                      <a:pt x="1073" y="156"/>
                    </a:lnTo>
                    <a:lnTo>
                      <a:pt x="1033" y="145"/>
                    </a:lnTo>
                    <a:lnTo>
                      <a:pt x="994" y="135"/>
                    </a:lnTo>
                    <a:lnTo>
                      <a:pt x="955" y="125"/>
                    </a:lnTo>
                    <a:lnTo>
                      <a:pt x="914" y="116"/>
                    </a:lnTo>
                    <a:lnTo>
                      <a:pt x="873" y="106"/>
                    </a:lnTo>
                    <a:lnTo>
                      <a:pt x="832" y="96"/>
                    </a:lnTo>
                    <a:lnTo>
                      <a:pt x="790" y="87"/>
                    </a:lnTo>
                    <a:lnTo>
                      <a:pt x="748" y="78"/>
                    </a:lnTo>
                    <a:lnTo>
                      <a:pt x="706" y="70"/>
                    </a:lnTo>
                    <a:lnTo>
                      <a:pt x="663" y="62"/>
                    </a:lnTo>
                    <a:lnTo>
                      <a:pt x="619" y="55"/>
                    </a:lnTo>
                    <a:lnTo>
                      <a:pt x="576" y="47"/>
                    </a:lnTo>
                    <a:lnTo>
                      <a:pt x="533" y="41"/>
                    </a:lnTo>
                    <a:lnTo>
                      <a:pt x="489" y="35"/>
                    </a:lnTo>
                    <a:lnTo>
                      <a:pt x="445" y="29"/>
                    </a:lnTo>
                    <a:lnTo>
                      <a:pt x="400" y="24"/>
                    </a:lnTo>
                    <a:lnTo>
                      <a:pt x="357" y="19"/>
                    </a:lnTo>
                    <a:lnTo>
                      <a:pt x="312" y="15"/>
                    </a:lnTo>
                    <a:lnTo>
                      <a:pt x="267" y="12"/>
                    </a:lnTo>
                    <a:lnTo>
                      <a:pt x="223" y="8"/>
                    </a:lnTo>
                    <a:lnTo>
                      <a:pt x="178" y="5"/>
                    </a:lnTo>
                    <a:lnTo>
                      <a:pt x="133" y="3"/>
                    </a:lnTo>
                    <a:lnTo>
                      <a:pt x="89" y="2"/>
                    </a:lnTo>
                    <a:lnTo>
                      <a:pt x="4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2" name="Freeform 290">
                <a:extLst>
                  <a:ext uri="{FF2B5EF4-FFF2-40B4-BE49-F238E27FC236}">
                    <a16:creationId xmlns:a16="http://schemas.microsoft.com/office/drawing/2014/main" id="{EDBC63D3-FC44-334C-1149-156656DB1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" y="1789"/>
                <a:ext cx="483" cy="635"/>
              </a:xfrm>
              <a:custGeom>
                <a:avLst/>
                <a:gdLst>
                  <a:gd name="T0" fmla="*/ 28 w 1448"/>
                  <a:gd name="T1" fmla="*/ 115 h 1907"/>
                  <a:gd name="T2" fmla="*/ 79 w 1448"/>
                  <a:gd name="T3" fmla="*/ 354 h 1907"/>
                  <a:gd name="T4" fmla="*/ 122 w 1448"/>
                  <a:gd name="T5" fmla="*/ 601 h 1907"/>
                  <a:gd name="T6" fmla="*/ 156 w 1448"/>
                  <a:gd name="T7" fmla="*/ 851 h 1907"/>
                  <a:gd name="T8" fmla="*/ 184 w 1448"/>
                  <a:gd name="T9" fmla="*/ 1098 h 1907"/>
                  <a:gd name="T10" fmla="*/ 202 w 1448"/>
                  <a:gd name="T11" fmla="*/ 1333 h 1907"/>
                  <a:gd name="T12" fmla="*/ 213 w 1448"/>
                  <a:gd name="T13" fmla="*/ 1553 h 1907"/>
                  <a:gd name="T14" fmla="*/ 216 w 1448"/>
                  <a:gd name="T15" fmla="*/ 1752 h 1907"/>
                  <a:gd name="T16" fmla="*/ 234 w 1448"/>
                  <a:gd name="T17" fmla="*/ 1836 h 1907"/>
                  <a:gd name="T18" fmla="*/ 277 w 1448"/>
                  <a:gd name="T19" fmla="*/ 1825 h 1907"/>
                  <a:gd name="T20" fmla="*/ 321 w 1448"/>
                  <a:gd name="T21" fmla="*/ 1814 h 1907"/>
                  <a:gd name="T22" fmla="*/ 364 w 1448"/>
                  <a:gd name="T23" fmla="*/ 1803 h 1907"/>
                  <a:gd name="T24" fmla="*/ 380 w 1448"/>
                  <a:gd name="T25" fmla="*/ 1825 h 1907"/>
                  <a:gd name="T26" fmla="*/ 368 w 1448"/>
                  <a:gd name="T27" fmla="*/ 1880 h 1907"/>
                  <a:gd name="T28" fmla="*/ 389 w 1448"/>
                  <a:gd name="T29" fmla="*/ 1907 h 1907"/>
                  <a:gd name="T30" fmla="*/ 448 w 1448"/>
                  <a:gd name="T31" fmla="*/ 1904 h 1907"/>
                  <a:gd name="T32" fmla="*/ 509 w 1448"/>
                  <a:gd name="T33" fmla="*/ 1899 h 1907"/>
                  <a:gd name="T34" fmla="*/ 570 w 1448"/>
                  <a:gd name="T35" fmla="*/ 1892 h 1907"/>
                  <a:gd name="T36" fmla="*/ 635 w 1448"/>
                  <a:gd name="T37" fmla="*/ 1883 h 1907"/>
                  <a:gd name="T38" fmla="*/ 701 w 1448"/>
                  <a:gd name="T39" fmla="*/ 1871 h 1907"/>
                  <a:gd name="T40" fmla="*/ 766 w 1448"/>
                  <a:gd name="T41" fmla="*/ 1856 h 1907"/>
                  <a:gd name="T42" fmla="*/ 833 w 1448"/>
                  <a:gd name="T43" fmla="*/ 1839 h 1907"/>
                  <a:gd name="T44" fmla="*/ 902 w 1448"/>
                  <a:gd name="T45" fmla="*/ 1819 h 1907"/>
                  <a:gd name="T46" fmla="*/ 969 w 1448"/>
                  <a:gd name="T47" fmla="*/ 1795 h 1907"/>
                  <a:gd name="T48" fmla="*/ 1037 w 1448"/>
                  <a:gd name="T49" fmla="*/ 1769 h 1907"/>
                  <a:gd name="T50" fmla="*/ 1104 w 1448"/>
                  <a:gd name="T51" fmla="*/ 1741 h 1907"/>
                  <a:gd name="T52" fmla="*/ 1171 w 1448"/>
                  <a:gd name="T53" fmla="*/ 1709 h 1907"/>
                  <a:gd name="T54" fmla="*/ 1235 w 1448"/>
                  <a:gd name="T55" fmla="*/ 1673 h 1907"/>
                  <a:gd name="T56" fmla="*/ 1300 w 1448"/>
                  <a:gd name="T57" fmla="*/ 1633 h 1907"/>
                  <a:gd name="T58" fmla="*/ 1363 w 1448"/>
                  <a:gd name="T59" fmla="*/ 1591 h 1907"/>
                  <a:gd name="T60" fmla="*/ 1393 w 1448"/>
                  <a:gd name="T61" fmla="*/ 1542 h 1907"/>
                  <a:gd name="T62" fmla="*/ 1393 w 1448"/>
                  <a:gd name="T63" fmla="*/ 1487 h 1907"/>
                  <a:gd name="T64" fmla="*/ 1400 w 1448"/>
                  <a:gd name="T65" fmla="*/ 1453 h 1907"/>
                  <a:gd name="T66" fmla="*/ 1414 w 1448"/>
                  <a:gd name="T67" fmla="*/ 1437 h 1907"/>
                  <a:gd name="T68" fmla="*/ 1427 w 1448"/>
                  <a:gd name="T69" fmla="*/ 1419 h 1907"/>
                  <a:gd name="T70" fmla="*/ 1442 w 1448"/>
                  <a:gd name="T71" fmla="*/ 1403 h 1907"/>
                  <a:gd name="T72" fmla="*/ 1440 w 1448"/>
                  <a:gd name="T73" fmla="*/ 1221 h 1907"/>
                  <a:gd name="T74" fmla="*/ 1414 w 1448"/>
                  <a:gd name="T75" fmla="*/ 885 h 1907"/>
                  <a:gd name="T76" fmla="*/ 1371 w 1448"/>
                  <a:gd name="T77" fmla="*/ 582 h 1907"/>
                  <a:gd name="T78" fmla="*/ 1310 w 1448"/>
                  <a:gd name="T79" fmla="*/ 330 h 1907"/>
                  <a:gd name="T80" fmla="*/ 1239 w 1448"/>
                  <a:gd name="T81" fmla="*/ 218 h 1907"/>
                  <a:gd name="T82" fmla="*/ 1172 w 1448"/>
                  <a:gd name="T83" fmla="*/ 194 h 1907"/>
                  <a:gd name="T84" fmla="*/ 1103 w 1448"/>
                  <a:gd name="T85" fmla="*/ 172 h 1907"/>
                  <a:gd name="T86" fmla="*/ 1030 w 1448"/>
                  <a:gd name="T87" fmla="*/ 151 h 1907"/>
                  <a:gd name="T88" fmla="*/ 956 w 1448"/>
                  <a:gd name="T89" fmla="*/ 131 h 1907"/>
                  <a:gd name="T90" fmla="*/ 878 w 1448"/>
                  <a:gd name="T91" fmla="*/ 111 h 1907"/>
                  <a:gd name="T92" fmla="*/ 799 w 1448"/>
                  <a:gd name="T93" fmla="*/ 93 h 1907"/>
                  <a:gd name="T94" fmla="*/ 719 w 1448"/>
                  <a:gd name="T95" fmla="*/ 76 h 1907"/>
                  <a:gd name="T96" fmla="*/ 636 w 1448"/>
                  <a:gd name="T97" fmla="*/ 61 h 1907"/>
                  <a:gd name="T98" fmla="*/ 553 w 1448"/>
                  <a:gd name="T99" fmla="*/ 46 h 1907"/>
                  <a:gd name="T100" fmla="*/ 469 w 1448"/>
                  <a:gd name="T101" fmla="*/ 34 h 1907"/>
                  <a:gd name="T102" fmla="*/ 384 w 1448"/>
                  <a:gd name="T103" fmla="*/ 24 h 1907"/>
                  <a:gd name="T104" fmla="*/ 298 w 1448"/>
                  <a:gd name="T105" fmla="*/ 14 h 1907"/>
                  <a:gd name="T106" fmla="*/ 213 w 1448"/>
                  <a:gd name="T107" fmla="*/ 8 h 1907"/>
                  <a:gd name="T108" fmla="*/ 128 w 1448"/>
                  <a:gd name="T109" fmla="*/ 3 h 1907"/>
                  <a:gd name="T110" fmla="*/ 42 w 1448"/>
                  <a:gd name="T111" fmla="*/ 0 h 1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48" h="1907">
                    <a:moveTo>
                      <a:pt x="0" y="0"/>
                    </a:moveTo>
                    <a:lnTo>
                      <a:pt x="28" y="115"/>
                    </a:lnTo>
                    <a:lnTo>
                      <a:pt x="54" y="233"/>
                    </a:lnTo>
                    <a:lnTo>
                      <a:pt x="79" y="354"/>
                    </a:lnTo>
                    <a:lnTo>
                      <a:pt x="101" y="478"/>
                    </a:lnTo>
                    <a:lnTo>
                      <a:pt x="122" y="601"/>
                    </a:lnTo>
                    <a:lnTo>
                      <a:pt x="141" y="726"/>
                    </a:lnTo>
                    <a:lnTo>
                      <a:pt x="156" y="851"/>
                    </a:lnTo>
                    <a:lnTo>
                      <a:pt x="172" y="975"/>
                    </a:lnTo>
                    <a:lnTo>
                      <a:pt x="184" y="1098"/>
                    </a:lnTo>
                    <a:lnTo>
                      <a:pt x="195" y="1216"/>
                    </a:lnTo>
                    <a:lnTo>
                      <a:pt x="202" y="1333"/>
                    </a:lnTo>
                    <a:lnTo>
                      <a:pt x="209" y="1445"/>
                    </a:lnTo>
                    <a:lnTo>
                      <a:pt x="213" y="1553"/>
                    </a:lnTo>
                    <a:lnTo>
                      <a:pt x="216" y="1656"/>
                    </a:lnTo>
                    <a:lnTo>
                      <a:pt x="216" y="1752"/>
                    </a:lnTo>
                    <a:lnTo>
                      <a:pt x="213" y="1841"/>
                    </a:lnTo>
                    <a:lnTo>
                      <a:pt x="234" y="1836"/>
                    </a:lnTo>
                    <a:lnTo>
                      <a:pt x="255" y="1830"/>
                    </a:lnTo>
                    <a:lnTo>
                      <a:pt x="277" y="1825"/>
                    </a:lnTo>
                    <a:lnTo>
                      <a:pt x="298" y="1819"/>
                    </a:lnTo>
                    <a:lnTo>
                      <a:pt x="321" y="1814"/>
                    </a:lnTo>
                    <a:lnTo>
                      <a:pt x="342" y="1809"/>
                    </a:lnTo>
                    <a:lnTo>
                      <a:pt x="364" y="1803"/>
                    </a:lnTo>
                    <a:lnTo>
                      <a:pt x="385" y="1798"/>
                    </a:lnTo>
                    <a:lnTo>
                      <a:pt x="380" y="1825"/>
                    </a:lnTo>
                    <a:lnTo>
                      <a:pt x="373" y="1852"/>
                    </a:lnTo>
                    <a:lnTo>
                      <a:pt x="368" y="1880"/>
                    </a:lnTo>
                    <a:lnTo>
                      <a:pt x="361" y="1907"/>
                    </a:lnTo>
                    <a:lnTo>
                      <a:pt x="389" y="1907"/>
                    </a:lnTo>
                    <a:lnTo>
                      <a:pt x="418" y="1906"/>
                    </a:lnTo>
                    <a:lnTo>
                      <a:pt x="448" y="1904"/>
                    </a:lnTo>
                    <a:lnTo>
                      <a:pt x="478" y="1902"/>
                    </a:lnTo>
                    <a:lnTo>
                      <a:pt x="509" y="1899"/>
                    </a:lnTo>
                    <a:lnTo>
                      <a:pt x="539" y="1896"/>
                    </a:lnTo>
                    <a:lnTo>
                      <a:pt x="570" y="1892"/>
                    </a:lnTo>
                    <a:lnTo>
                      <a:pt x="602" y="1888"/>
                    </a:lnTo>
                    <a:lnTo>
                      <a:pt x="635" y="1883"/>
                    </a:lnTo>
                    <a:lnTo>
                      <a:pt x="668" y="1877"/>
                    </a:lnTo>
                    <a:lnTo>
                      <a:pt x="701" y="1871"/>
                    </a:lnTo>
                    <a:lnTo>
                      <a:pt x="733" y="1863"/>
                    </a:lnTo>
                    <a:lnTo>
                      <a:pt x="766" y="1856"/>
                    </a:lnTo>
                    <a:lnTo>
                      <a:pt x="800" y="1847"/>
                    </a:lnTo>
                    <a:lnTo>
                      <a:pt x="833" y="1839"/>
                    </a:lnTo>
                    <a:lnTo>
                      <a:pt x="867" y="1829"/>
                    </a:lnTo>
                    <a:lnTo>
                      <a:pt x="902" y="1819"/>
                    </a:lnTo>
                    <a:lnTo>
                      <a:pt x="936" y="1808"/>
                    </a:lnTo>
                    <a:lnTo>
                      <a:pt x="969" y="1795"/>
                    </a:lnTo>
                    <a:lnTo>
                      <a:pt x="1003" y="1783"/>
                    </a:lnTo>
                    <a:lnTo>
                      <a:pt x="1037" y="1769"/>
                    </a:lnTo>
                    <a:lnTo>
                      <a:pt x="1070" y="1756"/>
                    </a:lnTo>
                    <a:lnTo>
                      <a:pt x="1104" y="1741"/>
                    </a:lnTo>
                    <a:lnTo>
                      <a:pt x="1137" y="1725"/>
                    </a:lnTo>
                    <a:lnTo>
                      <a:pt x="1171" y="1709"/>
                    </a:lnTo>
                    <a:lnTo>
                      <a:pt x="1204" y="1691"/>
                    </a:lnTo>
                    <a:lnTo>
                      <a:pt x="1235" y="1673"/>
                    </a:lnTo>
                    <a:lnTo>
                      <a:pt x="1268" y="1654"/>
                    </a:lnTo>
                    <a:lnTo>
                      <a:pt x="1300" y="1633"/>
                    </a:lnTo>
                    <a:lnTo>
                      <a:pt x="1331" y="1614"/>
                    </a:lnTo>
                    <a:lnTo>
                      <a:pt x="1363" y="1591"/>
                    </a:lnTo>
                    <a:lnTo>
                      <a:pt x="1393" y="1569"/>
                    </a:lnTo>
                    <a:lnTo>
                      <a:pt x="1393" y="1542"/>
                    </a:lnTo>
                    <a:lnTo>
                      <a:pt x="1393" y="1515"/>
                    </a:lnTo>
                    <a:lnTo>
                      <a:pt x="1393" y="1487"/>
                    </a:lnTo>
                    <a:lnTo>
                      <a:pt x="1393" y="1460"/>
                    </a:lnTo>
                    <a:lnTo>
                      <a:pt x="1400" y="1453"/>
                    </a:lnTo>
                    <a:lnTo>
                      <a:pt x="1408" y="1444"/>
                    </a:lnTo>
                    <a:lnTo>
                      <a:pt x="1414" y="1437"/>
                    </a:lnTo>
                    <a:lnTo>
                      <a:pt x="1421" y="1428"/>
                    </a:lnTo>
                    <a:lnTo>
                      <a:pt x="1427" y="1419"/>
                    </a:lnTo>
                    <a:lnTo>
                      <a:pt x="1435" y="1412"/>
                    </a:lnTo>
                    <a:lnTo>
                      <a:pt x="1442" y="1403"/>
                    </a:lnTo>
                    <a:lnTo>
                      <a:pt x="1448" y="1396"/>
                    </a:lnTo>
                    <a:lnTo>
                      <a:pt x="1440" y="1221"/>
                    </a:lnTo>
                    <a:lnTo>
                      <a:pt x="1430" y="1051"/>
                    </a:lnTo>
                    <a:lnTo>
                      <a:pt x="1414" y="885"/>
                    </a:lnTo>
                    <a:lnTo>
                      <a:pt x="1394" y="729"/>
                    </a:lnTo>
                    <a:lnTo>
                      <a:pt x="1371" y="582"/>
                    </a:lnTo>
                    <a:lnTo>
                      <a:pt x="1343" y="448"/>
                    </a:lnTo>
                    <a:lnTo>
                      <a:pt x="1310" y="330"/>
                    </a:lnTo>
                    <a:lnTo>
                      <a:pt x="1272" y="229"/>
                    </a:lnTo>
                    <a:lnTo>
                      <a:pt x="1239" y="218"/>
                    </a:lnTo>
                    <a:lnTo>
                      <a:pt x="1207" y="206"/>
                    </a:lnTo>
                    <a:lnTo>
                      <a:pt x="1172" y="194"/>
                    </a:lnTo>
                    <a:lnTo>
                      <a:pt x="1138" y="183"/>
                    </a:lnTo>
                    <a:lnTo>
                      <a:pt x="1103" y="172"/>
                    </a:lnTo>
                    <a:lnTo>
                      <a:pt x="1067" y="162"/>
                    </a:lnTo>
                    <a:lnTo>
                      <a:pt x="1030" y="151"/>
                    </a:lnTo>
                    <a:lnTo>
                      <a:pt x="992" y="141"/>
                    </a:lnTo>
                    <a:lnTo>
                      <a:pt x="956" y="131"/>
                    </a:lnTo>
                    <a:lnTo>
                      <a:pt x="917" y="121"/>
                    </a:lnTo>
                    <a:lnTo>
                      <a:pt x="878" y="111"/>
                    </a:lnTo>
                    <a:lnTo>
                      <a:pt x="839" y="103"/>
                    </a:lnTo>
                    <a:lnTo>
                      <a:pt x="799" y="93"/>
                    </a:lnTo>
                    <a:lnTo>
                      <a:pt x="758" y="84"/>
                    </a:lnTo>
                    <a:lnTo>
                      <a:pt x="719" y="76"/>
                    </a:lnTo>
                    <a:lnTo>
                      <a:pt x="678" y="68"/>
                    </a:lnTo>
                    <a:lnTo>
                      <a:pt x="636" y="61"/>
                    </a:lnTo>
                    <a:lnTo>
                      <a:pt x="595" y="53"/>
                    </a:lnTo>
                    <a:lnTo>
                      <a:pt x="553" y="46"/>
                    </a:lnTo>
                    <a:lnTo>
                      <a:pt x="511" y="40"/>
                    </a:lnTo>
                    <a:lnTo>
                      <a:pt x="469" y="34"/>
                    </a:lnTo>
                    <a:lnTo>
                      <a:pt x="427" y="29"/>
                    </a:lnTo>
                    <a:lnTo>
                      <a:pt x="384" y="24"/>
                    </a:lnTo>
                    <a:lnTo>
                      <a:pt x="342" y="19"/>
                    </a:lnTo>
                    <a:lnTo>
                      <a:pt x="298" y="14"/>
                    </a:lnTo>
                    <a:lnTo>
                      <a:pt x="256" y="11"/>
                    </a:lnTo>
                    <a:lnTo>
                      <a:pt x="213" y="8"/>
                    </a:lnTo>
                    <a:lnTo>
                      <a:pt x="171" y="5"/>
                    </a:lnTo>
                    <a:lnTo>
                      <a:pt x="128" y="3"/>
                    </a:lnTo>
                    <a:lnTo>
                      <a:pt x="85" y="1"/>
                    </a:lnTo>
                    <a:lnTo>
                      <a:pt x="4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C7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3" name="Freeform 291">
                <a:extLst>
                  <a:ext uri="{FF2B5EF4-FFF2-40B4-BE49-F238E27FC236}">
                    <a16:creationId xmlns:a16="http://schemas.microsoft.com/office/drawing/2014/main" id="{BAB6EC05-683B-FDF2-3590-73090F4C4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1792"/>
                <a:ext cx="464" cy="610"/>
              </a:xfrm>
              <a:custGeom>
                <a:avLst/>
                <a:gdLst>
                  <a:gd name="T0" fmla="*/ 26 w 1391"/>
                  <a:gd name="T1" fmla="*/ 110 h 1831"/>
                  <a:gd name="T2" fmla="*/ 73 w 1391"/>
                  <a:gd name="T3" fmla="*/ 340 h 1831"/>
                  <a:gd name="T4" fmla="*/ 114 w 1391"/>
                  <a:gd name="T5" fmla="*/ 578 h 1831"/>
                  <a:gd name="T6" fmla="*/ 148 w 1391"/>
                  <a:gd name="T7" fmla="*/ 816 h 1831"/>
                  <a:gd name="T8" fmla="*/ 173 w 1391"/>
                  <a:gd name="T9" fmla="*/ 1053 h 1831"/>
                  <a:gd name="T10" fmla="*/ 191 w 1391"/>
                  <a:gd name="T11" fmla="*/ 1280 h 1831"/>
                  <a:gd name="T12" fmla="*/ 202 w 1391"/>
                  <a:gd name="T13" fmla="*/ 1492 h 1831"/>
                  <a:gd name="T14" fmla="*/ 203 w 1391"/>
                  <a:gd name="T15" fmla="*/ 1682 h 1831"/>
                  <a:gd name="T16" fmla="*/ 222 w 1391"/>
                  <a:gd name="T17" fmla="*/ 1763 h 1831"/>
                  <a:gd name="T18" fmla="*/ 262 w 1391"/>
                  <a:gd name="T19" fmla="*/ 1752 h 1831"/>
                  <a:gd name="T20" fmla="*/ 303 w 1391"/>
                  <a:gd name="T21" fmla="*/ 1741 h 1831"/>
                  <a:gd name="T22" fmla="*/ 345 w 1391"/>
                  <a:gd name="T23" fmla="*/ 1730 h 1831"/>
                  <a:gd name="T24" fmla="*/ 361 w 1391"/>
                  <a:gd name="T25" fmla="*/ 1752 h 1831"/>
                  <a:gd name="T26" fmla="*/ 349 w 1391"/>
                  <a:gd name="T27" fmla="*/ 1804 h 1831"/>
                  <a:gd name="T28" fmla="*/ 372 w 1391"/>
                  <a:gd name="T29" fmla="*/ 1831 h 1831"/>
                  <a:gd name="T30" fmla="*/ 427 w 1391"/>
                  <a:gd name="T31" fmla="*/ 1828 h 1831"/>
                  <a:gd name="T32" fmla="*/ 485 w 1391"/>
                  <a:gd name="T33" fmla="*/ 1825 h 1831"/>
                  <a:gd name="T34" fmla="*/ 545 w 1391"/>
                  <a:gd name="T35" fmla="*/ 1820 h 1831"/>
                  <a:gd name="T36" fmla="*/ 607 w 1391"/>
                  <a:gd name="T37" fmla="*/ 1812 h 1831"/>
                  <a:gd name="T38" fmla="*/ 670 w 1391"/>
                  <a:gd name="T39" fmla="*/ 1803 h 1831"/>
                  <a:gd name="T40" fmla="*/ 734 w 1391"/>
                  <a:gd name="T41" fmla="*/ 1790 h 1831"/>
                  <a:gd name="T42" fmla="*/ 800 w 1391"/>
                  <a:gd name="T43" fmla="*/ 1775 h 1831"/>
                  <a:gd name="T44" fmla="*/ 866 w 1391"/>
                  <a:gd name="T45" fmla="*/ 1758 h 1831"/>
                  <a:gd name="T46" fmla="*/ 931 w 1391"/>
                  <a:gd name="T47" fmla="*/ 1738 h 1831"/>
                  <a:gd name="T48" fmla="*/ 997 w 1391"/>
                  <a:gd name="T49" fmla="*/ 1716 h 1831"/>
                  <a:gd name="T50" fmla="*/ 1063 w 1391"/>
                  <a:gd name="T51" fmla="*/ 1689 h 1831"/>
                  <a:gd name="T52" fmla="*/ 1127 w 1391"/>
                  <a:gd name="T53" fmla="*/ 1659 h 1831"/>
                  <a:gd name="T54" fmla="*/ 1190 w 1391"/>
                  <a:gd name="T55" fmla="*/ 1627 h 1831"/>
                  <a:gd name="T56" fmla="*/ 1252 w 1391"/>
                  <a:gd name="T57" fmla="*/ 1590 h 1831"/>
                  <a:gd name="T58" fmla="*/ 1313 w 1391"/>
                  <a:gd name="T59" fmla="*/ 1550 h 1831"/>
                  <a:gd name="T60" fmla="*/ 1341 w 1391"/>
                  <a:gd name="T61" fmla="*/ 1499 h 1831"/>
                  <a:gd name="T62" fmla="*/ 1341 w 1391"/>
                  <a:gd name="T63" fmla="*/ 1442 h 1831"/>
                  <a:gd name="T64" fmla="*/ 1348 w 1391"/>
                  <a:gd name="T65" fmla="*/ 1405 h 1831"/>
                  <a:gd name="T66" fmla="*/ 1360 w 1391"/>
                  <a:gd name="T67" fmla="*/ 1387 h 1831"/>
                  <a:gd name="T68" fmla="*/ 1372 w 1391"/>
                  <a:gd name="T69" fmla="*/ 1368 h 1831"/>
                  <a:gd name="T70" fmla="*/ 1385 w 1391"/>
                  <a:gd name="T71" fmla="*/ 1350 h 1831"/>
                  <a:gd name="T72" fmla="*/ 1384 w 1391"/>
                  <a:gd name="T73" fmla="*/ 1174 h 1831"/>
                  <a:gd name="T74" fmla="*/ 1357 w 1391"/>
                  <a:gd name="T75" fmla="*/ 852 h 1831"/>
                  <a:gd name="T76" fmla="*/ 1315 w 1391"/>
                  <a:gd name="T77" fmla="*/ 560 h 1831"/>
                  <a:gd name="T78" fmla="*/ 1255 w 1391"/>
                  <a:gd name="T79" fmla="*/ 318 h 1831"/>
                  <a:gd name="T80" fmla="*/ 1188 w 1391"/>
                  <a:gd name="T81" fmla="*/ 210 h 1831"/>
                  <a:gd name="T82" fmla="*/ 1123 w 1391"/>
                  <a:gd name="T83" fmla="*/ 188 h 1831"/>
                  <a:gd name="T84" fmla="*/ 1056 w 1391"/>
                  <a:gd name="T85" fmla="*/ 167 h 1831"/>
                  <a:gd name="T86" fmla="*/ 987 w 1391"/>
                  <a:gd name="T87" fmla="*/ 146 h 1831"/>
                  <a:gd name="T88" fmla="*/ 916 w 1391"/>
                  <a:gd name="T89" fmla="*/ 126 h 1831"/>
                  <a:gd name="T90" fmla="*/ 842 w 1391"/>
                  <a:gd name="T91" fmla="*/ 107 h 1831"/>
                  <a:gd name="T92" fmla="*/ 766 w 1391"/>
                  <a:gd name="T93" fmla="*/ 90 h 1831"/>
                  <a:gd name="T94" fmla="*/ 688 w 1391"/>
                  <a:gd name="T95" fmla="*/ 73 h 1831"/>
                  <a:gd name="T96" fmla="*/ 611 w 1391"/>
                  <a:gd name="T97" fmla="*/ 58 h 1831"/>
                  <a:gd name="T98" fmla="*/ 531 w 1391"/>
                  <a:gd name="T99" fmla="*/ 44 h 1831"/>
                  <a:gd name="T100" fmla="*/ 449 w 1391"/>
                  <a:gd name="T101" fmla="*/ 32 h 1831"/>
                  <a:gd name="T102" fmla="*/ 368 w 1391"/>
                  <a:gd name="T103" fmla="*/ 22 h 1831"/>
                  <a:gd name="T104" fmla="*/ 286 w 1391"/>
                  <a:gd name="T105" fmla="*/ 13 h 1831"/>
                  <a:gd name="T106" fmla="*/ 205 w 1391"/>
                  <a:gd name="T107" fmla="*/ 7 h 1831"/>
                  <a:gd name="T108" fmla="*/ 122 w 1391"/>
                  <a:gd name="T109" fmla="*/ 2 h 1831"/>
                  <a:gd name="T110" fmla="*/ 40 w 1391"/>
                  <a:gd name="T111" fmla="*/ 0 h 1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91" h="1831">
                    <a:moveTo>
                      <a:pt x="0" y="0"/>
                    </a:moveTo>
                    <a:lnTo>
                      <a:pt x="26" y="110"/>
                    </a:lnTo>
                    <a:lnTo>
                      <a:pt x="51" y="224"/>
                    </a:lnTo>
                    <a:lnTo>
                      <a:pt x="73" y="340"/>
                    </a:lnTo>
                    <a:lnTo>
                      <a:pt x="96" y="458"/>
                    </a:lnTo>
                    <a:lnTo>
                      <a:pt x="114" y="578"/>
                    </a:lnTo>
                    <a:lnTo>
                      <a:pt x="132" y="698"/>
                    </a:lnTo>
                    <a:lnTo>
                      <a:pt x="148" y="816"/>
                    </a:lnTo>
                    <a:lnTo>
                      <a:pt x="161" y="935"/>
                    </a:lnTo>
                    <a:lnTo>
                      <a:pt x="173" y="1053"/>
                    </a:lnTo>
                    <a:lnTo>
                      <a:pt x="184" y="1168"/>
                    </a:lnTo>
                    <a:lnTo>
                      <a:pt x="191" y="1280"/>
                    </a:lnTo>
                    <a:lnTo>
                      <a:pt x="198" y="1388"/>
                    </a:lnTo>
                    <a:lnTo>
                      <a:pt x="202" y="1492"/>
                    </a:lnTo>
                    <a:lnTo>
                      <a:pt x="203" y="1590"/>
                    </a:lnTo>
                    <a:lnTo>
                      <a:pt x="203" y="1682"/>
                    </a:lnTo>
                    <a:lnTo>
                      <a:pt x="202" y="1768"/>
                    </a:lnTo>
                    <a:lnTo>
                      <a:pt x="222" y="1763"/>
                    </a:lnTo>
                    <a:lnTo>
                      <a:pt x="243" y="1758"/>
                    </a:lnTo>
                    <a:lnTo>
                      <a:pt x="262" y="1752"/>
                    </a:lnTo>
                    <a:lnTo>
                      <a:pt x="283" y="1747"/>
                    </a:lnTo>
                    <a:lnTo>
                      <a:pt x="303" y="1741"/>
                    </a:lnTo>
                    <a:lnTo>
                      <a:pt x="324" y="1736"/>
                    </a:lnTo>
                    <a:lnTo>
                      <a:pt x="345" y="1730"/>
                    </a:lnTo>
                    <a:lnTo>
                      <a:pt x="366" y="1725"/>
                    </a:lnTo>
                    <a:lnTo>
                      <a:pt x="361" y="1752"/>
                    </a:lnTo>
                    <a:lnTo>
                      <a:pt x="354" y="1778"/>
                    </a:lnTo>
                    <a:lnTo>
                      <a:pt x="349" y="1804"/>
                    </a:lnTo>
                    <a:lnTo>
                      <a:pt x="344" y="1831"/>
                    </a:lnTo>
                    <a:lnTo>
                      <a:pt x="372" y="1831"/>
                    </a:lnTo>
                    <a:lnTo>
                      <a:pt x="399" y="1830"/>
                    </a:lnTo>
                    <a:lnTo>
                      <a:pt x="427" y="1828"/>
                    </a:lnTo>
                    <a:lnTo>
                      <a:pt x="456" y="1827"/>
                    </a:lnTo>
                    <a:lnTo>
                      <a:pt x="485" y="1825"/>
                    </a:lnTo>
                    <a:lnTo>
                      <a:pt x="515" y="1822"/>
                    </a:lnTo>
                    <a:lnTo>
                      <a:pt x="545" y="1820"/>
                    </a:lnTo>
                    <a:lnTo>
                      <a:pt x="577" y="1816"/>
                    </a:lnTo>
                    <a:lnTo>
                      <a:pt x="607" y="1812"/>
                    </a:lnTo>
                    <a:lnTo>
                      <a:pt x="638" y="1807"/>
                    </a:lnTo>
                    <a:lnTo>
                      <a:pt x="670" y="1803"/>
                    </a:lnTo>
                    <a:lnTo>
                      <a:pt x="703" y="1796"/>
                    </a:lnTo>
                    <a:lnTo>
                      <a:pt x="734" y="1790"/>
                    </a:lnTo>
                    <a:lnTo>
                      <a:pt x="767" y="1784"/>
                    </a:lnTo>
                    <a:lnTo>
                      <a:pt x="800" y="1775"/>
                    </a:lnTo>
                    <a:lnTo>
                      <a:pt x="833" y="1768"/>
                    </a:lnTo>
                    <a:lnTo>
                      <a:pt x="866" y="1758"/>
                    </a:lnTo>
                    <a:lnTo>
                      <a:pt x="899" y="1749"/>
                    </a:lnTo>
                    <a:lnTo>
                      <a:pt x="931" y="1738"/>
                    </a:lnTo>
                    <a:lnTo>
                      <a:pt x="964" y="1727"/>
                    </a:lnTo>
                    <a:lnTo>
                      <a:pt x="997" y="1716"/>
                    </a:lnTo>
                    <a:lnTo>
                      <a:pt x="1030" y="1702"/>
                    </a:lnTo>
                    <a:lnTo>
                      <a:pt x="1063" y="1689"/>
                    </a:lnTo>
                    <a:lnTo>
                      <a:pt x="1094" y="1675"/>
                    </a:lnTo>
                    <a:lnTo>
                      <a:pt x="1127" y="1659"/>
                    </a:lnTo>
                    <a:lnTo>
                      <a:pt x="1159" y="1643"/>
                    </a:lnTo>
                    <a:lnTo>
                      <a:pt x="1190" y="1627"/>
                    </a:lnTo>
                    <a:lnTo>
                      <a:pt x="1221" y="1608"/>
                    </a:lnTo>
                    <a:lnTo>
                      <a:pt x="1252" y="1590"/>
                    </a:lnTo>
                    <a:lnTo>
                      <a:pt x="1282" y="1570"/>
                    </a:lnTo>
                    <a:lnTo>
                      <a:pt x="1313" y="1550"/>
                    </a:lnTo>
                    <a:lnTo>
                      <a:pt x="1341" y="1528"/>
                    </a:lnTo>
                    <a:lnTo>
                      <a:pt x="1341" y="1499"/>
                    </a:lnTo>
                    <a:lnTo>
                      <a:pt x="1341" y="1471"/>
                    </a:lnTo>
                    <a:lnTo>
                      <a:pt x="1341" y="1442"/>
                    </a:lnTo>
                    <a:lnTo>
                      <a:pt x="1341" y="1414"/>
                    </a:lnTo>
                    <a:lnTo>
                      <a:pt x="1348" y="1405"/>
                    </a:lnTo>
                    <a:lnTo>
                      <a:pt x="1353" y="1395"/>
                    </a:lnTo>
                    <a:lnTo>
                      <a:pt x="1360" y="1387"/>
                    </a:lnTo>
                    <a:lnTo>
                      <a:pt x="1366" y="1377"/>
                    </a:lnTo>
                    <a:lnTo>
                      <a:pt x="1372" y="1368"/>
                    </a:lnTo>
                    <a:lnTo>
                      <a:pt x="1378" y="1360"/>
                    </a:lnTo>
                    <a:lnTo>
                      <a:pt x="1385" y="1350"/>
                    </a:lnTo>
                    <a:lnTo>
                      <a:pt x="1391" y="1341"/>
                    </a:lnTo>
                    <a:lnTo>
                      <a:pt x="1384" y="1174"/>
                    </a:lnTo>
                    <a:lnTo>
                      <a:pt x="1373" y="1011"/>
                    </a:lnTo>
                    <a:lnTo>
                      <a:pt x="1357" y="852"/>
                    </a:lnTo>
                    <a:lnTo>
                      <a:pt x="1339" y="701"/>
                    </a:lnTo>
                    <a:lnTo>
                      <a:pt x="1315" y="560"/>
                    </a:lnTo>
                    <a:lnTo>
                      <a:pt x="1286" y="432"/>
                    </a:lnTo>
                    <a:lnTo>
                      <a:pt x="1255" y="318"/>
                    </a:lnTo>
                    <a:lnTo>
                      <a:pt x="1218" y="221"/>
                    </a:lnTo>
                    <a:lnTo>
                      <a:pt x="1188" y="210"/>
                    </a:lnTo>
                    <a:lnTo>
                      <a:pt x="1156" y="199"/>
                    </a:lnTo>
                    <a:lnTo>
                      <a:pt x="1123" y="188"/>
                    </a:lnTo>
                    <a:lnTo>
                      <a:pt x="1090" y="177"/>
                    </a:lnTo>
                    <a:lnTo>
                      <a:pt x="1056" y="167"/>
                    </a:lnTo>
                    <a:lnTo>
                      <a:pt x="1022" y="156"/>
                    </a:lnTo>
                    <a:lnTo>
                      <a:pt x="987" y="146"/>
                    </a:lnTo>
                    <a:lnTo>
                      <a:pt x="951" y="136"/>
                    </a:lnTo>
                    <a:lnTo>
                      <a:pt x="916" y="126"/>
                    </a:lnTo>
                    <a:lnTo>
                      <a:pt x="879" y="117"/>
                    </a:lnTo>
                    <a:lnTo>
                      <a:pt x="842" y="107"/>
                    </a:lnTo>
                    <a:lnTo>
                      <a:pt x="804" y="99"/>
                    </a:lnTo>
                    <a:lnTo>
                      <a:pt x="766" y="90"/>
                    </a:lnTo>
                    <a:lnTo>
                      <a:pt x="728" y="81"/>
                    </a:lnTo>
                    <a:lnTo>
                      <a:pt x="688" y="73"/>
                    </a:lnTo>
                    <a:lnTo>
                      <a:pt x="650" y="65"/>
                    </a:lnTo>
                    <a:lnTo>
                      <a:pt x="611" y="58"/>
                    </a:lnTo>
                    <a:lnTo>
                      <a:pt x="570" y="51"/>
                    </a:lnTo>
                    <a:lnTo>
                      <a:pt x="531" y="44"/>
                    </a:lnTo>
                    <a:lnTo>
                      <a:pt x="490" y="38"/>
                    </a:lnTo>
                    <a:lnTo>
                      <a:pt x="449" y="32"/>
                    </a:lnTo>
                    <a:lnTo>
                      <a:pt x="408" y="27"/>
                    </a:lnTo>
                    <a:lnTo>
                      <a:pt x="368" y="22"/>
                    </a:lnTo>
                    <a:lnTo>
                      <a:pt x="327" y="17"/>
                    </a:lnTo>
                    <a:lnTo>
                      <a:pt x="286" y="13"/>
                    </a:lnTo>
                    <a:lnTo>
                      <a:pt x="245" y="10"/>
                    </a:lnTo>
                    <a:lnTo>
                      <a:pt x="205" y="7"/>
                    </a:lnTo>
                    <a:lnTo>
                      <a:pt x="163" y="5"/>
                    </a:lnTo>
                    <a:lnTo>
                      <a:pt x="122" y="2"/>
                    </a:lnTo>
                    <a:lnTo>
                      <a:pt x="81" y="1"/>
                    </a:lnTo>
                    <a:lnTo>
                      <a:pt x="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75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4" name="Freeform 292">
                <a:extLst>
                  <a:ext uri="{FF2B5EF4-FFF2-40B4-BE49-F238E27FC236}">
                    <a16:creationId xmlns:a16="http://schemas.microsoft.com/office/drawing/2014/main" id="{A55BE975-8B14-B192-25BA-6C4154D61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5" y="1794"/>
                <a:ext cx="445" cy="585"/>
              </a:xfrm>
              <a:custGeom>
                <a:avLst/>
                <a:gdLst>
                  <a:gd name="T0" fmla="*/ 49 w 1335"/>
                  <a:gd name="T1" fmla="*/ 214 h 1756"/>
                  <a:gd name="T2" fmla="*/ 126 w 1335"/>
                  <a:gd name="T3" fmla="*/ 668 h 1756"/>
                  <a:gd name="T4" fmla="*/ 174 w 1335"/>
                  <a:gd name="T5" fmla="*/ 1121 h 1756"/>
                  <a:gd name="T6" fmla="*/ 192 w 1335"/>
                  <a:gd name="T7" fmla="*/ 1526 h 1756"/>
                  <a:gd name="T8" fmla="*/ 209 w 1335"/>
                  <a:gd name="T9" fmla="*/ 1692 h 1756"/>
                  <a:gd name="T10" fmla="*/ 249 w 1335"/>
                  <a:gd name="T11" fmla="*/ 1682 h 1756"/>
                  <a:gd name="T12" fmla="*/ 288 w 1335"/>
                  <a:gd name="T13" fmla="*/ 1671 h 1756"/>
                  <a:gd name="T14" fmla="*/ 327 w 1335"/>
                  <a:gd name="T15" fmla="*/ 1661 h 1756"/>
                  <a:gd name="T16" fmla="*/ 343 w 1335"/>
                  <a:gd name="T17" fmla="*/ 1680 h 1756"/>
                  <a:gd name="T18" fmla="*/ 331 w 1335"/>
                  <a:gd name="T19" fmla="*/ 1731 h 1756"/>
                  <a:gd name="T20" fmla="*/ 352 w 1335"/>
                  <a:gd name="T21" fmla="*/ 1756 h 1756"/>
                  <a:gd name="T22" fmla="*/ 406 w 1335"/>
                  <a:gd name="T23" fmla="*/ 1755 h 1756"/>
                  <a:gd name="T24" fmla="*/ 461 w 1335"/>
                  <a:gd name="T25" fmla="*/ 1752 h 1756"/>
                  <a:gd name="T26" fmla="*/ 521 w 1335"/>
                  <a:gd name="T27" fmla="*/ 1748 h 1756"/>
                  <a:gd name="T28" fmla="*/ 580 w 1335"/>
                  <a:gd name="T29" fmla="*/ 1742 h 1756"/>
                  <a:gd name="T30" fmla="*/ 642 w 1335"/>
                  <a:gd name="T31" fmla="*/ 1735 h 1756"/>
                  <a:gd name="T32" fmla="*/ 703 w 1335"/>
                  <a:gd name="T33" fmla="*/ 1726 h 1756"/>
                  <a:gd name="T34" fmla="*/ 768 w 1335"/>
                  <a:gd name="T35" fmla="*/ 1714 h 1756"/>
                  <a:gd name="T36" fmla="*/ 831 w 1335"/>
                  <a:gd name="T37" fmla="*/ 1700 h 1756"/>
                  <a:gd name="T38" fmla="*/ 895 w 1335"/>
                  <a:gd name="T39" fmla="*/ 1683 h 1756"/>
                  <a:gd name="T40" fmla="*/ 958 w 1335"/>
                  <a:gd name="T41" fmla="*/ 1663 h 1756"/>
                  <a:gd name="T42" fmla="*/ 1021 w 1335"/>
                  <a:gd name="T43" fmla="*/ 1640 h 1756"/>
                  <a:gd name="T44" fmla="*/ 1084 w 1335"/>
                  <a:gd name="T45" fmla="*/ 1614 h 1756"/>
                  <a:gd name="T46" fmla="*/ 1145 w 1335"/>
                  <a:gd name="T47" fmla="*/ 1583 h 1756"/>
                  <a:gd name="T48" fmla="*/ 1205 w 1335"/>
                  <a:gd name="T49" fmla="*/ 1549 h 1756"/>
                  <a:gd name="T50" fmla="*/ 1263 w 1335"/>
                  <a:gd name="T51" fmla="*/ 1511 h 1756"/>
                  <a:gd name="T52" fmla="*/ 1291 w 1335"/>
                  <a:gd name="T53" fmla="*/ 1460 h 1756"/>
                  <a:gd name="T54" fmla="*/ 1291 w 1335"/>
                  <a:gd name="T55" fmla="*/ 1400 h 1756"/>
                  <a:gd name="T56" fmla="*/ 1296 w 1335"/>
                  <a:gd name="T57" fmla="*/ 1360 h 1756"/>
                  <a:gd name="T58" fmla="*/ 1308 w 1335"/>
                  <a:gd name="T59" fmla="*/ 1339 h 1756"/>
                  <a:gd name="T60" fmla="*/ 1318 w 1335"/>
                  <a:gd name="T61" fmla="*/ 1319 h 1756"/>
                  <a:gd name="T62" fmla="*/ 1330 w 1335"/>
                  <a:gd name="T63" fmla="*/ 1299 h 1756"/>
                  <a:gd name="T64" fmla="*/ 1328 w 1335"/>
                  <a:gd name="T65" fmla="*/ 1129 h 1756"/>
                  <a:gd name="T66" fmla="*/ 1303 w 1335"/>
                  <a:gd name="T67" fmla="*/ 821 h 1756"/>
                  <a:gd name="T68" fmla="*/ 1261 w 1335"/>
                  <a:gd name="T69" fmla="*/ 541 h 1756"/>
                  <a:gd name="T70" fmla="*/ 1201 w 1335"/>
                  <a:gd name="T71" fmla="*/ 308 h 1756"/>
                  <a:gd name="T72" fmla="*/ 1137 w 1335"/>
                  <a:gd name="T73" fmla="*/ 204 h 1756"/>
                  <a:gd name="T74" fmla="*/ 1075 w 1335"/>
                  <a:gd name="T75" fmla="*/ 183 h 1756"/>
                  <a:gd name="T76" fmla="*/ 1012 w 1335"/>
                  <a:gd name="T77" fmla="*/ 164 h 1756"/>
                  <a:gd name="T78" fmla="*/ 945 w 1335"/>
                  <a:gd name="T79" fmla="*/ 143 h 1756"/>
                  <a:gd name="T80" fmla="*/ 877 w 1335"/>
                  <a:gd name="T81" fmla="*/ 124 h 1756"/>
                  <a:gd name="T82" fmla="*/ 807 w 1335"/>
                  <a:gd name="T83" fmla="*/ 105 h 1756"/>
                  <a:gd name="T84" fmla="*/ 734 w 1335"/>
                  <a:gd name="T85" fmla="*/ 88 h 1756"/>
                  <a:gd name="T86" fmla="*/ 660 w 1335"/>
                  <a:gd name="T87" fmla="*/ 72 h 1756"/>
                  <a:gd name="T88" fmla="*/ 585 w 1335"/>
                  <a:gd name="T89" fmla="*/ 57 h 1756"/>
                  <a:gd name="T90" fmla="*/ 507 w 1335"/>
                  <a:gd name="T91" fmla="*/ 44 h 1756"/>
                  <a:gd name="T92" fmla="*/ 431 w 1335"/>
                  <a:gd name="T93" fmla="*/ 32 h 1756"/>
                  <a:gd name="T94" fmla="*/ 352 w 1335"/>
                  <a:gd name="T95" fmla="*/ 22 h 1756"/>
                  <a:gd name="T96" fmla="*/ 275 w 1335"/>
                  <a:gd name="T97" fmla="*/ 14 h 1756"/>
                  <a:gd name="T98" fmla="*/ 196 w 1335"/>
                  <a:gd name="T99" fmla="*/ 8 h 1756"/>
                  <a:gd name="T100" fmla="*/ 117 w 1335"/>
                  <a:gd name="T101" fmla="*/ 3 h 1756"/>
                  <a:gd name="T102" fmla="*/ 40 w 1335"/>
                  <a:gd name="T103" fmla="*/ 0 h 1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35" h="1756">
                    <a:moveTo>
                      <a:pt x="0" y="0"/>
                    </a:moveTo>
                    <a:lnTo>
                      <a:pt x="49" y="214"/>
                    </a:lnTo>
                    <a:lnTo>
                      <a:pt x="91" y="439"/>
                    </a:lnTo>
                    <a:lnTo>
                      <a:pt x="126" y="668"/>
                    </a:lnTo>
                    <a:lnTo>
                      <a:pt x="154" y="898"/>
                    </a:lnTo>
                    <a:lnTo>
                      <a:pt x="174" y="1121"/>
                    </a:lnTo>
                    <a:lnTo>
                      <a:pt x="187" y="1332"/>
                    </a:lnTo>
                    <a:lnTo>
                      <a:pt x="192" y="1526"/>
                    </a:lnTo>
                    <a:lnTo>
                      <a:pt x="189" y="1697"/>
                    </a:lnTo>
                    <a:lnTo>
                      <a:pt x="209" y="1692"/>
                    </a:lnTo>
                    <a:lnTo>
                      <a:pt x="229" y="1687"/>
                    </a:lnTo>
                    <a:lnTo>
                      <a:pt x="249" y="1682"/>
                    </a:lnTo>
                    <a:lnTo>
                      <a:pt x="268" y="1675"/>
                    </a:lnTo>
                    <a:lnTo>
                      <a:pt x="288" y="1671"/>
                    </a:lnTo>
                    <a:lnTo>
                      <a:pt x="308" y="1666"/>
                    </a:lnTo>
                    <a:lnTo>
                      <a:pt x="327" y="1661"/>
                    </a:lnTo>
                    <a:lnTo>
                      <a:pt x="347" y="1656"/>
                    </a:lnTo>
                    <a:lnTo>
                      <a:pt x="343" y="1680"/>
                    </a:lnTo>
                    <a:lnTo>
                      <a:pt x="337" y="1705"/>
                    </a:lnTo>
                    <a:lnTo>
                      <a:pt x="331" y="1731"/>
                    </a:lnTo>
                    <a:lnTo>
                      <a:pt x="326" y="1756"/>
                    </a:lnTo>
                    <a:lnTo>
                      <a:pt x="352" y="1756"/>
                    </a:lnTo>
                    <a:lnTo>
                      <a:pt x="379" y="1755"/>
                    </a:lnTo>
                    <a:lnTo>
                      <a:pt x="406" y="1755"/>
                    </a:lnTo>
                    <a:lnTo>
                      <a:pt x="434" y="1753"/>
                    </a:lnTo>
                    <a:lnTo>
                      <a:pt x="461" y="1752"/>
                    </a:lnTo>
                    <a:lnTo>
                      <a:pt x="490" y="1750"/>
                    </a:lnTo>
                    <a:lnTo>
                      <a:pt x="521" y="1748"/>
                    </a:lnTo>
                    <a:lnTo>
                      <a:pt x="550" y="1746"/>
                    </a:lnTo>
                    <a:lnTo>
                      <a:pt x="580" y="1742"/>
                    </a:lnTo>
                    <a:lnTo>
                      <a:pt x="610" y="1740"/>
                    </a:lnTo>
                    <a:lnTo>
                      <a:pt x="642" y="1735"/>
                    </a:lnTo>
                    <a:lnTo>
                      <a:pt x="673" y="1731"/>
                    </a:lnTo>
                    <a:lnTo>
                      <a:pt x="703" y="1726"/>
                    </a:lnTo>
                    <a:lnTo>
                      <a:pt x="736" y="1720"/>
                    </a:lnTo>
                    <a:lnTo>
                      <a:pt x="768" y="1714"/>
                    </a:lnTo>
                    <a:lnTo>
                      <a:pt x="799" y="1708"/>
                    </a:lnTo>
                    <a:lnTo>
                      <a:pt x="831" y="1700"/>
                    </a:lnTo>
                    <a:lnTo>
                      <a:pt x="862" y="1692"/>
                    </a:lnTo>
                    <a:lnTo>
                      <a:pt x="895" y="1683"/>
                    </a:lnTo>
                    <a:lnTo>
                      <a:pt x="927" y="1673"/>
                    </a:lnTo>
                    <a:lnTo>
                      <a:pt x="958" y="1663"/>
                    </a:lnTo>
                    <a:lnTo>
                      <a:pt x="990" y="1652"/>
                    </a:lnTo>
                    <a:lnTo>
                      <a:pt x="1021" y="1640"/>
                    </a:lnTo>
                    <a:lnTo>
                      <a:pt x="1053" y="1627"/>
                    </a:lnTo>
                    <a:lnTo>
                      <a:pt x="1084" y="1614"/>
                    </a:lnTo>
                    <a:lnTo>
                      <a:pt x="1115" y="1599"/>
                    </a:lnTo>
                    <a:lnTo>
                      <a:pt x="1145" y="1583"/>
                    </a:lnTo>
                    <a:lnTo>
                      <a:pt x="1175" y="1567"/>
                    </a:lnTo>
                    <a:lnTo>
                      <a:pt x="1205" y="1549"/>
                    </a:lnTo>
                    <a:lnTo>
                      <a:pt x="1234" y="1531"/>
                    </a:lnTo>
                    <a:lnTo>
                      <a:pt x="1263" y="1511"/>
                    </a:lnTo>
                    <a:lnTo>
                      <a:pt x="1291" y="1490"/>
                    </a:lnTo>
                    <a:lnTo>
                      <a:pt x="1291" y="1460"/>
                    </a:lnTo>
                    <a:lnTo>
                      <a:pt x="1291" y="1429"/>
                    </a:lnTo>
                    <a:lnTo>
                      <a:pt x="1291" y="1400"/>
                    </a:lnTo>
                    <a:lnTo>
                      <a:pt x="1291" y="1370"/>
                    </a:lnTo>
                    <a:lnTo>
                      <a:pt x="1296" y="1360"/>
                    </a:lnTo>
                    <a:lnTo>
                      <a:pt x="1301" y="1350"/>
                    </a:lnTo>
                    <a:lnTo>
                      <a:pt x="1308" y="1339"/>
                    </a:lnTo>
                    <a:lnTo>
                      <a:pt x="1313" y="1329"/>
                    </a:lnTo>
                    <a:lnTo>
                      <a:pt x="1318" y="1319"/>
                    </a:lnTo>
                    <a:lnTo>
                      <a:pt x="1325" y="1309"/>
                    </a:lnTo>
                    <a:lnTo>
                      <a:pt x="1330" y="1299"/>
                    </a:lnTo>
                    <a:lnTo>
                      <a:pt x="1335" y="1289"/>
                    </a:lnTo>
                    <a:lnTo>
                      <a:pt x="1328" y="1129"/>
                    </a:lnTo>
                    <a:lnTo>
                      <a:pt x="1317" y="971"/>
                    </a:lnTo>
                    <a:lnTo>
                      <a:pt x="1303" y="821"/>
                    </a:lnTo>
                    <a:lnTo>
                      <a:pt x="1283" y="676"/>
                    </a:lnTo>
                    <a:lnTo>
                      <a:pt x="1261" y="541"/>
                    </a:lnTo>
                    <a:lnTo>
                      <a:pt x="1233" y="417"/>
                    </a:lnTo>
                    <a:lnTo>
                      <a:pt x="1201" y="308"/>
                    </a:lnTo>
                    <a:lnTo>
                      <a:pt x="1166" y="216"/>
                    </a:lnTo>
                    <a:lnTo>
                      <a:pt x="1137" y="204"/>
                    </a:lnTo>
                    <a:lnTo>
                      <a:pt x="1107" y="194"/>
                    </a:lnTo>
                    <a:lnTo>
                      <a:pt x="1075" y="183"/>
                    </a:lnTo>
                    <a:lnTo>
                      <a:pt x="1044" y="173"/>
                    </a:lnTo>
                    <a:lnTo>
                      <a:pt x="1012" y="164"/>
                    </a:lnTo>
                    <a:lnTo>
                      <a:pt x="979" y="152"/>
                    </a:lnTo>
                    <a:lnTo>
                      <a:pt x="945" y="143"/>
                    </a:lnTo>
                    <a:lnTo>
                      <a:pt x="912" y="134"/>
                    </a:lnTo>
                    <a:lnTo>
                      <a:pt x="877" y="124"/>
                    </a:lnTo>
                    <a:lnTo>
                      <a:pt x="843" y="114"/>
                    </a:lnTo>
                    <a:lnTo>
                      <a:pt x="807" y="105"/>
                    </a:lnTo>
                    <a:lnTo>
                      <a:pt x="770" y="97"/>
                    </a:lnTo>
                    <a:lnTo>
                      <a:pt x="734" y="88"/>
                    </a:lnTo>
                    <a:lnTo>
                      <a:pt x="697" y="81"/>
                    </a:lnTo>
                    <a:lnTo>
                      <a:pt x="660" y="72"/>
                    </a:lnTo>
                    <a:lnTo>
                      <a:pt x="623" y="65"/>
                    </a:lnTo>
                    <a:lnTo>
                      <a:pt x="585" y="57"/>
                    </a:lnTo>
                    <a:lnTo>
                      <a:pt x="547" y="51"/>
                    </a:lnTo>
                    <a:lnTo>
                      <a:pt x="507" y="44"/>
                    </a:lnTo>
                    <a:lnTo>
                      <a:pt x="469" y="39"/>
                    </a:lnTo>
                    <a:lnTo>
                      <a:pt x="431" y="32"/>
                    </a:lnTo>
                    <a:lnTo>
                      <a:pt x="392" y="27"/>
                    </a:lnTo>
                    <a:lnTo>
                      <a:pt x="352" y="22"/>
                    </a:lnTo>
                    <a:lnTo>
                      <a:pt x="313" y="18"/>
                    </a:lnTo>
                    <a:lnTo>
                      <a:pt x="275" y="14"/>
                    </a:lnTo>
                    <a:lnTo>
                      <a:pt x="235" y="10"/>
                    </a:lnTo>
                    <a:lnTo>
                      <a:pt x="196" y="8"/>
                    </a:lnTo>
                    <a:lnTo>
                      <a:pt x="157" y="5"/>
                    </a:lnTo>
                    <a:lnTo>
                      <a:pt x="117" y="3"/>
                    </a:lnTo>
                    <a:lnTo>
                      <a:pt x="78" y="1"/>
                    </a:lnTo>
                    <a:lnTo>
                      <a:pt x="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7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5" name="Freeform 293">
                <a:extLst>
                  <a:ext uri="{FF2B5EF4-FFF2-40B4-BE49-F238E27FC236}">
                    <a16:creationId xmlns:a16="http://schemas.microsoft.com/office/drawing/2014/main" id="{26754BB8-DF8B-2F90-5F81-8F0222010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3" y="1797"/>
                <a:ext cx="426" cy="560"/>
              </a:xfrm>
              <a:custGeom>
                <a:avLst/>
                <a:gdLst>
                  <a:gd name="T0" fmla="*/ 46 w 1279"/>
                  <a:gd name="T1" fmla="*/ 204 h 1680"/>
                  <a:gd name="T2" fmla="*/ 118 w 1279"/>
                  <a:gd name="T3" fmla="*/ 640 h 1680"/>
                  <a:gd name="T4" fmla="*/ 163 w 1279"/>
                  <a:gd name="T5" fmla="*/ 1073 h 1680"/>
                  <a:gd name="T6" fmla="*/ 180 w 1279"/>
                  <a:gd name="T7" fmla="*/ 1459 h 1680"/>
                  <a:gd name="T8" fmla="*/ 197 w 1279"/>
                  <a:gd name="T9" fmla="*/ 1617 h 1680"/>
                  <a:gd name="T10" fmla="*/ 234 w 1279"/>
                  <a:gd name="T11" fmla="*/ 1608 h 1680"/>
                  <a:gd name="T12" fmla="*/ 272 w 1279"/>
                  <a:gd name="T13" fmla="*/ 1598 h 1680"/>
                  <a:gd name="T14" fmla="*/ 309 w 1279"/>
                  <a:gd name="T15" fmla="*/ 1589 h 1680"/>
                  <a:gd name="T16" fmla="*/ 323 w 1279"/>
                  <a:gd name="T17" fmla="*/ 1607 h 1680"/>
                  <a:gd name="T18" fmla="*/ 313 w 1279"/>
                  <a:gd name="T19" fmla="*/ 1655 h 1680"/>
                  <a:gd name="T20" fmla="*/ 332 w 1279"/>
                  <a:gd name="T21" fmla="*/ 1680 h 1680"/>
                  <a:gd name="T22" fmla="*/ 384 w 1279"/>
                  <a:gd name="T23" fmla="*/ 1679 h 1680"/>
                  <a:gd name="T24" fmla="*/ 437 w 1279"/>
                  <a:gd name="T25" fmla="*/ 1678 h 1680"/>
                  <a:gd name="T26" fmla="*/ 494 w 1279"/>
                  <a:gd name="T27" fmla="*/ 1675 h 1680"/>
                  <a:gd name="T28" fmla="*/ 552 w 1279"/>
                  <a:gd name="T29" fmla="*/ 1671 h 1680"/>
                  <a:gd name="T30" fmla="*/ 611 w 1279"/>
                  <a:gd name="T31" fmla="*/ 1666 h 1680"/>
                  <a:gd name="T32" fmla="*/ 673 w 1279"/>
                  <a:gd name="T33" fmla="*/ 1660 h 1680"/>
                  <a:gd name="T34" fmla="*/ 733 w 1279"/>
                  <a:gd name="T35" fmla="*/ 1650 h 1680"/>
                  <a:gd name="T36" fmla="*/ 795 w 1279"/>
                  <a:gd name="T37" fmla="*/ 1639 h 1680"/>
                  <a:gd name="T38" fmla="*/ 857 w 1279"/>
                  <a:gd name="T39" fmla="*/ 1626 h 1680"/>
                  <a:gd name="T40" fmla="*/ 918 w 1279"/>
                  <a:gd name="T41" fmla="*/ 1608 h 1680"/>
                  <a:gd name="T42" fmla="*/ 980 w 1279"/>
                  <a:gd name="T43" fmla="*/ 1589 h 1680"/>
                  <a:gd name="T44" fmla="*/ 1041 w 1279"/>
                  <a:gd name="T45" fmla="*/ 1564 h 1680"/>
                  <a:gd name="T46" fmla="*/ 1100 w 1279"/>
                  <a:gd name="T47" fmla="*/ 1537 h 1680"/>
                  <a:gd name="T48" fmla="*/ 1156 w 1279"/>
                  <a:gd name="T49" fmla="*/ 1506 h 1680"/>
                  <a:gd name="T50" fmla="*/ 1213 w 1279"/>
                  <a:gd name="T51" fmla="*/ 1470 h 1680"/>
                  <a:gd name="T52" fmla="*/ 1239 w 1279"/>
                  <a:gd name="T53" fmla="*/ 1418 h 1680"/>
                  <a:gd name="T54" fmla="*/ 1239 w 1279"/>
                  <a:gd name="T55" fmla="*/ 1355 h 1680"/>
                  <a:gd name="T56" fmla="*/ 1244 w 1279"/>
                  <a:gd name="T57" fmla="*/ 1311 h 1680"/>
                  <a:gd name="T58" fmla="*/ 1254 w 1279"/>
                  <a:gd name="T59" fmla="*/ 1290 h 1680"/>
                  <a:gd name="T60" fmla="*/ 1264 w 1279"/>
                  <a:gd name="T61" fmla="*/ 1268 h 1680"/>
                  <a:gd name="T62" fmla="*/ 1273 w 1279"/>
                  <a:gd name="T63" fmla="*/ 1246 h 1680"/>
                  <a:gd name="T64" fmla="*/ 1271 w 1279"/>
                  <a:gd name="T65" fmla="*/ 1081 h 1680"/>
                  <a:gd name="T66" fmla="*/ 1246 w 1279"/>
                  <a:gd name="T67" fmla="*/ 786 h 1680"/>
                  <a:gd name="T68" fmla="*/ 1205 w 1279"/>
                  <a:gd name="T69" fmla="*/ 518 h 1680"/>
                  <a:gd name="T70" fmla="*/ 1147 w 1279"/>
                  <a:gd name="T71" fmla="*/ 297 h 1680"/>
                  <a:gd name="T72" fmla="*/ 1085 w 1279"/>
                  <a:gd name="T73" fmla="*/ 198 h 1680"/>
                  <a:gd name="T74" fmla="*/ 1028 w 1279"/>
                  <a:gd name="T75" fmla="*/ 177 h 1680"/>
                  <a:gd name="T76" fmla="*/ 967 w 1279"/>
                  <a:gd name="T77" fmla="*/ 157 h 1680"/>
                  <a:gd name="T78" fmla="*/ 904 w 1279"/>
                  <a:gd name="T79" fmla="*/ 138 h 1680"/>
                  <a:gd name="T80" fmla="*/ 838 w 1279"/>
                  <a:gd name="T81" fmla="*/ 120 h 1680"/>
                  <a:gd name="T82" fmla="*/ 771 w 1279"/>
                  <a:gd name="T83" fmla="*/ 103 h 1680"/>
                  <a:gd name="T84" fmla="*/ 702 w 1279"/>
                  <a:gd name="T85" fmla="*/ 85 h 1680"/>
                  <a:gd name="T86" fmla="*/ 631 w 1279"/>
                  <a:gd name="T87" fmla="*/ 70 h 1680"/>
                  <a:gd name="T88" fmla="*/ 558 w 1279"/>
                  <a:gd name="T89" fmla="*/ 56 h 1680"/>
                  <a:gd name="T90" fmla="*/ 486 w 1279"/>
                  <a:gd name="T91" fmla="*/ 42 h 1680"/>
                  <a:gd name="T92" fmla="*/ 411 w 1279"/>
                  <a:gd name="T93" fmla="*/ 31 h 1680"/>
                  <a:gd name="T94" fmla="*/ 336 w 1279"/>
                  <a:gd name="T95" fmla="*/ 21 h 1680"/>
                  <a:gd name="T96" fmla="*/ 261 w 1279"/>
                  <a:gd name="T97" fmla="*/ 13 h 1680"/>
                  <a:gd name="T98" fmla="*/ 186 w 1279"/>
                  <a:gd name="T99" fmla="*/ 7 h 1680"/>
                  <a:gd name="T100" fmla="*/ 111 w 1279"/>
                  <a:gd name="T101" fmla="*/ 2 h 1680"/>
                  <a:gd name="T102" fmla="*/ 37 w 1279"/>
                  <a:gd name="T103" fmla="*/ 0 h 1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79" h="1680">
                    <a:moveTo>
                      <a:pt x="0" y="0"/>
                    </a:moveTo>
                    <a:lnTo>
                      <a:pt x="46" y="204"/>
                    </a:lnTo>
                    <a:lnTo>
                      <a:pt x="85" y="419"/>
                    </a:lnTo>
                    <a:lnTo>
                      <a:pt x="118" y="640"/>
                    </a:lnTo>
                    <a:lnTo>
                      <a:pt x="144" y="859"/>
                    </a:lnTo>
                    <a:lnTo>
                      <a:pt x="163" y="1073"/>
                    </a:lnTo>
                    <a:lnTo>
                      <a:pt x="176" y="1274"/>
                    </a:lnTo>
                    <a:lnTo>
                      <a:pt x="180" y="1459"/>
                    </a:lnTo>
                    <a:lnTo>
                      <a:pt x="178" y="1622"/>
                    </a:lnTo>
                    <a:lnTo>
                      <a:pt x="197" y="1617"/>
                    </a:lnTo>
                    <a:lnTo>
                      <a:pt x="215" y="1612"/>
                    </a:lnTo>
                    <a:lnTo>
                      <a:pt x="234" y="1608"/>
                    </a:lnTo>
                    <a:lnTo>
                      <a:pt x="252" y="1603"/>
                    </a:lnTo>
                    <a:lnTo>
                      <a:pt x="272" y="1598"/>
                    </a:lnTo>
                    <a:lnTo>
                      <a:pt x="290" y="1593"/>
                    </a:lnTo>
                    <a:lnTo>
                      <a:pt x="309" y="1589"/>
                    </a:lnTo>
                    <a:lnTo>
                      <a:pt x="328" y="1584"/>
                    </a:lnTo>
                    <a:lnTo>
                      <a:pt x="323" y="1607"/>
                    </a:lnTo>
                    <a:lnTo>
                      <a:pt x="318" y="1632"/>
                    </a:lnTo>
                    <a:lnTo>
                      <a:pt x="313" y="1655"/>
                    </a:lnTo>
                    <a:lnTo>
                      <a:pt x="307" y="1680"/>
                    </a:lnTo>
                    <a:lnTo>
                      <a:pt x="332" y="1680"/>
                    </a:lnTo>
                    <a:lnTo>
                      <a:pt x="357" y="1680"/>
                    </a:lnTo>
                    <a:lnTo>
                      <a:pt x="384" y="1679"/>
                    </a:lnTo>
                    <a:lnTo>
                      <a:pt x="410" y="1679"/>
                    </a:lnTo>
                    <a:lnTo>
                      <a:pt x="437" y="1678"/>
                    </a:lnTo>
                    <a:lnTo>
                      <a:pt x="465" y="1676"/>
                    </a:lnTo>
                    <a:lnTo>
                      <a:pt x="494" y="1675"/>
                    </a:lnTo>
                    <a:lnTo>
                      <a:pt x="523" y="1674"/>
                    </a:lnTo>
                    <a:lnTo>
                      <a:pt x="552" y="1671"/>
                    </a:lnTo>
                    <a:lnTo>
                      <a:pt x="582" y="1669"/>
                    </a:lnTo>
                    <a:lnTo>
                      <a:pt x="611" y="1666"/>
                    </a:lnTo>
                    <a:lnTo>
                      <a:pt x="641" y="1664"/>
                    </a:lnTo>
                    <a:lnTo>
                      <a:pt x="673" y="1660"/>
                    </a:lnTo>
                    <a:lnTo>
                      <a:pt x="703" y="1655"/>
                    </a:lnTo>
                    <a:lnTo>
                      <a:pt x="733" y="1650"/>
                    </a:lnTo>
                    <a:lnTo>
                      <a:pt x="765" y="1645"/>
                    </a:lnTo>
                    <a:lnTo>
                      <a:pt x="795" y="1639"/>
                    </a:lnTo>
                    <a:lnTo>
                      <a:pt x="826" y="1633"/>
                    </a:lnTo>
                    <a:lnTo>
                      <a:pt x="857" y="1626"/>
                    </a:lnTo>
                    <a:lnTo>
                      <a:pt x="888" y="1617"/>
                    </a:lnTo>
                    <a:lnTo>
                      <a:pt x="918" y="1608"/>
                    </a:lnTo>
                    <a:lnTo>
                      <a:pt x="950" y="1598"/>
                    </a:lnTo>
                    <a:lnTo>
                      <a:pt x="980" y="1589"/>
                    </a:lnTo>
                    <a:lnTo>
                      <a:pt x="1010" y="1576"/>
                    </a:lnTo>
                    <a:lnTo>
                      <a:pt x="1041" y="1564"/>
                    </a:lnTo>
                    <a:lnTo>
                      <a:pt x="1070" y="1551"/>
                    </a:lnTo>
                    <a:lnTo>
                      <a:pt x="1100" y="1537"/>
                    </a:lnTo>
                    <a:lnTo>
                      <a:pt x="1129" y="1522"/>
                    </a:lnTo>
                    <a:lnTo>
                      <a:pt x="1156" y="1506"/>
                    </a:lnTo>
                    <a:lnTo>
                      <a:pt x="1185" y="1488"/>
                    </a:lnTo>
                    <a:lnTo>
                      <a:pt x="1213" y="1470"/>
                    </a:lnTo>
                    <a:lnTo>
                      <a:pt x="1239" y="1450"/>
                    </a:lnTo>
                    <a:lnTo>
                      <a:pt x="1239" y="1418"/>
                    </a:lnTo>
                    <a:lnTo>
                      <a:pt x="1239" y="1387"/>
                    </a:lnTo>
                    <a:lnTo>
                      <a:pt x="1239" y="1355"/>
                    </a:lnTo>
                    <a:lnTo>
                      <a:pt x="1239" y="1323"/>
                    </a:lnTo>
                    <a:lnTo>
                      <a:pt x="1244" y="1311"/>
                    </a:lnTo>
                    <a:lnTo>
                      <a:pt x="1250" y="1301"/>
                    </a:lnTo>
                    <a:lnTo>
                      <a:pt x="1254" y="1290"/>
                    </a:lnTo>
                    <a:lnTo>
                      <a:pt x="1259" y="1279"/>
                    </a:lnTo>
                    <a:lnTo>
                      <a:pt x="1264" y="1268"/>
                    </a:lnTo>
                    <a:lnTo>
                      <a:pt x="1269" y="1257"/>
                    </a:lnTo>
                    <a:lnTo>
                      <a:pt x="1273" y="1246"/>
                    </a:lnTo>
                    <a:lnTo>
                      <a:pt x="1279" y="1235"/>
                    </a:lnTo>
                    <a:lnTo>
                      <a:pt x="1271" y="1081"/>
                    </a:lnTo>
                    <a:lnTo>
                      <a:pt x="1260" y="932"/>
                    </a:lnTo>
                    <a:lnTo>
                      <a:pt x="1246" y="786"/>
                    </a:lnTo>
                    <a:lnTo>
                      <a:pt x="1227" y="647"/>
                    </a:lnTo>
                    <a:lnTo>
                      <a:pt x="1205" y="518"/>
                    </a:lnTo>
                    <a:lnTo>
                      <a:pt x="1179" y="401"/>
                    </a:lnTo>
                    <a:lnTo>
                      <a:pt x="1147" y="297"/>
                    </a:lnTo>
                    <a:lnTo>
                      <a:pt x="1113" y="208"/>
                    </a:lnTo>
                    <a:lnTo>
                      <a:pt x="1085" y="198"/>
                    </a:lnTo>
                    <a:lnTo>
                      <a:pt x="1056" y="187"/>
                    </a:lnTo>
                    <a:lnTo>
                      <a:pt x="1028" y="177"/>
                    </a:lnTo>
                    <a:lnTo>
                      <a:pt x="997" y="167"/>
                    </a:lnTo>
                    <a:lnTo>
                      <a:pt x="967" y="157"/>
                    </a:lnTo>
                    <a:lnTo>
                      <a:pt x="936" y="147"/>
                    </a:lnTo>
                    <a:lnTo>
                      <a:pt x="904" y="138"/>
                    </a:lnTo>
                    <a:lnTo>
                      <a:pt x="871" y="129"/>
                    </a:lnTo>
                    <a:lnTo>
                      <a:pt x="838" y="120"/>
                    </a:lnTo>
                    <a:lnTo>
                      <a:pt x="804" y="111"/>
                    </a:lnTo>
                    <a:lnTo>
                      <a:pt x="771" y="103"/>
                    </a:lnTo>
                    <a:lnTo>
                      <a:pt x="736" y="94"/>
                    </a:lnTo>
                    <a:lnTo>
                      <a:pt x="702" y="85"/>
                    </a:lnTo>
                    <a:lnTo>
                      <a:pt x="666" y="78"/>
                    </a:lnTo>
                    <a:lnTo>
                      <a:pt x="631" y="70"/>
                    </a:lnTo>
                    <a:lnTo>
                      <a:pt x="595" y="63"/>
                    </a:lnTo>
                    <a:lnTo>
                      <a:pt x="558" y="56"/>
                    </a:lnTo>
                    <a:lnTo>
                      <a:pt x="522" y="49"/>
                    </a:lnTo>
                    <a:lnTo>
                      <a:pt x="486" y="42"/>
                    </a:lnTo>
                    <a:lnTo>
                      <a:pt x="448" y="37"/>
                    </a:lnTo>
                    <a:lnTo>
                      <a:pt x="411" y="31"/>
                    </a:lnTo>
                    <a:lnTo>
                      <a:pt x="374" y="26"/>
                    </a:lnTo>
                    <a:lnTo>
                      <a:pt x="336" y="21"/>
                    </a:lnTo>
                    <a:lnTo>
                      <a:pt x="299" y="17"/>
                    </a:lnTo>
                    <a:lnTo>
                      <a:pt x="261" y="13"/>
                    </a:lnTo>
                    <a:lnTo>
                      <a:pt x="224" y="10"/>
                    </a:lnTo>
                    <a:lnTo>
                      <a:pt x="186" y="7"/>
                    </a:lnTo>
                    <a:lnTo>
                      <a:pt x="150" y="5"/>
                    </a:lnTo>
                    <a:lnTo>
                      <a:pt x="111" y="2"/>
                    </a:lnTo>
                    <a:lnTo>
                      <a:pt x="75" y="1"/>
                    </a:lnTo>
                    <a:lnTo>
                      <a:pt x="3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98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6" name="Freeform 294">
                <a:extLst>
                  <a:ext uri="{FF2B5EF4-FFF2-40B4-BE49-F238E27FC236}">
                    <a16:creationId xmlns:a16="http://schemas.microsoft.com/office/drawing/2014/main" id="{4A76069D-EA47-9525-B944-D3E27AD063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" y="1800"/>
                <a:ext cx="408" cy="534"/>
              </a:xfrm>
              <a:custGeom>
                <a:avLst/>
                <a:gdLst>
                  <a:gd name="T0" fmla="*/ 44 w 1225"/>
                  <a:gd name="T1" fmla="*/ 195 h 1603"/>
                  <a:gd name="T2" fmla="*/ 114 w 1225"/>
                  <a:gd name="T3" fmla="*/ 610 h 1603"/>
                  <a:gd name="T4" fmla="*/ 155 w 1225"/>
                  <a:gd name="T5" fmla="*/ 1024 h 1603"/>
                  <a:gd name="T6" fmla="*/ 169 w 1225"/>
                  <a:gd name="T7" fmla="*/ 1393 h 1603"/>
                  <a:gd name="T8" fmla="*/ 185 w 1225"/>
                  <a:gd name="T9" fmla="*/ 1544 h 1603"/>
                  <a:gd name="T10" fmla="*/ 222 w 1225"/>
                  <a:gd name="T11" fmla="*/ 1535 h 1603"/>
                  <a:gd name="T12" fmla="*/ 257 w 1225"/>
                  <a:gd name="T13" fmla="*/ 1525 h 1603"/>
                  <a:gd name="T14" fmla="*/ 293 w 1225"/>
                  <a:gd name="T15" fmla="*/ 1516 h 1603"/>
                  <a:gd name="T16" fmla="*/ 306 w 1225"/>
                  <a:gd name="T17" fmla="*/ 1535 h 1603"/>
                  <a:gd name="T18" fmla="*/ 297 w 1225"/>
                  <a:gd name="T19" fmla="*/ 1581 h 1603"/>
                  <a:gd name="T20" fmla="*/ 316 w 1225"/>
                  <a:gd name="T21" fmla="*/ 1603 h 1603"/>
                  <a:gd name="T22" fmla="*/ 366 w 1225"/>
                  <a:gd name="T23" fmla="*/ 1603 h 1603"/>
                  <a:gd name="T24" fmla="*/ 418 w 1225"/>
                  <a:gd name="T25" fmla="*/ 1603 h 1603"/>
                  <a:gd name="T26" fmla="*/ 472 w 1225"/>
                  <a:gd name="T27" fmla="*/ 1602 h 1603"/>
                  <a:gd name="T28" fmla="*/ 528 w 1225"/>
                  <a:gd name="T29" fmla="*/ 1601 h 1603"/>
                  <a:gd name="T30" fmla="*/ 586 w 1225"/>
                  <a:gd name="T31" fmla="*/ 1598 h 1603"/>
                  <a:gd name="T32" fmla="*/ 644 w 1225"/>
                  <a:gd name="T33" fmla="*/ 1593 h 1603"/>
                  <a:gd name="T34" fmla="*/ 703 w 1225"/>
                  <a:gd name="T35" fmla="*/ 1587 h 1603"/>
                  <a:gd name="T36" fmla="*/ 763 w 1225"/>
                  <a:gd name="T37" fmla="*/ 1578 h 1603"/>
                  <a:gd name="T38" fmla="*/ 822 w 1225"/>
                  <a:gd name="T39" fmla="*/ 1567 h 1603"/>
                  <a:gd name="T40" fmla="*/ 883 w 1225"/>
                  <a:gd name="T41" fmla="*/ 1554 h 1603"/>
                  <a:gd name="T42" fmla="*/ 942 w 1225"/>
                  <a:gd name="T43" fmla="*/ 1536 h 1603"/>
                  <a:gd name="T44" fmla="*/ 1000 w 1225"/>
                  <a:gd name="T45" fmla="*/ 1516 h 1603"/>
                  <a:gd name="T46" fmla="*/ 1056 w 1225"/>
                  <a:gd name="T47" fmla="*/ 1492 h 1603"/>
                  <a:gd name="T48" fmla="*/ 1112 w 1225"/>
                  <a:gd name="T49" fmla="*/ 1462 h 1603"/>
                  <a:gd name="T50" fmla="*/ 1164 w 1225"/>
                  <a:gd name="T51" fmla="*/ 1429 h 1603"/>
                  <a:gd name="T52" fmla="*/ 1190 w 1225"/>
                  <a:gd name="T53" fmla="*/ 1377 h 1603"/>
                  <a:gd name="T54" fmla="*/ 1190 w 1225"/>
                  <a:gd name="T55" fmla="*/ 1310 h 1603"/>
                  <a:gd name="T56" fmla="*/ 1198 w 1225"/>
                  <a:gd name="T57" fmla="*/ 1253 h 1603"/>
                  <a:gd name="T58" fmla="*/ 1215 w 1225"/>
                  <a:gd name="T59" fmla="*/ 1205 h 1603"/>
                  <a:gd name="T60" fmla="*/ 1217 w 1225"/>
                  <a:gd name="T61" fmla="*/ 1034 h 1603"/>
                  <a:gd name="T62" fmla="*/ 1192 w 1225"/>
                  <a:gd name="T63" fmla="*/ 752 h 1603"/>
                  <a:gd name="T64" fmla="*/ 1151 w 1225"/>
                  <a:gd name="T65" fmla="*/ 497 h 1603"/>
                  <a:gd name="T66" fmla="*/ 1096 w 1225"/>
                  <a:gd name="T67" fmla="*/ 285 h 1603"/>
                  <a:gd name="T68" fmla="*/ 1035 w 1225"/>
                  <a:gd name="T69" fmla="*/ 191 h 1603"/>
                  <a:gd name="T70" fmla="*/ 980 w 1225"/>
                  <a:gd name="T71" fmla="*/ 172 h 1603"/>
                  <a:gd name="T72" fmla="*/ 924 w 1225"/>
                  <a:gd name="T73" fmla="*/ 152 h 1603"/>
                  <a:gd name="T74" fmla="*/ 863 w 1225"/>
                  <a:gd name="T75" fmla="*/ 133 h 1603"/>
                  <a:gd name="T76" fmla="*/ 801 w 1225"/>
                  <a:gd name="T77" fmla="*/ 116 h 1603"/>
                  <a:gd name="T78" fmla="*/ 737 w 1225"/>
                  <a:gd name="T79" fmla="*/ 99 h 1603"/>
                  <a:gd name="T80" fmla="*/ 671 w 1225"/>
                  <a:gd name="T81" fmla="*/ 82 h 1603"/>
                  <a:gd name="T82" fmla="*/ 604 w 1225"/>
                  <a:gd name="T83" fmla="*/ 68 h 1603"/>
                  <a:gd name="T84" fmla="*/ 535 w 1225"/>
                  <a:gd name="T85" fmla="*/ 53 h 1603"/>
                  <a:gd name="T86" fmla="*/ 465 w 1225"/>
                  <a:gd name="T87" fmla="*/ 40 h 1603"/>
                  <a:gd name="T88" fmla="*/ 394 w 1225"/>
                  <a:gd name="T89" fmla="*/ 29 h 1603"/>
                  <a:gd name="T90" fmla="*/ 323 w 1225"/>
                  <a:gd name="T91" fmla="*/ 21 h 1603"/>
                  <a:gd name="T92" fmla="*/ 251 w 1225"/>
                  <a:gd name="T93" fmla="*/ 12 h 1603"/>
                  <a:gd name="T94" fmla="*/ 178 w 1225"/>
                  <a:gd name="T95" fmla="*/ 6 h 1603"/>
                  <a:gd name="T96" fmla="*/ 107 w 1225"/>
                  <a:gd name="T97" fmla="*/ 2 h 1603"/>
                  <a:gd name="T98" fmla="*/ 35 w 1225"/>
                  <a:gd name="T99" fmla="*/ 0 h 1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225" h="1603">
                    <a:moveTo>
                      <a:pt x="0" y="0"/>
                    </a:moveTo>
                    <a:lnTo>
                      <a:pt x="44" y="195"/>
                    </a:lnTo>
                    <a:lnTo>
                      <a:pt x="82" y="400"/>
                    </a:lnTo>
                    <a:lnTo>
                      <a:pt x="114" y="610"/>
                    </a:lnTo>
                    <a:lnTo>
                      <a:pt x="138" y="820"/>
                    </a:lnTo>
                    <a:lnTo>
                      <a:pt x="155" y="1024"/>
                    </a:lnTo>
                    <a:lnTo>
                      <a:pt x="165" y="1217"/>
                    </a:lnTo>
                    <a:lnTo>
                      <a:pt x="169" y="1393"/>
                    </a:lnTo>
                    <a:lnTo>
                      <a:pt x="167" y="1549"/>
                    </a:lnTo>
                    <a:lnTo>
                      <a:pt x="185" y="1544"/>
                    </a:lnTo>
                    <a:lnTo>
                      <a:pt x="203" y="1539"/>
                    </a:lnTo>
                    <a:lnTo>
                      <a:pt x="222" y="1535"/>
                    </a:lnTo>
                    <a:lnTo>
                      <a:pt x="239" y="1530"/>
                    </a:lnTo>
                    <a:lnTo>
                      <a:pt x="257" y="1525"/>
                    </a:lnTo>
                    <a:lnTo>
                      <a:pt x="276" y="1520"/>
                    </a:lnTo>
                    <a:lnTo>
                      <a:pt x="293" y="1516"/>
                    </a:lnTo>
                    <a:lnTo>
                      <a:pt x="311" y="1511"/>
                    </a:lnTo>
                    <a:lnTo>
                      <a:pt x="306" y="1535"/>
                    </a:lnTo>
                    <a:lnTo>
                      <a:pt x="302" y="1557"/>
                    </a:lnTo>
                    <a:lnTo>
                      <a:pt x="297" y="1581"/>
                    </a:lnTo>
                    <a:lnTo>
                      <a:pt x="293" y="1603"/>
                    </a:lnTo>
                    <a:lnTo>
                      <a:pt x="316" y="1603"/>
                    </a:lnTo>
                    <a:lnTo>
                      <a:pt x="341" y="1603"/>
                    </a:lnTo>
                    <a:lnTo>
                      <a:pt x="366" y="1603"/>
                    </a:lnTo>
                    <a:lnTo>
                      <a:pt x="391" y="1603"/>
                    </a:lnTo>
                    <a:lnTo>
                      <a:pt x="418" y="1603"/>
                    </a:lnTo>
                    <a:lnTo>
                      <a:pt x="445" y="1602"/>
                    </a:lnTo>
                    <a:lnTo>
                      <a:pt x="472" y="1602"/>
                    </a:lnTo>
                    <a:lnTo>
                      <a:pt x="499" y="1602"/>
                    </a:lnTo>
                    <a:lnTo>
                      <a:pt x="528" y="1601"/>
                    </a:lnTo>
                    <a:lnTo>
                      <a:pt x="557" y="1599"/>
                    </a:lnTo>
                    <a:lnTo>
                      <a:pt x="586" y="1598"/>
                    </a:lnTo>
                    <a:lnTo>
                      <a:pt x="615" y="1596"/>
                    </a:lnTo>
                    <a:lnTo>
                      <a:pt x="644" y="1593"/>
                    </a:lnTo>
                    <a:lnTo>
                      <a:pt x="674" y="1591"/>
                    </a:lnTo>
                    <a:lnTo>
                      <a:pt x="703" y="1587"/>
                    </a:lnTo>
                    <a:lnTo>
                      <a:pt x="733" y="1583"/>
                    </a:lnTo>
                    <a:lnTo>
                      <a:pt x="763" y="1578"/>
                    </a:lnTo>
                    <a:lnTo>
                      <a:pt x="794" y="1573"/>
                    </a:lnTo>
                    <a:lnTo>
                      <a:pt x="822" y="1567"/>
                    </a:lnTo>
                    <a:lnTo>
                      <a:pt x="853" y="1561"/>
                    </a:lnTo>
                    <a:lnTo>
                      <a:pt x="883" y="1554"/>
                    </a:lnTo>
                    <a:lnTo>
                      <a:pt x="912" y="1546"/>
                    </a:lnTo>
                    <a:lnTo>
                      <a:pt x="942" y="1536"/>
                    </a:lnTo>
                    <a:lnTo>
                      <a:pt x="971" y="1526"/>
                    </a:lnTo>
                    <a:lnTo>
                      <a:pt x="1000" y="1516"/>
                    </a:lnTo>
                    <a:lnTo>
                      <a:pt x="1029" y="1504"/>
                    </a:lnTo>
                    <a:lnTo>
                      <a:pt x="1056" y="1492"/>
                    </a:lnTo>
                    <a:lnTo>
                      <a:pt x="1084" y="1477"/>
                    </a:lnTo>
                    <a:lnTo>
                      <a:pt x="1112" y="1462"/>
                    </a:lnTo>
                    <a:lnTo>
                      <a:pt x="1138" y="1446"/>
                    </a:lnTo>
                    <a:lnTo>
                      <a:pt x="1164" y="1429"/>
                    </a:lnTo>
                    <a:lnTo>
                      <a:pt x="1190" y="1410"/>
                    </a:lnTo>
                    <a:lnTo>
                      <a:pt x="1190" y="1377"/>
                    </a:lnTo>
                    <a:lnTo>
                      <a:pt x="1190" y="1343"/>
                    </a:lnTo>
                    <a:lnTo>
                      <a:pt x="1190" y="1310"/>
                    </a:lnTo>
                    <a:lnTo>
                      <a:pt x="1190" y="1276"/>
                    </a:lnTo>
                    <a:lnTo>
                      <a:pt x="1198" y="1253"/>
                    </a:lnTo>
                    <a:lnTo>
                      <a:pt x="1208" y="1229"/>
                    </a:lnTo>
                    <a:lnTo>
                      <a:pt x="1215" y="1205"/>
                    </a:lnTo>
                    <a:lnTo>
                      <a:pt x="1225" y="1181"/>
                    </a:lnTo>
                    <a:lnTo>
                      <a:pt x="1217" y="1034"/>
                    </a:lnTo>
                    <a:lnTo>
                      <a:pt x="1206" y="890"/>
                    </a:lnTo>
                    <a:lnTo>
                      <a:pt x="1192" y="752"/>
                    </a:lnTo>
                    <a:lnTo>
                      <a:pt x="1173" y="619"/>
                    </a:lnTo>
                    <a:lnTo>
                      <a:pt x="1151" y="497"/>
                    </a:lnTo>
                    <a:lnTo>
                      <a:pt x="1125" y="384"/>
                    </a:lnTo>
                    <a:lnTo>
                      <a:pt x="1096" y="285"/>
                    </a:lnTo>
                    <a:lnTo>
                      <a:pt x="1062" y="201"/>
                    </a:lnTo>
                    <a:lnTo>
                      <a:pt x="1035" y="191"/>
                    </a:lnTo>
                    <a:lnTo>
                      <a:pt x="1008" y="181"/>
                    </a:lnTo>
                    <a:lnTo>
                      <a:pt x="980" y="172"/>
                    </a:lnTo>
                    <a:lnTo>
                      <a:pt x="953" y="162"/>
                    </a:lnTo>
                    <a:lnTo>
                      <a:pt x="924" y="152"/>
                    </a:lnTo>
                    <a:lnTo>
                      <a:pt x="893" y="143"/>
                    </a:lnTo>
                    <a:lnTo>
                      <a:pt x="863" y="133"/>
                    </a:lnTo>
                    <a:lnTo>
                      <a:pt x="833" y="125"/>
                    </a:lnTo>
                    <a:lnTo>
                      <a:pt x="801" y="116"/>
                    </a:lnTo>
                    <a:lnTo>
                      <a:pt x="770" y="107"/>
                    </a:lnTo>
                    <a:lnTo>
                      <a:pt x="737" y="99"/>
                    </a:lnTo>
                    <a:lnTo>
                      <a:pt x="704" y="90"/>
                    </a:lnTo>
                    <a:lnTo>
                      <a:pt x="671" y="82"/>
                    </a:lnTo>
                    <a:lnTo>
                      <a:pt x="637" y="75"/>
                    </a:lnTo>
                    <a:lnTo>
                      <a:pt x="604" y="68"/>
                    </a:lnTo>
                    <a:lnTo>
                      <a:pt x="570" y="60"/>
                    </a:lnTo>
                    <a:lnTo>
                      <a:pt x="535" y="53"/>
                    </a:lnTo>
                    <a:lnTo>
                      <a:pt x="500" y="47"/>
                    </a:lnTo>
                    <a:lnTo>
                      <a:pt x="465" y="40"/>
                    </a:lnTo>
                    <a:lnTo>
                      <a:pt x="429" y="35"/>
                    </a:lnTo>
                    <a:lnTo>
                      <a:pt x="394" y="29"/>
                    </a:lnTo>
                    <a:lnTo>
                      <a:pt x="358" y="24"/>
                    </a:lnTo>
                    <a:lnTo>
                      <a:pt x="323" y="21"/>
                    </a:lnTo>
                    <a:lnTo>
                      <a:pt x="288" y="16"/>
                    </a:lnTo>
                    <a:lnTo>
                      <a:pt x="251" y="12"/>
                    </a:lnTo>
                    <a:lnTo>
                      <a:pt x="215" y="9"/>
                    </a:lnTo>
                    <a:lnTo>
                      <a:pt x="178" y="6"/>
                    </a:lnTo>
                    <a:lnTo>
                      <a:pt x="143" y="3"/>
                    </a:lnTo>
                    <a:lnTo>
                      <a:pt x="107" y="2"/>
                    </a:lnTo>
                    <a:lnTo>
                      <a:pt x="71" y="1"/>
                    </a:lnTo>
                    <a:lnTo>
                      <a:pt x="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E89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7" name="Freeform 295">
                <a:extLst>
                  <a:ext uri="{FF2B5EF4-FFF2-40B4-BE49-F238E27FC236}">
                    <a16:creationId xmlns:a16="http://schemas.microsoft.com/office/drawing/2014/main" id="{68EBF92C-9C0E-D141-5008-BA1419DD0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7" y="1803"/>
                <a:ext cx="390" cy="510"/>
              </a:xfrm>
              <a:custGeom>
                <a:avLst/>
                <a:gdLst>
                  <a:gd name="T0" fmla="*/ 44 w 1169"/>
                  <a:gd name="T1" fmla="*/ 186 h 1531"/>
                  <a:gd name="T2" fmla="*/ 108 w 1169"/>
                  <a:gd name="T3" fmla="*/ 582 h 1531"/>
                  <a:gd name="T4" fmla="*/ 146 w 1169"/>
                  <a:gd name="T5" fmla="*/ 975 h 1531"/>
                  <a:gd name="T6" fmla="*/ 158 w 1169"/>
                  <a:gd name="T7" fmla="*/ 1328 h 1531"/>
                  <a:gd name="T8" fmla="*/ 172 w 1169"/>
                  <a:gd name="T9" fmla="*/ 1471 h 1531"/>
                  <a:gd name="T10" fmla="*/ 207 w 1169"/>
                  <a:gd name="T11" fmla="*/ 1463 h 1531"/>
                  <a:gd name="T12" fmla="*/ 242 w 1169"/>
                  <a:gd name="T13" fmla="*/ 1454 h 1531"/>
                  <a:gd name="T14" fmla="*/ 276 w 1169"/>
                  <a:gd name="T15" fmla="*/ 1445 h 1531"/>
                  <a:gd name="T16" fmla="*/ 288 w 1169"/>
                  <a:gd name="T17" fmla="*/ 1463 h 1531"/>
                  <a:gd name="T18" fmla="*/ 279 w 1169"/>
                  <a:gd name="T19" fmla="*/ 1506 h 1531"/>
                  <a:gd name="T20" fmla="*/ 297 w 1169"/>
                  <a:gd name="T21" fmla="*/ 1528 h 1531"/>
                  <a:gd name="T22" fmla="*/ 345 w 1169"/>
                  <a:gd name="T23" fmla="*/ 1528 h 1531"/>
                  <a:gd name="T24" fmla="*/ 395 w 1169"/>
                  <a:gd name="T25" fmla="*/ 1529 h 1531"/>
                  <a:gd name="T26" fmla="*/ 447 w 1169"/>
                  <a:gd name="T27" fmla="*/ 1531 h 1531"/>
                  <a:gd name="T28" fmla="*/ 501 w 1169"/>
                  <a:gd name="T29" fmla="*/ 1531 h 1531"/>
                  <a:gd name="T30" fmla="*/ 556 w 1169"/>
                  <a:gd name="T31" fmla="*/ 1531 h 1531"/>
                  <a:gd name="T32" fmla="*/ 613 w 1169"/>
                  <a:gd name="T33" fmla="*/ 1528 h 1531"/>
                  <a:gd name="T34" fmla="*/ 671 w 1169"/>
                  <a:gd name="T35" fmla="*/ 1525 h 1531"/>
                  <a:gd name="T36" fmla="*/ 728 w 1169"/>
                  <a:gd name="T37" fmla="*/ 1520 h 1531"/>
                  <a:gd name="T38" fmla="*/ 786 w 1169"/>
                  <a:gd name="T39" fmla="*/ 1511 h 1531"/>
                  <a:gd name="T40" fmla="*/ 844 w 1169"/>
                  <a:gd name="T41" fmla="*/ 1501 h 1531"/>
                  <a:gd name="T42" fmla="*/ 901 w 1169"/>
                  <a:gd name="T43" fmla="*/ 1486 h 1531"/>
                  <a:gd name="T44" fmla="*/ 957 w 1169"/>
                  <a:gd name="T45" fmla="*/ 1469 h 1531"/>
                  <a:gd name="T46" fmla="*/ 1012 w 1169"/>
                  <a:gd name="T47" fmla="*/ 1447 h 1531"/>
                  <a:gd name="T48" fmla="*/ 1065 w 1169"/>
                  <a:gd name="T49" fmla="*/ 1421 h 1531"/>
                  <a:gd name="T50" fmla="*/ 1115 w 1169"/>
                  <a:gd name="T51" fmla="*/ 1388 h 1531"/>
                  <a:gd name="T52" fmla="*/ 1140 w 1169"/>
                  <a:gd name="T53" fmla="*/ 1336 h 1531"/>
                  <a:gd name="T54" fmla="*/ 1140 w 1169"/>
                  <a:gd name="T55" fmla="*/ 1266 h 1531"/>
                  <a:gd name="T56" fmla="*/ 1146 w 1169"/>
                  <a:gd name="T57" fmla="*/ 1205 h 1531"/>
                  <a:gd name="T58" fmla="*/ 1162 w 1169"/>
                  <a:gd name="T59" fmla="*/ 1153 h 1531"/>
                  <a:gd name="T60" fmla="*/ 1161 w 1169"/>
                  <a:gd name="T61" fmla="*/ 989 h 1531"/>
                  <a:gd name="T62" fmla="*/ 1136 w 1169"/>
                  <a:gd name="T63" fmla="*/ 719 h 1531"/>
                  <a:gd name="T64" fmla="*/ 1096 w 1169"/>
                  <a:gd name="T65" fmla="*/ 475 h 1531"/>
                  <a:gd name="T66" fmla="*/ 1042 w 1169"/>
                  <a:gd name="T67" fmla="*/ 275 h 1531"/>
                  <a:gd name="T68" fmla="*/ 985 w 1169"/>
                  <a:gd name="T69" fmla="*/ 185 h 1531"/>
                  <a:gd name="T70" fmla="*/ 933 w 1169"/>
                  <a:gd name="T71" fmla="*/ 166 h 1531"/>
                  <a:gd name="T72" fmla="*/ 878 w 1169"/>
                  <a:gd name="T73" fmla="*/ 147 h 1531"/>
                  <a:gd name="T74" fmla="*/ 822 w 1169"/>
                  <a:gd name="T75" fmla="*/ 130 h 1531"/>
                  <a:gd name="T76" fmla="*/ 763 w 1169"/>
                  <a:gd name="T77" fmla="*/ 113 h 1531"/>
                  <a:gd name="T78" fmla="*/ 702 w 1169"/>
                  <a:gd name="T79" fmla="*/ 95 h 1531"/>
                  <a:gd name="T80" fmla="*/ 639 w 1169"/>
                  <a:gd name="T81" fmla="*/ 81 h 1531"/>
                  <a:gd name="T82" fmla="*/ 575 w 1169"/>
                  <a:gd name="T83" fmla="*/ 66 h 1531"/>
                  <a:gd name="T84" fmla="*/ 509 w 1169"/>
                  <a:gd name="T85" fmla="*/ 52 h 1531"/>
                  <a:gd name="T86" fmla="*/ 443 w 1169"/>
                  <a:gd name="T87" fmla="*/ 40 h 1531"/>
                  <a:gd name="T88" fmla="*/ 375 w 1169"/>
                  <a:gd name="T89" fmla="*/ 30 h 1531"/>
                  <a:gd name="T90" fmla="*/ 308 w 1169"/>
                  <a:gd name="T91" fmla="*/ 20 h 1531"/>
                  <a:gd name="T92" fmla="*/ 239 w 1169"/>
                  <a:gd name="T93" fmla="*/ 13 h 1531"/>
                  <a:gd name="T94" fmla="*/ 171 w 1169"/>
                  <a:gd name="T95" fmla="*/ 6 h 1531"/>
                  <a:gd name="T96" fmla="*/ 103 w 1169"/>
                  <a:gd name="T97" fmla="*/ 3 h 1531"/>
                  <a:gd name="T98" fmla="*/ 34 w 1169"/>
                  <a:gd name="T99" fmla="*/ 0 h 1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69" h="1531">
                    <a:moveTo>
                      <a:pt x="0" y="0"/>
                    </a:moveTo>
                    <a:lnTo>
                      <a:pt x="44" y="186"/>
                    </a:lnTo>
                    <a:lnTo>
                      <a:pt x="79" y="381"/>
                    </a:lnTo>
                    <a:lnTo>
                      <a:pt x="108" y="582"/>
                    </a:lnTo>
                    <a:lnTo>
                      <a:pt x="130" y="781"/>
                    </a:lnTo>
                    <a:lnTo>
                      <a:pt x="146" y="975"/>
                    </a:lnTo>
                    <a:lnTo>
                      <a:pt x="155" y="1160"/>
                    </a:lnTo>
                    <a:lnTo>
                      <a:pt x="158" y="1328"/>
                    </a:lnTo>
                    <a:lnTo>
                      <a:pt x="155" y="1476"/>
                    </a:lnTo>
                    <a:lnTo>
                      <a:pt x="172" y="1471"/>
                    </a:lnTo>
                    <a:lnTo>
                      <a:pt x="190" y="1468"/>
                    </a:lnTo>
                    <a:lnTo>
                      <a:pt x="207" y="1463"/>
                    </a:lnTo>
                    <a:lnTo>
                      <a:pt x="225" y="1458"/>
                    </a:lnTo>
                    <a:lnTo>
                      <a:pt x="242" y="1454"/>
                    </a:lnTo>
                    <a:lnTo>
                      <a:pt x="259" y="1449"/>
                    </a:lnTo>
                    <a:lnTo>
                      <a:pt x="276" y="1445"/>
                    </a:lnTo>
                    <a:lnTo>
                      <a:pt x="293" y="1440"/>
                    </a:lnTo>
                    <a:lnTo>
                      <a:pt x="288" y="1463"/>
                    </a:lnTo>
                    <a:lnTo>
                      <a:pt x="284" y="1484"/>
                    </a:lnTo>
                    <a:lnTo>
                      <a:pt x="279" y="1506"/>
                    </a:lnTo>
                    <a:lnTo>
                      <a:pt x="275" y="1528"/>
                    </a:lnTo>
                    <a:lnTo>
                      <a:pt x="297" y="1528"/>
                    </a:lnTo>
                    <a:lnTo>
                      <a:pt x="321" y="1528"/>
                    </a:lnTo>
                    <a:lnTo>
                      <a:pt x="345" y="1528"/>
                    </a:lnTo>
                    <a:lnTo>
                      <a:pt x="370" y="1529"/>
                    </a:lnTo>
                    <a:lnTo>
                      <a:pt x="395" y="1529"/>
                    </a:lnTo>
                    <a:lnTo>
                      <a:pt x="421" y="1529"/>
                    </a:lnTo>
                    <a:lnTo>
                      <a:pt x="447" y="1531"/>
                    </a:lnTo>
                    <a:lnTo>
                      <a:pt x="473" y="1531"/>
                    </a:lnTo>
                    <a:lnTo>
                      <a:pt x="501" y="1531"/>
                    </a:lnTo>
                    <a:lnTo>
                      <a:pt x="529" y="1531"/>
                    </a:lnTo>
                    <a:lnTo>
                      <a:pt x="556" y="1531"/>
                    </a:lnTo>
                    <a:lnTo>
                      <a:pt x="585" y="1529"/>
                    </a:lnTo>
                    <a:lnTo>
                      <a:pt x="613" y="1528"/>
                    </a:lnTo>
                    <a:lnTo>
                      <a:pt x="642" y="1527"/>
                    </a:lnTo>
                    <a:lnTo>
                      <a:pt x="671" y="1525"/>
                    </a:lnTo>
                    <a:lnTo>
                      <a:pt x="699" y="1522"/>
                    </a:lnTo>
                    <a:lnTo>
                      <a:pt x="728" y="1520"/>
                    </a:lnTo>
                    <a:lnTo>
                      <a:pt x="757" y="1516"/>
                    </a:lnTo>
                    <a:lnTo>
                      <a:pt x="786" y="1511"/>
                    </a:lnTo>
                    <a:lnTo>
                      <a:pt x="815" y="1506"/>
                    </a:lnTo>
                    <a:lnTo>
                      <a:pt x="844" y="1501"/>
                    </a:lnTo>
                    <a:lnTo>
                      <a:pt x="873" y="1494"/>
                    </a:lnTo>
                    <a:lnTo>
                      <a:pt x="901" y="1486"/>
                    </a:lnTo>
                    <a:lnTo>
                      <a:pt x="929" y="1478"/>
                    </a:lnTo>
                    <a:lnTo>
                      <a:pt x="957" y="1469"/>
                    </a:lnTo>
                    <a:lnTo>
                      <a:pt x="985" y="1458"/>
                    </a:lnTo>
                    <a:lnTo>
                      <a:pt x="1012" y="1447"/>
                    </a:lnTo>
                    <a:lnTo>
                      <a:pt x="1039" y="1434"/>
                    </a:lnTo>
                    <a:lnTo>
                      <a:pt x="1065" y="1421"/>
                    </a:lnTo>
                    <a:lnTo>
                      <a:pt x="1090" y="1405"/>
                    </a:lnTo>
                    <a:lnTo>
                      <a:pt x="1115" y="1388"/>
                    </a:lnTo>
                    <a:lnTo>
                      <a:pt x="1140" y="1371"/>
                    </a:lnTo>
                    <a:lnTo>
                      <a:pt x="1140" y="1336"/>
                    </a:lnTo>
                    <a:lnTo>
                      <a:pt x="1140" y="1301"/>
                    </a:lnTo>
                    <a:lnTo>
                      <a:pt x="1140" y="1266"/>
                    </a:lnTo>
                    <a:lnTo>
                      <a:pt x="1138" y="1231"/>
                    </a:lnTo>
                    <a:lnTo>
                      <a:pt x="1146" y="1205"/>
                    </a:lnTo>
                    <a:lnTo>
                      <a:pt x="1154" y="1179"/>
                    </a:lnTo>
                    <a:lnTo>
                      <a:pt x="1162" y="1153"/>
                    </a:lnTo>
                    <a:lnTo>
                      <a:pt x="1169" y="1129"/>
                    </a:lnTo>
                    <a:lnTo>
                      <a:pt x="1161" y="989"/>
                    </a:lnTo>
                    <a:lnTo>
                      <a:pt x="1150" y="851"/>
                    </a:lnTo>
                    <a:lnTo>
                      <a:pt x="1136" y="719"/>
                    </a:lnTo>
                    <a:lnTo>
                      <a:pt x="1119" y="593"/>
                    </a:lnTo>
                    <a:lnTo>
                      <a:pt x="1096" y="475"/>
                    </a:lnTo>
                    <a:lnTo>
                      <a:pt x="1071" y="369"/>
                    </a:lnTo>
                    <a:lnTo>
                      <a:pt x="1042" y="275"/>
                    </a:lnTo>
                    <a:lnTo>
                      <a:pt x="1010" y="194"/>
                    </a:lnTo>
                    <a:lnTo>
                      <a:pt x="985" y="185"/>
                    </a:lnTo>
                    <a:lnTo>
                      <a:pt x="960" y="176"/>
                    </a:lnTo>
                    <a:lnTo>
                      <a:pt x="933" y="166"/>
                    </a:lnTo>
                    <a:lnTo>
                      <a:pt x="906" y="156"/>
                    </a:lnTo>
                    <a:lnTo>
                      <a:pt x="878" y="147"/>
                    </a:lnTo>
                    <a:lnTo>
                      <a:pt x="851" y="139"/>
                    </a:lnTo>
                    <a:lnTo>
                      <a:pt x="822" y="130"/>
                    </a:lnTo>
                    <a:lnTo>
                      <a:pt x="793" y="120"/>
                    </a:lnTo>
                    <a:lnTo>
                      <a:pt x="763" y="113"/>
                    </a:lnTo>
                    <a:lnTo>
                      <a:pt x="732" y="104"/>
                    </a:lnTo>
                    <a:lnTo>
                      <a:pt x="702" y="95"/>
                    </a:lnTo>
                    <a:lnTo>
                      <a:pt x="671" y="88"/>
                    </a:lnTo>
                    <a:lnTo>
                      <a:pt x="639" y="81"/>
                    </a:lnTo>
                    <a:lnTo>
                      <a:pt x="607" y="73"/>
                    </a:lnTo>
                    <a:lnTo>
                      <a:pt x="575" y="66"/>
                    </a:lnTo>
                    <a:lnTo>
                      <a:pt x="543" y="58"/>
                    </a:lnTo>
                    <a:lnTo>
                      <a:pt x="509" y="52"/>
                    </a:lnTo>
                    <a:lnTo>
                      <a:pt x="476" y="46"/>
                    </a:lnTo>
                    <a:lnTo>
                      <a:pt x="443" y="40"/>
                    </a:lnTo>
                    <a:lnTo>
                      <a:pt x="409" y="35"/>
                    </a:lnTo>
                    <a:lnTo>
                      <a:pt x="375" y="30"/>
                    </a:lnTo>
                    <a:lnTo>
                      <a:pt x="342" y="25"/>
                    </a:lnTo>
                    <a:lnTo>
                      <a:pt x="308" y="20"/>
                    </a:lnTo>
                    <a:lnTo>
                      <a:pt x="274" y="16"/>
                    </a:lnTo>
                    <a:lnTo>
                      <a:pt x="239" y="13"/>
                    </a:lnTo>
                    <a:lnTo>
                      <a:pt x="205" y="9"/>
                    </a:lnTo>
                    <a:lnTo>
                      <a:pt x="171" y="6"/>
                    </a:lnTo>
                    <a:lnTo>
                      <a:pt x="137" y="4"/>
                    </a:lnTo>
                    <a:lnTo>
                      <a:pt x="103" y="3"/>
                    </a:lnTo>
                    <a:lnTo>
                      <a:pt x="69" y="1"/>
                    </a:lnTo>
                    <a:lnTo>
                      <a:pt x="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8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8" name="Freeform 296">
                <a:extLst>
                  <a:ext uri="{FF2B5EF4-FFF2-40B4-BE49-F238E27FC236}">
                    <a16:creationId xmlns:a16="http://schemas.microsoft.com/office/drawing/2014/main" id="{5EA34E59-37EB-C95A-8367-29131F162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5" y="1805"/>
                <a:ext cx="371" cy="488"/>
              </a:xfrm>
              <a:custGeom>
                <a:avLst/>
                <a:gdLst>
                  <a:gd name="T0" fmla="*/ 41 w 1113"/>
                  <a:gd name="T1" fmla="*/ 177 h 1462"/>
                  <a:gd name="T2" fmla="*/ 101 w 1113"/>
                  <a:gd name="T3" fmla="*/ 553 h 1462"/>
                  <a:gd name="T4" fmla="*/ 135 w 1113"/>
                  <a:gd name="T5" fmla="*/ 928 h 1462"/>
                  <a:gd name="T6" fmla="*/ 146 w 1113"/>
                  <a:gd name="T7" fmla="*/ 1263 h 1462"/>
                  <a:gd name="T8" fmla="*/ 160 w 1113"/>
                  <a:gd name="T9" fmla="*/ 1399 h 1462"/>
                  <a:gd name="T10" fmla="*/ 193 w 1113"/>
                  <a:gd name="T11" fmla="*/ 1390 h 1462"/>
                  <a:gd name="T12" fmla="*/ 225 w 1113"/>
                  <a:gd name="T13" fmla="*/ 1382 h 1462"/>
                  <a:gd name="T14" fmla="*/ 257 w 1113"/>
                  <a:gd name="T15" fmla="*/ 1374 h 1462"/>
                  <a:gd name="T16" fmla="*/ 269 w 1113"/>
                  <a:gd name="T17" fmla="*/ 1390 h 1462"/>
                  <a:gd name="T18" fmla="*/ 260 w 1113"/>
                  <a:gd name="T19" fmla="*/ 1431 h 1462"/>
                  <a:gd name="T20" fmla="*/ 299 w 1113"/>
                  <a:gd name="T21" fmla="*/ 1452 h 1462"/>
                  <a:gd name="T22" fmla="*/ 395 w 1113"/>
                  <a:gd name="T23" fmla="*/ 1456 h 1462"/>
                  <a:gd name="T24" fmla="*/ 499 w 1113"/>
                  <a:gd name="T25" fmla="*/ 1461 h 1462"/>
                  <a:gd name="T26" fmla="*/ 610 w 1113"/>
                  <a:gd name="T27" fmla="*/ 1462 h 1462"/>
                  <a:gd name="T28" fmla="*/ 721 w 1113"/>
                  <a:gd name="T29" fmla="*/ 1457 h 1462"/>
                  <a:gd name="T30" fmla="*/ 833 w 1113"/>
                  <a:gd name="T31" fmla="*/ 1441 h 1462"/>
                  <a:gd name="T32" fmla="*/ 941 w 1113"/>
                  <a:gd name="T33" fmla="*/ 1411 h 1462"/>
                  <a:gd name="T34" fmla="*/ 1041 w 1113"/>
                  <a:gd name="T35" fmla="*/ 1363 h 1462"/>
                  <a:gd name="T36" fmla="*/ 1088 w 1113"/>
                  <a:gd name="T37" fmla="*/ 1295 h 1462"/>
                  <a:gd name="T38" fmla="*/ 1087 w 1113"/>
                  <a:gd name="T39" fmla="*/ 1222 h 1462"/>
                  <a:gd name="T40" fmla="*/ 1093 w 1113"/>
                  <a:gd name="T41" fmla="*/ 1158 h 1462"/>
                  <a:gd name="T42" fmla="*/ 1106 w 1113"/>
                  <a:gd name="T43" fmla="*/ 1102 h 1462"/>
                  <a:gd name="T44" fmla="*/ 1105 w 1113"/>
                  <a:gd name="T45" fmla="*/ 941 h 1462"/>
                  <a:gd name="T46" fmla="*/ 1079 w 1113"/>
                  <a:gd name="T47" fmla="*/ 685 h 1462"/>
                  <a:gd name="T48" fmla="*/ 1041 w 1113"/>
                  <a:gd name="T49" fmla="*/ 455 h 1462"/>
                  <a:gd name="T50" fmla="*/ 988 w 1113"/>
                  <a:gd name="T51" fmla="*/ 263 h 1462"/>
                  <a:gd name="T52" fmla="*/ 933 w 1113"/>
                  <a:gd name="T53" fmla="*/ 179 h 1462"/>
                  <a:gd name="T54" fmla="*/ 884 w 1113"/>
                  <a:gd name="T55" fmla="*/ 160 h 1462"/>
                  <a:gd name="T56" fmla="*/ 834 w 1113"/>
                  <a:gd name="T57" fmla="*/ 143 h 1462"/>
                  <a:gd name="T58" fmla="*/ 781 w 1113"/>
                  <a:gd name="T59" fmla="*/ 126 h 1462"/>
                  <a:gd name="T60" fmla="*/ 724 w 1113"/>
                  <a:gd name="T61" fmla="*/ 109 h 1462"/>
                  <a:gd name="T62" fmla="*/ 666 w 1113"/>
                  <a:gd name="T63" fmla="*/ 92 h 1462"/>
                  <a:gd name="T64" fmla="*/ 607 w 1113"/>
                  <a:gd name="T65" fmla="*/ 78 h 1462"/>
                  <a:gd name="T66" fmla="*/ 547 w 1113"/>
                  <a:gd name="T67" fmla="*/ 64 h 1462"/>
                  <a:gd name="T68" fmla="*/ 483 w 1113"/>
                  <a:gd name="T69" fmla="*/ 50 h 1462"/>
                  <a:gd name="T70" fmla="*/ 420 w 1113"/>
                  <a:gd name="T71" fmla="*/ 39 h 1462"/>
                  <a:gd name="T72" fmla="*/ 356 w 1113"/>
                  <a:gd name="T73" fmla="*/ 28 h 1462"/>
                  <a:gd name="T74" fmla="*/ 292 w 1113"/>
                  <a:gd name="T75" fmla="*/ 19 h 1462"/>
                  <a:gd name="T76" fmla="*/ 227 w 1113"/>
                  <a:gd name="T77" fmla="*/ 12 h 1462"/>
                  <a:gd name="T78" fmla="*/ 161 w 1113"/>
                  <a:gd name="T79" fmla="*/ 6 h 1462"/>
                  <a:gd name="T80" fmla="*/ 97 w 1113"/>
                  <a:gd name="T81" fmla="*/ 2 h 1462"/>
                  <a:gd name="T82" fmla="*/ 31 w 1113"/>
                  <a:gd name="T83" fmla="*/ 0 h 1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13" h="1462">
                    <a:moveTo>
                      <a:pt x="0" y="0"/>
                    </a:moveTo>
                    <a:lnTo>
                      <a:pt x="41" y="177"/>
                    </a:lnTo>
                    <a:lnTo>
                      <a:pt x="73" y="362"/>
                    </a:lnTo>
                    <a:lnTo>
                      <a:pt x="101" y="553"/>
                    </a:lnTo>
                    <a:lnTo>
                      <a:pt x="121" y="742"/>
                    </a:lnTo>
                    <a:lnTo>
                      <a:pt x="135" y="928"/>
                    </a:lnTo>
                    <a:lnTo>
                      <a:pt x="143" y="1102"/>
                    </a:lnTo>
                    <a:lnTo>
                      <a:pt x="146" y="1263"/>
                    </a:lnTo>
                    <a:lnTo>
                      <a:pt x="143" y="1403"/>
                    </a:lnTo>
                    <a:lnTo>
                      <a:pt x="160" y="1399"/>
                    </a:lnTo>
                    <a:lnTo>
                      <a:pt x="176" y="1394"/>
                    </a:lnTo>
                    <a:lnTo>
                      <a:pt x="193" y="1390"/>
                    </a:lnTo>
                    <a:lnTo>
                      <a:pt x="209" y="1387"/>
                    </a:lnTo>
                    <a:lnTo>
                      <a:pt x="225" y="1382"/>
                    </a:lnTo>
                    <a:lnTo>
                      <a:pt x="240" y="1378"/>
                    </a:lnTo>
                    <a:lnTo>
                      <a:pt x="257" y="1374"/>
                    </a:lnTo>
                    <a:lnTo>
                      <a:pt x="273" y="1371"/>
                    </a:lnTo>
                    <a:lnTo>
                      <a:pt x="269" y="1390"/>
                    </a:lnTo>
                    <a:lnTo>
                      <a:pt x="265" y="1411"/>
                    </a:lnTo>
                    <a:lnTo>
                      <a:pt x="260" y="1431"/>
                    </a:lnTo>
                    <a:lnTo>
                      <a:pt x="256" y="1452"/>
                    </a:lnTo>
                    <a:lnTo>
                      <a:pt x="299" y="1452"/>
                    </a:lnTo>
                    <a:lnTo>
                      <a:pt x="347" y="1455"/>
                    </a:lnTo>
                    <a:lnTo>
                      <a:pt x="395" y="1456"/>
                    </a:lnTo>
                    <a:lnTo>
                      <a:pt x="447" y="1458"/>
                    </a:lnTo>
                    <a:lnTo>
                      <a:pt x="499" y="1461"/>
                    </a:lnTo>
                    <a:lnTo>
                      <a:pt x="554" y="1462"/>
                    </a:lnTo>
                    <a:lnTo>
                      <a:pt x="610" y="1462"/>
                    </a:lnTo>
                    <a:lnTo>
                      <a:pt x="665" y="1461"/>
                    </a:lnTo>
                    <a:lnTo>
                      <a:pt x="721" y="1457"/>
                    </a:lnTo>
                    <a:lnTo>
                      <a:pt x="778" y="1451"/>
                    </a:lnTo>
                    <a:lnTo>
                      <a:pt x="833" y="1441"/>
                    </a:lnTo>
                    <a:lnTo>
                      <a:pt x="887" y="1427"/>
                    </a:lnTo>
                    <a:lnTo>
                      <a:pt x="941" y="1411"/>
                    </a:lnTo>
                    <a:lnTo>
                      <a:pt x="992" y="1389"/>
                    </a:lnTo>
                    <a:lnTo>
                      <a:pt x="1041" y="1363"/>
                    </a:lnTo>
                    <a:lnTo>
                      <a:pt x="1088" y="1331"/>
                    </a:lnTo>
                    <a:lnTo>
                      <a:pt x="1088" y="1295"/>
                    </a:lnTo>
                    <a:lnTo>
                      <a:pt x="1088" y="1258"/>
                    </a:lnTo>
                    <a:lnTo>
                      <a:pt x="1087" y="1222"/>
                    </a:lnTo>
                    <a:lnTo>
                      <a:pt x="1087" y="1186"/>
                    </a:lnTo>
                    <a:lnTo>
                      <a:pt x="1093" y="1158"/>
                    </a:lnTo>
                    <a:lnTo>
                      <a:pt x="1100" y="1130"/>
                    </a:lnTo>
                    <a:lnTo>
                      <a:pt x="1106" y="1102"/>
                    </a:lnTo>
                    <a:lnTo>
                      <a:pt x="1113" y="1075"/>
                    </a:lnTo>
                    <a:lnTo>
                      <a:pt x="1105" y="941"/>
                    </a:lnTo>
                    <a:lnTo>
                      <a:pt x="1093" y="811"/>
                    </a:lnTo>
                    <a:lnTo>
                      <a:pt x="1079" y="685"/>
                    </a:lnTo>
                    <a:lnTo>
                      <a:pt x="1062" y="566"/>
                    </a:lnTo>
                    <a:lnTo>
                      <a:pt x="1041" y="455"/>
                    </a:lnTo>
                    <a:lnTo>
                      <a:pt x="1016" y="353"/>
                    </a:lnTo>
                    <a:lnTo>
                      <a:pt x="988" y="263"/>
                    </a:lnTo>
                    <a:lnTo>
                      <a:pt x="957" y="188"/>
                    </a:lnTo>
                    <a:lnTo>
                      <a:pt x="933" y="179"/>
                    </a:lnTo>
                    <a:lnTo>
                      <a:pt x="909" y="169"/>
                    </a:lnTo>
                    <a:lnTo>
                      <a:pt x="884" y="160"/>
                    </a:lnTo>
                    <a:lnTo>
                      <a:pt x="859" y="152"/>
                    </a:lnTo>
                    <a:lnTo>
                      <a:pt x="834" y="143"/>
                    </a:lnTo>
                    <a:lnTo>
                      <a:pt x="807" y="134"/>
                    </a:lnTo>
                    <a:lnTo>
                      <a:pt x="781" y="126"/>
                    </a:lnTo>
                    <a:lnTo>
                      <a:pt x="753" y="117"/>
                    </a:lnTo>
                    <a:lnTo>
                      <a:pt x="724" y="109"/>
                    </a:lnTo>
                    <a:lnTo>
                      <a:pt x="696" y="101"/>
                    </a:lnTo>
                    <a:lnTo>
                      <a:pt x="666" y="92"/>
                    </a:lnTo>
                    <a:lnTo>
                      <a:pt x="637" y="85"/>
                    </a:lnTo>
                    <a:lnTo>
                      <a:pt x="607" y="78"/>
                    </a:lnTo>
                    <a:lnTo>
                      <a:pt x="577" y="70"/>
                    </a:lnTo>
                    <a:lnTo>
                      <a:pt x="547" y="64"/>
                    </a:lnTo>
                    <a:lnTo>
                      <a:pt x="515" y="57"/>
                    </a:lnTo>
                    <a:lnTo>
                      <a:pt x="483" y="50"/>
                    </a:lnTo>
                    <a:lnTo>
                      <a:pt x="452" y="44"/>
                    </a:lnTo>
                    <a:lnTo>
                      <a:pt x="420" y="39"/>
                    </a:lnTo>
                    <a:lnTo>
                      <a:pt x="389" y="33"/>
                    </a:lnTo>
                    <a:lnTo>
                      <a:pt x="356" y="28"/>
                    </a:lnTo>
                    <a:lnTo>
                      <a:pt x="324" y="23"/>
                    </a:lnTo>
                    <a:lnTo>
                      <a:pt x="292" y="19"/>
                    </a:lnTo>
                    <a:lnTo>
                      <a:pt x="259" y="16"/>
                    </a:lnTo>
                    <a:lnTo>
                      <a:pt x="227" y="12"/>
                    </a:lnTo>
                    <a:lnTo>
                      <a:pt x="194" y="8"/>
                    </a:lnTo>
                    <a:lnTo>
                      <a:pt x="161" y="6"/>
                    </a:lnTo>
                    <a:lnTo>
                      <a:pt x="129" y="3"/>
                    </a:lnTo>
                    <a:lnTo>
                      <a:pt x="97" y="2"/>
                    </a:lnTo>
                    <a:lnTo>
                      <a:pt x="64" y="1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693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49" name="Freeform 297">
                <a:extLst>
                  <a:ext uri="{FF2B5EF4-FFF2-40B4-BE49-F238E27FC236}">
                    <a16:creationId xmlns:a16="http://schemas.microsoft.com/office/drawing/2014/main" id="{E0A12CCB-1F7B-4A05-4603-7E864FEC3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2" y="1808"/>
                <a:ext cx="352" cy="467"/>
              </a:xfrm>
              <a:custGeom>
                <a:avLst/>
                <a:gdLst>
                  <a:gd name="T0" fmla="*/ 39 w 1057"/>
                  <a:gd name="T1" fmla="*/ 167 h 1400"/>
                  <a:gd name="T2" fmla="*/ 94 w 1057"/>
                  <a:gd name="T3" fmla="*/ 524 h 1400"/>
                  <a:gd name="T4" fmla="*/ 125 w 1057"/>
                  <a:gd name="T5" fmla="*/ 880 h 1400"/>
                  <a:gd name="T6" fmla="*/ 134 w 1057"/>
                  <a:gd name="T7" fmla="*/ 1197 h 1400"/>
                  <a:gd name="T8" fmla="*/ 148 w 1057"/>
                  <a:gd name="T9" fmla="*/ 1327 h 1400"/>
                  <a:gd name="T10" fmla="*/ 178 w 1057"/>
                  <a:gd name="T11" fmla="*/ 1318 h 1400"/>
                  <a:gd name="T12" fmla="*/ 209 w 1057"/>
                  <a:gd name="T13" fmla="*/ 1311 h 1400"/>
                  <a:gd name="T14" fmla="*/ 240 w 1057"/>
                  <a:gd name="T15" fmla="*/ 1303 h 1400"/>
                  <a:gd name="T16" fmla="*/ 251 w 1057"/>
                  <a:gd name="T17" fmla="*/ 1319 h 1400"/>
                  <a:gd name="T18" fmla="*/ 244 w 1057"/>
                  <a:gd name="T19" fmla="*/ 1358 h 1400"/>
                  <a:gd name="T20" fmla="*/ 280 w 1057"/>
                  <a:gd name="T21" fmla="*/ 1379 h 1400"/>
                  <a:gd name="T22" fmla="*/ 371 w 1057"/>
                  <a:gd name="T23" fmla="*/ 1384 h 1400"/>
                  <a:gd name="T24" fmla="*/ 471 w 1057"/>
                  <a:gd name="T25" fmla="*/ 1392 h 1400"/>
                  <a:gd name="T26" fmla="*/ 577 w 1057"/>
                  <a:gd name="T27" fmla="*/ 1398 h 1400"/>
                  <a:gd name="T28" fmla="*/ 685 w 1057"/>
                  <a:gd name="T29" fmla="*/ 1400 h 1400"/>
                  <a:gd name="T30" fmla="*/ 793 w 1057"/>
                  <a:gd name="T31" fmla="*/ 1390 h 1400"/>
                  <a:gd name="T32" fmla="*/ 895 w 1057"/>
                  <a:gd name="T33" fmla="*/ 1365 h 1400"/>
                  <a:gd name="T34" fmla="*/ 993 w 1057"/>
                  <a:gd name="T35" fmla="*/ 1322 h 1400"/>
                  <a:gd name="T36" fmla="*/ 1036 w 1057"/>
                  <a:gd name="T37" fmla="*/ 1254 h 1400"/>
                  <a:gd name="T38" fmla="*/ 1036 w 1057"/>
                  <a:gd name="T39" fmla="*/ 1179 h 1400"/>
                  <a:gd name="T40" fmla="*/ 1041 w 1057"/>
                  <a:gd name="T41" fmla="*/ 1111 h 1400"/>
                  <a:gd name="T42" fmla="*/ 1052 w 1057"/>
                  <a:gd name="T43" fmla="*/ 1052 h 1400"/>
                  <a:gd name="T44" fmla="*/ 1049 w 1057"/>
                  <a:gd name="T45" fmla="*/ 896 h 1400"/>
                  <a:gd name="T46" fmla="*/ 1023 w 1057"/>
                  <a:gd name="T47" fmla="*/ 652 h 1400"/>
                  <a:gd name="T48" fmla="*/ 986 w 1057"/>
                  <a:gd name="T49" fmla="*/ 433 h 1400"/>
                  <a:gd name="T50" fmla="*/ 935 w 1057"/>
                  <a:gd name="T51" fmla="*/ 253 h 1400"/>
                  <a:gd name="T52" fmla="*/ 882 w 1057"/>
                  <a:gd name="T53" fmla="*/ 172 h 1400"/>
                  <a:gd name="T54" fmla="*/ 836 w 1057"/>
                  <a:gd name="T55" fmla="*/ 155 h 1400"/>
                  <a:gd name="T56" fmla="*/ 789 w 1057"/>
                  <a:gd name="T57" fmla="*/ 138 h 1400"/>
                  <a:gd name="T58" fmla="*/ 738 w 1057"/>
                  <a:gd name="T59" fmla="*/ 122 h 1400"/>
                  <a:gd name="T60" fmla="*/ 686 w 1057"/>
                  <a:gd name="T61" fmla="*/ 105 h 1400"/>
                  <a:gd name="T62" fmla="*/ 631 w 1057"/>
                  <a:gd name="T63" fmla="*/ 89 h 1400"/>
                  <a:gd name="T64" fmla="*/ 575 w 1057"/>
                  <a:gd name="T65" fmla="*/ 76 h 1400"/>
                  <a:gd name="T66" fmla="*/ 518 w 1057"/>
                  <a:gd name="T67" fmla="*/ 62 h 1400"/>
                  <a:gd name="T68" fmla="*/ 459 w 1057"/>
                  <a:gd name="T69" fmla="*/ 50 h 1400"/>
                  <a:gd name="T70" fmla="*/ 399 w 1057"/>
                  <a:gd name="T71" fmla="*/ 37 h 1400"/>
                  <a:gd name="T72" fmla="*/ 338 w 1057"/>
                  <a:gd name="T73" fmla="*/ 28 h 1400"/>
                  <a:gd name="T74" fmla="*/ 276 w 1057"/>
                  <a:gd name="T75" fmla="*/ 19 h 1400"/>
                  <a:gd name="T76" fmla="*/ 215 w 1057"/>
                  <a:gd name="T77" fmla="*/ 11 h 1400"/>
                  <a:gd name="T78" fmla="*/ 154 w 1057"/>
                  <a:gd name="T79" fmla="*/ 6 h 1400"/>
                  <a:gd name="T80" fmla="*/ 92 w 1057"/>
                  <a:gd name="T81" fmla="*/ 3 h 1400"/>
                  <a:gd name="T82" fmla="*/ 31 w 1057"/>
                  <a:gd name="T83" fmla="*/ 0 h 1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57" h="1400">
                    <a:moveTo>
                      <a:pt x="0" y="0"/>
                    </a:moveTo>
                    <a:lnTo>
                      <a:pt x="39" y="167"/>
                    </a:lnTo>
                    <a:lnTo>
                      <a:pt x="69" y="343"/>
                    </a:lnTo>
                    <a:lnTo>
                      <a:pt x="94" y="524"/>
                    </a:lnTo>
                    <a:lnTo>
                      <a:pt x="112" y="704"/>
                    </a:lnTo>
                    <a:lnTo>
                      <a:pt x="125" y="880"/>
                    </a:lnTo>
                    <a:lnTo>
                      <a:pt x="132" y="1046"/>
                    </a:lnTo>
                    <a:lnTo>
                      <a:pt x="134" y="1197"/>
                    </a:lnTo>
                    <a:lnTo>
                      <a:pt x="132" y="1330"/>
                    </a:lnTo>
                    <a:lnTo>
                      <a:pt x="148" y="1327"/>
                    </a:lnTo>
                    <a:lnTo>
                      <a:pt x="162" y="1322"/>
                    </a:lnTo>
                    <a:lnTo>
                      <a:pt x="178" y="1318"/>
                    </a:lnTo>
                    <a:lnTo>
                      <a:pt x="194" y="1314"/>
                    </a:lnTo>
                    <a:lnTo>
                      <a:pt x="209" y="1311"/>
                    </a:lnTo>
                    <a:lnTo>
                      <a:pt x="225" y="1307"/>
                    </a:lnTo>
                    <a:lnTo>
                      <a:pt x="240" y="1303"/>
                    </a:lnTo>
                    <a:lnTo>
                      <a:pt x="255" y="1299"/>
                    </a:lnTo>
                    <a:lnTo>
                      <a:pt x="251" y="1319"/>
                    </a:lnTo>
                    <a:lnTo>
                      <a:pt x="247" y="1338"/>
                    </a:lnTo>
                    <a:lnTo>
                      <a:pt x="244" y="1358"/>
                    </a:lnTo>
                    <a:lnTo>
                      <a:pt x="238" y="1377"/>
                    </a:lnTo>
                    <a:lnTo>
                      <a:pt x="280" y="1379"/>
                    </a:lnTo>
                    <a:lnTo>
                      <a:pt x="324" y="1381"/>
                    </a:lnTo>
                    <a:lnTo>
                      <a:pt x="371" y="1384"/>
                    </a:lnTo>
                    <a:lnTo>
                      <a:pt x="421" y="1389"/>
                    </a:lnTo>
                    <a:lnTo>
                      <a:pt x="471" y="1392"/>
                    </a:lnTo>
                    <a:lnTo>
                      <a:pt x="523" y="1396"/>
                    </a:lnTo>
                    <a:lnTo>
                      <a:pt x="577" y="1398"/>
                    </a:lnTo>
                    <a:lnTo>
                      <a:pt x="631" y="1400"/>
                    </a:lnTo>
                    <a:lnTo>
                      <a:pt x="685" y="1400"/>
                    </a:lnTo>
                    <a:lnTo>
                      <a:pt x="739" y="1396"/>
                    </a:lnTo>
                    <a:lnTo>
                      <a:pt x="793" y="1390"/>
                    </a:lnTo>
                    <a:lnTo>
                      <a:pt x="845" y="1380"/>
                    </a:lnTo>
                    <a:lnTo>
                      <a:pt x="895" y="1365"/>
                    </a:lnTo>
                    <a:lnTo>
                      <a:pt x="945" y="1346"/>
                    </a:lnTo>
                    <a:lnTo>
                      <a:pt x="993" y="1322"/>
                    </a:lnTo>
                    <a:lnTo>
                      <a:pt x="1037" y="1292"/>
                    </a:lnTo>
                    <a:lnTo>
                      <a:pt x="1036" y="1254"/>
                    </a:lnTo>
                    <a:lnTo>
                      <a:pt x="1036" y="1217"/>
                    </a:lnTo>
                    <a:lnTo>
                      <a:pt x="1036" y="1179"/>
                    </a:lnTo>
                    <a:lnTo>
                      <a:pt x="1036" y="1141"/>
                    </a:lnTo>
                    <a:lnTo>
                      <a:pt x="1041" y="1111"/>
                    </a:lnTo>
                    <a:lnTo>
                      <a:pt x="1047" y="1082"/>
                    </a:lnTo>
                    <a:lnTo>
                      <a:pt x="1052" y="1052"/>
                    </a:lnTo>
                    <a:lnTo>
                      <a:pt x="1057" y="1022"/>
                    </a:lnTo>
                    <a:lnTo>
                      <a:pt x="1049" y="896"/>
                    </a:lnTo>
                    <a:lnTo>
                      <a:pt x="1037" y="771"/>
                    </a:lnTo>
                    <a:lnTo>
                      <a:pt x="1023" y="652"/>
                    </a:lnTo>
                    <a:lnTo>
                      <a:pt x="1006" y="539"/>
                    </a:lnTo>
                    <a:lnTo>
                      <a:pt x="986" y="433"/>
                    </a:lnTo>
                    <a:lnTo>
                      <a:pt x="962" y="338"/>
                    </a:lnTo>
                    <a:lnTo>
                      <a:pt x="935" y="253"/>
                    </a:lnTo>
                    <a:lnTo>
                      <a:pt x="903" y="181"/>
                    </a:lnTo>
                    <a:lnTo>
                      <a:pt x="882" y="172"/>
                    </a:lnTo>
                    <a:lnTo>
                      <a:pt x="860" y="164"/>
                    </a:lnTo>
                    <a:lnTo>
                      <a:pt x="836" y="155"/>
                    </a:lnTo>
                    <a:lnTo>
                      <a:pt x="813" y="146"/>
                    </a:lnTo>
                    <a:lnTo>
                      <a:pt x="789" y="138"/>
                    </a:lnTo>
                    <a:lnTo>
                      <a:pt x="764" y="129"/>
                    </a:lnTo>
                    <a:lnTo>
                      <a:pt x="738" y="122"/>
                    </a:lnTo>
                    <a:lnTo>
                      <a:pt x="713" y="113"/>
                    </a:lnTo>
                    <a:lnTo>
                      <a:pt x="686" y="105"/>
                    </a:lnTo>
                    <a:lnTo>
                      <a:pt x="659" y="97"/>
                    </a:lnTo>
                    <a:lnTo>
                      <a:pt x="631" y="89"/>
                    </a:lnTo>
                    <a:lnTo>
                      <a:pt x="604" y="82"/>
                    </a:lnTo>
                    <a:lnTo>
                      <a:pt x="575" y="76"/>
                    </a:lnTo>
                    <a:lnTo>
                      <a:pt x="547" y="68"/>
                    </a:lnTo>
                    <a:lnTo>
                      <a:pt x="518" y="62"/>
                    </a:lnTo>
                    <a:lnTo>
                      <a:pt x="488" y="55"/>
                    </a:lnTo>
                    <a:lnTo>
                      <a:pt x="459" y="50"/>
                    </a:lnTo>
                    <a:lnTo>
                      <a:pt x="429" y="44"/>
                    </a:lnTo>
                    <a:lnTo>
                      <a:pt x="399" y="37"/>
                    </a:lnTo>
                    <a:lnTo>
                      <a:pt x="368" y="32"/>
                    </a:lnTo>
                    <a:lnTo>
                      <a:pt x="338" y="28"/>
                    </a:lnTo>
                    <a:lnTo>
                      <a:pt x="308" y="24"/>
                    </a:lnTo>
                    <a:lnTo>
                      <a:pt x="276" y="19"/>
                    </a:lnTo>
                    <a:lnTo>
                      <a:pt x="246" y="15"/>
                    </a:lnTo>
                    <a:lnTo>
                      <a:pt x="215" y="11"/>
                    </a:lnTo>
                    <a:lnTo>
                      <a:pt x="184" y="9"/>
                    </a:lnTo>
                    <a:lnTo>
                      <a:pt x="154" y="6"/>
                    </a:lnTo>
                    <a:lnTo>
                      <a:pt x="123" y="4"/>
                    </a:lnTo>
                    <a:lnTo>
                      <a:pt x="92" y="3"/>
                    </a:lnTo>
                    <a:lnTo>
                      <a:pt x="61" y="2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9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0" name="Freeform 298">
                <a:extLst>
                  <a:ext uri="{FF2B5EF4-FFF2-40B4-BE49-F238E27FC236}">
                    <a16:creationId xmlns:a16="http://schemas.microsoft.com/office/drawing/2014/main" id="{436E2521-82B2-3678-1497-711F19A75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0" y="1811"/>
                <a:ext cx="333" cy="447"/>
              </a:xfrm>
              <a:custGeom>
                <a:avLst/>
                <a:gdLst>
                  <a:gd name="T0" fmla="*/ 36 w 999"/>
                  <a:gd name="T1" fmla="*/ 157 h 1340"/>
                  <a:gd name="T2" fmla="*/ 86 w 999"/>
                  <a:gd name="T3" fmla="*/ 494 h 1340"/>
                  <a:gd name="T4" fmla="*/ 113 w 999"/>
                  <a:gd name="T5" fmla="*/ 830 h 1340"/>
                  <a:gd name="T6" fmla="*/ 121 w 999"/>
                  <a:gd name="T7" fmla="*/ 1131 h 1340"/>
                  <a:gd name="T8" fmla="*/ 133 w 999"/>
                  <a:gd name="T9" fmla="*/ 1252 h 1340"/>
                  <a:gd name="T10" fmla="*/ 162 w 999"/>
                  <a:gd name="T11" fmla="*/ 1246 h 1340"/>
                  <a:gd name="T12" fmla="*/ 191 w 999"/>
                  <a:gd name="T13" fmla="*/ 1238 h 1340"/>
                  <a:gd name="T14" fmla="*/ 220 w 999"/>
                  <a:gd name="T15" fmla="*/ 1231 h 1340"/>
                  <a:gd name="T16" fmla="*/ 230 w 999"/>
                  <a:gd name="T17" fmla="*/ 1246 h 1340"/>
                  <a:gd name="T18" fmla="*/ 224 w 999"/>
                  <a:gd name="T19" fmla="*/ 1282 h 1340"/>
                  <a:gd name="T20" fmla="*/ 259 w 999"/>
                  <a:gd name="T21" fmla="*/ 1302 h 1340"/>
                  <a:gd name="T22" fmla="*/ 346 w 999"/>
                  <a:gd name="T23" fmla="*/ 1310 h 1340"/>
                  <a:gd name="T24" fmla="*/ 442 w 999"/>
                  <a:gd name="T25" fmla="*/ 1323 h 1340"/>
                  <a:gd name="T26" fmla="*/ 543 w 999"/>
                  <a:gd name="T27" fmla="*/ 1334 h 1340"/>
                  <a:gd name="T28" fmla="*/ 647 w 999"/>
                  <a:gd name="T29" fmla="*/ 1340 h 1340"/>
                  <a:gd name="T30" fmla="*/ 751 w 999"/>
                  <a:gd name="T31" fmla="*/ 1336 h 1340"/>
                  <a:gd name="T32" fmla="*/ 851 w 999"/>
                  <a:gd name="T33" fmla="*/ 1318 h 1340"/>
                  <a:gd name="T34" fmla="*/ 943 w 999"/>
                  <a:gd name="T35" fmla="*/ 1281 h 1340"/>
                  <a:gd name="T36" fmla="*/ 983 w 999"/>
                  <a:gd name="T37" fmla="*/ 1212 h 1340"/>
                  <a:gd name="T38" fmla="*/ 983 w 999"/>
                  <a:gd name="T39" fmla="*/ 1135 h 1340"/>
                  <a:gd name="T40" fmla="*/ 987 w 999"/>
                  <a:gd name="T41" fmla="*/ 1063 h 1340"/>
                  <a:gd name="T42" fmla="*/ 995 w 999"/>
                  <a:gd name="T43" fmla="*/ 1000 h 1340"/>
                  <a:gd name="T44" fmla="*/ 991 w 999"/>
                  <a:gd name="T45" fmla="*/ 847 h 1340"/>
                  <a:gd name="T46" fmla="*/ 966 w 999"/>
                  <a:gd name="T47" fmla="*/ 617 h 1340"/>
                  <a:gd name="T48" fmla="*/ 929 w 999"/>
                  <a:gd name="T49" fmla="*/ 412 h 1340"/>
                  <a:gd name="T50" fmla="*/ 880 w 999"/>
                  <a:gd name="T51" fmla="*/ 241 h 1340"/>
                  <a:gd name="T52" fmla="*/ 809 w 999"/>
                  <a:gd name="T53" fmla="*/ 157 h 1340"/>
                  <a:gd name="T54" fmla="*/ 719 w 999"/>
                  <a:gd name="T55" fmla="*/ 124 h 1340"/>
                  <a:gd name="T56" fmla="*/ 621 w 999"/>
                  <a:gd name="T57" fmla="*/ 94 h 1340"/>
                  <a:gd name="T58" fmla="*/ 514 w 999"/>
                  <a:gd name="T59" fmla="*/ 66 h 1340"/>
                  <a:gd name="T60" fmla="*/ 404 w 999"/>
                  <a:gd name="T61" fmla="*/ 42 h 1340"/>
                  <a:gd name="T62" fmla="*/ 289 w 999"/>
                  <a:gd name="T63" fmla="*/ 22 h 1340"/>
                  <a:gd name="T64" fmla="*/ 172 w 999"/>
                  <a:gd name="T65" fmla="*/ 9 h 1340"/>
                  <a:gd name="T66" fmla="*/ 57 w 999"/>
                  <a:gd name="T67" fmla="*/ 1 h 1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99" h="1340">
                    <a:moveTo>
                      <a:pt x="0" y="0"/>
                    </a:moveTo>
                    <a:lnTo>
                      <a:pt x="36" y="157"/>
                    </a:lnTo>
                    <a:lnTo>
                      <a:pt x="63" y="323"/>
                    </a:lnTo>
                    <a:lnTo>
                      <a:pt x="86" y="494"/>
                    </a:lnTo>
                    <a:lnTo>
                      <a:pt x="103" y="664"/>
                    </a:lnTo>
                    <a:lnTo>
                      <a:pt x="113" y="830"/>
                    </a:lnTo>
                    <a:lnTo>
                      <a:pt x="120" y="987"/>
                    </a:lnTo>
                    <a:lnTo>
                      <a:pt x="121" y="1131"/>
                    </a:lnTo>
                    <a:lnTo>
                      <a:pt x="119" y="1256"/>
                    </a:lnTo>
                    <a:lnTo>
                      <a:pt x="133" y="1252"/>
                    </a:lnTo>
                    <a:lnTo>
                      <a:pt x="147" y="1250"/>
                    </a:lnTo>
                    <a:lnTo>
                      <a:pt x="162" y="1246"/>
                    </a:lnTo>
                    <a:lnTo>
                      <a:pt x="176" y="1242"/>
                    </a:lnTo>
                    <a:lnTo>
                      <a:pt x="191" y="1238"/>
                    </a:lnTo>
                    <a:lnTo>
                      <a:pt x="205" y="1235"/>
                    </a:lnTo>
                    <a:lnTo>
                      <a:pt x="220" y="1231"/>
                    </a:lnTo>
                    <a:lnTo>
                      <a:pt x="234" y="1227"/>
                    </a:lnTo>
                    <a:lnTo>
                      <a:pt x="230" y="1246"/>
                    </a:lnTo>
                    <a:lnTo>
                      <a:pt x="228" y="1263"/>
                    </a:lnTo>
                    <a:lnTo>
                      <a:pt x="224" y="1282"/>
                    </a:lnTo>
                    <a:lnTo>
                      <a:pt x="220" y="1300"/>
                    </a:lnTo>
                    <a:lnTo>
                      <a:pt x="259" y="1302"/>
                    </a:lnTo>
                    <a:lnTo>
                      <a:pt x="301" y="1305"/>
                    </a:lnTo>
                    <a:lnTo>
                      <a:pt x="346" y="1310"/>
                    </a:lnTo>
                    <a:lnTo>
                      <a:pt x="393" y="1315"/>
                    </a:lnTo>
                    <a:lnTo>
                      <a:pt x="442" y="1323"/>
                    </a:lnTo>
                    <a:lnTo>
                      <a:pt x="492" y="1329"/>
                    </a:lnTo>
                    <a:lnTo>
                      <a:pt x="543" y="1334"/>
                    </a:lnTo>
                    <a:lnTo>
                      <a:pt x="596" y="1337"/>
                    </a:lnTo>
                    <a:lnTo>
                      <a:pt x="647" y="1340"/>
                    </a:lnTo>
                    <a:lnTo>
                      <a:pt x="699" y="1340"/>
                    </a:lnTo>
                    <a:lnTo>
                      <a:pt x="751" y="1336"/>
                    </a:lnTo>
                    <a:lnTo>
                      <a:pt x="801" y="1329"/>
                    </a:lnTo>
                    <a:lnTo>
                      <a:pt x="851" y="1318"/>
                    </a:lnTo>
                    <a:lnTo>
                      <a:pt x="898" y="1302"/>
                    </a:lnTo>
                    <a:lnTo>
                      <a:pt x="943" y="1281"/>
                    </a:lnTo>
                    <a:lnTo>
                      <a:pt x="985" y="1252"/>
                    </a:lnTo>
                    <a:lnTo>
                      <a:pt x="983" y="1212"/>
                    </a:lnTo>
                    <a:lnTo>
                      <a:pt x="983" y="1173"/>
                    </a:lnTo>
                    <a:lnTo>
                      <a:pt x="983" y="1135"/>
                    </a:lnTo>
                    <a:lnTo>
                      <a:pt x="983" y="1095"/>
                    </a:lnTo>
                    <a:lnTo>
                      <a:pt x="987" y="1063"/>
                    </a:lnTo>
                    <a:lnTo>
                      <a:pt x="991" y="1031"/>
                    </a:lnTo>
                    <a:lnTo>
                      <a:pt x="995" y="1000"/>
                    </a:lnTo>
                    <a:lnTo>
                      <a:pt x="999" y="968"/>
                    </a:lnTo>
                    <a:lnTo>
                      <a:pt x="991" y="847"/>
                    </a:lnTo>
                    <a:lnTo>
                      <a:pt x="979" y="731"/>
                    </a:lnTo>
                    <a:lnTo>
                      <a:pt x="966" y="617"/>
                    </a:lnTo>
                    <a:lnTo>
                      <a:pt x="949" y="511"/>
                    </a:lnTo>
                    <a:lnTo>
                      <a:pt x="929" y="412"/>
                    </a:lnTo>
                    <a:lnTo>
                      <a:pt x="906" y="320"/>
                    </a:lnTo>
                    <a:lnTo>
                      <a:pt x="880" y="241"/>
                    </a:lnTo>
                    <a:lnTo>
                      <a:pt x="849" y="173"/>
                    </a:lnTo>
                    <a:lnTo>
                      <a:pt x="809" y="157"/>
                    </a:lnTo>
                    <a:lnTo>
                      <a:pt x="765" y="140"/>
                    </a:lnTo>
                    <a:lnTo>
                      <a:pt x="719" y="124"/>
                    </a:lnTo>
                    <a:lnTo>
                      <a:pt x="671" y="109"/>
                    </a:lnTo>
                    <a:lnTo>
                      <a:pt x="621" y="94"/>
                    </a:lnTo>
                    <a:lnTo>
                      <a:pt x="568" y="79"/>
                    </a:lnTo>
                    <a:lnTo>
                      <a:pt x="514" y="66"/>
                    </a:lnTo>
                    <a:lnTo>
                      <a:pt x="459" y="53"/>
                    </a:lnTo>
                    <a:lnTo>
                      <a:pt x="404" y="42"/>
                    </a:lnTo>
                    <a:lnTo>
                      <a:pt x="346" y="31"/>
                    </a:lnTo>
                    <a:lnTo>
                      <a:pt x="289" y="22"/>
                    </a:lnTo>
                    <a:lnTo>
                      <a:pt x="230" y="15"/>
                    </a:lnTo>
                    <a:lnTo>
                      <a:pt x="172" y="9"/>
                    </a:lnTo>
                    <a:lnTo>
                      <a:pt x="115" y="4"/>
                    </a:lnTo>
                    <a:lnTo>
                      <a:pt x="57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A0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1" name="Freeform 299">
                <a:extLst>
                  <a:ext uri="{FF2B5EF4-FFF2-40B4-BE49-F238E27FC236}">
                    <a16:creationId xmlns:a16="http://schemas.microsoft.com/office/drawing/2014/main" id="{268AE3B8-1CE2-73A6-D295-C6741479B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7" y="1814"/>
                <a:ext cx="315" cy="428"/>
              </a:xfrm>
              <a:custGeom>
                <a:avLst/>
                <a:gdLst>
                  <a:gd name="T0" fmla="*/ 32 w 943"/>
                  <a:gd name="T1" fmla="*/ 147 h 1284"/>
                  <a:gd name="T2" fmla="*/ 80 w 943"/>
                  <a:gd name="T3" fmla="*/ 465 h 1284"/>
                  <a:gd name="T4" fmla="*/ 105 w 943"/>
                  <a:gd name="T5" fmla="*/ 782 h 1284"/>
                  <a:gd name="T6" fmla="*/ 110 w 943"/>
                  <a:gd name="T7" fmla="*/ 1065 h 1284"/>
                  <a:gd name="T8" fmla="*/ 120 w 943"/>
                  <a:gd name="T9" fmla="*/ 1179 h 1284"/>
                  <a:gd name="T10" fmla="*/ 148 w 943"/>
                  <a:gd name="T11" fmla="*/ 1173 h 1284"/>
                  <a:gd name="T12" fmla="*/ 176 w 943"/>
                  <a:gd name="T13" fmla="*/ 1165 h 1284"/>
                  <a:gd name="T14" fmla="*/ 203 w 943"/>
                  <a:gd name="T15" fmla="*/ 1159 h 1284"/>
                  <a:gd name="T16" fmla="*/ 212 w 943"/>
                  <a:gd name="T17" fmla="*/ 1173 h 1284"/>
                  <a:gd name="T18" fmla="*/ 206 w 943"/>
                  <a:gd name="T19" fmla="*/ 1207 h 1284"/>
                  <a:gd name="T20" fmla="*/ 239 w 943"/>
                  <a:gd name="T21" fmla="*/ 1226 h 1284"/>
                  <a:gd name="T22" fmla="*/ 322 w 943"/>
                  <a:gd name="T23" fmla="*/ 1236 h 1284"/>
                  <a:gd name="T24" fmla="*/ 414 w 943"/>
                  <a:gd name="T25" fmla="*/ 1252 h 1284"/>
                  <a:gd name="T26" fmla="*/ 512 w 943"/>
                  <a:gd name="T27" fmla="*/ 1269 h 1284"/>
                  <a:gd name="T28" fmla="*/ 612 w 943"/>
                  <a:gd name="T29" fmla="*/ 1281 h 1284"/>
                  <a:gd name="T30" fmla="*/ 711 w 943"/>
                  <a:gd name="T31" fmla="*/ 1284 h 1284"/>
                  <a:gd name="T32" fmla="*/ 807 w 943"/>
                  <a:gd name="T33" fmla="*/ 1270 h 1284"/>
                  <a:gd name="T34" fmla="*/ 895 w 943"/>
                  <a:gd name="T35" fmla="*/ 1238 h 1284"/>
                  <a:gd name="T36" fmla="*/ 933 w 943"/>
                  <a:gd name="T37" fmla="*/ 1171 h 1284"/>
                  <a:gd name="T38" fmla="*/ 933 w 943"/>
                  <a:gd name="T39" fmla="*/ 1090 h 1284"/>
                  <a:gd name="T40" fmla="*/ 935 w 943"/>
                  <a:gd name="T41" fmla="*/ 1014 h 1284"/>
                  <a:gd name="T42" fmla="*/ 941 w 943"/>
                  <a:gd name="T43" fmla="*/ 947 h 1284"/>
                  <a:gd name="T44" fmla="*/ 934 w 943"/>
                  <a:gd name="T45" fmla="*/ 801 h 1284"/>
                  <a:gd name="T46" fmla="*/ 910 w 943"/>
                  <a:gd name="T47" fmla="*/ 584 h 1284"/>
                  <a:gd name="T48" fmla="*/ 874 w 943"/>
                  <a:gd name="T49" fmla="*/ 389 h 1284"/>
                  <a:gd name="T50" fmla="*/ 826 w 943"/>
                  <a:gd name="T51" fmla="*/ 230 h 1284"/>
                  <a:gd name="T52" fmla="*/ 759 w 943"/>
                  <a:gd name="T53" fmla="*/ 149 h 1284"/>
                  <a:gd name="T54" fmla="*/ 676 w 943"/>
                  <a:gd name="T55" fmla="*/ 118 h 1284"/>
                  <a:gd name="T56" fmla="*/ 583 w 943"/>
                  <a:gd name="T57" fmla="*/ 90 h 1284"/>
                  <a:gd name="T58" fmla="*/ 485 w 943"/>
                  <a:gd name="T59" fmla="*/ 63 h 1284"/>
                  <a:gd name="T60" fmla="*/ 379 w 943"/>
                  <a:gd name="T61" fmla="*/ 40 h 1284"/>
                  <a:gd name="T62" fmla="*/ 272 w 943"/>
                  <a:gd name="T63" fmla="*/ 21 h 1284"/>
                  <a:gd name="T64" fmla="*/ 163 w 943"/>
                  <a:gd name="T65" fmla="*/ 8 h 1284"/>
                  <a:gd name="T66" fmla="*/ 53 w 943"/>
                  <a:gd name="T67" fmla="*/ 1 h 1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3" h="1284">
                    <a:moveTo>
                      <a:pt x="0" y="0"/>
                    </a:moveTo>
                    <a:lnTo>
                      <a:pt x="32" y="147"/>
                    </a:lnTo>
                    <a:lnTo>
                      <a:pt x="60" y="304"/>
                    </a:lnTo>
                    <a:lnTo>
                      <a:pt x="80" y="465"/>
                    </a:lnTo>
                    <a:lnTo>
                      <a:pt x="95" y="624"/>
                    </a:lnTo>
                    <a:lnTo>
                      <a:pt x="105" y="782"/>
                    </a:lnTo>
                    <a:lnTo>
                      <a:pt x="110" y="929"/>
                    </a:lnTo>
                    <a:lnTo>
                      <a:pt x="110" y="1065"/>
                    </a:lnTo>
                    <a:lnTo>
                      <a:pt x="107" y="1182"/>
                    </a:lnTo>
                    <a:lnTo>
                      <a:pt x="120" y="1179"/>
                    </a:lnTo>
                    <a:lnTo>
                      <a:pt x="135" y="1176"/>
                    </a:lnTo>
                    <a:lnTo>
                      <a:pt x="148" y="1173"/>
                    </a:lnTo>
                    <a:lnTo>
                      <a:pt x="163" y="1169"/>
                    </a:lnTo>
                    <a:lnTo>
                      <a:pt x="176" y="1165"/>
                    </a:lnTo>
                    <a:lnTo>
                      <a:pt x="189" y="1161"/>
                    </a:lnTo>
                    <a:lnTo>
                      <a:pt x="203" y="1159"/>
                    </a:lnTo>
                    <a:lnTo>
                      <a:pt x="216" y="1155"/>
                    </a:lnTo>
                    <a:lnTo>
                      <a:pt x="212" y="1173"/>
                    </a:lnTo>
                    <a:lnTo>
                      <a:pt x="210" y="1190"/>
                    </a:lnTo>
                    <a:lnTo>
                      <a:pt x="206" y="1207"/>
                    </a:lnTo>
                    <a:lnTo>
                      <a:pt x="202" y="1225"/>
                    </a:lnTo>
                    <a:lnTo>
                      <a:pt x="239" y="1226"/>
                    </a:lnTo>
                    <a:lnTo>
                      <a:pt x="279" y="1229"/>
                    </a:lnTo>
                    <a:lnTo>
                      <a:pt x="322" y="1236"/>
                    </a:lnTo>
                    <a:lnTo>
                      <a:pt x="366" y="1244"/>
                    </a:lnTo>
                    <a:lnTo>
                      <a:pt x="414" y="1252"/>
                    </a:lnTo>
                    <a:lnTo>
                      <a:pt x="462" y="1260"/>
                    </a:lnTo>
                    <a:lnTo>
                      <a:pt x="512" y="1269"/>
                    </a:lnTo>
                    <a:lnTo>
                      <a:pt x="562" y="1275"/>
                    </a:lnTo>
                    <a:lnTo>
                      <a:pt x="612" y="1281"/>
                    </a:lnTo>
                    <a:lnTo>
                      <a:pt x="662" y="1284"/>
                    </a:lnTo>
                    <a:lnTo>
                      <a:pt x="711" y="1284"/>
                    </a:lnTo>
                    <a:lnTo>
                      <a:pt x="759" y="1279"/>
                    </a:lnTo>
                    <a:lnTo>
                      <a:pt x="807" y="1270"/>
                    </a:lnTo>
                    <a:lnTo>
                      <a:pt x="851" y="1257"/>
                    </a:lnTo>
                    <a:lnTo>
                      <a:pt x="895" y="1238"/>
                    </a:lnTo>
                    <a:lnTo>
                      <a:pt x="934" y="1212"/>
                    </a:lnTo>
                    <a:lnTo>
                      <a:pt x="933" y="1171"/>
                    </a:lnTo>
                    <a:lnTo>
                      <a:pt x="933" y="1130"/>
                    </a:lnTo>
                    <a:lnTo>
                      <a:pt x="933" y="1090"/>
                    </a:lnTo>
                    <a:lnTo>
                      <a:pt x="933" y="1049"/>
                    </a:lnTo>
                    <a:lnTo>
                      <a:pt x="935" y="1014"/>
                    </a:lnTo>
                    <a:lnTo>
                      <a:pt x="938" y="981"/>
                    </a:lnTo>
                    <a:lnTo>
                      <a:pt x="941" y="947"/>
                    </a:lnTo>
                    <a:lnTo>
                      <a:pt x="943" y="914"/>
                    </a:lnTo>
                    <a:lnTo>
                      <a:pt x="934" y="801"/>
                    </a:lnTo>
                    <a:lnTo>
                      <a:pt x="923" y="690"/>
                    </a:lnTo>
                    <a:lnTo>
                      <a:pt x="910" y="584"/>
                    </a:lnTo>
                    <a:lnTo>
                      <a:pt x="893" y="483"/>
                    </a:lnTo>
                    <a:lnTo>
                      <a:pt x="874" y="389"/>
                    </a:lnTo>
                    <a:lnTo>
                      <a:pt x="851" y="305"/>
                    </a:lnTo>
                    <a:lnTo>
                      <a:pt x="826" y="230"/>
                    </a:lnTo>
                    <a:lnTo>
                      <a:pt x="797" y="165"/>
                    </a:lnTo>
                    <a:lnTo>
                      <a:pt x="759" y="149"/>
                    </a:lnTo>
                    <a:lnTo>
                      <a:pt x="718" y="134"/>
                    </a:lnTo>
                    <a:lnTo>
                      <a:pt x="676" y="118"/>
                    </a:lnTo>
                    <a:lnTo>
                      <a:pt x="630" y="104"/>
                    </a:lnTo>
                    <a:lnTo>
                      <a:pt x="583" y="90"/>
                    </a:lnTo>
                    <a:lnTo>
                      <a:pt x="534" y="76"/>
                    </a:lnTo>
                    <a:lnTo>
                      <a:pt x="485" y="63"/>
                    </a:lnTo>
                    <a:lnTo>
                      <a:pt x="432" y="50"/>
                    </a:lnTo>
                    <a:lnTo>
                      <a:pt x="379" y="40"/>
                    </a:lnTo>
                    <a:lnTo>
                      <a:pt x="325" y="29"/>
                    </a:lnTo>
                    <a:lnTo>
                      <a:pt x="272" y="21"/>
                    </a:lnTo>
                    <a:lnTo>
                      <a:pt x="218" y="13"/>
                    </a:lnTo>
                    <a:lnTo>
                      <a:pt x="163" y="8"/>
                    </a:lnTo>
                    <a:lnTo>
                      <a:pt x="107" y="3"/>
                    </a:lnTo>
                    <a:lnTo>
                      <a:pt x="5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2" name="Freeform 300">
                <a:extLst>
                  <a:ext uri="{FF2B5EF4-FFF2-40B4-BE49-F238E27FC236}">
                    <a16:creationId xmlns:a16="http://schemas.microsoft.com/office/drawing/2014/main" id="{84417620-4129-D7F8-5C4F-F5C0768CE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5" y="1816"/>
                <a:ext cx="295" cy="411"/>
              </a:xfrm>
              <a:custGeom>
                <a:avLst/>
                <a:gdLst>
                  <a:gd name="T0" fmla="*/ 32 w 887"/>
                  <a:gd name="T1" fmla="*/ 139 h 1232"/>
                  <a:gd name="T2" fmla="*/ 74 w 887"/>
                  <a:gd name="T3" fmla="*/ 437 h 1232"/>
                  <a:gd name="T4" fmla="*/ 95 w 887"/>
                  <a:gd name="T5" fmla="*/ 735 h 1232"/>
                  <a:gd name="T6" fmla="*/ 99 w 887"/>
                  <a:gd name="T7" fmla="*/ 1001 h 1232"/>
                  <a:gd name="T8" fmla="*/ 109 w 887"/>
                  <a:gd name="T9" fmla="*/ 1107 h 1232"/>
                  <a:gd name="T10" fmla="*/ 134 w 887"/>
                  <a:gd name="T11" fmla="*/ 1101 h 1232"/>
                  <a:gd name="T12" fmla="*/ 160 w 887"/>
                  <a:gd name="T13" fmla="*/ 1095 h 1232"/>
                  <a:gd name="T14" fmla="*/ 185 w 887"/>
                  <a:gd name="T15" fmla="*/ 1089 h 1232"/>
                  <a:gd name="T16" fmla="*/ 195 w 887"/>
                  <a:gd name="T17" fmla="*/ 1101 h 1232"/>
                  <a:gd name="T18" fmla="*/ 188 w 887"/>
                  <a:gd name="T19" fmla="*/ 1133 h 1232"/>
                  <a:gd name="T20" fmla="*/ 218 w 887"/>
                  <a:gd name="T21" fmla="*/ 1151 h 1232"/>
                  <a:gd name="T22" fmla="*/ 297 w 887"/>
                  <a:gd name="T23" fmla="*/ 1164 h 1232"/>
                  <a:gd name="T24" fmla="*/ 385 w 887"/>
                  <a:gd name="T25" fmla="*/ 1184 h 1232"/>
                  <a:gd name="T26" fmla="*/ 480 w 887"/>
                  <a:gd name="T27" fmla="*/ 1206 h 1232"/>
                  <a:gd name="T28" fmla="*/ 576 w 887"/>
                  <a:gd name="T29" fmla="*/ 1224 h 1232"/>
                  <a:gd name="T30" fmla="*/ 672 w 887"/>
                  <a:gd name="T31" fmla="*/ 1232 h 1232"/>
                  <a:gd name="T32" fmla="*/ 762 w 887"/>
                  <a:gd name="T33" fmla="*/ 1226 h 1232"/>
                  <a:gd name="T34" fmla="*/ 845 w 887"/>
                  <a:gd name="T35" fmla="*/ 1198 h 1232"/>
                  <a:gd name="T36" fmla="*/ 882 w 887"/>
                  <a:gd name="T37" fmla="*/ 1131 h 1232"/>
                  <a:gd name="T38" fmla="*/ 882 w 887"/>
                  <a:gd name="T39" fmla="*/ 1046 h 1232"/>
                  <a:gd name="T40" fmla="*/ 883 w 887"/>
                  <a:gd name="T41" fmla="*/ 968 h 1232"/>
                  <a:gd name="T42" fmla="*/ 886 w 887"/>
                  <a:gd name="T43" fmla="*/ 897 h 1232"/>
                  <a:gd name="T44" fmla="*/ 878 w 887"/>
                  <a:gd name="T45" fmla="*/ 755 h 1232"/>
                  <a:gd name="T46" fmla="*/ 854 w 887"/>
                  <a:gd name="T47" fmla="*/ 552 h 1232"/>
                  <a:gd name="T48" fmla="*/ 819 w 887"/>
                  <a:gd name="T49" fmla="*/ 370 h 1232"/>
                  <a:gd name="T50" fmla="*/ 773 w 887"/>
                  <a:gd name="T51" fmla="*/ 220 h 1232"/>
                  <a:gd name="T52" fmla="*/ 710 w 887"/>
                  <a:gd name="T53" fmla="*/ 146 h 1232"/>
                  <a:gd name="T54" fmla="*/ 634 w 887"/>
                  <a:gd name="T55" fmla="*/ 115 h 1232"/>
                  <a:gd name="T56" fmla="*/ 547 w 887"/>
                  <a:gd name="T57" fmla="*/ 88 h 1232"/>
                  <a:gd name="T58" fmla="*/ 454 w 887"/>
                  <a:gd name="T59" fmla="*/ 62 h 1232"/>
                  <a:gd name="T60" fmla="*/ 356 w 887"/>
                  <a:gd name="T61" fmla="*/ 40 h 1232"/>
                  <a:gd name="T62" fmla="*/ 255 w 887"/>
                  <a:gd name="T63" fmla="*/ 21 h 1232"/>
                  <a:gd name="T64" fmla="*/ 153 w 887"/>
                  <a:gd name="T65" fmla="*/ 7 h 1232"/>
                  <a:gd name="T66" fmla="*/ 50 w 887"/>
                  <a:gd name="T67" fmla="*/ 1 h 1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7" h="1232">
                    <a:moveTo>
                      <a:pt x="0" y="0"/>
                    </a:moveTo>
                    <a:lnTo>
                      <a:pt x="32" y="139"/>
                    </a:lnTo>
                    <a:lnTo>
                      <a:pt x="55" y="286"/>
                    </a:lnTo>
                    <a:lnTo>
                      <a:pt x="74" y="437"/>
                    </a:lnTo>
                    <a:lnTo>
                      <a:pt x="87" y="588"/>
                    </a:lnTo>
                    <a:lnTo>
                      <a:pt x="95" y="735"/>
                    </a:lnTo>
                    <a:lnTo>
                      <a:pt x="99" y="874"/>
                    </a:lnTo>
                    <a:lnTo>
                      <a:pt x="99" y="1001"/>
                    </a:lnTo>
                    <a:lnTo>
                      <a:pt x="96" y="1111"/>
                    </a:lnTo>
                    <a:lnTo>
                      <a:pt x="109" y="1107"/>
                    </a:lnTo>
                    <a:lnTo>
                      <a:pt x="122" y="1105"/>
                    </a:lnTo>
                    <a:lnTo>
                      <a:pt x="134" y="1101"/>
                    </a:lnTo>
                    <a:lnTo>
                      <a:pt x="147" y="1097"/>
                    </a:lnTo>
                    <a:lnTo>
                      <a:pt x="160" y="1095"/>
                    </a:lnTo>
                    <a:lnTo>
                      <a:pt x="174" y="1091"/>
                    </a:lnTo>
                    <a:lnTo>
                      <a:pt x="185" y="1089"/>
                    </a:lnTo>
                    <a:lnTo>
                      <a:pt x="199" y="1085"/>
                    </a:lnTo>
                    <a:lnTo>
                      <a:pt x="195" y="1101"/>
                    </a:lnTo>
                    <a:lnTo>
                      <a:pt x="192" y="1117"/>
                    </a:lnTo>
                    <a:lnTo>
                      <a:pt x="188" y="1133"/>
                    </a:lnTo>
                    <a:lnTo>
                      <a:pt x="184" y="1149"/>
                    </a:lnTo>
                    <a:lnTo>
                      <a:pt x="218" y="1151"/>
                    </a:lnTo>
                    <a:lnTo>
                      <a:pt x="256" y="1156"/>
                    </a:lnTo>
                    <a:lnTo>
                      <a:pt x="297" y="1164"/>
                    </a:lnTo>
                    <a:lnTo>
                      <a:pt x="341" y="1173"/>
                    </a:lnTo>
                    <a:lnTo>
                      <a:pt x="385" y="1184"/>
                    </a:lnTo>
                    <a:lnTo>
                      <a:pt x="433" y="1195"/>
                    </a:lnTo>
                    <a:lnTo>
                      <a:pt x="480" y="1206"/>
                    </a:lnTo>
                    <a:lnTo>
                      <a:pt x="527" y="1215"/>
                    </a:lnTo>
                    <a:lnTo>
                      <a:pt x="576" y="1224"/>
                    </a:lnTo>
                    <a:lnTo>
                      <a:pt x="624" y="1230"/>
                    </a:lnTo>
                    <a:lnTo>
                      <a:pt x="672" y="1232"/>
                    </a:lnTo>
                    <a:lnTo>
                      <a:pt x="718" y="1231"/>
                    </a:lnTo>
                    <a:lnTo>
                      <a:pt x="762" y="1226"/>
                    </a:lnTo>
                    <a:lnTo>
                      <a:pt x="804" y="1215"/>
                    </a:lnTo>
                    <a:lnTo>
                      <a:pt x="845" y="1198"/>
                    </a:lnTo>
                    <a:lnTo>
                      <a:pt x="882" y="1174"/>
                    </a:lnTo>
                    <a:lnTo>
                      <a:pt x="882" y="1131"/>
                    </a:lnTo>
                    <a:lnTo>
                      <a:pt x="882" y="1089"/>
                    </a:lnTo>
                    <a:lnTo>
                      <a:pt x="882" y="1046"/>
                    </a:lnTo>
                    <a:lnTo>
                      <a:pt x="882" y="1003"/>
                    </a:lnTo>
                    <a:lnTo>
                      <a:pt x="883" y="968"/>
                    </a:lnTo>
                    <a:lnTo>
                      <a:pt x="885" y="933"/>
                    </a:lnTo>
                    <a:lnTo>
                      <a:pt x="886" y="897"/>
                    </a:lnTo>
                    <a:lnTo>
                      <a:pt x="887" y="861"/>
                    </a:lnTo>
                    <a:lnTo>
                      <a:pt x="878" y="755"/>
                    </a:lnTo>
                    <a:lnTo>
                      <a:pt x="868" y="651"/>
                    </a:lnTo>
                    <a:lnTo>
                      <a:pt x="854" y="552"/>
                    </a:lnTo>
                    <a:lnTo>
                      <a:pt x="839" y="458"/>
                    </a:lnTo>
                    <a:lnTo>
                      <a:pt x="819" y="370"/>
                    </a:lnTo>
                    <a:lnTo>
                      <a:pt x="798" y="291"/>
                    </a:lnTo>
                    <a:lnTo>
                      <a:pt x="773" y="220"/>
                    </a:lnTo>
                    <a:lnTo>
                      <a:pt x="745" y="161"/>
                    </a:lnTo>
                    <a:lnTo>
                      <a:pt x="710" y="146"/>
                    </a:lnTo>
                    <a:lnTo>
                      <a:pt x="673" y="130"/>
                    </a:lnTo>
                    <a:lnTo>
                      <a:pt x="634" y="115"/>
                    </a:lnTo>
                    <a:lnTo>
                      <a:pt x="592" y="101"/>
                    </a:lnTo>
                    <a:lnTo>
                      <a:pt x="547" y="88"/>
                    </a:lnTo>
                    <a:lnTo>
                      <a:pt x="501" y="74"/>
                    </a:lnTo>
                    <a:lnTo>
                      <a:pt x="454" y="62"/>
                    </a:lnTo>
                    <a:lnTo>
                      <a:pt x="406" y="50"/>
                    </a:lnTo>
                    <a:lnTo>
                      <a:pt x="356" y="40"/>
                    </a:lnTo>
                    <a:lnTo>
                      <a:pt x="306" y="30"/>
                    </a:lnTo>
                    <a:lnTo>
                      <a:pt x="255" y="21"/>
                    </a:lnTo>
                    <a:lnTo>
                      <a:pt x="204" y="14"/>
                    </a:lnTo>
                    <a:lnTo>
                      <a:pt x="153" y="7"/>
                    </a:lnTo>
                    <a:lnTo>
                      <a:pt x="101" y="4"/>
                    </a:lnTo>
                    <a:lnTo>
                      <a:pt x="5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A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3" name="Freeform 301">
                <a:extLst>
                  <a:ext uri="{FF2B5EF4-FFF2-40B4-BE49-F238E27FC236}">
                    <a16:creationId xmlns:a16="http://schemas.microsoft.com/office/drawing/2014/main" id="{6D40CF43-F389-E25C-A4D6-9AADC7126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2" y="1819"/>
                <a:ext cx="277" cy="394"/>
              </a:xfrm>
              <a:custGeom>
                <a:avLst/>
                <a:gdLst>
                  <a:gd name="T0" fmla="*/ 29 w 830"/>
                  <a:gd name="T1" fmla="*/ 128 h 1181"/>
                  <a:gd name="T2" fmla="*/ 67 w 830"/>
                  <a:gd name="T3" fmla="*/ 408 h 1181"/>
                  <a:gd name="T4" fmla="*/ 84 w 830"/>
                  <a:gd name="T5" fmla="*/ 686 h 1181"/>
                  <a:gd name="T6" fmla="*/ 86 w 830"/>
                  <a:gd name="T7" fmla="*/ 935 h 1181"/>
                  <a:gd name="T8" fmla="*/ 96 w 830"/>
                  <a:gd name="T9" fmla="*/ 1034 h 1181"/>
                  <a:gd name="T10" fmla="*/ 119 w 830"/>
                  <a:gd name="T11" fmla="*/ 1028 h 1181"/>
                  <a:gd name="T12" fmla="*/ 143 w 830"/>
                  <a:gd name="T13" fmla="*/ 1023 h 1181"/>
                  <a:gd name="T14" fmla="*/ 167 w 830"/>
                  <a:gd name="T15" fmla="*/ 1017 h 1181"/>
                  <a:gd name="T16" fmla="*/ 176 w 830"/>
                  <a:gd name="T17" fmla="*/ 1028 h 1181"/>
                  <a:gd name="T18" fmla="*/ 171 w 830"/>
                  <a:gd name="T19" fmla="*/ 1058 h 1181"/>
                  <a:gd name="T20" fmla="*/ 199 w 830"/>
                  <a:gd name="T21" fmla="*/ 1075 h 1181"/>
                  <a:gd name="T22" fmla="*/ 273 w 830"/>
                  <a:gd name="T23" fmla="*/ 1090 h 1181"/>
                  <a:gd name="T24" fmla="*/ 357 w 830"/>
                  <a:gd name="T25" fmla="*/ 1114 h 1181"/>
                  <a:gd name="T26" fmla="*/ 447 w 830"/>
                  <a:gd name="T27" fmla="*/ 1140 h 1181"/>
                  <a:gd name="T28" fmla="*/ 540 w 830"/>
                  <a:gd name="T29" fmla="*/ 1165 h 1181"/>
                  <a:gd name="T30" fmla="*/ 631 w 830"/>
                  <a:gd name="T31" fmla="*/ 1179 h 1181"/>
                  <a:gd name="T32" fmla="*/ 717 w 830"/>
                  <a:gd name="T33" fmla="*/ 1178 h 1181"/>
                  <a:gd name="T34" fmla="*/ 795 w 830"/>
                  <a:gd name="T35" fmla="*/ 1155 h 1181"/>
                  <a:gd name="T36" fmla="*/ 830 w 830"/>
                  <a:gd name="T37" fmla="*/ 1090 h 1181"/>
                  <a:gd name="T38" fmla="*/ 830 w 830"/>
                  <a:gd name="T39" fmla="*/ 1002 h 1181"/>
                  <a:gd name="T40" fmla="*/ 830 w 830"/>
                  <a:gd name="T41" fmla="*/ 920 h 1181"/>
                  <a:gd name="T42" fmla="*/ 830 w 830"/>
                  <a:gd name="T43" fmla="*/ 846 h 1181"/>
                  <a:gd name="T44" fmla="*/ 822 w 830"/>
                  <a:gd name="T45" fmla="*/ 710 h 1181"/>
                  <a:gd name="T46" fmla="*/ 797 w 830"/>
                  <a:gd name="T47" fmla="*/ 518 h 1181"/>
                  <a:gd name="T48" fmla="*/ 763 w 830"/>
                  <a:gd name="T49" fmla="*/ 349 h 1181"/>
                  <a:gd name="T50" fmla="*/ 719 w 830"/>
                  <a:gd name="T51" fmla="*/ 209 h 1181"/>
                  <a:gd name="T52" fmla="*/ 659 w 830"/>
                  <a:gd name="T53" fmla="*/ 138 h 1181"/>
                  <a:gd name="T54" fmla="*/ 588 w 830"/>
                  <a:gd name="T55" fmla="*/ 111 h 1181"/>
                  <a:gd name="T56" fmla="*/ 510 w 830"/>
                  <a:gd name="T57" fmla="*/ 84 h 1181"/>
                  <a:gd name="T58" fmla="*/ 423 w 830"/>
                  <a:gd name="T59" fmla="*/ 59 h 1181"/>
                  <a:gd name="T60" fmla="*/ 332 w 830"/>
                  <a:gd name="T61" fmla="*/ 37 h 1181"/>
                  <a:gd name="T62" fmla="*/ 238 w 830"/>
                  <a:gd name="T63" fmla="*/ 19 h 1181"/>
                  <a:gd name="T64" fmla="*/ 142 w 830"/>
                  <a:gd name="T65" fmla="*/ 7 h 1181"/>
                  <a:gd name="T66" fmla="*/ 47 w 830"/>
                  <a:gd name="T67" fmla="*/ 1 h 1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0" h="1181">
                    <a:moveTo>
                      <a:pt x="0" y="0"/>
                    </a:moveTo>
                    <a:lnTo>
                      <a:pt x="29" y="128"/>
                    </a:lnTo>
                    <a:lnTo>
                      <a:pt x="51" y="266"/>
                    </a:lnTo>
                    <a:lnTo>
                      <a:pt x="67" y="408"/>
                    </a:lnTo>
                    <a:lnTo>
                      <a:pt x="77" y="549"/>
                    </a:lnTo>
                    <a:lnTo>
                      <a:pt x="84" y="686"/>
                    </a:lnTo>
                    <a:lnTo>
                      <a:pt x="88" y="816"/>
                    </a:lnTo>
                    <a:lnTo>
                      <a:pt x="86" y="935"/>
                    </a:lnTo>
                    <a:lnTo>
                      <a:pt x="84" y="1037"/>
                    </a:lnTo>
                    <a:lnTo>
                      <a:pt x="96" y="1034"/>
                    </a:lnTo>
                    <a:lnTo>
                      <a:pt x="107" y="1030"/>
                    </a:lnTo>
                    <a:lnTo>
                      <a:pt x="119" y="1028"/>
                    </a:lnTo>
                    <a:lnTo>
                      <a:pt x="131" y="1025"/>
                    </a:lnTo>
                    <a:lnTo>
                      <a:pt x="143" y="1023"/>
                    </a:lnTo>
                    <a:lnTo>
                      <a:pt x="155" y="1019"/>
                    </a:lnTo>
                    <a:lnTo>
                      <a:pt x="167" y="1017"/>
                    </a:lnTo>
                    <a:lnTo>
                      <a:pt x="178" y="1013"/>
                    </a:lnTo>
                    <a:lnTo>
                      <a:pt x="176" y="1028"/>
                    </a:lnTo>
                    <a:lnTo>
                      <a:pt x="173" y="1043"/>
                    </a:lnTo>
                    <a:lnTo>
                      <a:pt x="171" y="1058"/>
                    </a:lnTo>
                    <a:lnTo>
                      <a:pt x="167" y="1072"/>
                    </a:lnTo>
                    <a:lnTo>
                      <a:pt x="199" y="1075"/>
                    </a:lnTo>
                    <a:lnTo>
                      <a:pt x="235" y="1081"/>
                    </a:lnTo>
                    <a:lnTo>
                      <a:pt x="273" y="1090"/>
                    </a:lnTo>
                    <a:lnTo>
                      <a:pt x="314" y="1101"/>
                    </a:lnTo>
                    <a:lnTo>
                      <a:pt x="357" y="1114"/>
                    </a:lnTo>
                    <a:lnTo>
                      <a:pt x="402" y="1128"/>
                    </a:lnTo>
                    <a:lnTo>
                      <a:pt x="447" y="1140"/>
                    </a:lnTo>
                    <a:lnTo>
                      <a:pt x="493" y="1154"/>
                    </a:lnTo>
                    <a:lnTo>
                      <a:pt x="540" y="1165"/>
                    </a:lnTo>
                    <a:lnTo>
                      <a:pt x="586" y="1174"/>
                    </a:lnTo>
                    <a:lnTo>
                      <a:pt x="631" y="1179"/>
                    </a:lnTo>
                    <a:lnTo>
                      <a:pt x="675" y="1181"/>
                    </a:lnTo>
                    <a:lnTo>
                      <a:pt x="717" y="1178"/>
                    </a:lnTo>
                    <a:lnTo>
                      <a:pt x="758" y="1169"/>
                    </a:lnTo>
                    <a:lnTo>
                      <a:pt x="795" y="1155"/>
                    </a:lnTo>
                    <a:lnTo>
                      <a:pt x="830" y="1133"/>
                    </a:lnTo>
                    <a:lnTo>
                      <a:pt x="830" y="1090"/>
                    </a:lnTo>
                    <a:lnTo>
                      <a:pt x="830" y="1045"/>
                    </a:lnTo>
                    <a:lnTo>
                      <a:pt x="830" y="1002"/>
                    </a:lnTo>
                    <a:lnTo>
                      <a:pt x="830" y="957"/>
                    </a:lnTo>
                    <a:lnTo>
                      <a:pt x="830" y="920"/>
                    </a:lnTo>
                    <a:lnTo>
                      <a:pt x="830" y="883"/>
                    </a:lnTo>
                    <a:lnTo>
                      <a:pt x="830" y="846"/>
                    </a:lnTo>
                    <a:lnTo>
                      <a:pt x="830" y="810"/>
                    </a:lnTo>
                    <a:lnTo>
                      <a:pt x="822" y="710"/>
                    </a:lnTo>
                    <a:lnTo>
                      <a:pt x="811" y="612"/>
                    </a:lnTo>
                    <a:lnTo>
                      <a:pt x="797" y="518"/>
                    </a:lnTo>
                    <a:lnTo>
                      <a:pt x="782" y="430"/>
                    </a:lnTo>
                    <a:lnTo>
                      <a:pt x="763" y="349"/>
                    </a:lnTo>
                    <a:lnTo>
                      <a:pt x="742" y="274"/>
                    </a:lnTo>
                    <a:lnTo>
                      <a:pt x="719" y="209"/>
                    </a:lnTo>
                    <a:lnTo>
                      <a:pt x="691" y="153"/>
                    </a:lnTo>
                    <a:lnTo>
                      <a:pt x="659" y="138"/>
                    </a:lnTo>
                    <a:lnTo>
                      <a:pt x="625" y="125"/>
                    </a:lnTo>
                    <a:lnTo>
                      <a:pt x="588" y="111"/>
                    </a:lnTo>
                    <a:lnTo>
                      <a:pt x="550" y="96"/>
                    </a:lnTo>
                    <a:lnTo>
                      <a:pt x="510" y="84"/>
                    </a:lnTo>
                    <a:lnTo>
                      <a:pt x="466" y="71"/>
                    </a:lnTo>
                    <a:lnTo>
                      <a:pt x="423" y="59"/>
                    </a:lnTo>
                    <a:lnTo>
                      <a:pt x="378" y="48"/>
                    </a:lnTo>
                    <a:lnTo>
                      <a:pt x="332" y="37"/>
                    </a:lnTo>
                    <a:lnTo>
                      <a:pt x="285" y="28"/>
                    </a:lnTo>
                    <a:lnTo>
                      <a:pt x="238" y="19"/>
                    </a:lnTo>
                    <a:lnTo>
                      <a:pt x="190" y="13"/>
                    </a:lnTo>
                    <a:lnTo>
                      <a:pt x="142" y="7"/>
                    </a:lnTo>
                    <a:lnTo>
                      <a:pt x="94" y="3"/>
                    </a:lnTo>
                    <a:lnTo>
                      <a:pt x="47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4" name="Freeform 302">
                <a:extLst>
                  <a:ext uri="{FF2B5EF4-FFF2-40B4-BE49-F238E27FC236}">
                    <a16:creationId xmlns:a16="http://schemas.microsoft.com/office/drawing/2014/main" id="{2A04496B-97DA-CEE2-1CDF-DA48B0723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0" y="1822"/>
                <a:ext cx="260" cy="377"/>
              </a:xfrm>
              <a:custGeom>
                <a:avLst/>
                <a:gdLst>
                  <a:gd name="T0" fmla="*/ 27 w 780"/>
                  <a:gd name="T1" fmla="*/ 120 h 1131"/>
                  <a:gd name="T2" fmla="*/ 61 w 780"/>
                  <a:gd name="T3" fmla="*/ 379 h 1131"/>
                  <a:gd name="T4" fmla="*/ 74 w 780"/>
                  <a:gd name="T5" fmla="*/ 639 h 1131"/>
                  <a:gd name="T6" fmla="*/ 75 w 780"/>
                  <a:gd name="T7" fmla="*/ 870 h 1131"/>
                  <a:gd name="T8" fmla="*/ 83 w 780"/>
                  <a:gd name="T9" fmla="*/ 962 h 1131"/>
                  <a:gd name="T10" fmla="*/ 105 w 780"/>
                  <a:gd name="T11" fmla="*/ 956 h 1131"/>
                  <a:gd name="T12" fmla="*/ 128 w 780"/>
                  <a:gd name="T13" fmla="*/ 951 h 1131"/>
                  <a:gd name="T14" fmla="*/ 150 w 780"/>
                  <a:gd name="T15" fmla="*/ 944 h 1131"/>
                  <a:gd name="T16" fmla="*/ 158 w 780"/>
                  <a:gd name="T17" fmla="*/ 956 h 1131"/>
                  <a:gd name="T18" fmla="*/ 151 w 780"/>
                  <a:gd name="T19" fmla="*/ 984 h 1131"/>
                  <a:gd name="T20" fmla="*/ 179 w 780"/>
                  <a:gd name="T21" fmla="*/ 1000 h 1131"/>
                  <a:gd name="T22" fmla="*/ 249 w 780"/>
                  <a:gd name="T23" fmla="*/ 1016 h 1131"/>
                  <a:gd name="T24" fmla="*/ 329 w 780"/>
                  <a:gd name="T25" fmla="*/ 1045 h 1131"/>
                  <a:gd name="T26" fmla="*/ 416 w 780"/>
                  <a:gd name="T27" fmla="*/ 1077 h 1131"/>
                  <a:gd name="T28" fmla="*/ 504 w 780"/>
                  <a:gd name="T29" fmla="*/ 1106 h 1131"/>
                  <a:gd name="T30" fmla="*/ 590 w 780"/>
                  <a:gd name="T31" fmla="*/ 1126 h 1131"/>
                  <a:gd name="T32" fmla="*/ 673 w 780"/>
                  <a:gd name="T33" fmla="*/ 1131 h 1131"/>
                  <a:gd name="T34" fmla="*/ 747 w 780"/>
                  <a:gd name="T35" fmla="*/ 1114 h 1131"/>
                  <a:gd name="T36" fmla="*/ 780 w 780"/>
                  <a:gd name="T37" fmla="*/ 1048 h 1131"/>
                  <a:gd name="T38" fmla="*/ 780 w 780"/>
                  <a:gd name="T39" fmla="*/ 958 h 1131"/>
                  <a:gd name="T40" fmla="*/ 778 w 780"/>
                  <a:gd name="T41" fmla="*/ 874 h 1131"/>
                  <a:gd name="T42" fmla="*/ 776 w 780"/>
                  <a:gd name="T43" fmla="*/ 796 h 1131"/>
                  <a:gd name="T44" fmla="*/ 765 w 780"/>
                  <a:gd name="T45" fmla="*/ 662 h 1131"/>
                  <a:gd name="T46" fmla="*/ 742 w 780"/>
                  <a:gd name="T47" fmla="*/ 485 h 1131"/>
                  <a:gd name="T48" fmla="*/ 709 w 780"/>
                  <a:gd name="T49" fmla="*/ 327 h 1131"/>
                  <a:gd name="T50" fmla="*/ 665 w 780"/>
                  <a:gd name="T51" fmla="*/ 198 h 1131"/>
                  <a:gd name="T52" fmla="*/ 610 w 780"/>
                  <a:gd name="T53" fmla="*/ 133 h 1131"/>
                  <a:gd name="T54" fmla="*/ 546 w 780"/>
                  <a:gd name="T55" fmla="*/ 107 h 1131"/>
                  <a:gd name="T56" fmla="*/ 472 w 780"/>
                  <a:gd name="T57" fmla="*/ 81 h 1131"/>
                  <a:gd name="T58" fmla="*/ 392 w 780"/>
                  <a:gd name="T59" fmla="*/ 57 h 1131"/>
                  <a:gd name="T60" fmla="*/ 308 w 780"/>
                  <a:gd name="T61" fmla="*/ 36 h 1131"/>
                  <a:gd name="T62" fmla="*/ 220 w 780"/>
                  <a:gd name="T63" fmla="*/ 20 h 1131"/>
                  <a:gd name="T64" fmla="*/ 132 w 780"/>
                  <a:gd name="T65" fmla="*/ 8 h 1131"/>
                  <a:gd name="T66" fmla="*/ 44 w 780"/>
                  <a:gd name="T67" fmla="*/ 2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80" h="1131">
                    <a:moveTo>
                      <a:pt x="0" y="0"/>
                    </a:moveTo>
                    <a:lnTo>
                      <a:pt x="27" y="120"/>
                    </a:lnTo>
                    <a:lnTo>
                      <a:pt x="46" y="248"/>
                    </a:lnTo>
                    <a:lnTo>
                      <a:pt x="61" y="379"/>
                    </a:lnTo>
                    <a:lnTo>
                      <a:pt x="70" y="511"/>
                    </a:lnTo>
                    <a:lnTo>
                      <a:pt x="74" y="639"/>
                    </a:lnTo>
                    <a:lnTo>
                      <a:pt x="76" y="760"/>
                    </a:lnTo>
                    <a:lnTo>
                      <a:pt x="75" y="870"/>
                    </a:lnTo>
                    <a:lnTo>
                      <a:pt x="73" y="964"/>
                    </a:lnTo>
                    <a:lnTo>
                      <a:pt x="83" y="962"/>
                    </a:lnTo>
                    <a:lnTo>
                      <a:pt x="95" y="958"/>
                    </a:lnTo>
                    <a:lnTo>
                      <a:pt x="105" y="956"/>
                    </a:lnTo>
                    <a:lnTo>
                      <a:pt x="117" y="953"/>
                    </a:lnTo>
                    <a:lnTo>
                      <a:pt x="128" y="951"/>
                    </a:lnTo>
                    <a:lnTo>
                      <a:pt x="138" y="947"/>
                    </a:lnTo>
                    <a:lnTo>
                      <a:pt x="150" y="944"/>
                    </a:lnTo>
                    <a:lnTo>
                      <a:pt x="161" y="942"/>
                    </a:lnTo>
                    <a:lnTo>
                      <a:pt x="158" y="956"/>
                    </a:lnTo>
                    <a:lnTo>
                      <a:pt x="155" y="969"/>
                    </a:lnTo>
                    <a:lnTo>
                      <a:pt x="151" y="984"/>
                    </a:lnTo>
                    <a:lnTo>
                      <a:pt x="149" y="998"/>
                    </a:lnTo>
                    <a:lnTo>
                      <a:pt x="179" y="1000"/>
                    </a:lnTo>
                    <a:lnTo>
                      <a:pt x="213" y="1006"/>
                    </a:lnTo>
                    <a:lnTo>
                      <a:pt x="249" y="1016"/>
                    </a:lnTo>
                    <a:lnTo>
                      <a:pt x="288" y="1030"/>
                    </a:lnTo>
                    <a:lnTo>
                      <a:pt x="329" y="1045"/>
                    </a:lnTo>
                    <a:lnTo>
                      <a:pt x="371" y="1061"/>
                    </a:lnTo>
                    <a:lnTo>
                      <a:pt x="416" y="1077"/>
                    </a:lnTo>
                    <a:lnTo>
                      <a:pt x="459" y="1092"/>
                    </a:lnTo>
                    <a:lnTo>
                      <a:pt x="504" y="1106"/>
                    </a:lnTo>
                    <a:lnTo>
                      <a:pt x="548" y="1118"/>
                    </a:lnTo>
                    <a:lnTo>
                      <a:pt x="590" y="1126"/>
                    </a:lnTo>
                    <a:lnTo>
                      <a:pt x="632" y="1131"/>
                    </a:lnTo>
                    <a:lnTo>
                      <a:pt x="673" y="1131"/>
                    </a:lnTo>
                    <a:lnTo>
                      <a:pt x="711" y="1126"/>
                    </a:lnTo>
                    <a:lnTo>
                      <a:pt x="747" y="1114"/>
                    </a:lnTo>
                    <a:lnTo>
                      <a:pt x="780" y="1094"/>
                    </a:lnTo>
                    <a:lnTo>
                      <a:pt x="780" y="1048"/>
                    </a:lnTo>
                    <a:lnTo>
                      <a:pt x="780" y="1003"/>
                    </a:lnTo>
                    <a:lnTo>
                      <a:pt x="780" y="958"/>
                    </a:lnTo>
                    <a:lnTo>
                      <a:pt x="780" y="912"/>
                    </a:lnTo>
                    <a:lnTo>
                      <a:pt x="778" y="874"/>
                    </a:lnTo>
                    <a:lnTo>
                      <a:pt x="777" y="834"/>
                    </a:lnTo>
                    <a:lnTo>
                      <a:pt x="776" y="796"/>
                    </a:lnTo>
                    <a:lnTo>
                      <a:pt x="774" y="756"/>
                    </a:lnTo>
                    <a:lnTo>
                      <a:pt x="765" y="662"/>
                    </a:lnTo>
                    <a:lnTo>
                      <a:pt x="755" y="572"/>
                    </a:lnTo>
                    <a:lnTo>
                      <a:pt x="742" y="485"/>
                    </a:lnTo>
                    <a:lnTo>
                      <a:pt x="726" y="402"/>
                    </a:lnTo>
                    <a:lnTo>
                      <a:pt x="709" y="327"/>
                    </a:lnTo>
                    <a:lnTo>
                      <a:pt x="688" y="259"/>
                    </a:lnTo>
                    <a:lnTo>
                      <a:pt x="665" y="198"/>
                    </a:lnTo>
                    <a:lnTo>
                      <a:pt x="639" y="146"/>
                    </a:lnTo>
                    <a:lnTo>
                      <a:pt x="610" y="133"/>
                    </a:lnTo>
                    <a:lnTo>
                      <a:pt x="579" y="119"/>
                    </a:lnTo>
                    <a:lnTo>
                      <a:pt x="546" y="107"/>
                    </a:lnTo>
                    <a:lnTo>
                      <a:pt x="510" y="93"/>
                    </a:lnTo>
                    <a:lnTo>
                      <a:pt x="472" y="81"/>
                    </a:lnTo>
                    <a:lnTo>
                      <a:pt x="433" y="68"/>
                    </a:lnTo>
                    <a:lnTo>
                      <a:pt x="392" y="57"/>
                    </a:lnTo>
                    <a:lnTo>
                      <a:pt x="351" y="46"/>
                    </a:lnTo>
                    <a:lnTo>
                      <a:pt x="308" y="36"/>
                    </a:lnTo>
                    <a:lnTo>
                      <a:pt x="264" y="28"/>
                    </a:lnTo>
                    <a:lnTo>
                      <a:pt x="220" y="20"/>
                    </a:lnTo>
                    <a:lnTo>
                      <a:pt x="176" y="13"/>
                    </a:lnTo>
                    <a:lnTo>
                      <a:pt x="132" y="8"/>
                    </a:lnTo>
                    <a:lnTo>
                      <a:pt x="87" y="4"/>
                    </a:lnTo>
                    <a:lnTo>
                      <a:pt x="4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B7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5" name="Freeform 303">
                <a:extLst>
                  <a:ext uri="{FF2B5EF4-FFF2-40B4-BE49-F238E27FC236}">
                    <a16:creationId xmlns:a16="http://schemas.microsoft.com/office/drawing/2014/main" id="{D030FB48-83DB-BDBF-7BC0-4E7450469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7" y="1825"/>
                <a:ext cx="243" cy="362"/>
              </a:xfrm>
              <a:custGeom>
                <a:avLst/>
                <a:gdLst>
                  <a:gd name="T0" fmla="*/ 23 w 728"/>
                  <a:gd name="T1" fmla="*/ 110 h 1085"/>
                  <a:gd name="T2" fmla="*/ 54 w 728"/>
                  <a:gd name="T3" fmla="*/ 349 h 1085"/>
                  <a:gd name="T4" fmla="*/ 64 w 728"/>
                  <a:gd name="T5" fmla="*/ 590 h 1085"/>
                  <a:gd name="T6" fmla="*/ 63 w 728"/>
                  <a:gd name="T7" fmla="*/ 803 h 1085"/>
                  <a:gd name="T8" fmla="*/ 71 w 728"/>
                  <a:gd name="T9" fmla="*/ 888 h 1085"/>
                  <a:gd name="T10" fmla="*/ 91 w 728"/>
                  <a:gd name="T11" fmla="*/ 883 h 1085"/>
                  <a:gd name="T12" fmla="*/ 110 w 728"/>
                  <a:gd name="T13" fmla="*/ 877 h 1085"/>
                  <a:gd name="T14" fmla="*/ 130 w 728"/>
                  <a:gd name="T15" fmla="*/ 872 h 1085"/>
                  <a:gd name="T16" fmla="*/ 138 w 728"/>
                  <a:gd name="T17" fmla="*/ 882 h 1085"/>
                  <a:gd name="T18" fmla="*/ 133 w 728"/>
                  <a:gd name="T19" fmla="*/ 908 h 1085"/>
                  <a:gd name="T20" fmla="*/ 158 w 728"/>
                  <a:gd name="T21" fmla="*/ 923 h 1085"/>
                  <a:gd name="T22" fmla="*/ 223 w 728"/>
                  <a:gd name="T23" fmla="*/ 943 h 1085"/>
                  <a:gd name="T24" fmla="*/ 299 w 728"/>
                  <a:gd name="T25" fmla="*/ 975 h 1085"/>
                  <a:gd name="T26" fmla="*/ 382 w 728"/>
                  <a:gd name="T27" fmla="*/ 1012 h 1085"/>
                  <a:gd name="T28" fmla="*/ 466 w 728"/>
                  <a:gd name="T29" fmla="*/ 1048 h 1085"/>
                  <a:gd name="T30" fmla="*/ 551 w 728"/>
                  <a:gd name="T31" fmla="*/ 1074 h 1085"/>
                  <a:gd name="T32" fmla="*/ 628 w 728"/>
                  <a:gd name="T33" fmla="*/ 1085 h 1085"/>
                  <a:gd name="T34" fmla="*/ 698 w 728"/>
                  <a:gd name="T35" fmla="*/ 1071 h 1085"/>
                  <a:gd name="T36" fmla="*/ 728 w 728"/>
                  <a:gd name="T37" fmla="*/ 1007 h 1085"/>
                  <a:gd name="T38" fmla="*/ 728 w 728"/>
                  <a:gd name="T39" fmla="*/ 913 h 1085"/>
                  <a:gd name="T40" fmla="*/ 725 w 728"/>
                  <a:gd name="T41" fmla="*/ 825 h 1085"/>
                  <a:gd name="T42" fmla="*/ 721 w 728"/>
                  <a:gd name="T43" fmla="*/ 744 h 1085"/>
                  <a:gd name="T44" fmla="*/ 710 w 728"/>
                  <a:gd name="T45" fmla="*/ 616 h 1085"/>
                  <a:gd name="T46" fmla="*/ 686 w 728"/>
                  <a:gd name="T47" fmla="*/ 450 h 1085"/>
                  <a:gd name="T48" fmla="*/ 653 w 728"/>
                  <a:gd name="T49" fmla="*/ 306 h 1085"/>
                  <a:gd name="T50" fmla="*/ 611 w 728"/>
                  <a:gd name="T51" fmla="*/ 186 h 1085"/>
                  <a:gd name="T52" fmla="*/ 560 w 728"/>
                  <a:gd name="T53" fmla="*/ 126 h 1085"/>
                  <a:gd name="T54" fmla="*/ 502 w 728"/>
                  <a:gd name="T55" fmla="*/ 100 h 1085"/>
                  <a:gd name="T56" fmla="*/ 435 w 728"/>
                  <a:gd name="T57" fmla="*/ 77 h 1085"/>
                  <a:gd name="T58" fmla="*/ 361 w 728"/>
                  <a:gd name="T59" fmla="*/ 54 h 1085"/>
                  <a:gd name="T60" fmla="*/ 284 w 728"/>
                  <a:gd name="T61" fmla="*/ 35 h 1085"/>
                  <a:gd name="T62" fmla="*/ 202 w 728"/>
                  <a:gd name="T63" fmla="*/ 19 h 1085"/>
                  <a:gd name="T64" fmla="*/ 121 w 728"/>
                  <a:gd name="T65" fmla="*/ 7 h 1085"/>
                  <a:gd name="T66" fmla="*/ 39 w 728"/>
                  <a:gd name="T67" fmla="*/ 1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8" h="1085">
                    <a:moveTo>
                      <a:pt x="0" y="0"/>
                    </a:moveTo>
                    <a:lnTo>
                      <a:pt x="23" y="110"/>
                    </a:lnTo>
                    <a:lnTo>
                      <a:pt x="41" y="228"/>
                    </a:lnTo>
                    <a:lnTo>
                      <a:pt x="54" y="349"/>
                    </a:lnTo>
                    <a:lnTo>
                      <a:pt x="60" y="471"/>
                    </a:lnTo>
                    <a:lnTo>
                      <a:pt x="64" y="590"/>
                    </a:lnTo>
                    <a:lnTo>
                      <a:pt x="66" y="702"/>
                    </a:lnTo>
                    <a:lnTo>
                      <a:pt x="63" y="803"/>
                    </a:lnTo>
                    <a:lnTo>
                      <a:pt x="60" y="891"/>
                    </a:lnTo>
                    <a:lnTo>
                      <a:pt x="71" y="888"/>
                    </a:lnTo>
                    <a:lnTo>
                      <a:pt x="80" y="886"/>
                    </a:lnTo>
                    <a:lnTo>
                      <a:pt x="91" y="883"/>
                    </a:lnTo>
                    <a:lnTo>
                      <a:pt x="101" y="880"/>
                    </a:lnTo>
                    <a:lnTo>
                      <a:pt x="110" y="877"/>
                    </a:lnTo>
                    <a:lnTo>
                      <a:pt x="121" y="875"/>
                    </a:lnTo>
                    <a:lnTo>
                      <a:pt x="130" y="872"/>
                    </a:lnTo>
                    <a:lnTo>
                      <a:pt x="140" y="870"/>
                    </a:lnTo>
                    <a:lnTo>
                      <a:pt x="138" y="882"/>
                    </a:lnTo>
                    <a:lnTo>
                      <a:pt x="135" y="896"/>
                    </a:lnTo>
                    <a:lnTo>
                      <a:pt x="133" y="908"/>
                    </a:lnTo>
                    <a:lnTo>
                      <a:pt x="130" y="921"/>
                    </a:lnTo>
                    <a:lnTo>
                      <a:pt x="158" y="923"/>
                    </a:lnTo>
                    <a:lnTo>
                      <a:pt x="189" y="930"/>
                    </a:lnTo>
                    <a:lnTo>
                      <a:pt x="223" y="943"/>
                    </a:lnTo>
                    <a:lnTo>
                      <a:pt x="261" y="958"/>
                    </a:lnTo>
                    <a:lnTo>
                      <a:pt x="299" y="975"/>
                    </a:lnTo>
                    <a:lnTo>
                      <a:pt x="340" y="994"/>
                    </a:lnTo>
                    <a:lnTo>
                      <a:pt x="382" y="1012"/>
                    </a:lnTo>
                    <a:lnTo>
                      <a:pt x="424" y="1031"/>
                    </a:lnTo>
                    <a:lnTo>
                      <a:pt x="466" y="1048"/>
                    </a:lnTo>
                    <a:lnTo>
                      <a:pt x="508" y="1063"/>
                    </a:lnTo>
                    <a:lnTo>
                      <a:pt x="551" y="1074"/>
                    </a:lnTo>
                    <a:lnTo>
                      <a:pt x="590" y="1081"/>
                    </a:lnTo>
                    <a:lnTo>
                      <a:pt x="628" y="1085"/>
                    </a:lnTo>
                    <a:lnTo>
                      <a:pt x="665" y="1081"/>
                    </a:lnTo>
                    <a:lnTo>
                      <a:pt x="698" y="1071"/>
                    </a:lnTo>
                    <a:lnTo>
                      <a:pt x="728" y="1054"/>
                    </a:lnTo>
                    <a:lnTo>
                      <a:pt x="728" y="1007"/>
                    </a:lnTo>
                    <a:lnTo>
                      <a:pt x="728" y="960"/>
                    </a:lnTo>
                    <a:lnTo>
                      <a:pt x="728" y="913"/>
                    </a:lnTo>
                    <a:lnTo>
                      <a:pt x="728" y="866"/>
                    </a:lnTo>
                    <a:lnTo>
                      <a:pt x="725" y="825"/>
                    </a:lnTo>
                    <a:lnTo>
                      <a:pt x="723" y="784"/>
                    </a:lnTo>
                    <a:lnTo>
                      <a:pt x="721" y="744"/>
                    </a:lnTo>
                    <a:lnTo>
                      <a:pt x="719" y="703"/>
                    </a:lnTo>
                    <a:lnTo>
                      <a:pt x="710" y="616"/>
                    </a:lnTo>
                    <a:lnTo>
                      <a:pt x="699" y="532"/>
                    </a:lnTo>
                    <a:lnTo>
                      <a:pt x="686" y="450"/>
                    </a:lnTo>
                    <a:lnTo>
                      <a:pt x="670" y="375"/>
                    </a:lnTo>
                    <a:lnTo>
                      <a:pt x="653" y="306"/>
                    </a:lnTo>
                    <a:lnTo>
                      <a:pt x="633" y="241"/>
                    </a:lnTo>
                    <a:lnTo>
                      <a:pt x="611" y="186"/>
                    </a:lnTo>
                    <a:lnTo>
                      <a:pt x="586" y="139"/>
                    </a:lnTo>
                    <a:lnTo>
                      <a:pt x="560" y="126"/>
                    </a:lnTo>
                    <a:lnTo>
                      <a:pt x="532" y="113"/>
                    </a:lnTo>
                    <a:lnTo>
                      <a:pt x="502" y="100"/>
                    </a:lnTo>
                    <a:lnTo>
                      <a:pt x="469" y="88"/>
                    </a:lnTo>
                    <a:lnTo>
                      <a:pt x="435" y="77"/>
                    </a:lnTo>
                    <a:lnTo>
                      <a:pt x="399" y="64"/>
                    </a:lnTo>
                    <a:lnTo>
                      <a:pt x="361" y="54"/>
                    </a:lnTo>
                    <a:lnTo>
                      <a:pt x="323" y="43"/>
                    </a:lnTo>
                    <a:lnTo>
                      <a:pt x="284" y="35"/>
                    </a:lnTo>
                    <a:lnTo>
                      <a:pt x="243" y="26"/>
                    </a:lnTo>
                    <a:lnTo>
                      <a:pt x="202" y="19"/>
                    </a:lnTo>
                    <a:lnTo>
                      <a:pt x="161" y="12"/>
                    </a:lnTo>
                    <a:lnTo>
                      <a:pt x="121" y="7"/>
                    </a:lnTo>
                    <a:lnTo>
                      <a:pt x="80" y="4"/>
                    </a:lnTo>
                    <a:lnTo>
                      <a:pt x="39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B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6" name="Freeform 304">
                <a:extLst>
                  <a:ext uri="{FF2B5EF4-FFF2-40B4-BE49-F238E27FC236}">
                    <a16:creationId xmlns:a16="http://schemas.microsoft.com/office/drawing/2014/main" id="{2373C994-AB32-E5A7-EB13-D96E62587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5" y="1827"/>
                <a:ext cx="225" cy="347"/>
              </a:xfrm>
              <a:custGeom>
                <a:avLst/>
                <a:gdLst>
                  <a:gd name="T0" fmla="*/ 21 w 677"/>
                  <a:gd name="T1" fmla="*/ 101 h 1040"/>
                  <a:gd name="T2" fmla="*/ 48 w 677"/>
                  <a:gd name="T3" fmla="*/ 321 h 1040"/>
                  <a:gd name="T4" fmla="*/ 54 w 677"/>
                  <a:gd name="T5" fmla="*/ 542 h 1040"/>
                  <a:gd name="T6" fmla="*/ 52 w 677"/>
                  <a:gd name="T7" fmla="*/ 739 h 1040"/>
                  <a:gd name="T8" fmla="*/ 58 w 677"/>
                  <a:gd name="T9" fmla="*/ 816 h 1040"/>
                  <a:gd name="T10" fmla="*/ 77 w 677"/>
                  <a:gd name="T11" fmla="*/ 811 h 1040"/>
                  <a:gd name="T12" fmla="*/ 95 w 677"/>
                  <a:gd name="T13" fmla="*/ 807 h 1040"/>
                  <a:gd name="T14" fmla="*/ 113 w 677"/>
                  <a:gd name="T15" fmla="*/ 802 h 1040"/>
                  <a:gd name="T16" fmla="*/ 120 w 677"/>
                  <a:gd name="T17" fmla="*/ 812 h 1040"/>
                  <a:gd name="T18" fmla="*/ 115 w 677"/>
                  <a:gd name="T19" fmla="*/ 834 h 1040"/>
                  <a:gd name="T20" fmla="*/ 138 w 677"/>
                  <a:gd name="T21" fmla="*/ 849 h 1040"/>
                  <a:gd name="T22" fmla="*/ 200 w 677"/>
                  <a:gd name="T23" fmla="*/ 871 h 1040"/>
                  <a:gd name="T24" fmla="*/ 272 w 677"/>
                  <a:gd name="T25" fmla="*/ 906 h 1040"/>
                  <a:gd name="T26" fmla="*/ 350 w 677"/>
                  <a:gd name="T27" fmla="*/ 949 h 1040"/>
                  <a:gd name="T28" fmla="*/ 431 w 677"/>
                  <a:gd name="T29" fmla="*/ 990 h 1040"/>
                  <a:gd name="T30" fmla="*/ 510 w 677"/>
                  <a:gd name="T31" fmla="*/ 1024 h 1040"/>
                  <a:gd name="T32" fmla="*/ 585 w 677"/>
                  <a:gd name="T33" fmla="*/ 1040 h 1040"/>
                  <a:gd name="T34" fmla="*/ 650 w 677"/>
                  <a:gd name="T35" fmla="*/ 1031 h 1040"/>
                  <a:gd name="T36" fmla="*/ 677 w 677"/>
                  <a:gd name="T37" fmla="*/ 967 h 1040"/>
                  <a:gd name="T38" fmla="*/ 677 w 677"/>
                  <a:gd name="T39" fmla="*/ 870 h 1040"/>
                  <a:gd name="T40" fmla="*/ 673 w 677"/>
                  <a:gd name="T41" fmla="*/ 780 h 1040"/>
                  <a:gd name="T42" fmla="*/ 665 w 677"/>
                  <a:gd name="T43" fmla="*/ 695 h 1040"/>
                  <a:gd name="T44" fmla="*/ 654 w 677"/>
                  <a:gd name="T45" fmla="*/ 571 h 1040"/>
                  <a:gd name="T46" fmla="*/ 629 w 677"/>
                  <a:gd name="T47" fmla="*/ 419 h 1040"/>
                  <a:gd name="T48" fmla="*/ 597 w 677"/>
                  <a:gd name="T49" fmla="*/ 285 h 1040"/>
                  <a:gd name="T50" fmla="*/ 556 w 677"/>
                  <a:gd name="T51" fmla="*/ 176 h 1040"/>
                  <a:gd name="T52" fmla="*/ 510 w 677"/>
                  <a:gd name="T53" fmla="*/ 120 h 1040"/>
                  <a:gd name="T54" fmla="*/ 458 w 677"/>
                  <a:gd name="T55" fmla="*/ 97 h 1040"/>
                  <a:gd name="T56" fmla="*/ 397 w 677"/>
                  <a:gd name="T57" fmla="*/ 75 h 1040"/>
                  <a:gd name="T58" fmla="*/ 332 w 677"/>
                  <a:gd name="T59" fmla="*/ 52 h 1040"/>
                  <a:gd name="T60" fmla="*/ 261 w 677"/>
                  <a:gd name="T61" fmla="*/ 34 h 1040"/>
                  <a:gd name="T62" fmla="*/ 186 w 677"/>
                  <a:gd name="T63" fmla="*/ 19 h 1040"/>
                  <a:gd name="T64" fmla="*/ 111 w 677"/>
                  <a:gd name="T65" fmla="*/ 8 h 1040"/>
                  <a:gd name="T66" fmla="*/ 37 w 677"/>
                  <a:gd name="T67" fmla="*/ 2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77" h="1040">
                    <a:moveTo>
                      <a:pt x="0" y="0"/>
                    </a:moveTo>
                    <a:lnTo>
                      <a:pt x="21" y="101"/>
                    </a:lnTo>
                    <a:lnTo>
                      <a:pt x="37" y="210"/>
                    </a:lnTo>
                    <a:lnTo>
                      <a:pt x="48" y="321"/>
                    </a:lnTo>
                    <a:lnTo>
                      <a:pt x="53" y="433"/>
                    </a:lnTo>
                    <a:lnTo>
                      <a:pt x="54" y="542"/>
                    </a:lnTo>
                    <a:lnTo>
                      <a:pt x="54" y="645"/>
                    </a:lnTo>
                    <a:lnTo>
                      <a:pt x="52" y="739"/>
                    </a:lnTo>
                    <a:lnTo>
                      <a:pt x="49" y="818"/>
                    </a:lnTo>
                    <a:lnTo>
                      <a:pt x="58" y="816"/>
                    </a:lnTo>
                    <a:lnTo>
                      <a:pt x="67" y="813"/>
                    </a:lnTo>
                    <a:lnTo>
                      <a:pt x="77" y="811"/>
                    </a:lnTo>
                    <a:lnTo>
                      <a:pt x="86" y="808"/>
                    </a:lnTo>
                    <a:lnTo>
                      <a:pt x="95" y="807"/>
                    </a:lnTo>
                    <a:lnTo>
                      <a:pt x="104" y="805"/>
                    </a:lnTo>
                    <a:lnTo>
                      <a:pt x="113" y="802"/>
                    </a:lnTo>
                    <a:lnTo>
                      <a:pt x="123" y="800"/>
                    </a:lnTo>
                    <a:lnTo>
                      <a:pt x="120" y="812"/>
                    </a:lnTo>
                    <a:lnTo>
                      <a:pt x="117" y="823"/>
                    </a:lnTo>
                    <a:lnTo>
                      <a:pt x="115" y="834"/>
                    </a:lnTo>
                    <a:lnTo>
                      <a:pt x="112" y="847"/>
                    </a:lnTo>
                    <a:lnTo>
                      <a:pt x="138" y="849"/>
                    </a:lnTo>
                    <a:lnTo>
                      <a:pt x="167" y="858"/>
                    </a:lnTo>
                    <a:lnTo>
                      <a:pt x="200" y="871"/>
                    </a:lnTo>
                    <a:lnTo>
                      <a:pt x="234" y="888"/>
                    </a:lnTo>
                    <a:lnTo>
                      <a:pt x="272" y="906"/>
                    </a:lnTo>
                    <a:lnTo>
                      <a:pt x="311" y="927"/>
                    </a:lnTo>
                    <a:lnTo>
                      <a:pt x="350" y="949"/>
                    </a:lnTo>
                    <a:lnTo>
                      <a:pt x="391" y="970"/>
                    </a:lnTo>
                    <a:lnTo>
                      <a:pt x="431" y="990"/>
                    </a:lnTo>
                    <a:lnTo>
                      <a:pt x="471" y="1009"/>
                    </a:lnTo>
                    <a:lnTo>
                      <a:pt x="510" y="1024"/>
                    </a:lnTo>
                    <a:lnTo>
                      <a:pt x="548" y="1034"/>
                    </a:lnTo>
                    <a:lnTo>
                      <a:pt x="585" y="1040"/>
                    </a:lnTo>
                    <a:lnTo>
                      <a:pt x="618" y="1039"/>
                    </a:lnTo>
                    <a:lnTo>
                      <a:pt x="650" y="1031"/>
                    </a:lnTo>
                    <a:lnTo>
                      <a:pt x="677" y="1016"/>
                    </a:lnTo>
                    <a:lnTo>
                      <a:pt x="677" y="967"/>
                    </a:lnTo>
                    <a:lnTo>
                      <a:pt x="677" y="919"/>
                    </a:lnTo>
                    <a:lnTo>
                      <a:pt x="677" y="870"/>
                    </a:lnTo>
                    <a:lnTo>
                      <a:pt x="677" y="822"/>
                    </a:lnTo>
                    <a:lnTo>
                      <a:pt x="673" y="780"/>
                    </a:lnTo>
                    <a:lnTo>
                      <a:pt x="669" y="737"/>
                    </a:lnTo>
                    <a:lnTo>
                      <a:pt x="665" y="695"/>
                    </a:lnTo>
                    <a:lnTo>
                      <a:pt x="663" y="651"/>
                    </a:lnTo>
                    <a:lnTo>
                      <a:pt x="654" y="571"/>
                    </a:lnTo>
                    <a:lnTo>
                      <a:pt x="642" y="493"/>
                    </a:lnTo>
                    <a:lnTo>
                      <a:pt x="629" y="419"/>
                    </a:lnTo>
                    <a:lnTo>
                      <a:pt x="614" y="349"/>
                    </a:lnTo>
                    <a:lnTo>
                      <a:pt x="597" y="285"/>
                    </a:lnTo>
                    <a:lnTo>
                      <a:pt x="579" y="227"/>
                    </a:lnTo>
                    <a:lnTo>
                      <a:pt x="556" y="176"/>
                    </a:lnTo>
                    <a:lnTo>
                      <a:pt x="533" y="133"/>
                    </a:lnTo>
                    <a:lnTo>
                      <a:pt x="510" y="120"/>
                    </a:lnTo>
                    <a:lnTo>
                      <a:pt x="485" y="109"/>
                    </a:lnTo>
                    <a:lnTo>
                      <a:pt x="458" y="97"/>
                    </a:lnTo>
                    <a:lnTo>
                      <a:pt x="429" y="86"/>
                    </a:lnTo>
                    <a:lnTo>
                      <a:pt x="397" y="75"/>
                    </a:lnTo>
                    <a:lnTo>
                      <a:pt x="366" y="64"/>
                    </a:lnTo>
                    <a:lnTo>
                      <a:pt x="332" y="52"/>
                    </a:lnTo>
                    <a:lnTo>
                      <a:pt x="296" y="43"/>
                    </a:lnTo>
                    <a:lnTo>
                      <a:pt x="261" y="34"/>
                    </a:lnTo>
                    <a:lnTo>
                      <a:pt x="224" y="25"/>
                    </a:lnTo>
                    <a:lnTo>
                      <a:pt x="186" y="19"/>
                    </a:lnTo>
                    <a:lnTo>
                      <a:pt x="149" y="13"/>
                    </a:lnTo>
                    <a:lnTo>
                      <a:pt x="111" y="8"/>
                    </a:lnTo>
                    <a:lnTo>
                      <a:pt x="74" y="4"/>
                    </a:lnTo>
                    <a:lnTo>
                      <a:pt x="3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C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7" name="Freeform 305">
                <a:extLst>
                  <a:ext uri="{FF2B5EF4-FFF2-40B4-BE49-F238E27FC236}">
                    <a16:creationId xmlns:a16="http://schemas.microsoft.com/office/drawing/2014/main" id="{8A5CEE40-FBFF-55C9-8B81-944499FD0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1830"/>
                <a:ext cx="209" cy="332"/>
              </a:xfrm>
              <a:custGeom>
                <a:avLst/>
                <a:gdLst>
                  <a:gd name="T0" fmla="*/ 0 w 626"/>
                  <a:gd name="T1" fmla="*/ 0 h 995"/>
                  <a:gd name="T2" fmla="*/ 20 w 626"/>
                  <a:gd name="T3" fmla="*/ 92 h 995"/>
                  <a:gd name="T4" fmla="*/ 32 w 626"/>
                  <a:gd name="T5" fmla="*/ 189 h 995"/>
                  <a:gd name="T6" fmla="*/ 39 w 626"/>
                  <a:gd name="T7" fmla="*/ 292 h 995"/>
                  <a:gd name="T8" fmla="*/ 43 w 626"/>
                  <a:gd name="T9" fmla="*/ 395 h 995"/>
                  <a:gd name="T10" fmla="*/ 43 w 626"/>
                  <a:gd name="T11" fmla="*/ 495 h 995"/>
                  <a:gd name="T12" fmla="*/ 42 w 626"/>
                  <a:gd name="T13" fmla="*/ 589 h 995"/>
                  <a:gd name="T14" fmla="*/ 39 w 626"/>
                  <a:gd name="T15" fmla="*/ 674 h 995"/>
                  <a:gd name="T16" fmla="*/ 37 w 626"/>
                  <a:gd name="T17" fmla="*/ 747 h 995"/>
                  <a:gd name="T18" fmla="*/ 102 w 626"/>
                  <a:gd name="T19" fmla="*/ 730 h 995"/>
                  <a:gd name="T20" fmla="*/ 95 w 626"/>
                  <a:gd name="T21" fmla="*/ 772 h 995"/>
                  <a:gd name="T22" fmla="*/ 118 w 626"/>
                  <a:gd name="T23" fmla="*/ 776 h 995"/>
                  <a:gd name="T24" fmla="*/ 145 w 626"/>
                  <a:gd name="T25" fmla="*/ 785 h 995"/>
                  <a:gd name="T26" fmla="*/ 175 w 626"/>
                  <a:gd name="T27" fmla="*/ 799 h 995"/>
                  <a:gd name="T28" fmla="*/ 208 w 626"/>
                  <a:gd name="T29" fmla="*/ 817 h 995"/>
                  <a:gd name="T30" fmla="*/ 243 w 626"/>
                  <a:gd name="T31" fmla="*/ 839 h 995"/>
                  <a:gd name="T32" fmla="*/ 280 w 626"/>
                  <a:gd name="T33" fmla="*/ 861 h 995"/>
                  <a:gd name="T34" fmla="*/ 318 w 626"/>
                  <a:gd name="T35" fmla="*/ 886 h 995"/>
                  <a:gd name="T36" fmla="*/ 356 w 626"/>
                  <a:gd name="T37" fmla="*/ 910 h 995"/>
                  <a:gd name="T38" fmla="*/ 394 w 626"/>
                  <a:gd name="T39" fmla="*/ 932 h 995"/>
                  <a:gd name="T40" fmla="*/ 432 w 626"/>
                  <a:gd name="T41" fmla="*/ 953 h 995"/>
                  <a:gd name="T42" fmla="*/ 470 w 626"/>
                  <a:gd name="T43" fmla="*/ 970 h 995"/>
                  <a:gd name="T44" fmla="*/ 506 w 626"/>
                  <a:gd name="T45" fmla="*/ 984 h 995"/>
                  <a:gd name="T46" fmla="*/ 540 w 626"/>
                  <a:gd name="T47" fmla="*/ 992 h 995"/>
                  <a:gd name="T48" fmla="*/ 572 w 626"/>
                  <a:gd name="T49" fmla="*/ 995 h 995"/>
                  <a:gd name="T50" fmla="*/ 601 w 626"/>
                  <a:gd name="T51" fmla="*/ 990 h 995"/>
                  <a:gd name="T52" fmla="*/ 626 w 626"/>
                  <a:gd name="T53" fmla="*/ 976 h 995"/>
                  <a:gd name="T54" fmla="*/ 624 w 626"/>
                  <a:gd name="T55" fmla="*/ 778 h 995"/>
                  <a:gd name="T56" fmla="*/ 606 w 626"/>
                  <a:gd name="T57" fmla="*/ 596 h 995"/>
                  <a:gd name="T58" fmla="*/ 597 w 626"/>
                  <a:gd name="T59" fmla="*/ 523 h 995"/>
                  <a:gd name="T60" fmla="*/ 585 w 626"/>
                  <a:gd name="T61" fmla="*/ 452 h 995"/>
                  <a:gd name="T62" fmla="*/ 573 w 626"/>
                  <a:gd name="T63" fmla="*/ 385 h 995"/>
                  <a:gd name="T64" fmla="*/ 559 w 626"/>
                  <a:gd name="T65" fmla="*/ 322 h 995"/>
                  <a:gd name="T66" fmla="*/ 541 w 626"/>
                  <a:gd name="T67" fmla="*/ 262 h 995"/>
                  <a:gd name="T68" fmla="*/ 523 w 626"/>
                  <a:gd name="T69" fmla="*/ 210 h 995"/>
                  <a:gd name="T70" fmla="*/ 502 w 626"/>
                  <a:gd name="T71" fmla="*/ 165 h 995"/>
                  <a:gd name="T72" fmla="*/ 480 w 626"/>
                  <a:gd name="T73" fmla="*/ 125 h 995"/>
                  <a:gd name="T74" fmla="*/ 460 w 626"/>
                  <a:gd name="T75" fmla="*/ 114 h 995"/>
                  <a:gd name="T76" fmla="*/ 439 w 626"/>
                  <a:gd name="T77" fmla="*/ 103 h 995"/>
                  <a:gd name="T78" fmla="*/ 414 w 626"/>
                  <a:gd name="T79" fmla="*/ 92 h 995"/>
                  <a:gd name="T80" fmla="*/ 389 w 626"/>
                  <a:gd name="T81" fmla="*/ 81 h 995"/>
                  <a:gd name="T82" fmla="*/ 360 w 626"/>
                  <a:gd name="T83" fmla="*/ 71 h 995"/>
                  <a:gd name="T84" fmla="*/ 331 w 626"/>
                  <a:gd name="T85" fmla="*/ 59 h 995"/>
                  <a:gd name="T86" fmla="*/ 301 w 626"/>
                  <a:gd name="T87" fmla="*/ 50 h 995"/>
                  <a:gd name="T88" fmla="*/ 268 w 626"/>
                  <a:gd name="T89" fmla="*/ 41 h 995"/>
                  <a:gd name="T90" fmla="*/ 235 w 626"/>
                  <a:gd name="T91" fmla="*/ 32 h 995"/>
                  <a:gd name="T92" fmla="*/ 202 w 626"/>
                  <a:gd name="T93" fmla="*/ 25 h 995"/>
                  <a:gd name="T94" fmla="*/ 168 w 626"/>
                  <a:gd name="T95" fmla="*/ 17 h 995"/>
                  <a:gd name="T96" fmla="*/ 134 w 626"/>
                  <a:gd name="T97" fmla="*/ 11 h 995"/>
                  <a:gd name="T98" fmla="*/ 100 w 626"/>
                  <a:gd name="T99" fmla="*/ 6 h 995"/>
                  <a:gd name="T100" fmla="*/ 66 w 626"/>
                  <a:gd name="T101" fmla="*/ 3 h 995"/>
                  <a:gd name="T102" fmla="*/ 33 w 626"/>
                  <a:gd name="T103" fmla="*/ 1 h 995"/>
                  <a:gd name="T104" fmla="*/ 0 w 626"/>
                  <a:gd name="T105" fmla="*/ 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6" h="995">
                    <a:moveTo>
                      <a:pt x="0" y="0"/>
                    </a:moveTo>
                    <a:lnTo>
                      <a:pt x="20" y="92"/>
                    </a:lnTo>
                    <a:lnTo>
                      <a:pt x="32" y="189"/>
                    </a:lnTo>
                    <a:lnTo>
                      <a:pt x="39" y="292"/>
                    </a:lnTo>
                    <a:lnTo>
                      <a:pt x="43" y="395"/>
                    </a:lnTo>
                    <a:lnTo>
                      <a:pt x="43" y="495"/>
                    </a:lnTo>
                    <a:lnTo>
                      <a:pt x="42" y="589"/>
                    </a:lnTo>
                    <a:lnTo>
                      <a:pt x="39" y="674"/>
                    </a:lnTo>
                    <a:lnTo>
                      <a:pt x="37" y="747"/>
                    </a:lnTo>
                    <a:lnTo>
                      <a:pt x="102" y="730"/>
                    </a:lnTo>
                    <a:lnTo>
                      <a:pt x="95" y="772"/>
                    </a:lnTo>
                    <a:lnTo>
                      <a:pt x="118" y="776"/>
                    </a:lnTo>
                    <a:lnTo>
                      <a:pt x="145" y="785"/>
                    </a:lnTo>
                    <a:lnTo>
                      <a:pt x="175" y="799"/>
                    </a:lnTo>
                    <a:lnTo>
                      <a:pt x="208" y="817"/>
                    </a:lnTo>
                    <a:lnTo>
                      <a:pt x="243" y="839"/>
                    </a:lnTo>
                    <a:lnTo>
                      <a:pt x="280" y="861"/>
                    </a:lnTo>
                    <a:lnTo>
                      <a:pt x="318" y="886"/>
                    </a:lnTo>
                    <a:lnTo>
                      <a:pt x="356" y="910"/>
                    </a:lnTo>
                    <a:lnTo>
                      <a:pt x="394" y="932"/>
                    </a:lnTo>
                    <a:lnTo>
                      <a:pt x="432" y="953"/>
                    </a:lnTo>
                    <a:lnTo>
                      <a:pt x="470" y="970"/>
                    </a:lnTo>
                    <a:lnTo>
                      <a:pt x="506" y="984"/>
                    </a:lnTo>
                    <a:lnTo>
                      <a:pt x="540" y="992"/>
                    </a:lnTo>
                    <a:lnTo>
                      <a:pt x="572" y="995"/>
                    </a:lnTo>
                    <a:lnTo>
                      <a:pt x="601" y="990"/>
                    </a:lnTo>
                    <a:lnTo>
                      <a:pt x="626" y="976"/>
                    </a:lnTo>
                    <a:lnTo>
                      <a:pt x="624" y="778"/>
                    </a:lnTo>
                    <a:lnTo>
                      <a:pt x="606" y="596"/>
                    </a:lnTo>
                    <a:lnTo>
                      <a:pt x="597" y="523"/>
                    </a:lnTo>
                    <a:lnTo>
                      <a:pt x="585" y="452"/>
                    </a:lnTo>
                    <a:lnTo>
                      <a:pt x="573" y="385"/>
                    </a:lnTo>
                    <a:lnTo>
                      <a:pt x="559" y="322"/>
                    </a:lnTo>
                    <a:lnTo>
                      <a:pt x="541" y="262"/>
                    </a:lnTo>
                    <a:lnTo>
                      <a:pt x="523" y="210"/>
                    </a:lnTo>
                    <a:lnTo>
                      <a:pt x="502" y="165"/>
                    </a:lnTo>
                    <a:lnTo>
                      <a:pt x="480" y="125"/>
                    </a:lnTo>
                    <a:lnTo>
                      <a:pt x="460" y="114"/>
                    </a:lnTo>
                    <a:lnTo>
                      <a:pt x="439" y="103"/>
                    </a:lnTo>
                    <a:lnTo>
                      <a:pt x="414" y="92"/>
                    </a:lnTo>
                    <a:lnTo>
                      <a:pt x="389" y="81"/>
                    </a:lnTo>
                    <a:lnTo>
                      <a:pt x="360" y="71"/>
                    </a:lnTo>
                    <a:lnTo>
                      <a:pt x="331" y="59"/>
                    </a:lnTo>
                    <a:lnTo>
                      <a:pt x="301" y="50"/>
                    </a:lnTo>
                    <a:lnTo>
                      <a:pt x="268" y="41"/>
                    </a:lnTo>
                    <a:lnTo>
                      <a:pt x="235" y="32"/>
                    </a:lnTo>
                    <a:lnTo>
                      <a:pt x="202" y="25"/>
                    </a:lnTo>
                    <a:lnTo>
                      <a:pt x="168" y="17"/>
                    </a:lnTo>
                    <a:lnTo>
                      <a:pt x="134" y="11"/>
                    </a:lnTo>
                    <a:lnTo>
                      <a:pt x="100" y="6"/>
                    </a:lnTo>
                    <a:lnTo>
                      <a:pt x="66" y="3"/>
                    </a:lnTo>
                    <a:lnTo>
                      <a:pt x="3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8" name="Freeform 306">
                <a:extLst>
                  <a:ext uri="{FF2B5EF4-FFF2-40B4-BE49-F238E27FC236}">
                    <a16:creationId xmlns:a16="http://schemas.microsoft.com/office/drawing/2014/main" id="{CF766B4C-A338-723F-FA16-A620662EB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" y="1857"/>
                <a:ext cx="390" cy="472"/>
              </a:xfrm>
              <a:custGeom>
                <a:avLst/>
                <a:gdLst>
                  <a:gd name="T0" fmla="*/ 27 w 1172"/>
                  <a:gd name="T1" fmla="*/ 0 h 1418"/>
                  <a:gd name="T2" fmla="*/ 82 w 1172"/>
                  <a:gd name="T3" fmla="*/ 3 h 1418"/>
                  <a:gd name="T4" fmla="*/ 139 w 1172"/>
                  <a:gd name="T5" fmla="*/ 4 h 1418"/>
                  <a:gd name="T6" fmla="*/ 196 w 1172"/>
                  <a:gd name="T7" fmla="*/ 8 h 1418"/>
                  <a:gd name="T8" fmla="*/ 253 w 1172"/>
                  <a:gd name="T9" fmla="*/ 11 h 1418"/>
                  <a:gd name="T10" fmla="*/ 312 w 1172"/>
                  <a:gd name="T11" fmla="*/ 15 h 1418"/>
                  <a:gd name="T12" fmla="*/ 372 w 1172"/>
                  <a:gd name="T13" fmla="*/ 20 h 1418"/>
                  <a:gd name="T14" fmla="*/ 433 w 1172"/>
                  <a:gd name="T15" fmla="*/ 26 h 1418"/>
                  <a:gd name="T16" fmla="*/ 496 w 1172"/>
                  <a:gd name="T17" fmla="*/ 32 h 1418"/>
                  <a:gd name="T18" fmla="*/ 561 w 1172"/>
                  <a:gd name="T19" fmla="*/ 40 h 1418"/>
                  <a:gd name="T20" fmla="*/ 627 w 1172"/>
                  <a:gd name="T21" fmla="*/ 49 h 1418"/>
                  <a:gd name="T22" fmla="*/ 695 w 1172"/>
                  <a:gd name="T23" fmla="*/ 58 h 1418"/>
                  <a:gd name="T24" fmla="*/ 765 w 1172"/>
                  <a:gd name="T25" fmla="*/ 70 h 1418"/>
                  <a:gd name="T26" fmla="*/ 837 w 1172"/>
                  <a:gd name="T27" fmla="*/ 81 h 1418"/>
                  <a:gd name="T28" fmla="*/ 912 w 1172"/>
                  <a:gd name="T29" fmla="*/ 93 h 1418"/>
                  <a:gd name="T30" fmla="*/ 989 w 1172"/>
                  <a:gd name="T31" fmla="*/ 107 h 1418"/>
                  <a:gd name="T32" fmla="*/ 1058 w 1172"/>
                  <a:gd name="T33" fmla="*/ 247 h 1418"/>
                  <a:gd name="T34" fmla="*/ 1109 w 1172"/>
                  <a:gd name="T35" fmla="*/ 504 h 1418"/>
                  <a:gd name="T36" fmla="*/ 1148 w 1172"/>
                  <a:gd name="T37" fmla="*/ 760 h 1418"/>
                  <a:gd name="T38" fmla="*/ 1169 w 1172"/>
                  <a:gd name="T39" fmla="*/ 1022 h 1418"/>
                  <a:gd name="T40" fmla="*/ 1140 w 1172"/>
                  <a:gd name="T41" fmla="*/ 1166 h 1418"/>
                  <a:gd name="T42" fmla="*/ 1076 w 1172"/>
                  <a:gd name="T43" fmla="*/ 1184 h 1418"/>
                  <a:gd name="T44" fmla="*/ 1012 w 1172"/>
                  <a:gd name="T45" fmla="*/ 1202 h 1418"/>
                  <a:gd name="T46" fmla="*/ 949 w 1172"/>
                  <a:gd name="T47" fmla="*/ 1218 h 1418"/>
                  <a:gd name="T48" fmla="*/ 884 w 1172"/>
                  <a:gd name="T49" fmla="*/ 1234 h 1418"/>
                  <a:gd name="T50" fmla="*/ 821 w 1172"/>
                  <a:gd name="T51" fmla="*/ 1250 h 1418"/>
                  <a:gd name="T52" fmla="*/ 758 w 1172"/>
                  <a:gd name="T53" fmla="*/ 1266 h 1418"/>
                  <a:gd name="T54" fmla="*/ 694 w 1172"/>
                  <a:gd name="T55" fmla="*/ 1281 h 1418"/>
                  <a:gd name="T56" fmla="*/ 631 w 1172"/>
                  <a:gd name="T57" fmla="*/ 1296 h 1418"/>
                  <a:gd name="T58" fmla="*/ 566 w 1172"/>
                  <a:gd name="T59" fmla="*/ 1312 h 1418"/>
                  <a:gd name="T60" fmla="*/ 503 w 1172"/>
                  <a:gd name="T61" fmla="*/ 1327 h 1418"/>
                  <a:gd name="T62" fmla="*/ 440 w 1172"/>
                  <a:gd name="T63" fmla="*/ 1343 h 1418"/>
                  <a:gd name="T64" fmla="*/ 376 w 1172"/>
                  <a:gd name="T65" fmla="*/ 1359 h 1418"/>
                  <a:gd name="T66" fmla="*/ 312 w 1172"/>
                  <a:gd name="T67" fmla="*/ 1375 h 1418"/>
                  <a:gd name="T68" fmla="*/ 248 w 1172"/>
                  <a:gd name="T69" fmla="*/ 1392 h 1418"/>
                  <a:gd name="T70" fmla="*/ 184 w 1172"/>
                  <a:gd name="T71" fmla="*/ 1410 h 1418"/>
                  <a:gd name="T72" fmla="*/ 164 w 1172"/>
                  <a:gd name="T73" fmla="*/ 1380 h 1418"/>
                  <a:gd name="T74" fmla="*/ 168 w 1172"/>
                  <a:gd name="T75" fmla="*/ 1240 h 1418"/>
                  <a:gd name="T76" fmla="*/ 155 w 1172"/>
                  <a:gd name="T77" fmla="*/ 1042 h 1418"/>
                  <a:gd name="T78" fmla="*/ 128 w 1172"/>
                  <a:gd name="T79" fmla="*/ 808 h 1418"/>
                  <a:gd name="T80" fmla="*/ 94 w 1172"/>
                  <a:gd name="T81" fmla="*/ 564 h 1418"/>
                  <a:gd name="T82" fmla="*/ 59 w 1172"/>
                  <a:gd name="T83" fmla="*/ 336 h 1418"/>
                  <a:gd name="T84" fmla="*/ 27 w 1172"/>
                  <a:gd name="T85" fmla="*/ 149 h 1418"/>
                  <a:gd name="T86" fmla="*/ 5 w 1172"/>
                  <a:gd name="T87" fmla="*/ 28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72" h="1418">
                    <a:moveTo>
                      <a:pt x="0" y="0"/>
                    </a:moveTo>
                    <a:lnTo>
                      <a:pt x="27" y="0"/>
                    </a:lnTo>
                    <a:lnTo>
                      <a:pt x="55" y="2"/>
                    </a:lnTo>
                    <a:lnTo>
                      <a:pt x="82" y="3"/>
                    </a:lnTo>
                    <a:lnTo>
                      <a:pt x="110" y="3"/>
                    </a:lnTo>
                    <a:lnTo>
                      <a:pt x="139" y="4"/>
                    </a:lnTo>
                    <a:lnTo>
                      <a:pt x="167" y="5"/>
                    </a:lnTo>
                    <a:lnTo>
                      <a:pt x="196" y="8"/>
                    </a:lnTo>
                    <a:lnTo>
                      <a:pt x="224" y="9"/>
                    </a:lnTo>
                    <a:lnTo>
                      <a:pt x="253" y="11"/>
                    </a:lnTo>
                    <a:lnTo>
                      <a:pt x="282" y="13"/>
                    </a:lnTo>
                    <a:lnTo>
                      <a:pt x="312" y="15"/>
                    </a:lnTo>
                    <a:lnTo>
                      <a:pt x="341" y="18"/>
                    </a:lnTo>
                    <a:lnTo>
                      <a:pt x="372" y="20"/>
                    </a:lnTo>
                    <a:lnTo>
                      <a:pt x="402" y="23"/>
                    </a:lnTo>
                    <a:lnTo>
                      <a:pt x="433" y="26"/>
                    </a:lnTo>
                    <a:lnTo>
                      <a:pt x="465" y="29"/>
                    </a:lnTo>
                    <a:lnTo>
                      <a:pt x="496" y="32"/>
                    </a:lnTo>
                    <a:lnTo>
                      <a:pt x="528" y="36"/>
                    </a:lnTo>
                    <a:lnTo>
                      <a:pt x="561" y="40"/>
                    </a:lnTo>
                    <a:lnTo>
                      <a:pt x="594" y="45"/>
                    </a:lnTo>
                    <a:lnTo>
                      <a:pt x="627" y="49"/>
                    </a:lnTo>
                    <a:lnTo>
                      <a:pt x="661" y="53"/>
                    </a:lnTo>
                    <a:lnTo>
                      <a:pt x="695" y="58"/>
                    </a:lnTo>
                    <a:lnTo>
                      <a:pt x="729" y="63"/>
                    </a:lnTo>
                    <a:lnTo>
                      <a:pt x="765" y="70"/>
                    </a:lnTo>
                    <a:lnTo>
                      <a:pt x="801" y="75"/>
                    </a:lnTo>
                    <a:lnTo>
                      <a:pt x="837" y="81"/>
                    </a:lnTo>
                    <a:lnTo>
                      <a:pt x="874" y="87"/>
                    </a:lnTo>
                    <a:lnTo>
                      <a:pt x="912" y="93"/>
                    </a:lnTo>
                    <a:lnTo>
                      <a:pt x="950" y="99"/>
                    </a:lnTo>
                    <a:lnTo>
                      <a:pt x="989" y="107"/>
                    </a:lnTo>
                    <a:lnTo>
                      <a:pt x="1029" y="114"/>
                    </a:lnTo>
                    <a:lnTo>
                      <a:pt x="1058" y="247"/>
                    </a:lnTo>
                    <a:lnTo>
                      <a:pt x="1085" y="376"/>
                    </a:lnTo>
                    <a:lnTo>
                      <a:pt x="1109" y="504"/>
                    </a:lnTo>
                    <a:lnTo>
                      <a:pt x="1130" y="631"/>
                    </a:lnTo>
                    <a:lnTo>
                      <a:pt x="1148" y="760"/>
                    </a:lnTo>
                    <a:lnTo>
                      <a:pt x="1162" y="890"/>
                    </a:lnTo>
                    <a:lnTo>
                      <a:pt x="1169" y="1022"/>
                    </a:lnTo>
                    <a:lnTo>
                      <a:pt x="1172" y="1157"/>
                    </a:lnTo>
                    <a:lnTo>
                      <a:pt x="1140" y="1166"/>
                    </a:lnTo>
                    <a:lnTo>
                      <a:pt x="1108" y="1176"/>
                    </a:lnTo>
                    <a:lnTo>
                      <a:pt x="1076" y="1184"/>
                    </a:lnTo>
                    <a:lnTo>
                      <a:pt x="1045" y="1193"/>
                    </a:lnTo>
                    <a:lnTo>
                      <a:pt x="1012" y="1202"/>
                    </a:lnTo>
                    <a:lnTo>
                      <a:pt x="980" y="1209"/>
                    </a:lnTo>
                    <a:lnTo>
                      <a:pt x="949" y="1218"/>
                    </a:lnTo>
                    <a:lnTo>
                      <a:pt x="917" y="1226"/>
                    </a:lnTo>
                    <a:lnTo>
                      <a:pt x="884" y="1234"/>
                    </a:lnTo>
                    <a:lnTo>
                      <a:pt x="853" y="1243"/>
                    </a:lnTo>
                    <a:lnTo>
                      <a:pt x="821" y="1250"/>
                    </a:lnTo>
                    <a:lnTo>
                      <a:pt x="790" y="1257"/>
                    </a:lnTo>
                    <a:lnTo>
                      <a:pt x="758" y="1266"/>
                    </a:lnTo>
                    <a:lnTo>
                      <a:pt x="725" y="1273"/>
                    </a:lnTo>
                    <a:lnTo>
                      <a:pt x="694" y="1281"/>
                    </a:lnTo>
                    <a:lnTo>
                      <a:pt x="662" y="1288"/>
                    </a:lnTo>
                    <a:lnTo>
                      <a:pt x="631" y="1296"/>
                    </a:lnTo>
                    <a:lnTo>
                      <a:pt x="599" y="1304"/>
                    </a:lnTo>
                    <a:lnTo>
                      <a:pt x="566" y="1312"/>
                    </a:lnTo>
                    <a:lnTo>
                      <a:pt x="535" y="1319"/>
                    </a:lnTo>
                    <a:lnTo>
                      <a:pt x="503" y="1327"/>
                    </a:lnTo>
                    <a:lnTo>
                      <a:pt x="472" y="1335"/>
                    </a:lnTo>
                    <a:lnTo>
                      <a:pt x="440" y="1343"/>
                    </a:lnTo>
                    <a:lnTo>
                      <a:pt x="407" y="1350"/>
                    </a:lnTo>
                    <a:lnTo>
                      <a:pt x="376" y="1359"/>
                    </a:lnTo>
                    <a:lnTo>
                      <a:pt x="344" y="1366"/>
                    </a:lnTo>
                    <a:lnTo>
                      <a:pt x="312" y="1375"/>
                    </a:lnTo>
                    <a:lnTo>
                      <a:pt x="280" y="1384"/>
                    </a:lnTo>
                    <a:lnTo>
                      <a:pt x="248" y="1392"/>
                    </a:lnTo>
                    <a:lnTo>
                      <a:pt x="217" y="1401"/>
                    </a:lnTo>
                    <a:lnTo>
                      <a:pt x="184" y="1410"/>
                    </a:lnTo>
                    <a:lnTo>
                      <a:pt x="152" y="1418"/>
                    </a:lnTo>
                    <a:lnTo>
                      <a:pt x="164" y="1380"/>
                    </a:lnTo>
                    <a:lnTo>
                      <a:pt x="169" y="1319"/>
                    </a:lnTo>
                    <a:lnTo>
                      <a:pt x="168" y="1240"/>
                    </a:lnTo>
                    <a:lnTo>
                      <a:pt x="164" y="1147"/>
                    </a:lnTo>
                    <a:lnTo>
                      <a:pt x="155" y="1042"/>
                    </a:lnTo>
                    <a:lnTo>
                      <a:pt x="143" y="927"/>
                    </a:lnTo>
                    <a:lnTo>
                      <a:pt x="128" y="808"/>
                    </a:lnTo>
                    <a:lnTo>
                      <a:pt x="111" y="686"/>
                    </a:lnTo>
                    <a:lnTo>
                      <a:pt x="94" y="564"/>
                    </a:lnTo>
                    <a:lnTo>
                      <a:pt x="76" y="447"/>
                    </a:lnTo>
                    <a:lnTo>
                      <a:pt x="59" y="336"/>
                    </a:lnTo>
                    <a:lnTo>
                      <a:pt x="42" y="235"/>
                    </a:lnTo>
                    <a:lnTo>
                      <a:pt x="27" y="149"/>
                    </a:lnTo>
                    <a:lnTo>
                      <a:pt x="14" y="78"/>
                    </a:lnTo>
                    <a:lnTo>
                      <a:pt x="5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59" name="Freeform 307">
                <a:extLst>
                  <a:ext uri="{FF2B5EF4-FFF2-40B4-BE49-F238E27FC236}">
                    <a16:creationId xmlns:a16="http://schemas.microsoft.com/office/drawing/2014/main" id="{B6759ECC-E3F6-56E6-EA89-5D049B7158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" y="1872"/>
                <a:ext cx="370" cy="442"/>
              </a:xfrm>
              <a:custGeom>
                <a:avLst/>
                <a:gdLst>
                  <a:gd name="T0" fmla="*/ 0 w 1111"/>
                  <a:gd name="T1" fmla="*/ 0 h 1326"/>
                  <a:gd name="T2" fmla="*/ 31 w 1111"/>
                  <a:gd name="T3" fmla="*/ 0 h 1326"/>
                  <a:gd name="T4" fmla="*/ 64 w 1111"/>
                  <a:gd name="T5" fmla="*/ 0 h 1326"/>
                  <a:gd name="T6" fmla="*/ 95 w 1111"/>
                  <a:gd name="T7" fmla="*/ 1 h 1326"/>
                  <a:gd name="T8" fmla="*/ 128 w 1111"/>
                  <a:gd name="T9" fmla="*/ 3 h 1326"/>
                  <a:gd name="T10" fmla="*/ 161 w 1111"/>
                  <a:gd name="T11" fmla="*/ 3 h 1326"/>
                  <a:gd name="T12" fmla="*/ 194 w 1111"/>
                  <a:gd name="T13" fmla="*/ 5 h 1326"/>
                  <a:gd name="T14" fmla="*/ 227 w 1111"/>
                  <a:gd name="T15" fmla="*/ 6 h 1326"/>
                  <a:gd name="T16" fmla="*/ 260 w 1111"/>
                  <a:gd name="T17" fmla="*/ 7 h 1326"/>
                  <a:gd name="T18" fmla="*/ 293 w 1111"/>
                  <a:gd name="T19" fmla="*/ 10 h 1326"/>
                  <a:gd name="T20" fmla="*/ 324 w 1111"/>
                  <a:gd name="T21" fmla="*/ 12 h 1326"/>
                  <a:gd name="T22" fmla="*/ 357 w 1111"/>
                  <a:gd name="T23" fmla="*/ 15 h 1326"/>
                  <a:gd name="T24" fmla="*/ 390 w 1111"/>
                  <a:gd name="T25" fmla="*/ 17 h 1326"/>
                  <a:gd name="T26" fmla="*/ 423 w 1111"/>
                  <a:gd name="T27" fmla="*/ 20 h 1326"/>
                  <a:gd name="T28" fmla="*/ 456 w 1111"/>
                  <a:gd name="T29" fmla="*/ 22 h 1326"/>
                  <a:gd name="T30" fmla="*/ 487 w 1111"/>
                  <a:gd name="T31" fmla="*/ 26 h 1326"/>
                  <a:gd name="T32" fmla="*/ 520 w 1111"/>
                  <a:gd name="T33" fmla="*/ 29 h 1326"/>
                  <a:gd name="T34" fmla="*/ 552 w 1111"/>
                  <a:gd name="T35" fmla="*/ 32 h 1326"/>
                  <a:gd name="T36" fmla="*/ 583 w 1111"/>
                  <a:gd name="T37" fmla="*/ 36 h 1326"/>
                  <a:gd name="T38" fmla="*/ 613 w 1111"/>
                  <a:gd name="T39" fmla="*/ 40 h 1326"/>
                  <a:gd name="T40" fmla="*/ 645 w 1111"/>
                  <a:gd name="T41" fmla="*/ 45 h 1326"/>
                  <a:gd name="T42" fmla="*/ 675 w 1111"/>
                  <a:gd name="T43" fmla="*/ 48 h 1326"/>
                  <a:gd name="T44" fmla="*/ 705 w 1111"/>
                  <a:gd name="T45" fmla="*/ 52 h 1326"/>
                  <a:gd name="T46" fmla="*/ 736 w 1111"/>
                  <a:gd name="T47" fmla="*/ 57 h 1326"/>
                  <a:gd name="T48" fmla="*/ 764 w 1111"/>
                  <a:gd name="T49" fmla="*/ 62 h 1326"/>
                  <a:gd name="T50" fmla="*/ 793 w 1111"/>
                  <a:gd name="T51" fmla="*/ 67 h 1326"/>
                  <a:gd name="T52" fmla="*/ 822 w 1111"/>
                  <a:gd name="T53" fmla="*/ 72 h 1326"/>
                  <a:gd name="T54" fmla="*/ 850 w 1111"/>
                  <a:gd name="T55" fmla="*/ 77 h 1326"/>
                  <a:gd name="T56" fmla="*/ 877 w 1111"/>
                  <a:gd name="T57" fmla="*/ 82 h 1326"/>
                  <a:gd name="T58" fmla="*/ 904 w 1111"/>
                  <a:gd name="T59" fmla="*/ 87 h 1326"/>
                  <a:gd name="T60" fmla="*/ 930 w 1111"/>
                  <a:gd name="T61" fmla="*/ 92 h 1326"/>
                  <a:gd name="T62" fmla="*/ 955 w 1111"/>
                  <a:gd name="T63" fmla="*/ 98 h 1326"/>
                  <a:gd name="T64" fmla="*/ 980 w 1111"/>
                  <a:gd name="T65" fmla="*/ 103 h 1326"/>
                  <a:gd name="T66" fmla="*/ 1009 w 1111"/>
                  <a:gd name="T67" fmla="*/ 231 h 1326"/>
                  <a:gd name="T68" fmla="*/ 1034 w 1111"/>
                  <a:gd name="T69" fmla="*/ 353 h 1326"/>
                  <a:gd name="T70" fmla="*/ 1055 w 1111"/>
                  <a:gd name="T71" fmla="*/ 470 h 1326"/>
                  <a:gd name="T72" fmla="*/ 1073 w 1111"/>
                  <a:gd name="T73" fmla="*/ 587 h 1326"/>
                  <a:gd name="T74" fmla="*/ 1088 w 1111"/>
                  <a:gd name="T75" fmla="*/ 703 h 1326"/>
                  <a:gd name="T76" fmla="*/ 1098 w 1111"/>
                  <a:gd name="T77" fmla="*/ 822 h 1326"/>
                  <a:gd name="T78" fmla="*/ 1106 w 1111"/>
                  <a:gd name="T79" fmla="*/ 948 h 1326"/>
                  <a:gd name="T80" fmla="*/ 1111 w 1111"/>
                  <a:gd name="T81" fmla="*/ 1080 h 1326"/>
                  <a:gd name="T82" fmla="*/ 143 w 1111"/>
                  <a:gd name="T83" fmla="*/ 1326 h 1326"/>
                  <a:gd name="T84" fmla="*/ 140 w 1111"/>
                  <a:gd name="T85" fmla="*/ 1159 h 1326"/>
                  <a:gd name="T86" fmla="*/ 131 w 1111"/>
                  <a:gd name="T87" fmla="*/ 994 h 1326"/>
                  <a:gd name="T88" fmla="*/ 115 w 1111"/>
                  <a:gd name="T89" fmla="*/ 828 h 1326"/>
                  <a:gd name="T90" fmla="*/ 97 w 1111"/>
                  <a:gd name="T91" fmla="*/ 662 h 1326"/>
                  <a:gd name="T92" fmla="*/ 73 w 1111"/>
                  <a:gd name="T93" fmla="*/ 497 h 1326"/>
                  <a:gd name="T94" fmla="*/ 49 w 1111"/>
                  <a:gd name="T95" fmla="*/ 332 h 1326"/>
                  <a:gd name="T96" fmla="*/ 24 w 1111"/>
                  <a:gd name="T97" fmla="*/ 166 h 1326"/>
                  <a:gd name="T98" fmla="*/ 0 w 1111"/>
                  <a:gd name="T99" fmla="*/ 0 h 1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11" h="1326">
                    <a:moveTo>
                      <a:pt x="0" y="0"/>
                    </a:moveTo>
                    <a:lnTo>
                      <a:pt x="31" y="0"/>
                    </a:lnTo>
                    <a:lnTo>
                      <a:pt x="64" y="0"/>
                    </a:lnTo>
                    <a:lnTo>
                      <a:pt x="95" y="1"/>
                    </a:lnTo>
                    <a:lnTo>
                      <a:pt x="128" y="3"/>
                    </a:lnTo>
                    <a:lnTo>
                      <a:pt x="161" y="3"/>
                    </a:lnTo>
                    <a:lnTo>
                      <a:pt x="194" y="5"/>
                    </a:lnTo>
                    <a:lnTo>
                      <a:pt x="227" y="6"/>
                    </a:lnTo>
                    <a:lnTo>
                      <a:pt x="260" y="7"/>
                    </a:lnTo>
                    <a:lnTo>
                      <a:pt x="293" y="10"/>
                    </a:lnTo>
                    <a:lnTo>
                      <a:pt x="324" y="12"/>
                    </a:lnTo>
                    <a:lnTo>
                      <a:pt x="357" y="15"/>
                    </a:lnTo>
                    <a:lnTo>
                      <a:pt x="390" y="17"/>
                    </a:lnTo>
                    <a:lnTo>
                      <a:pt x="423" y="20"/>
                    </a:lnTo>
                    <a:lnTo>
                      <a:pt x="456" y="22"/>
                    </a:lnTo>
                    <a:lnTo>
                      <a:pt x="487" y="26"/>
                    </a:lnTo>
                    <a:lnTo>
                      <a:pt x="520" y="29"/>
                    </a:lnTo>
                    <a:lnTo>
                      <a:pt x="552" y="32"/>
                    </a:lnTo>
                    <a:lnTo>
                      <a:pt x="583" y="36"/>
                    </a:lnTo>
                    <a:lnTo>
                      <a:pt x="613" y="40"/>
                    </a:lnTo>
                    <a:lnTo>
                      <a:pt x="645" y="45"/>
                    </a:lnTo>
                    <a:lnTo>
                      <a:pt x="675" y="48"/>
                    </a:lnTo>
                    <a:lnTo>
                      <a:pt x="705" y="52"/>
                    </a:lnTo>
                    <a:lnTo>
                      <a:pt x="736" y="57"/>
                    </a:lnTo>
                    <a:lnTo>
                      <a:pt x="764" y="62"/>
                    </a:lnTo>
                    <a:lnTo>
                      <a:pt x="793" y="67"/>
                    </a:lnTo>
                    <a:lnTo>
                      <a:pt x="822" y="72"/>
                    </a:lnTo>
                    <a:lnTo>
                      <a:pt x="850" y="77"/>
                    </a:lnTo>
                    <a:lnTo>
                      <a:pt x="877" y="82"/>
                    </a:lnTo>
                    <a:lnTo>
                      <a:pt x="904" y="87"/>
                    </a:lnTo>
                    <a:lnTo>
                      <a:pt x="930" y="92"/>
                    </a:lnTo>
                    <a:lnTo>
                      <a:pt x="955" y="98"/>
                    </a:lnTo>
                    <a:lnTo>
                      <a:pt x="980" y="103"/>
                    </a:lnTo>
                    <a:lnTo>
                      <a:pt x="1009" y="231"/>
                    </a:lnTo>
                    <a:lnTo>
                      <a:pt x="1034" y="353"/>
                    </a:lnTo>
                    <a:lnTo>
                      <a:pt x="1055" y="470"/>
                    </a:lnTo>
                    <a:lnTo>
                      <a:pt x="1073" y="587"/>
                    </a:lnTo>
                    <a:lnTo>
                      <a:pt x="1088" y="703"/>
                    </a:lnTo>
                    <a:lnTo>
                      <a:pt x="1098" y="822"/>
                    </a:lnTo>
                    <a:lnTo>
                      <a:pt x="1106" y="948"/>
                    </a:lnTo>
                    <a:lnTo>
                      <a:pt x="1111" y="1080"/>
                    </a:lnTo>
                    <a:lnTo>
                      <a:pt x="143" y="1326"/>
                    </a:lnTo>
                    <a:lnTo>
                      <a:pt x="140" y="1159"/>
                    </a:lnTo>
                    <a:lnTo>
                      <a:pt x="131" y="994"/>
                    </a:lnTo>
                    <a:lnTo>
                      <a:pt x="115" y="828"/>
                    </a:lnTo>
                    <a:lnTo>
                      <a:pt x="97" y="662"/>
                    </a:lnTo>
                    <a:lnTo>
                      <a:pt x="73" y="497"/>
                    </a:lnTo>
                    <a:lnTo>
                      <a:pt x="49" y="332"/>
                    </a:lnTo>
                    <a:lnTo>
                      <a:pt x="24" y="1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57A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0" name="Freeform 308">
                <a:extLst>
                  <a:ext uri="{FF2B5EF4-FFF2-40B4-BE49-F238E27FC236}">
                    <a16:creationId xmlns:a16="http://schemas.microsoft.com/office/drawing/2014/main" id="{0EA89DB3-4B37-0916-5C36-CC1F161E3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" y="2238"/>
                <a:ext cx="346" cy="98"/>
              </a:xfrm>
              <a:custGeom>
                <a:avLst/>
                <a:gdLst>
                  <a:gd name="T0" fmla="*/ 0 w 1037"/>
                  <a:gd name="T1" fmla="*/ 263 h 295"/>
                  <a:gd name="T2" fmla="*/ 1037 w 1037"/>
                  <a:gd name="T3" fmla="*/ 0 h 295"/>
                  <a:gd name="T4" fmla="*/ 1028 w 1037"/>
                  <a:gd name="T5" fmla="*/ 17 h 295"/>
                  <a:gd name="T6" fmla="*/ 0 w 1037"/>
                  <a:gd name="T7" fmla="*/ 295 h 295"/>
                  <a:gd name="T8" fmla="*/ 0 w 1037"/>
                  <a:gd name="T9" fmla="*/ 263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295">
                    <a:moveTo>
                      <a:pt x="0" y="263"/>
                    </a:moveTo>
                    <a:lnTo>
                      <a:pt x="1037" y="0"/>
                    </a:lnTo>
                    <a:lnTo>
                      <a:pt x="1028" y="17"/>
                    </a:lnTo>
                    <a:lnTo>
                      <a:pt x="0" y="295"/>
                    </a:lnTo>
                    <a:lnTo>
                      <a:pt x="0" y="263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1" name="Freeform 309">
                <a:extLst>
                  <a:ext uri="{FF2B5EF4-FFF2-40B4-BE49-F238E27FC236}">
                    <a16:creationId xmlns:a16="http://schemas.microsoft.com/office/drawing/2014/main" id="{7114F00B-9F4B-A111-B4A4-3D668BEF2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" y="2402"/>
                <a:ext cx="264" cy="99"/>
              </a:xfrm>
              <a:custGeom>
                <a:avLst/>
                <a:gdLst>
                  <a:gd name="T0" fmla="*/ 706 w 794"/>
                  <a:gd name="T1" fmla="*/ 0 h 298"/>
                  <a:gd name="T2" fmla="*/ 679 w 794"/>
                  <a:gd name="T3" fmla="*/ 15 h 298"/>
                  <a:gd name="T4" fmla="*/ 649 w 794"/>
                  <a:gd name="T5" fmla="*/ 28 h 298"/>
                  <a:gd name="T6" fmla="*/ 619 w 794"/>
                  <a:gd name="T7" fmla="*/ 42 h 298"/>
                  <a:gd name="T8" fmla="*/ 587 w 794"/>
                  <a:gd name="T9" fmla="*/ 54 h 298"/>
                  <a:gd name="T10" fmla="*/ 553 w 794"/>
                  <a:gd name="T11" fmla="*/ 67 h 298"/>
                  <a:gd name="T12" fmla="*/ 518 w 794"/>
                  <a:gd name="T13" fmla="*/ 78 h 298"/>
                  <a:gd name="T14" fmla="*/ 482 w 794"/>
                  <a:gd name="T15" fmla="*/ 88 h 298"/>
                  <a:gd name="T16" fmla="*/ 446 w 794"/>
                  <a:gd name="T17" fmla="*/ 97 h 298"/>
                  <a:gd name="T18" fmla="*/ 409 w 794"/>
                  <a:gd name="T19" fmla="*/ 107 h 298"/>
                  <a:gd name="T20" fmla="*/ 371 w 794"/>
                  <a:gd name="T21" fmla="*/ 116 h 298"/>
                  <a:gd name="T22" fmla="*/ 332 w 794"/>
                  <a:gd name="T23" fmla="*/ 123 h 298"/>
                  <a:gd name="T24" fmla="*/ 294 w 794"/>
                  <a:gd name="T25" fmla="*/ 131 h 298"/>
                  <a:gd name="T26" fmla="*/ 258 w 794"/>
                  <a:gd name="T27" fmla="*/ 138 h 298"/>
                  <a:gd name="T28" fmla="*/ 219 w 794"/>
                  <a:gd name="T29" fmla="*/ 144 h 298"/>
                  <a:gd name="T30" fmla="*/ 183 w 794"/>
                  <a:gd name="T31" fmla="*/ 149 h 298"/>
                  <a:gd name="T32" fmla="*/ 147 w 794"/>
                  <a:gd name="T33" fmla="*/ 154 h 298"/>
                  <a:gd name="T34" fmla="*/ 125 w 794"/>
                  <a:gd name="T35" fmla="*/ 172 h 298"/>
                  <a:gd name="T36" fmla="*/ 105 w 794"/>
                  <a:gd name="T37" fmla="*/ 187 h 298"/>
                  <a:gd name="T38" fmla="*/ 85 w 794"/>
                  <a:gd name="T39" fmla="*/ 200 h 298"/>
                  <a:gd name="T40" fmla="*/ 68 w 794"/>
                  <a:gd name="T41" fmla="*/ 213 h 298"/>
                  <a:gd name="T42" fmla="*/ 51 w 794"/>
                  <a:gd name="T43" fmla="*/ 227 h 298"/>
                  <a:gd name="T44" fmla="*/ 34 w 794"/>
                  <a:gd name="T45" fmla="*/ 242 h 298"/>
                  <a:gd name="T46" fmla="*/ 17 w 794"/>
                  <a:gd name="T47" fmla="*/ 261 h 298"/>
                  <a:gd name="T48" fmla="*/ 0 w 794"/>
                  <a:gd name="T49" fmla="*/ 283 h 298"/>
                  <a:gd name="T50" fmla="*/ 50 w 794"/>
                  <a:gd name="T51" fmla="*/ 289 h 298"/>
                  <a:gd name="T52" fmla="*/ 97 w 794"/>
                  <a:gd name="T53" fmla="*/ 294 h 298"/>
                  <a:gd name="T54" fmla="*/ 142 w 794"/>
                  <a:gd name="T55" fmla="*/ 297 h 298"/>
                  <a:gd name="T56" fmla="*/ 187 w 794"/>
                  <a:gd name="T57" fmla="*/ 298 h 298"/>
                  <a:gd name="T58" fmla="*/ 229 w 794"/>
                  <a:gd name="T59" fmla="*/ 298 h 298"/>
                  <a:gd name="T60" fmla="*/ 271 w 794"/>
                  <a:gd name="T61" fmla="*/ 297 h 298"/>
                  <a:gd name="T62" fmla="*/ 310 w 794"/>
                  <a:gd name="T63" fmla="*/ 294 h 298"/>
                  <a:gd name="T64" fmla="*/ 350 w 794"/>
                  <a:gd name="T65" fmla="*/ 290 h 298"/>
                  <a:gd name="T66" fmla="*/ 388 w 794"/>
                  <a:gd name="T67" fmla="*/ 286 h 298"/>
                  <a:gd name="T68" fmla="*/ 424 w 794"/>
                  <a:gd name="T69" fmla="*/ 281 h 298"/>
                  <a:gd name="T70" fmla="*/ 463 w 794"/>
                  <a:gd name="T71" fmla="*/ 274 h 298"/>
                  <a:gd name="T72" fmla="*/ 498 w 794"/>
                  <a:gd name="T73" fmla="*/ 267 h 298"/>
                  <a:gd name="T74" fmla="*/ 535 w 794"/>
                  <a:gd name="T75" fmla="*/ 261 h 298"/>
                  <a:gd name="T76" fmla="*/ 572 w 794"/>
                  <a:gd name="T77" fmla="*/ 253 h 298"/>
                  <a:gd name="T78" fmla="*/ 608 w 794"/>
                  <a:gd name="T79" fmla="*/ 245 h 298"/>
                  <a:gd name="T80" fmla="*/ 645 w 794"/>
                  <a:gd name="T81" fmla="*/ 237 h 298"/>
                  <a:gd name="T82" fmla="*/ 765 w 794"/>
                  <a:gd name="T83" fmla="*/ 158 h 298"/>
                  <a:gd name="T84" fmla="*/ 794 w 794"/>
                  <a:gd name="T85" fmla="*/ 85 h 298"/>
                  <a:gd name="T86" fmla="*/ 783 w 794"/>
                  <a:gd name="T87" fmla="*/ 74 h 298"/>
                  <a:gd name="T88" fmla="*/ 773 w 794"/>
                  <a:gd name="T89" fmla="*/ 63 h 298"/>
                  <a:gd name="T90" fmla="*/ 761 w 794"/>
                  <a:gd name="T91" fmla="*/ 53 h 298"/>
                  <a:gd name="T92" fmla="*/ 750 w 794"/>
                  <a:gd name="T93" fmla="*/ 42 h 298"/>
                  <a:gd name="T94" fmla="*/ 739 w 794"/>
                  <a:gd name="T95" fmla="*/ 32 h 298"/>
                  <a:gd name="T96" fmla="*/ 727 w 794"/>
                  <a:gd name="T97" fmla="*/ 22 h 298"/>
                  <a:gd name="T98" fmla="*/ 716 w 794"/>
                  <a:gd name="T99" fmla="*/ 11 h 298"/>
                  <a:gd name="T100" fmla="*/ 706 w 794"/>
                  <a:gd name="T101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94" h="298">
                    <a:moveTo>
                      <a:pt x="706" y="0"/>
                    </a:moveTo>
                    <a:lnTo>
                      <a:pt x="679" y="15"/>
                    </a:lnTo>
                    <a:lnTo>
                      <a:pt x="649" y="28"/>
                    </a:lnTo>
                    <a:lnTo>
                      <a:pt x="619" y="42"/>
                    </a:lnTo>
                    <a:lnTo>
                      <a:pt x="587" y="54"/>
                    </a:lnTo>
                    <a:lnTo>
                      <a:pt x="553" y="67"/>
                    </a:lnTo>
                    <a:lnTo>
                      <a:pt x="518" y="78"/>
                    </a:lnTo>
                    <a:lnTo>
                      <a:pt x="482" y="88"/>
                    </a:lnTo>
                    <a:lnTo>
                      <a:pt x="446" y="97"/>
                    </a:lnTo>
                    <a:lnTo>
                      <a:pt x="409" y="107"/>
                    </a:lnTo>
                    <a:lnTo>
                      <a:pt x="371" y="116"/>
                    </a:lnTo>
                    <a:lnTo>
                      <a:pt x="332" y="123"/>
                    </a:lnTo>
                    <a:lnTo>
                      <a:pt x="294" y="131"/>
                    </a:lnTo>
                    <a:lnTo>
                      <a:pt x="258" y="138"/>
                    </a:lnTo>
                    <a:lnTo>
                      <a:pt x="219" y="144"/>
                    </a:lnTo>
                    <a:lnTo>
                      <a:pt x="183" y="149"/>
                    </a:lnTo>
                    <a:lnTo>
                      <a:pt x="147" y="154"/>
                    </a:lnTo>
                    <a:lnTo>
                      <a:pt x="125" y="172"/>
                    </a:lnTo>
                    <a:lnTo>
                      <a:pt x="105" y="187"/>
                    </a:lnTo>
                    <a:lnTo>
                      <a:pt x="85" y="200"/>
                    </a:lnTo>
                    <a:lnTo>
                      <a:pt x="68" y="213"/>
                    </a:lnTo>
                    <a:lnTo>
                      <a:pt x="51" y="227"/>
                    </a:lnTo>
                    <a:lnTo>
                      <a:pt x="34" y="242"/>
                    </a:lnTo>
                    <a:lnTo>
                      <a:pt x="17" y="261"/>
                    </a:lnTo>
                    <a:lnTo>
                      <a:pt x="0" y="283"/>
                    </a:lnTo>
                    <a:lnTo>
                      <a:pt x="50" y="289"/>
                    </a:lnTo>
                    <a:lnTo>
                      <a:pt x="97" y="294"/>
                    </a:lnTo>
                    <a:lnTo>
                      <a:pt x="142" y="297"/>
                    </a:lnTo>
                    <a:lnTo>
                      <a:pt x="187" y="298"/>
                    </a:lnTo>
                    <a:lnTo>
                      <a:pt x="229" y="298"/>
                    </a:lnTo>
                    <a:lnTo>
                      <a:pt x="271" y="297"/>
                    </a:lnTo>
                    <a:lnTo>
                      <a:pt x="310" y="294"/>
                    </a:lnTo>
                    <a:lnTo>
                      <a:pt x="350" y="290"/>
                    </a:lnTo>
                    <a:lnTo>
                      <a:pt x="388" y="286"/>
                    </a:lnTo>
                    <a:lnTo>
                      <a:pt x="424" y="281"/>
                    </a:lnTo>
                    <a:lnTo>
                      <a:pt x="463" y="274"/>
                    </a:lnTo>
                    <a:lnTo>
                      <a:pt x="498" y="267"/>
                    </a:lnTo>
                    <a:lnTo>
                      <a:pt x="535" y="261"/>
                    </a:lnTo>
                    <a:lnTo>
                      <a:pt x="572" y="253"/>
                    </a:lnTo>
                    <a:lnTo>
                      <a:pt x="608" y="245"/>
                    </a:lnTo>
                    <a:lnTo>
                      <a:pt x="645" y="237"/>
                    </a:lnTo>
                    <a:lnTo>
                      <a:pt x="765" y="158"/>
                    </a:lnTo>
                    <a:lnTo>
                      <a:pt x="794" y="85"/>
                    </a:lnTo>
                    <a:lnTo>
                      <a:pt x="783" y="74"/>
                    </a:lnTo>
                    <a:lnTo>
                      <a:pt x="773" y="63"/>
                    </a:lnTo>
                    <a:lnTo>
                      <a:pt x="761" y="53"/>
                    </a:lnTo>
                    <a:lnTo>
                      <a:pt x="750" y="42"/>
                    </a:lnTo>
                    <a:lnTo>
                      <a:pt x="739" y="32"/>
                    </a:lnTo>
                    <a:lnTo>
                      <a:pt x="727" y="22"/>
                    </a:lnTo>
                    <a:lnTo>
                      <a:pt x="716" y="11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2" name="Freeform 310">
                <a:extLst>
                  <a:ext uri="{FF2B5EF4-FFF2-40B4-BE49-F238E27FC236}">
                    <a16:creationId xmlns:a16="http://schemas.microsoft.com/office/drawing/2014/main" id="{A04E027E-859F-18E0-EBF3-133DA4551D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6" y="2430"/>
                <a:ext cx="312" cy="91"/>
              </a:xfrm>
              <a:custGeom>
                <a:avLst/>
                <a:gdLst>
                  <a:gd name="T0" fmla="*/ 733 w 934"/>
                  <a:gd name="T1" fmla="*/ 153 h 273"/>
                  <a:gd name="T2" fmla="*/ 770 w 934"/>
                  <a:gd name="T3" fmla="*/ 136 h 273"/>
                  <a:gd name="T4" fmla="*/ 803 w 934"/>
                  <a:gd name="T5" fmla="*/ 119 h 273"/>
                  <a:gd name="T6" fmla="*/ 832 w 934"/>
                  <a:gd name="T7" fmla="*/ 103 h 273"/>
                  <a:gd name="T8" fmla="*/ 858 w 934"/>
                  <a:gd name="T9" fmla="*/ 84 h 273"/>
                  <a:gd name="T10" fmla="*/ 882 w 934"/>
                  <a:gd name="T11" fmla="*/ 64 h 273"/>
                  <a:gd name="T12" fmla="*/ 903 w 934"/>
                  <a:gd name="T13" fmla="*/ 42 h 273"/>
                  <a:gd name="T14" fmla="*/ 924 w 934"/>
                  <a:gd name="T15" fmla="*/ 15 h 273"/>
                  <a:gd name="T16" fmla="*/ 934 w 934"/>
                  <a:gd name="T17" fmla="*/ 105 h 273"/>
                  <a:gd name="T18" fmla="*/ 904 w 934"/>
                  <a:gd name="T19" fmla="*/ 136 h 273"/>
                  <a:gd name="T20" fmla="*/ 874 w 934"/>
                  <a:gd name="T21" fmla="*/ 163 h 273"/>
                  <a:gd name="T22" fmla="*/ 841 w 934"/>
                  <a:gd name="T23" fmla="*/ 184 h 273"/>
                  <a:gd name="T24" fmla="*/ 806 w 934"/>
                  <a:gd name="T25" fmla="*/ 203 h 273"/>
                  <a:gd name="T26" fmla="*/ 769 w 934"/>
                  <a:gd name="T27" fmla="*/ 218 h 273"/>
                  <a:gd name="T28" fmla="*/ 729 w 934"/>
                  <a:gd name="T29" fmla="*/ 231 h 273"/>
                  <a:gd name="T30" fmla="*/ 687 w 934"/>
                  <a:gd name="T31" fmla="*/ 242 h 273"/>
                  <a:gd name="T32" fmla="*/ 643 w 934"/>
                  <a:gd name="T33" fmla="*/ 254 h 273"/>
                  <a:gd name="T34" fmla="*/ 570 w 934"/>
                  <a:gd name="T35" fmla="*/ 262 h 273"/>
                  <a:gd name="T36" fmla="*/ 494 w 934"/>
                  <a:gd name="T37" fmla="*/ 270 h 273"/>
                  <a:gd name="T38" fmla="*/ 415 w 934"/>
                  <a:gd name="T39" fmla="*/ 273 h 273"/>
                  <a:gd name="T40" fmla="*/ 335 w 934"/>
                  <a:gd name="T41" fmla="*/ 273 h 273"/>
                  <a:gd name="T42" fmla="*/ 252 w 934"/>
                  <a:gd name="T43" fmla="*/ 268 h 273"/>
                  <a:gd name="T44" fmla="*/ 168 w 934"/>
                  <a:gd name="T45" fmla="*/ 258 h 273"/>
                  <a:gd name="T46" fmla="*/ 84 w 934"/>
                  <a:gd name="T47" fmla="*/ 244 h 273"/>
                  <a:gd name="T48" fmla="*/ 0 w 934"/>
                  <a:gd name="T49" fmla="*/ 223 h 273"/>
                  <a:gd name="T50" fmla="*/ 57 w 934"/>
                  <a:gd name="T51" fmla="*/ 177 h 273"/>
                  <a:gd name="T52" fmla="*/ 149 w 934"/>
                  <a:gd name="T53" fmla="*/ 188 h 273"/>
                  <a:gd name="T54" fmla="*/ 237 w 934"/>
                  <a:gd name="T55" fmla="*/ 194 h 273"/>
                  <a:gd name="T56" fmla="*/ 321 w 934"/>
                  <a:gd name="T57" fmla="*/ 197 h 273"/>
                  <a:gd name="T58" fmla="*/ 404 w 934"/>
                  <a:gd name="T59" fmla="*/ 195 h 273"/>
                  <a:gd name="T60" fmla="*/ 488 w 934"/>
                  <a:gd name="T61" fmla="*/ 189 h 273"/>
                  <a:gd name="T62" fmla="*/ 574 w 934"/>
                  <a:gd name="T63" fmla="*/ 181 h 273"/>
                  <a:gd name="T64" fmla="*/ 665 w 934"/>
                  <a:gd name="T65" fmla="*/ 169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4" h="273">
                    <a:moveTo>
                      <a:pt x="714" y="162"/>
                    </a:moveTo>
                    <a:lnTo>
                      <a:pt x="733" y="153"/>
                    </a:lnTo>
                    <a:lnTo>
                      <a:pt x="753" y="145"/>
                    </a:lnTo>
                    <a:lnTo>
                      <a:pt x="770" y="136"/>
                    </a:lnTo>
                    <a:lnTo>
                      <a:pt x="787" y="127"/>
                    </a:lnTo>
                    <a:lnTo>
                      <a:pt x="803" y="119"/>
                    </a:lnTo>
                    <a:lnTo>
                      <a:pt x="818" y="111"/>
                    </a:lnTo>
                    <a:lnTo>
                      <a:pt x="832" y="103"/>
                    </a:lnTo>
                    <a:lnTo>
                      <a:pt x="845" y="94"/>
                    </a:lnTo>
                    <a:lnTo>
                      <a:pt x="858" y="84"/>
                    </a:lnTo>
                    <a:lnTo>
                      <a:pt x="870" y="74"/>
                    </a:lnTo>
                    <a:lnTo>
                      <a:pt x="882" y="64"/>
                    </a:lnTo>
                    <a:lnTo>
                      <a:pt x="892" y="53"/>
                    </a:lnTo>
                    <a:lnTo>
                      <a:pt x="903" y="42"/>
                    </a:lnTo>
                    <a:lnTo>
                      <a:pt x="913" y="28"/>
                    </a:lnTo>
                    <a:lnTo>
                      <a:pt x="924" y="15"/>
                    </a:lnTo>
                    <a:lnTo>
                      <a:pt x="934" y="0"/>
                    </a:lnTo>
                    <a:lnTo>
                      <a:pt x="934" y="105"/>
                    </a:lnTo>
                    <a:lnTo>
                      <a:pt x="920" y="121"/>
                    </a:lnTo>
                    <a:lnTo>
                      <a:pt x="904" y="136"/>
                    </a:lnTo>
                    <a:lnTo>
                      <a:pt x="890" y="151"/>
                    </a:lnTo>
                    <a:lnTo>
                      <a:pt x="874" y="163"/>
                    </a:lnTo>
                    <a:lnTo>
                      <a:pt x="857" y="174"/>
                    </a:lnTo>
                    <a:lnTo>
                      <a:pt x="841" y="184"/>
                    </a:lnTo>
                    <a:lnTo>
                      <a:pt x="824" y="194"/>
                    </a:lnTo>
                    <a:lnTo>
                      <a:pt x="806" y="203"/>
                    </a:lnTo>
                    <a:lnTo>
                      <a:pt x="787" y="211"/>
                    </a:lnTo>
                    <a:lnTo>
                      <a:pt x="769" y="218"/>
                    </a:lnTo>
                    <a:lnTo>
                      <a:pt x="749" y="225"/>
                    </a:lnTo>
                    <a:lnTo>
                      <a:pt x="729" y="231"/>
                    </a:lnTo>
                    <a:lnTo>
                      <a:pt x="708" y="237"/>
                    </a:lnTo>
                    <a:lnTo>
                      <a:pt x="687" y="242"/>
                    </a:lnTo>
                    <a:lnTo>
                      <a:pt x="665" y="249"/>
                    </a:lnTo>
                    <a:lnTo>
                      <a:pt x="643" y="254"/>
                    </a:lnTo>
                    <a:lnTo>
                      <a:pt x="607" y="258"/>
                    </a:lnTo>
                    <a:lnTo>
                      <a:pt x="570" y="262"/>
                    </a:lnTo>
                    <a:lnTo>
                      <a:pt x="532" y="266"/>
                    </a:lnTo>
                    <a:lnTo>
                      <a:pt x="494" y="270"/>
                    </a:lnTo>
                    <a:lnTo>
                      <a:pt x="455" y="272"/>
                    </a:lnTo>
                    <a:lnTo>
                      <a:pt x="415" y="273"/>
                    </a:lnTo>
                    <a:lnTo>
                      <a:pt x="376" y="273"/>
                    </a:lnTo>
                    <a:lnTo>
                      <a:pt x="335" y="273"/>
                    </a:lnTo>
                    <a:lnTo>
                      <a:pt x="293" y="271"/>
                    </a:lnTo>
                    <a:lnTo>
                      <a:pt x="252" y="268"/>
                    </a:lnTo>
                    <a:lnTo>
                      <a:pt x="210" y="265"/>
                    </a:lnTo>
                    <a:lnTo>
                      <a:pt x="168" y="258"/>
                    </a:lnTo>
                    <a:lnTo>
                      <a:pt x="126" y="252"/>
                    </a:lnTo>
                    <a:lnTo>
                      <a:pt x="84" y="244"/>
                    </a:lnTo>
                    <a:lnTo>
                      <a:pt x="42" y="234"/>
                    </a:lnTo>
                    <a:lnTo>
                      <a:pt x="0" y="223"/>
                    </a:lnTo>
                    <a:lnTo>
                      <a:pt x="8" y="169"/>
                    </a:lnTo>
                    <a:lnTo>
                      <a:pt x="57" y="177"/>
                    </a:lnTo>
                    <a:lnTo>
                      <a:pt x="104" y="183"/>
                    </a:lnTo>
                    <a:lnTo>
                      <a:pt x="149" y="188"/>
                    </a:lnTo>
                    <a:lnTo>
                      <a:pt x="193" y="192"/>
                    </a:lnTo>
                    <a:lnTo>
                      <a:pt x="237" y="194"/>
                    </a:lnTo>
                    <a:lnTo>
                      <a:pt x="279" y="197"/>
                    </a:lnTo>
                    <a:lnTo>
                      <a:pt x="321" y="197"/>
                    </a:lnTo>
                    <a:lnTo>
                      <a:pt x="361" y="197"/>
                    </a:lnTo>
                    <a:lnTo>
                      <a:pt x="404" y="195"/>
                    </a:lnTo>
                    <a:lnTo>
                      <a:pt x="446" y="193"/>
                    </a:lnTo>
                    <a:lnTo>
                      <a:pt x="488" y="189"/>
                    </a:lnTo>
                    <a:lnTo>
                      <a:pt x="530" y="185"/>
                    </a:lnTo>
                    <a:lnTo>
                      <a:pt x="574" y="181"/>
                    </a:lnTo>
                    <a:lnTo>
                      <a:pt x="619" y="176"/>
                    </a:lnTo>
                    <a:lnTo>
                      <a:pt x="665" y="169"/>
                    </a:lnTo>
                    <a:lnTo>
                      <a:pt x="714" y="16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3" name="Freeform 311">
                <a:extLst>
                  <a:ext uri="{FF2B5EF4-FFF2-40B4-BE49-F238E27FC236}">
                    <a16:creationId xmlns:a16="http://schemas.microsoft.com/office/drawing/2014/main" id="{E6976561-5273-A622-B0E0-BED319341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2446"/>
                <a:ext cx="145" cy="75"/>
              </a:xfrm>
              <a:custGeom>
                <a:avLst/>
                <a:gdLst>
                  <a:gd name="T0" fmla="*/ 368 w 433"/>
                  <a:gd name="T1" fmla="*/ 57 h 227"/>
                  <a:gd name="T2" fmla="*/ 429 w 433"/>
                  <a:gd name="T3" fmla="*/ 0 h 227"/>
                  <a:gd name="T4" fmla="*/ 433 w 433"/>
                  <a:gd name="T5" fmla="*/ 76 h 227"/>
                  <a:gd name="T6" fmla="*/ 383 w 433"/>
                  <a:gd name="T7" fmla="*/ 123 h 227"/>
                  <a:gd name="T8" fmla="*/ 359 w 433"/>
                  <a:gd name="T9" fmla="*/ 135 h 227"/>
                  <a:gd name="T10" fmla="*/ 337 w 433"/>
                  <a:gd name="T11" fmla="*/ 145 h 227"/>
                  <a:gd name="T12" fmla="*/ 314 w 433"/>
                  <a:gd name="T13" fmla="*/ 155 h 227"/>
                  <a:gd name="T14" fmla="*/ 291 w 433"/>
                  <a:gd name="T15" fmla="*/ 163 h 227"/>
                  <a:gd name="T16" fmla="*/ 268 w 433"/>
                  <a:gd name="T17" fmla="*/ 172 h 227"/>
                  <a:gd name="T18" fmla="*/ 246 w 433"/>
                  <a:gd name="T19" fmla="*/ 178 h 227"/>
                  <a:gd name="T20" fmla="*/ 222 w 433"/>
                  <a:gd name="T21" fmla="*/ 184 h 227"/>
                  <a:gd name="T22" fmla="*/ 200 w 433"/>
                  <a:gd name="T23" fmla="*/ 191 h 227"/>
                  <a:gd name="T24" fmla="*/ 176 w 433"/>
                  <a:gd name="T25" fmla="*/ 196 h 227"/>
                  <a:gd name="T26" fmla="*/ 153 w 433"/>
                  <a:gd name="T27" fmla="*/ 201 h 227"/>
                  <a:gd name="T28" fmla="*/ 129 w 433"/>
                  <a:gd name="T29" fmla="*/ 206 h 227"/>
                  <a:gd name="T30" fmla="*/ 105 w 433"/>
                  <a:gd name="T31" fmla="*/ 209 h 227"/>
                  <a:gd name="T32" fmla="*/ 80 w 433"/>
                  <a:gd name="T33" fmla="*/ 214 h 227"/>
                  <a:gd name="T34" fmla="*/ 57 w 433"/>
                  <a:gd name="T35" fmla="*/ 218 h 227"/>
                  <a:gd name="T36" fmla="*/ 30 w 433"/>
                  <a:gd name="T37" fmla="*/ 223 h 227"/>
                  <a:gd name="T38" fmla="*/ 5 w 433"/>
                  <a:gd name="T39" fmla="*/ 227 h 227"/>
                  <a:gd name="T40" fmla="*/ 0 w 433"/>
                  <a:gd name="T41" fmla="*/ 142 h 227"/>
                  <a:gd name="T42" fmla="*/ 19 w 433"/>
                  <a:gd name="T43" fmla="*/ 137 h 227"/>
                  <a:gd name="T44" fmla="*/ 38 w 433"/>
                  <a:gd name="T45" fmla="*/ 134 h 227"/>
                  <a:gd name="T46" fmla="*/ 59 w 433"/>
                  <a:gd name="T47" fmla="*/ 130 h 227"/>
                  <a:gd name="T48" fmla="*/ 80 w 433"/>
                  <a:gd name="T49" fmla="*/ 128 h 227"/>
                  <a:gd name="T50" fmla="*/ 103 w 433"/>
                  <a:gd name="T51" fmla="*/ 124 h 227"/>
                  <a:gd name="T52" fmla="*/ 125 w 433"/>
                  <a:gd name="T53" fmla="*/ 120 h 227"/>
                  <a:gd name="T54" fmla="*/ 149 w 433"/>
                  <a:gd name="T55" fmla="*/ 116 h 227"/>
                  <a:gd name="T56" fmla="*/ 172 w 433"/>
                  <a:gd name="T57" fmla="*/ 113 h 227"/>
                  <a:gd name="T58" fmla="*/ 196 w 433"/>
                  <a:gd name="T59" fmla="*/ 109 h 227"/>
                  <a:gd name="T60" fmla="*/ 220 w 433"/>
                  <a:gd name="T61" fmla="*/ 104 h 227"/>
                  <a:gd name="T62" fmla="*/ 245 w 433"/>
                  <a:gd name="T63" fmla="*/ 98 h 227"/>
                  <a:gd name="T64" fmla="*/ 270 w 433"/>
                  <a:gd name="T65" fmla="*/ 92 h 227"/>
                  <a:gd name="T66" fmla="*/ 295 w 433"/>
                  <a:gd name="T67" fmla="*/ 84 h 227"/>
                  <a:gd name="T68" fmla="*/ 319 w 433"/>
                  <a:gd name="T69" fmla="*/ 77 h 227"/>
                  <a:gd name="T70" fmla="*/ 343 w 433"/>
                  <a:gd name="T71" fmla="*/ 67 h 227"/>
                  <a:gd name="T72" fmla="*/ 368 w 433"/>
                  <a:gd name="T73" fmla="*/ 5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33" h="227">
                    <a:moveTo>
                      <a:pt x="368" y="57"/>
                    </a:moveTo>
                    <a:lnTo>
                      <a:pt x="429" y="0"/>
                    </a:lnTo>
                    <a:lnTo>
                      <a:pt x="433" y="76"/>
                    </a:lnTo>
                    <a:lnTo>
                      <a:pt x="383" y="123"/>
                    </a:lnTo>
                    <a:lnTo>
                      <a:pt x="359" y="135"/>
                    </a:lnTo>
                    <a:lnTo>
                      <a:pt x="337" y="145"/>
                    </a:lnTo>
                    <a:lnTo>
                      <a:pt x="314" y="155"/>
                    </a:lnTo>
                    <a:lnTo>
                      <a:pt x="291" y="163"/>
                    </a:lnTo>
                    <a:lnTo>
                      <a:pt x="268" y="172"/>
                    </a:lnTo>
                    <a:lnTo>
                      <a:pt x="246" y="178"/>
                    </a:lnTo>
                    <a:lnTo>
                      <a:pt x="222" y="184"/>
                    </a:lnTo>
                    <a:lnTo>
                      <a:pt x="200" y="191"/>
                    </a:lnTo>
                    <a:lnTo>
                      <a:pt x="176" y="196"/>
                    </a:lnTo>
                    <a:lnTo>
                      <a:pt x="153" y="201"/>
                    </a:lnTo>
                    <a:lnTo>
                      <a:pt x="129" y="206"/>
                    </a:lnTo>
                    <a:lnTo>
                      <a:pt x="105" y="209"/>
                    </a:lnTo>
                    <a:lnTo>
                      <a:pt x="80" y="214"/>
                    </a:lnTo>
                    <a:lnTo>
                      <a:pt x="57" y="218"/>
                    </a:lnTo>
                    <a:lnTo>
                      <a:pt x="30" y="223"/>
                    </a:lnTo>
                    <a:lnTo>
                      <a:pt x="5" y="227"/>
                    </a:lnTo>
                    <a:lnTo>
                      <a:pt x="0" y="142"/>
                    </a:lnTo>
                    <a:lnTo>
                      <a:pt x="19" y="137"/>
                    </a:lnTo>
                    <a:lnTo>
                      <a:pt x="38" y="134"/>
                    </a:lnTo>
                    <a:lnTo>
                      <a:pt x="59" y="130"/>
                    </a:lnTo>
                    <a:lnTo>
                      <a:pt x="80" y="128"/>
                    </a:lnTo>
                    <a:lnTo>
                      <a:pt x="103" y="124"/>
                    </a:lnTo>
                    <a:lnTo>
                      <a:pt x="125" y="120"/>
                    </a:lnTo>
                    <a:lnTo>
                      <a:pt x="149" y="116"/>
                    </a:lnTo>
                    <a:lnTo>
                      <a:pt x="172" y="113"/>
                    </a:lnTo>
                    <a:lnTo>
                      <a:pt x="196" y="109"/>
                    </a:lnTo>
                    <a:lnTo>
                      <a:pt x="220" y="104"/>
                    </a:lnTo>
                    <a:lnTo>
                      <a:pt x="245" y="98"/>
                    </a:lnTo>
                    <a:lnTo>
                      <a:pt x="270" y="92"/>
                    </a:lnTo>
                    <a:lnTo>
                      <a:pt x="295" y="84"/>
                    </a:lnTo>
                    <a:lnTo>
                      <a:pt x="319" y="77"/>
                    </a:lnTo>
                    <a:lnTo>
                      <a:pt x="343" y="67"/>
                    </a:lnTo>
                    <a:lnTo>
                      <a:pt x="368" y="57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4" name="Freeform 312">
                <a:extLst>
                  <a:ext uri="{FF2B5EF4-FFF2-40B4-BE49-F238E27FC236}">
                    <a16:creationId xmlns:a16="http://schemas.microsoft.com/office/drawing/2014/main" id="{B66E383F-A344-826E-954A-CC742A3C3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6" y="2458"/>
                <a:ext cx="109" cy="59"/>
              </a:xfrm>
              <a:custGeom>
                <a:avLst/>
                <a:gdLst>
                  <a:gd name="T0" fmla="*/ 5 w 327"/>
                  <a:gd name="T1" fmla="*/ 110 h 177"/>
                  <a:gd name="T2" fmla="*/ 23 w 327"/>
                  <a:gd name="T3" fmla="*/ 108 h 177"/>
                  <a:gd name="T4" fmla="*/ 42 w 327"/>
                  <a:gd name="T5" fmla="*/ 105 h 177"/>
                  <a:gd name="T6" fmla="*/ 60 w 327"/>
                  <a:gd name="T7" fmla="*/ 103 h 177"/>
                  <a:gd name="T8" fmla="*/ 80 w 327"/>
                  <a:gd name="T9" fmla="*/ 99 h 177"/>
                  <a:gd name="T10" fmla="*/ 99 w 327"/>
                  <a:gd name="T11" fmla="*/ 94 h 177"/>
                  <a:gd name="T12" fmla="*/ 119 w 327"/>
                  <a:gd name="T13" fmla="*/ 89 h 177"/>
                  <a:gd name="T14" fmla="*/ 139 w 327"/>
                  <a:gd name="T15" fmla="*/ 83 h 177"/>
                  <a:gd name="T16" fmla="*/ 160 w 327"/>
                  <a:gd name="T17" fmla="*/ 77 h 177"/>
                  <a:gd name="T18" fmla="*/ 180 w 327"/>
                  <a:gd name="T19" fmla="*/ 70 h 177"/>
                  <a:gd name="T20" fmla="*/ 201 w 327"/>
                  <a:gd name="T21" fmla="*/ 62 h 177"/>
                  <a:gd name="T22" fmla="*/ 222 w 327"/>
                  <a:gd name="T23" fmla="*/ 53 h 177"/>
                  <a:gd name="T24" fmla="*/ 243 w 327"/>
                  <a:gd name="T25" fmla="*/ 44 h 177"/>
                  <a:gd name="T26" fmla="*/ 264 w 327"/>
                  <a:gd name="T27" fmla="*/ 34 h 177"/>
                  <a:gd name="T28" fmla="*/ 285 w 327"/>
                  <a:gd name="T29" fmla="*/ 24 h 177"/>
                  <a:gd name="T30" fmla="*/ 306 w 327"/>
                  <a:gd name="T31" fmla="*/ 13 h 177"/>
                  <a:gd name="T32" fmla="*/ 327 w 327"/>
                  <a:gd name="T33" fmla="*/ 0 h 177"/>
                  <a:gd name="T34" fmla="*/ 327 w 327"/>
                  <a:gd name="T35" fmla="*/ 81 h 177"/>
                  <a:gd name="T36" fmla="*/ 306 w 327"/>
                  <a:gd name="T37" fmla="*/ 92 h 177"/>
                  <a:gd name="T38" fmla="*/ 285 w 327"/>
                  <a:gd name="T39" fmla="*/ 102 h 177"/>
                  <a:gd name="T40" fmla="*/ 264 w 327"/>
                  <a:gd name="T41" fmla="*/ 112 h 177"/>
                  <a:gd name="T42" fmla="*/ 244 w 327"/>
                  <a:gd name="T43" fmla="*/ 120 h 177"/>
                  <a:gd name="T44" fmla="*/ 223 w 327"/>
                  <a:gd name="T45" fmla="*/ 130 h 177"/>
                  <a:gd name="T46" fmla="*/ 202 w 327"/>
                  <a:gd name="T47" fmla="*/ 138 h 177"/>
                  <a:gd name="T48" fmla="*/ 182 w 327"/>
                  <a:gd name="T49" fmla="*/ 145 h 177"/>
                  <a:gd name="T50" fmla="*/ 161 w 327"/>
                  <a:gd name="T51" fmla="*/ 152 h 177"/>
                  <a:gd name="T52" fmla="*/ 140 w 327"/>
                  <a:gd name="T53" fmla="*/ 159 h 177"/>
                  <a:gd name="T54" fmla="*/ 120 w 327"/>
                  <a:gd name="T55" fmla="*/ 164 h 177"/>
                  <a:gd name="T56" fmla="*/ 101 w 327"/>
                  <a:gd name="T57" fmla="*/ 169 h 177"/>
                  <a:gd name="T58" fmla="*/ 80 w 327"/>
                  <a:gd name="T59" fmla="*/ 172 h 177"/>
                  <a:gd name="T60" fmla="*/ 60 w 327"/>
                  <a:gd name="T61" fmla="*/ 175 h 177"/>
                  <a:gd name="T62" fmla="*/ 39 w 327"/>
                  <a:gd name="T63" fmla="*/ 176 h 177"/>
                  <a:gd name="T64" fmla="*/ 19 w 327"/>
                  <a:gd name="T65" fmla="*/ 177 h 177"/>
                  <a:gd name="T66" fmla="*/ 0 w 327"/>
                  <a:gd name="T67" fmla="*/ 177 h 177"/>
                  <a:gd name="T68" fmla="*/ 5 w 327"/>
                  <a:gd name="T69" fmla="*/ 11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7" h="177">
                    <a:moveTo>
                      <a:pt x="5" y="110"/>
                    </a:moveTo>
                    <a:lnTo>
                      <a:pt x="23" y="108"/>
                    </a:lnTo>
                    <a:lnTo>
                      <a:pt x="42" y="105"/>
                    </a:lnTo>
                    <a:lnTo>
                      <a:pt x="60" y="103"/>
                    </a:lnTo>
                    <a:lnTo>
                      <a:pt x="80" y="99"/>
                    </a:lnTo>
                    <a:lnTo>
                      <a:pt x="99" y="94"/>
                    </a:lnTo>
                    <a:lnTo>
                      <a:pt x="119" y="89"/>
                    </a:lnTo>
                    <a:lnTo>
                      <a:pt x="139" y="83"/>
                    </a:lnTo>
                    <a:lnTo>
                      <a:pt x="160" y="77"/>
                    </a:lnTo>
                    <a:lnTo>
                      <a:pt x="180" y="70"/>
                    </a:lnTo>
                    <a:lnTo>
                      <a:pt x="201" y="62"/>
                    </a:lnTo>
                    <a:lnTo>
                      <a:pt x="222" y="53"/>
                    </a:lnTo>
                    <a:lnTo>
                      <a:pt x="243" y="44"/>
                    </a:lnTo>
                    <a:lnTo>
                      <a:pt x="264" y="34"/>
                    </a:lnTo>
                    <a:lnTo>
                      <a:pt x="285" y="24"/>
                    </a:lnTo>
                    <a:lnTo>
                      <a:pt x="306" y="13"/>
                    </a:lnTo>
                    <a:lnTo>
                      <a:pt x="327" y="0"/>
                    </a:lnTo>
                    <a:lnTo>
                      <a:pt x="327" y="81"/>
                    </a:lnTo>
                    <a:lnTo>
                      <a:pt x="306" y="92"/>
                    </a:lnTo>
                    <a:lnTo>
                      <a:pt x="285" y="102"/>
                    </a:lnTo>
                    <a:lnTo>
                      <a:pt x="264" y="112"/>
                    </a:lnTo>
                    <a:lnTo>
                      <a:pt x="244" y="120"/>
                    </a:lnTo>
                    <a:lnTo>
                      <a:pt x="223" y="130"/>
                    </a:lnTo>
                    <a:lnTo>
                      <a:pt x="202" y="138"/>
                    </a:lnTo>
                    <a:lnTo>
                      <a:pt x="182" y="145"/>
                    </a:lnTo>
                    <a:lnTo>
                      <a:pt x="161" y="152"/>
                    </a:lnTo>
                    <a:lnTo>
                      <a:pt x="140" y="159"/>
                    </a:lnTo>
                    <a:lnTo>
                      <a:pt x="120" y="164"/>
                    </a:lnTo>
                    <a:lnTo>
                      <a:pt x="101" y="169"/>
                    </a:lnTo>
                    <a:lnTo>
                      <a:pt x="80" y="172"/>
                    </a:lnTo>
                    <a:lnTo>
                      <a:pt x="60" y="175"/>
                    </a:lnTo>
                    <a:lnTo>
                      <a:pt x="39" y="176"/>
                    </a:lnTo>
                    <a:lnTo>
                      <a:pt x="19" y="177"/>
                    </a:lnTo>
                    <a:lnTo>
                      <a:pt x="0" y="177"/>
                    </a:lnTo>
                    <a:lnTo>
                      <a:pt x="5" y="11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5" name="Freeform 313">
                <a:extLst>
                  <a:ext uri="{FF2B5EF4-FFF2-40B4-BE49-F238E27FC236}">
                    <a16:creationId xmlns:a16="http://schemas.microsoft.com/office/drawing/2014/main" id="{A64C7706-5AFF-E818-3446-0FD3AD36A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9" y="2460"/>
                <a:ext cx="103" cy="57"/>
              </a:xfrm>
              <a:custGeom>
                <a:avLst/>
                <a:gdLst>
                  <a:gd name="T0" fmla="*/ 4 w 308"/>
                  <a:gd name="T1" fmla="*/ 103 h 170"/>
                  <a:gd name="T2" fmla="*/ 21 w 308"/>
                  <a:gd name="T3" fmla="*/ 101 h 170"/>
                  <a:gd name="T4" fmla="*/ 38 w 308"/>
                  <a:gd name="T5" fmla="*/ 98 h 170"/>
                  <a:gd name="T6" fmla="*/ 55 w 308"/>
                  <a:gd name="T7" fmla="*/ 96 h 170"/>
                  <a:gd name="T8" fmla="*/ 74 w 308"/>
                  <a:gd name="T9" fmla="*/ 92 h 170"/>
                  <a:gd name="T10" fmla="*/ 92 w 308"/>
                  <a:gd name="T11" fmla="*/ 88 h 170"/>
                  <a:gd name="T12" fmla="*/ 110 w 308"/>
                  <a:gd name="T13" fmla="*/ 83 h 170"/>
                  <a:gd name="T14" fmla="*/ 130 w 308"/>
                  <a:gd name="T15" fmla="*/ 77 h 170"/>
                  <a:gd name="T16" fmla="*/ 149 w 308"/>
                  <a:gd name="T17" fmla="*/ 72 h 170"/>
                  <a:gd name="T18" fmla="*/ 168 w 308"/>
                  <a:gd name="T19" fmla="*/ 65 h 170"/>
                  <a:gd name="T20" fmla="*/ 188 w 308"/>
                  <a:gd name="T21" fmla="*/ 57 h 170"/>
                  <a:gd name="T22" fmla="*/ 208 w 308"/>
                  <a:gd name="T23" fmla="*/ 50 h 170"/>
                  <a:gd name="T24" fmla="*/ 227 w 308"/>
                  <a:gd name="T25" fmla="*/ 41 h 170"/>
                  <a:gd name="T26" fmla="*/ 247 w 308"/>
                  <a:gd name="T27" fmla="*/ 33 h 170"/>
                  <a:gd name="T28" fmla="*/ 268 w 308"/>
                  <a:gd name="T29" fmla="*/ 23 h 170"/>
                  <a:gd name="T30" fmla="*/ 288 w 308"/>
                  <a:gd name="T31" fmla="*/ 12 h 170"/>
                  <a:gd name="T32" fmla="*/ 308 w 308"/>
                  <a:gd name="T33" fmla="*/ 0 h 170"/>
                  <a:gd name="T34" fmla="*/ 308 w 308"/>
                  <a:gd name="T35" fmla="*/ 20 h 170"/>
                  <a:gd name="T36" fmla="*/ 308 w 308"/>
                  <a:gd name="T37" fmla="*/ 40 h 170"/>
                  <a:gd name="T38" fmla="*/ 308 w 308"/>
                  <a:gd name="T39" fmla="*/ 60 h 170"/>
                  <a:gd name="T40" fmla="*/ 308 w 308"/>
                  <a:gd name="T41" fmla="*/ 80 h 170"/>
                  <a:gd name="T42" fmla="*/ 288 w 308"/>
                  <a:gd name="T43" fmla="*/ 90 h 170"/>
                  <a:gd name="T44" fmla="*/ 267 w 308"/>
                  <a:gd name="T45" fmla="*/ 99 h 170"/>
                  <a:gd name="T46" fmla="*/ 247 w 308"/>
                  <a:gd name="T47" fmla="*/ 108 h 170"/>
                  <a:gd name="T48" fmla="*/ 227 w 308"/>
                  <a:gd name="T49" fmla="*/ 117 h 170"/>
                  <a:gd name="T50" fmla="*/ 208 w 308"/>
                  <a:gd name="T51" fmla="*/ 125 h 170"/>
                  <a:gd name="T52" fmla="*/ 189 w 308"/>
                  <a:gd name="T53" fmla="*/ 133 h 170"/>
                  <a:gd name="T54" fmla="*/ 170 w 308"/>
                  <a:gd name="T55" fmla="*/ 140 h 170"/>
                  <a:gd name="T56" fmla="*/ 150 w 308"/>
                  <a:gd name="T57" fmla="*/ 146 h 170"/>
                  <a:gd name="T58" fmla="*/ 132 w 308"/>
                  <a:gd name="T59" fmla="*/ 151 h 170"/>
                  <a:gd name="T60" fmla="*/ 112 w 308"/>
                  <a:gd name="T61" fmla="*/ 156 h 170"/>
                  <a:gd name="T62" fmla="*/ 93 w 308"/>
                  <a:gd name="T63" fmla="*/ 161 h 170"/>
                  <a:gd name="T64" fmla="*/ 75 w 308"/>
                  <a:gd name="T65" fmla="*/ 165 h 170"/>
                  <a:gd name="T66" fmla="*/ 55 w 308"/>
                  <a:gd name="T67" fmla="*/ 167 h 170"/>
                  <a:gd name="T68" fmla="*/ 37 w 308"/>
                  <a:gd name="T69" fmla="*/ 169 h 170"/>
                  <a:gd name="T70" fmla="*/ 18 w 308"/>
                  <a:gd name="T71" fmla="*/ 170 h 170"/>
                  <a:gd name="T72" fmla="*/ 0 w 308"/>
                  <a:gd name="T73" fmla="*/ 170 h 170"/>
                  <a:gd name="T74" fmla="*/ 1 w 308"/>
                  <a:gd name="T75" fmla="*/ 153 h 170"/>
                  <a:gd name="T76" fmla="*/ 3 w 308"/>
                  <a:gd name="T77" fmla="*/ 137 h 170"/>
                  <a:gd name="T78" fmla="*/ 3 w 308"/>
                  <a:gd name="T79" fmla="*/ 119 h 170"/>
                  <a:gd name="T80" fmla="*/ 4 w 308"/>
                  <a:gd name="T81" fmla="*/ 10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8" h="170">
                    <a:moveTo>
                      <a:pt x="4" y="103"/>
                    </a:moveTo>
                    <a:lnTo>
                      <a:pt x="21" y="101"/>
                    </a:lnTo>
                    <a:lnTo>
                      <a:pt x="38" y="98"/>
                    </a:lnTo>
                    <a:lnTo>
                      <a:pt x="55" y="96"/>
                    </a:lnTo>
                    <a:lnTo>
                      <a:pt x="74" y="92"/>
                    </a:lnTo>
                    <a:lnTo>
                      <a:pt x="92" y="88"/>
                    </a:lnTo>
                    <a:lnTo>
                      <a:pt x="110" y="83"/>
                    </a:lnTo>
                    <a:lnTo>
                      <a:pt x="130" y="77"/>
                    </a:lnTo>
                    <a:lnTo>
                      <a:pt x="149" y="72"/>
                    </a:lnTo>
                    <a:lnTo>
                      <a:pt x="168" y="65"/>
                    </a:lnTo>
                    <a:lnTo>
                      <a:pt x="188" y="57"/>
                    </a:lnTo>
                    <a:lnTo>
                      <a:pt x="208" y="50"/>
                    </a:lnTo>
                    <a:lnTo>
                      <a:pt x="227" y="41"/>
                    </a:lnTo>
                    <a:lnTo>
                      <a:pt x="247" y="33"/>
                    </a:lnTo>
                    <a:lnTo>
                      <a:pt x="268" y="23"/>
                    </a:lnTo>
                    <a:lnTo>
                      <a:pt x="288" y="12"/>
                    </a:lnTo>
                    <a:lnTo>
                      <a:pt x="308" y="0"/>
                    </a:lnTo>
                    <a:lnTo>
                      <a:pt x="308" y="20"/>
                    </a:lnTo>
                    <a:lnTo>
                      <a:pt x="308" y="40"/>
                    </a:lnTo>
                    <a:lnTo>
                      <a:pt x="308" y="60"/>
                    </a:lnTo>
                    <a:lnTo>
                      <a:pt x="308" y="80"/>
                    </a:lnTo>
                    <a:lnTo>
                      <a:pt x="288" y="90"/>
                    </a:lnTo>
                    <a:lnTo>
                      <a:pt x="267" y="99"/>
                    </a:lnTo>
                    <a:lnTo>
                      <a:pt x="247" y="108"/>
                    </a:lnTo>
                    <a:lnTo>
                      <a:pt x="227" y="117"/>
                    </a:lnTo>
                    <a:lnTo>
                      <a:pt x="208" y="125"/>
                    </a:lnTo>
                    <a:lnTo>
                      <a:pt x="189" y="133"/>
                    </a:lnTo>
                    <a:lnTo>
                      <a:pt x="170" y="140"/>
                    </a:lnTo>
                    <a:lnTo>
                      <a:pt x="150" y="146"/>
                    </a:lnTo>
                    <a:lnTo>
                      <a:pt x="132" y="151"/>
                    </a:lnTo>
                    <a:lnTo>
                      <a:pt x="112" y="156"/>
                    </a:lnTo>
                    <a:lnTo>
                      <a:pt x="93" y="161"/>
                    </a:lnTo>
                    <a:lnTo>
                      <a:pt x="75" y="165"/>
                    </a:lnTo>
                    <a:lnTo>
                      <a:pt x="55" y="167"/>
                    </a:lnTo>
                    <a:lnTo>
                      <a:pt x="37" y="169"/>
                    </a:lnTo>
                    <a:lnTo>
                      <a:pt x="18" y="170"/>
                    </a:lnTo>
                    <a:lnTo>
                      <a:pt x="0" y="170"/>
                    </a:lnTo>
                    <a:lnTo>
                      <a:pt x="1" y="153"/>
                    </a:lnTo>
                    <a:lnTo>
                      <a:pt x="3" y="137"/>
                    </a:lnTo>
                    <a:lnTo>
                      <a:pt x="3" y="119"/>
                    </a:lnTo>
                    <a:lnTo>
                      <a:pt x="4" y="103"/>
                    </a:lnTo>
                    <a:close/>
                  </a:path>
                </a:pathLst>
              </a:custGeom>
              <a:solidFill>
                <a:srgbClr val="BC7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6" name="Freeform 314">
                <a:extLst>
                  <a:ext uri="{FF2B5EF4-FFF2-40B4-BE49-F238E27FC236}">
                    <a16:creationId xmlns:a16="http://schemas.microsoft.com/office/drawing/2014/main" id="{FA5ED863-AEBE-2A76-EB87-DB903A7A9E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2" y="2462"/>
                <a:ext cx="96" cy="54"/>
              </a:xfrm>
              <a:custGeom>
                <a:avLst/>
                <a:gdLst>
                  <a:gd name="T0" fmla="*/ 3 w 287"/>
                  <a:gd name="T1" fmla="*/ 96 h 162"/>
                  <a:gd name="T2" fmla="*/ 19 w 287"/>
                  <a:gd name="T3" fmla="*/ 94 h 162"/>
                  <a:gd name="T4" fmla="*/ 34 w 287"/>
                  <a:gd name="T5" fmla="*/ 92 h 162"/>
                  <a:gd name="T6" fmla="*/ 52 w 287"/>
                  <a:gd name="T7" fmla="*/ 89 h 162"/>
                  <a:gd name="T8" fmla="*/ 69 w 287"/>
                  <a:gd name="T9" fmla="*/ 85 h 162"/>
                  <a:gd name="T10" fmla="*/ 86 w 287"/>
                  <a:gd name="T11" fmla="*/ 81 h 162"/>
                  <a:gd name="T12" fmla="*/ 103 w 287"/>
                  <a:gd name="T13" fmla="*/ 78 h 162"/>
                  <a:gd name="T14" fmla="*/ 121 w 287"/>
                  <a:gd name="T15" fmla="*/ 73 h 162"/>
                  <a:gd name="T16" fmla="*/ 140 w 287"/>
                  <a:gd name="T17" fmla="*/ 66 h 162"/>
                  <a:gd name="T18" fmla="*/ 157 w 287"/>
                  <a:gd name="T19" fmla="*/ 60 h 162"/>
                  <a:gd name="T20" fmla="*/ 175 w 287"/>
                  <a:gd name="T21" fmla="*/ 53 h 162"/>
                  <a:gd name="T22" fmla="*/ 195 w 287"/>
                  <a:gd name="T23" fmla="*/ 47 h 162"/>
                  <a:gd name="T24" fmla="*/ 213 w 287"/>
                  <a:gd name="T25" fmla="*/ 38 h 162"/>
                  <a:gd name="T26" fmla="*/ 232 w 287"/>
                  <a:gd name="T27" fmla="*/ 29 h 162"/>
                  <a:gd name="T28" fmla="*/ 250 w 287"/>
                  <a:gd name="T29" fmla="*/ 21 h 162"/>
                  <a:gd name="T30" fmla="*/ 268 w 287"/>
                  <a:gd name="T31" fmla="*/ 11 h 162"/>
                  <a:gd name="T32" fmla="*/ 287 w 287"/>
                  <a:gd name="T33" fmla="*/ 0 h 162"/>
                  <a:gd name="T34" fmla="*/ 287 w 287"/>
                  <a:gd name="T35" fmla="*/ 19 h 162"/>
                  <a:gd name="T36" fmla="*/ 287 w 287"/>
                  <a:gd name="T37" fmla="*/ 39 h 162"/>
                  <a:gd name="T38" fmla="*/ 287 w 287"/>
                  <a:gd name="T39" fmla="*/ 59 h 162"/>
                  <a:gd name="T40" fmla="*/ 287 w 287"/>
                  <a:gd name="T41" fmla="*/ 79 h 162"/>
                  <a:gd name="T42" fmla="*/ 268 w 287"/>
                  <a:gd name="T43" fmla="*/ 89 h 162"/>
                  <a:gd name="T44" fmla="*/ 250 w 287"/>
                  <a:gd name="T45" fmla="*/ 97 h 162"/>
                  <a:gd name="T46" fmla="*/ 232 w 287"/>
                  <a:gd name="T47" fmla="*/ 106 h 162"/>
                  <a:gd name="T48" fmla="*/ 213 w 287"/>
                  <a:gd name="T49" fmla="*/ 113 h 162"/>
                  <a:gd name="T50" fmla="*/ 195 w 287"/>
                  <a:gd name="T51" fmla="*/ 121 h 162"/>
                  <a:gd name="T52" fmla="*/ 176 w 287"/>
                  <a:gd name="T53" fmla="*/ 128 h 162"/>
                  <a:gd name="T54" fmla="*/ 158 w 287"/>
                  <a:gd name="T55" fmla="*/ 134 h 162"/>
                  <a:gd name="T56" fmla="*/ 141 w 287"/>
                  <a:gd name="T57" fmla="*/ 141 h 162"/>
                  <a:gd name="T58" fmla="*/ 123 w 287"/>
                  <a:gd name="T59" fmla="*/ 146 h 162"/>
                  <a:gd name="T60" fmla="*/ 105 w 287"/>
                  <a:gd name="T61" fmla="*/ 149 h 162"/>
                  <a:gd name="T62" fmla="*/ 87 w 287"/>
                  <a:gd name="T63" fmla="*/ 154 h 162"/>
                  <a:gd name="T64" fmla="*/ 70 w 287"/>
                  <a:gd name="T65" fmla="*/ 157 h 162"/>
                  <a:gd name="T66" fmla="*/ 53 w 287"/>
                  <a:gd name="T67" fmla="*/ 159 h 162"/>
                  <a:gd name="T68" fmla="*/ 34 w 287"/>
                  <a:gd name="T69" fmla="*/ 160 h 162"/>
                  <a:gd name="T70" fmla="*/ 17 w 287"/>
                  <a:gd name="T71" fmla="*/ 162 h 162"/>
                  <a:gd name="T72" fmla="*/ 0 w 287"/>
                  <a:gd name="T73" fmla="*/ 162 h 162"/>
                  <a:gd name="T74" fmla="*/ 2 w 287"/>
                  <a:gd name="T75" fmla="*/ 146 h 162"/>
                  <a:gd name="T76" fmla="*/ 2 w 287"/>
                  <a:gd name="T77" fmla="*/ 128 h 162"/>
                  <a:gd name="T78" fmla="*/ 3 w 287"/>
                  <a:gd name="T79" fmla="*/ 112 h 162"/>
                  <a:gd name="T80" fmla="*/ 3 w 287"/>
                  <a:gd name="T81" fmla="*/ 9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7" h="162">
                    <a:moveTo>
                      <a:pt x="3" y="96"/>
                    </a:moveTo>
                    <a:lnTo>
                      <a:pt x="19" y="94"/>
                    </a:lnTo>
                    <a:lnTo>
                      <a:pt x="34" y="92"/>
                    </a:lnTo>
                    <a:lnTo>
                      <a:pt x="52" y="89"/>
                    </a:lnTo>
                    <a:lnTo>
                      <a:pt x="69" y="85"/>
                    </a:lnTo>
                    <a:lnTo>
                      <a:pt x="86" y="81"/>
                    </a:lnTo>
                    <a:lnTo>
                      <a:pt x="103" y="78"/>
                    </a:lnTo>
                    <a:lnTo>
                      <a:pt x="121" y="73"/>
                    </a:lnTo>
                    <a:lnTo>
                      <a:pt x="140" y="66"/>
                    </a:lnTo>
                    <a:lnTo>
                      <a:pt x="157" y="60"/>
                    </a:lnTo>
                    <a:lnTo>
                      <a:pt x="175" y="53"/>
                    </a:lnTo>
                    <a:lnTo>
                      <a:pt x="195" y="47"/>
                    </a:lnTo>
                    <a:lnTo>
                      <a:pt x="213" y="38"/>
                    </a:lnTo>
                    <a:lnTo>
                      <a:pt x="232" y="29"/>
                    </a:lnTo>
                    <a:lnTo>
                      <a:pt x="250" y="21"/>
                    </a:lnTo>
                    <a:lnTo>
                      <a:pt x="268" y="11"/>
                    </a:lnTo>
                    <a:lnTo>
                      <a:pt x="287" y="0"/>
                    </a:lnTo>
                    <a:lnTo>
                      <a:pt x="287" y="19"/>
                    </a:lnTo>
                    <a:lnTo>
                      <a:pt x="287" y="39"/>
                    </a:lnTo>
                    <a:lnTo>
                      <a:pt x="287" y="59"/>
                    </a:lnTo>
                    <a:lnTo>
                      <a:pt x="287" y="79"/>
                    </a:lnTo>
                    <a:lnTo>
                      <a:pt x="268" y="89"/>
                    </a:lnTo>
                    <a:lnTo>
                      <a:pt x="250" y="97"/>
                    </a:lnTo>
                    <a:lnTo>
                      <a:pt x="232" y="106"/>
                    </a:lnTo>
                    <a:lnTo>
                      <a:pt x="213" y="113"/>
                    </a:lnTo>
                    <a:lnTo>
                      <a:pt x="195" y="121"/>
                    </a:lnTo>
                    <a:lnTo>
                      <a:pt x="176" y="128"/>
                    </a:lnTo>
                    <a:lnTo>
                      <a:pt x="158" y="134"/>
                    </a:lnTo>
                    <a:lnTo>
                      <a:pt x="141" y="141"/>
                    </a:lnTo>
                    <a:lnTo>
                      <a:pt x="123" y="146"/>
                    </a:lnTo>
                    <a:lnTo>
                      <a:pt x="105" y="149"/>
                    </a:lnTo>
                    <a:lnTo>
                      <a:pt x="87" y="154"/>
                    </a:lnTo>
                    <a:lnTo>
                      <a:pt x="70" y="157"/>
                    </a:lnTo>
                    <a:lnTo>
                      <a:pt x="53" y="159"/>
                    </a:lnTo>
                    <a:lnTo>
                      <a:pt x="34" y="160"/>
                    </a:lnTo>
                    <a:lnTo>
                      <a:pt x="17" y="162"/>
                    </a:lnTo>
                    <a:lnTo>
                      <a:pt x="0" y="162"/>
                    </a:lnTo>
                    <a:lnTo>
                      <a:pt x="2" y="146"/>
                    </a:lnTo>
                    <a:lnTo>
                      <a:pt x="2" y="128"/>
                    </a:lnTo>
                    <a:lnTo>
                      <a:pt x="3" y="112"/>
                    </a:lnTo>
                    <a:lnTo>
                      <a:pt x="3" y="96"/>
                    </a:lnTo>
                    <a:close/>
                  </a:path>
                </a:pathLst>
              </a:custGeom>
              <a:solidFill>
                <a:srgbClr val="C47A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7" name="Freeform 315">
                <a:extLst>
                  <a:ext uri="{FF2B5EF4-FFF2-40B4-BE49-F238E27FC236}">
                    <a16:creationId xmlns:a16="http://schemas.microsoft.com/office/drawing/2014/main" id="{CCEF189B-9BC4-9412-CE23-2940C5B066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5" y="2464"/>
                <a:ext cx="89" cy="52"/>
              </a:xfrm>
              <a:custGeom>
                <a:avLst/>
                <a:gdLst>
                  <a:gd name="T0" fmla="*/ 3 w 267"/>
                  <a:gd name="T1" fmla="*/ 89 h 154"/>
                  <a:gd name="T2" fmla="*/ 18 w 267"/>
                  <a:gd name="T3" fmla="*/ 88 h 154"/>
                  <a:gd name="T4" fmla="*/ 32 w 267"/>
                  <a:gd name="T5" fmla="*/ 85 h 154"/>
                  <a:gd name="T6" fmla="*/ 48 w 267"/>
                  <a:gd name="T7" fmla="*/ 83 h 154"/>
                  <a:gd name="T8" fmla="*/ 64 w 267"/>
                  <a:gd name="T9" fmla="*/ 79 h 154"/>
                  <a:gd name="T10" fmla="*/ 79 w 267"/>
                  <a:gd name="T11" fmla="*/ 77 h 154"/>
                  <a:gd name="T12" fmla="*/ 95 w 267"/>
                  <a:gd name="T13" fmla="*/ 72 h 154"/>
                  <a:gd name="T14" fmla="*/ 112 w 267"/>
                  <a:gd name="T15" fmla="*/ 67 h 154"/>
                  <a:gd name="T16" fmla="*/ 129 w 267"/>
                  <a:gd name="T17" fmla="*/ 62 h 154"/>
                  <a:gd name="T18" fmla="*/ 146 w 267"/>
                  <a:gd name="T19" fmla="*/ 57 h 154"/>
                  <a:gd name="T20" fmla="*/ 163 w 267"/>
                  <a:gd name="T21" fmla="*/ 51 h 154"/>
                  <a:gd name="T22" fmla="*/ 181 w 267"/>
                  <a:gd name="T23" fmla="*/ 43 h 154"/>
                  <a:gd name="T24" fmla="*/ 199 w 267"/>
                  <a:gd name="T25" fmla="*/ 36 h 154"/>
                  <a:gd name="T26" fmla="*/ 216 w 267"/>
                  <a:gd name="T27" fmla="*/ 27 h 154"/>
                  <a:gd name="T28" fmla="*/ 233 w 267"/>
                  <a:gd name="T29" fmla="*/ 18 h 154"/>
                  <a:gd name="T30" fmla="*/ 250 w 267"/>
                  <a:gd name="T31" fmla="*/ 10 h 154"/>
                  <a:gd name="T32" fmla="*/ 267 w 267"/>
                  <a:gd name="T33" fmla="*/ 0 h 154"/>
                  <a:gd name="T34" fmla="*/ 267 w 267"/>
                  <a:gd name="T35" fmla="*/ 20 h 154"/>
                  <a:gd name="T36" fmla="*/ 267 w 267"/>
                  <a:gd name="T37" fmla="*/ 39 h 154"/>
                  <a:gd name="T38" fmla="*/ 267 w 267"/>
                  <a:gd name="T39" fmla="*/ 59 h 154"/>
                  <a:gd name="T40" fmla="*/ 267 w 267"/>
                  <a:gd name="T41" fmla="*/ 79 h 154"/>
                  <a:gd name="T42" fmla="*/ 250 w 267"/>
                  <a:gd name="T43" fmla="*/ 88 h 154"/>
                  <a:gd name="T44" fmla="*/ 233 w 267"/>
                  <a:gd name="T45" fmla="*/ 95 h 154"/>
                  <a:gd name="T46" fmla="*/ 216 w 267"/>
                  <a:gd name="T47" fmla="*/ 102 h 154"/>
                  <a:gd name="T48" fmla="*/ 199 w 267"/>
                  <a:gd name="T49" fmla="*/ 110 h 154"/>
                  <a:gd name="T50" fmla="*/ 182 w 267"/>
                  <a:gd name="T51" fmla="*/ 117 h 154"/>
                  <a:gd name="T52" fmla="*/ 165 w 267"/>
                  <a:gd name="T53" fmla="*/ 124 h 154"/>
                  <a:gd name="T54" fmla="*/ 148 w 267"/>
                  <a:gd name="T55" fmla="*/ 128 h 154"/>
                  <a:gd name="T56" fmla="*/ 132 w 267"/>
                  <a:gd name="T57" fmla="*/ 135 h 154"/>
                  <a:gd name="T58" fmla="*/ 115 w 267"/>
                  <a:gd name="T59" fmla="*/ 140 h 154"/>
                  <a:gd name="T60" fmla="*/ 99 w 267"/>
                  <a:gd name="T61" fmla="*/ 143 h 154"/>
                  <a:gd name="T62" fmla="*/ 82 w 267"/>
                  <a:gd name="T63" fmla="*/ 147 h 154"/>
                  <a:gd name="T64" fmla="*/ 66 w 267"/>
                  <a:gd name="T65" fmla="*/ 150 h 154"/>
                  <a:gd name="T66" fmla="*/ 49 w 267"/>
                  <a:gd name="T67" fmla="*/ 152 h 154"/>
                  <a:gd name="T68" fmla="*/ 33 w 267"/>
                  <a:gd name="T69" fmla="*/ 153 h 154"/>
                  <a:gd name="T70" fmla="*/ 16 w 267"/>
                  <a:gd name="T71" fmla="*/ 154 h 154"/>
                  <a:gd name="T72" fmla="*/ 0 w 267"/>
                  <a:gd name="T73" fmla="*/ 154 h 154"/>
                  <a:gd name="T74" fmla="*/ 2 w 267"/>
                  <a:gd name="T75" fmla="*/ 138 h 154"/>
                  <a:gd name="T76" fmla="*/ 2 w 267"/>
                  <a:gd name="T77" fmla="*/ 122 h 154"/>
                  <a:gd name="T78" fmla="*/ 2 w 267"/>
                  <a:gd name="T79" fmla="*/ 105 h 154"/>
                  <a:gd name="T80" fmla="*/ 3 w 267"/>
                  <a:gd name="T81" fmla="*/ 8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7" h="154">
                    <a:moveTo>
                      <a:pt x="3" y="89"/>
                    </a:moveTo>
                    <a:lnTo>
                      <a:pt x="18" y="88"/>
                    </a:lnTo>
                    <a:lnTo>
                      <a:pt x="32" y="85"/>
                    </a:lnTo>
                    <a:lnTo>
                      <a:pt x="48" y="83"/>
                    </a:lnTo>
                    <a:lnTo>
                      <a:pt x="64" y="79"/>
                    </a:lnTo>
                    <a:lnTo>
                      <a:pt x="79" y="77"/>
                    </a:lnTo>
                    <a:lnTo>
                      <a:pt x="95" y="72"/>
                    </a:lnTo>
                    <a:lnTo>
                      <a:pt x="112" y="67"/>
                    </a:lnTo>
                    <a:lnTo>
                      <a:pt x="129" y="62"/>
                    </a:lnTo>
                    <a:lnTo>
                      <a:pt x="146" y="57"/>
                    </a:lnTo>
                    <a:lnTo>
                      <a:pt x="163" y="51"/>
                    </a:lnTo>
                    <a:lnTo>
                      <a:pt x="181" y="43"/>
                    </a:lnTo>
                    <a:lnTo>
                      <a:pt x="199" y="36"/>
                    </a:lnTo>
                    <a:lnTo>
                      <a:pt x="216" y="27"/>
                    </a:lnTo>
                    <a:lnTo>
                      <a:pt x="233" y="18"/>
                    </a:lnTo>
                    <a:lnTo>
                      <a:pt x="250" y="10"/>
                    </a:lnTo>
                    <a:lnTo>
                      <a:pt x="267" y="0"/>
                    </a:lnTo>
                    <a:lnTo>
                      <a:pt x="267" y="20"/>
                    </a:lnTo>
                    <a:lnTo>
                      <a:pt x="267" y="39"/>
                    </a:lnTo>
                    <a:lnTo>
                      <a:pt x="267" y="59"/>
                    </a:lnTo>
                    <a:lnTo>
                      <a:pt x="267" y="79"/>
                    </a:lnTo>
                    <a:lnTo>
                      <a:pt x="250" y="88"/>
                    </a:lnTo>
                    <a:lnTo>
                      <a:pt x="233" y="95"/>
                    </a:lnTo>
                    <a:lnTo>
                      <a:pt x="216" y="102"/>
                    </a:lnTo>
                    <a:lnTo>
                      <a:pt x="199" y="110"/>
                    </a:lnTo>
                    <a:lnTo>
                      <a:pt x="182" y="117"/>
                    </a:lnTo>
                    <a:lnTo>
                      <a:pt x="165" y="124"/>
                    </a:lnTo>
                    <a:lnTo>
                      <a:pt x="148" y="128"/>
                    </a:lnTo>
                    <a:lnTo>
                      <a:pt x="132" y="135"/>
                    </a:lnTo>
                    <a:lnTo>
                      <a:pt x="115" y="140"/>
                    </a:lnTo>
                    <a:lnTo>
                      <a:pt x="99" y="143"/>
                    </a:lnTo>
                    <a:lnTo>
                      <a:pt x="82" y="147"/>
                    </a:lnTo>
                    <a:lnTo>
                      <a:pt x="66" y="150"/>
                    </a:lnTo>
                    <a:lnTo>
                      <a:pt x="49" y="152"/>
                    </a:lnTo>
                    <a:lnTo>
                      <a:pt x="33" y="153"/>
                    </a:lnTo>
                    <a:lnTo>
                      <a:pt x="16" y="154"/>
                    </a:lnTo>
                    <a:lnTo>
                      <a:pt x="0" y="154"/>
                    </a:lnTo>
                    <a:lnTo>
                      <a:pt x="2" y="138"/>
                    </a:lnTo>
                    <a:lnTo>
                      <a:pt x="2" y="122"/>
                    </a:lnTo>
                    <a:lnTo>
                      <a:pt x="2" y="105"/>
                    </a:lnTo>
                    <a:lnTo>
                      <a:pt x="3" y="89"/>
                    </a:lnTo>
                    <a:close/>
                  </a:path>
                </a:pathLst>
              </a:custGeom>
              <a:solidFill>
                <a:srgbClr val="C98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8" name="Freeform 316">
                <a:extLst>
                  <a:ext uri="{FF2B5EF4-FFF2-40B4-BE49-F238E27FC236}">
                    <a16:creationId xmlns:a16="http://schemas.microsoft.com/office/drawing/2014/main" id="{3D9FBC5F-1D5D-3AB3-91F9-7AFC08B35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9" y="2466"/>
                <a:ext cx="81" cy="50"/>
              </a:xfrm>
              <a:custGeom>
                <a:avLst/>
                <a:gdLst>
                  <a:gd name="T0" fmla="*/ 1 w 244"/>
                  <a:gd name="T1" fmla="*/ 82 h 148"/>
                  <a:gd name="T2" fmla="*/ 14 w 244"/>
                  <a:gd name="T3" fmla="*/ 80 h 148"/>
                  <a:gd name="T4" fmla="*/ 28 w 244"/>
                  <a:gd name="T5" fmla="*/ 78 h 148"/>
                  <a:gd name="T6" fmla="*/ 42 w 244"/>
                  <a:gd name="T7" fmla="*/ 75 h 148"/>
                  <a:gd name="T8" fmla="*/ 57 w 244"/>
                  <a:gd name="T9" fmla="*/ 73 h 148"/>
                  <a:gd name="T10" fmla="*/ 71 w 244"/>
                  <a:gd name="T11" fmla="*/ 69 h 148"/>
                  <a:gd name="T12" fmla="*/ 87 w 244"/>
                  <a:gd name="T13" fmla="*/ 66 h 148"/>
                  <a:gd name="T14" fmla="*/ 103 w 244"/>
                  <a:gd name="T15" fmla="*/ 62 h 148"/>
                  <a:gd name="T16" fmla="*/ 118 w 244"/>
                  <a:gd name="T17" fmla="*/ 57 h 148"/>
                  <a:gd name="T18" fmla="*/ 134 w 244"/>
                  <a:gd name="T19" fmla="*/ 52 h 148"/>
                  <a:gd name="T20" fmla="*/ 150 w 244"/>
                  <a:gd name="T21" fmla="*/ 46 h 148"/>
                  <a:gd name="T22" fmla="*/ 166 w 244"/>
                  <a:gd name="T23" fmla="*/ 40 h 148"/>
                  <a:gd name="T24" fmla="*/ 181 w 244"/>
                  <a:gd name="T25" fmla="*/ 33 h 148"/>
                  <a:gd name="T26" fmla="*/ 197 w 244"/>
                  <a:gd name="T27" fmla="*/ 26 h 148"/>
                  <a:gd name="T28" fmla="*/ 213 w 244"/>
                  <a:gd name="T29" fmla="*/ 17 h 148"/>
                  <a:gd name="T30" fmla="*/ 229 w 244"/>
                  <a:gd name="T31" fmla="*/ 9 h 148"/>
                  <a:gd name="T32" fmla="*/ 244 w 244"/>
                  <a:gd name="T33" fmla="*/ 0 h 148"/>
                  <a:gd name="T34" fmla="*/ 244 w 244"/>
                  <a:gd name="T35" fmla="*/ 20 h 148"/>
                  <a:gd name="T36" fmla="*/ 244 w 244"/>
                  <a:gd name="T37" fmla="*/ 38 h 148"/>
                  <a:gd name="T38" fmla="*/ 244 w 244"/>
                  <a:gd name="T39" fmla="*/ 58 h 148"/>
                  <a:gd name="T40" fmla="*/ 244 w 244"/>
                  <a:gd name="T41" fmla="*/ 78 h 148"/>
                  <a:gd name="T42" fmla="*/ 229 w 244"/>
                  <a:gd name="T43" fmla="*/ 85 h 148"/>
                  <a:gd name="T44" fmla="*/ 213 w 244"/>
                  <a:gd name="T45" fmla="*/ 93 h 148"/>
                  <a:gd name="T46" fmla="*/ 196 w 244"/>
                  <a:gd name="T47" fmla="*/ 100 h 148"/>
                  <a:gd name="T48" fmla="*/ 181 w 244"/>
                  <a:gd name="T49" fmla="*/ 106 h 148"/>
                  <a:gd name="T50" fmla="*/ 166 w 244"/>
                  <a:gd name="T51" fmla="*/ 113 h 148"/>
                  <a:gd name="T52" fmla="*/ 150 w 244"/>
                  <a:gd name="T53" fmla="*/ 119 h 148"/>
                  <a:gd name="T54" fmla="*/ 134 w 244"/>
                  <a:gd name="T55" fmla="*/ 124 h 148"/>
                  <a:gd name="T56" fmla="*/ 120 w 244"/>
                  <a:gd name="T57" fmla="*/ 129 h 148"/>
                  <a:gd name="T58" fmla="*/ 104 w 244"/>
                  <a:gd name="T59" fmla="*/ 134 h 148"/>
                  <a:gd name="T60" fmla="*/ 89 w 244"/>
                  <a:gd name="T61" fmla="*/ 137 h 148"/>
                  <a:gd name="T62" fmla="*/ 74 w 244"/>
                  <a:gd name="T63" fmla="*/ 141 h 148"/>
                  <a:gd name="T64" fmla="*/ 59 w 244"/>
                  <a:gd name="T65" fmla="*/ 144 h 148"/>
                  <a:gd name="T66" fmla="*/ 45 w 244"/>
                  <a:gd name="T67" fmla="*/ 146 h 148"/>
                  <a:gd name="T68" fmla="*/ 30 w 244"/>
                  <a:gd name="T69" fmla="*/ 147 h 148"/>
                  <a:gd name="T70" fmla="*/ 14 w 244"/>
                  <a:gd name="T71" fmla="*/ 148 h 148"/>
                  <a:gd name="T72" fmla="*/ 0 w 244"/>
                  <a:gd name="T73" fmla="*/ 148 h 148"/>
                  <a:gd name="T74" fmla="*/ 0 w 244"/>
                  <a:gd name="T75" fmla="*/ 131 h 148"/>
                  <a:gd name="T76" fmla="*/ 0 w 244"/>
                  <a:gd name="T77" fmla="*/ 115 h 148"/>
                  <a:gd name="T78" fmla="*/ 0 w 244"/>
                  <a:gd name="T79" fmla="*/ 98 h 148"/>
                  <a:gd name="T80" fmla="*/ 1 w 244"/>
                  <a:gd name="T81" fmla="*/ 8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4" h="148">
                    <a:moveTo>
                      <a:pt x="1" y="82"/>
                    </a:moveTo>
                    <a:lnTo>
                      <a:pt x="14" y="80"/>
                    </a:lnTo>
                    <a:lnTo>
                      <a:pt x="28" y="78"/>
                    </a:lnTo>
                    <a:lnTo>
                      <a:pt x="42" y="75"/>
                    </a:lnTo>
                    <a:lnTo>
                      <a:pt x="57" y="73"/>
                    </a:lnTo>
                    <a:lnTo>
                      <a:pt x="71" y="69"/>
                    </a:lnTo>
                    <a:lnTo>
                      <a:pt x="87" y="66"/>
                    </a:lnTo>
                    <a:lnTo>
                      <a:pt x="103" y="62"/>
                    </a:lnTo>
                    <a:lnTo>
                      <a:pt x="118" y="57"/>
                    </a:lnTo>
                    <a:lnTo>
                      <a:pt x="134" y="52"/>
                    </a:lnTo>
                    <a:lnTo>
                      <a:pt x="150" y="46"/>
                    </a:lnTo>
                    <a:lnTo>
                      <a:pt x="166" y="40"/>
                    </a:lnTo>
                    <a:lnTo>
                      <a:pt x="181" y="33"/>
                    </a:lnTo>
                    <a:lnTo>
                      <a:pt x="197" y="26"/>
                    </a:lnTo>
                    <a:lnTo>
                      <a:pt x="213" y="17"/>
                    </a:lnTo>
                    <a:lnTo>
                      <a:pt x="229" y="9"/>
                    </a:lnTo>
                    <a:lnTo>
                      <a:pt x="244" y="0"/>
                    </a:lnTo>
                    <a:lnTo>
                      <a:pt x="244" y="20"/>
                    </a:lnTo>
                    <a:lnTo>
                      <a:pt x="244" y="38"/>
                    </a:lnTo>
                    <a:lnTo>
                      <a:pt x="244" y="58"/>
                    </a:lnTo>
                    <a:lnTo>
                      <a:pt x="244" y="78"/>
                    </a:lnTo>
                    <a:lnTo>
                      <a:pt x="229" y="85"/>
                    </a:lnTo>
                    <a:lnTo>
                      <a:pt x="213" y="93"/>
                    </a:lnTo>
                    <a:lnTo>
                      <a:pt x="196" y="100"/>
                    </a:lnTo>
                    <a:lnTo>
                      <a:pt x="181" y="106"/>
                    </a:lnTo>
                    <a:lnTo>
                      <a:pt x="166" y="113"/>
                    </a:lnTo>
                    <a:lnTo>
                      <a:pt x="150" y="119"/>
                    </a:lnTo>
                    <a:lnTo>
                      <a:pt x="134" y="124"/>
                    </a:lnTo>
                    <a:lnTo>
                      <a:pt x="120" y="129"/>
                    </a:lnTo>
                    <a:lnTo>
                      <a:pt x="104" y="134"/>
                    </a:lnTo>
                    <a:lnTo>
                      <a:pt x="89" y="137"/>
                    </a:lnTo>
                    <a:lnTo>
                      <a:pt x="74" y="141"/>
                    </a:lnTo>
                    <a:lnTo>
                      <a:pt x="59" y="144"/>
                    </a:lnTo>
                    <a:lnTo>
                      <a:pt x="45" y="146"/>
                    </a:lnTo>
                    <a:lnTo>
                      <a:pt x="30" y="147"/>
                    </a:lnTo>
                    <a:lnTo>
                      <a:pt x="14" y="148"/>
                    </a:lnTo>
                    <a:lnTo>
                      <a:pt x="0" y="148"/>
                    </a:lnTo>
                    <a:lnTo>
                      <a:pt x="0" y="131"/>
                    </a:lnTo>
                    <a:lnTo>
                      <a:pt x="0" y="115"/>
                    </a:lnTo>
                    <a:lnTo>
                      <a:pt x="0" y="98"/>
                    </a:lnTo>
                    <a:lnTo>
                      <a:pt x="1" y="82"/>
                    </a:lnTo>
                    <a:close/>
                  </a:path>
                </a:pathLst>
              </a:custGeom>
              <a:solidFill>
                <a:srgbClr val="CE8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69" name="Freeform 317">
                <a:extLst>
                  <a:ext uri="{FF2B5EF4-FFF2-40B4-BE49-F238E27FC236}">
                    <a16:creationId xmlns:a16="http://schemas.microsoft.com/office/drawing/2014/main" id="{73AE699B-6A4C-5139-09E6-5D26072CD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2" y="2468"/>
                <a:ext cx="75" cy="47"/>
              </a:xfrm>
              <a:custGeom>
                <a:avLst/>
                <a:gdLst>
                  <a:gd name="T0" fmla="*/ 0 w 225"/>
                  <a:gd name="T1" fmla="*/ 75 h 142"/>
                  <a:gd name="T2" fmla="*/ 12 w 225"/>
                  <a:gd name="T3" fmla="*/ 74 h 142"/>
                  <a:gd name="T4" fmla="*/ 25 w 225"/>
                  <a:gd name="T5" fmla="*/ 73 h 142"/>
                  <a:gd name="T6" fmla="*/ 37 w 225"/>
                  <a:gd name="T7" fmla="*/ 70 h 142"/>
                  <a:gd name="T8" fmla="*/ 51 w 225"/>
                  <a:gd name="T9" fmla="*/ 68 h 142"/>
                  <a:gd name="T10" fmla="*/ 65 w 225"/>
                  <a:gd name="T11" fmla="*/ 64 h 142"/>
                  <a:gd name="T12" fmla="*/ 79 w 225"/>
                  <a:gd name="T13" fmla="*/ 62 h 142"/>
                  <a:gd name="T14" fmla="*/ 94 w 225"/>
                  <a:gd name="T15" fmla="*/ 58 h 142"/>
                  <a:gd name="T16" fmla="*/ 108 w 225"/>
                  <a:gd name="T17" fmla="*/ 53 h 142"/>
                  <a:gd name="T18" fmla="*/ 122 w 225"/>
                  <a:gd name="T19" fmla="*/ 48 h 142"/>
                  <a:gd name="T20" fmla="*/ 137 w 225"/>
                  <a:gd name="T21" fmla="*/ 43 h 142"/>
                  <a:gd name="T22" fmla="*/ 153 w 225"/>
                  <a:gd name="T23" fmla="*/ 37 h 142"/>
                  <a:gd name="T24" fmla="*/ 167 w 225"/>
                  <a:gd name="T25" fmla="*/ 31 h 142"/>
                  <a:gd name="T26" fmla="*/ 182 w 225"/>
                  <a:gd name="T27" fmla="*/ 25 h 142"/>
                  <a:gd name="T28" fmla="*/ 196 w 225"/>
                  <a:gd name="T29" fmla="*/ 17 h 142"/>
                  <a:gd name="T30" fmla="*/ 210 w 225"/>
                  <a:gd name="T31" fmla="*/ 9 h 142"/>
                  <a:gd name="T32" fmla="*/ 225 w 225"/>
                  <a:gd name="T33" fmla="*/ 0 h 142"/>
                  <a:gd name="T34" fmla="*/ 225 w 225"/>
                  <a:gd name="T35" fmla="*/ 20 h 142"/>
                  <a:gd name="T36" fmla="*/ 225 w 225"/>
                  <a:gd name="T37" fmla="*/ 40 h 142"/>
                  <a:gd name="T38" fmla="*/ 225 w 225"/>
                  <a:gd name="T39" fmla="*/ 59 h 142"/>
                  <a:gd name="T40" fmla="*/ 225 w 225"/>
                  <a:gd name="T41" fmla="*/ 79 h 142"/>
                  <a:gd name="T42" fmla="*/ 210 w 225"/>
                  <a:gd name="T43" fmla="*/ 87 h 142"/>
                  <a:gd name="T44" fmla="*/ 195 w 225"/>
                  <a:gd name="T45" fmla="*/ 93 h 142"/>
                  <a:gd name="T46" fmla="*/ 180 w 225"/>
                  <a:gd name="T47" fmla="*/ 99 h 142"/>
                  <a:gd name="T48" fmla="*/ 166 w 225"/>
                  <a:gd name="T49" fmla="*/ 105 h 142"/>
                  <a:gd name="T50" fmla="*/ 151 w 225"/>
                  <a:gd name="T51" fmla="*/ 110 h 142"/>
                  <a:gd name="T52" fmla="*/ 138 w 225"/>
                  <a:gd name="T53" fmla="*/ 115 h 142"/>
                  <a:gd name="T54" fmla="*/ 124 w 225"/>
                  <a:gd name="T55" fmla="*/ 120 h 142"/>
                  <a:gd name="T56" fmla="*/ 109 w 225"/>
                  <a:gd name="T57" fmla="*/ 125 h 142"/>
                  <a:gd name="T58" fmla="*/ 96 w 225"/>
                  <a:gd name="T59" fmla="*/ 129 h 142"/>
                  <a:gd name="T60" fmla="*/ 82 w 225"/>
                  <a:gd name="T61" fmla="*/ 132 h 142"/>
                  <a:gd name="T62" fmla="*/ 69 w 225"/>
                  <a:gd name="T63" fmla="*/ 135 h 142"/>
                  <a:gd name="T64" fmla="*/ 54 w 225"/>
                  <a:gd name="T65" fmla="*/ 137 h 142"/>
                  <a:gd name="T66" fmla="*/ 41 w 225"/>
                  <a:gd name="T67" fmla="*/ 140 h 142"/>
                  <a:gd name="T68" fmla="*/ 28 w 225"/>
                  <a:gd name="T69" fmla="*/ 141 h 142"/>
                  <a:gd name="T70" fmla="*/ 13 w 225"/>
                  <a:gd name="T71" fmla="*/ 142 h 142"/>
                  <a:gd name="T72" fmla="*/ 0 w 225"/>
                  <a:gd name="T73" fmla="*/ 142 h 142"/>
                  <a:gd name="T74" fmla="*/ 0 w 225"/>
                  <a:gd name="T75" fmla="*/ 125 h 142"/>
                  <a:gd name="T76" fmla="*/ 0 w 225"/>
                  <a:gd name="T77" fmla="*/ 109 h 142"/>
                  <a:gd name="T78" fmla="*/ 0 w 225"/>
                  <a:gd name="T79" fmla="*/ 91 h 142"/>
                  <a:gd name="T80" fmla="*/ 0 w 225"/>
                  <a:gd name="T81" fmla="*/ 7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5" h="142">
                    <a:moveTo>
                      <a:pt x="0" y="75"/>
                    </a:moveTo>
                    <a:lnTo>
                      <a:pt x="12" y="74"/>
                    </a:lnTo>
                    <a:lnTo>
                      <a:pt x="25" y="73"/>
                    </a:lnTo>
                    <a:lnTo>
                      <a:pt x="37" y="70"/>
                    </a:lnTo>
                    <a:lnTo>
                      <a:pt x="51" y="68"/>
                    </a:lnTo>
                    <a:lnTo>
                      <a:pt x="65" y="64"/>
                    </a:lnTo>
                    <a:lnTo>
                      <a:pt x="79" y="62"/>
                    </a:lnTo>
                    <a:lnTo>
                      <a:pt x="94" y="58"/>
                    </a:lnTo>
                    <a:lnTo>
                      <a:pt x="108" y="53"/>
                    </a:lnTo>
                    <a:lnTo>
                      <a:pt x="122" y="48"/>
                    </a:lnTo>
                    <a:lnTo>
                      <a:pt x="137" y="43"/>
                    </a:lnTo>
                    <a:lnTo>
                      <a:pt x="153" y="37"/>
                    </a:lnTo>
                    <a:lnTo>
                      <a:pt x="167" y="31"/>
                    </a:lnTo>
                    <a:lnTo>
                      <a:pt x="182" y="25"/>
                    </a:lnTo>
                    <a:lnTo>
                      <a:pt x="196" y="17"/>
                    </a:lnTo>
                    <a:lnTo>
                      <a:pt x="210" y="9"/>
                    </a:lnTo>
                    <a:lnTo>
                      <a:pt x="225" y="0"/>
                    </a:lnTo>
                    <a:lnTo>
                      <a:pt x="225" y="20"/>
                    </a:lnTo>
                    <a:lnTo>
                      <a:pt x="225" y="40"/>
                    </a:lnTo>
                    <a:lnTo>
                      <a:pt x="225" y="59"/>
                    </a:lnTo>
                    <a:lnTo>
                      <a:pt x="225" y="79"/>
                    </a:lnTo>
                    <a:lnTo>
                      <a:pt x="210" y="87"/>
                    </a:lnTo>
                    <a:lnTo>
                      <a:pt x="195" y="93"/>
                    </a:lnTo>
                    <a:lnTo>
                      <a:pt x="180" y="99"/>
                    </a:lnTo>
                    <a:lnTo>
                      <a:pt x="166" y="105"/>
                    </a:lnTo>
                    <a:lnTo>
                      <a:pt x="151" y="110"/>
                    </a:lnTo>
                    <a:lnTo>
                      <a:pt x="138" y="115"/>
                    </a:lnTo>
                    <a:lnTo>
                      <a:pt x="124" y="120"/>
                    </a:lnTo>
                    <a:lnTo>
                      <a:pt x="109" y="125"/>
                    </a:lnTo>
                    <a:lnTo>
                      <a:pt x="96" y="129"/>
                    </a:lnTo>
                    <a:lnTo>
                      <a:pt x="82" y="132"/>
                    </a:lnTo>
                    <a:lnTo>
                      <a:pt x="69" y="135"/>
                    </a:lnTo>
                    <a:lnTo>
                      <a:pt x="54" y="137"/>
                    </a:lnTo>
                    <a:lnTo>
                      <a:pt x="41" y="140"/>
                    </a:lnTo>
                    <a:lnTo>
                      <a:pt x="28" y="141"/>
                    </a:lnTo>
                    <a:lnTo>
                      <a:pt x="13" y="142"/>
                    </a:lnTo>
                    <a:lnTo>
                      <a:pt x="0" y="142"/>
                    </a:lnTo>
                    <a:lnTo>
                      <a:pt x="0" y="125"/>
                    </a:lnTo>
                    <a:lnTo>
                      <a:pt x="0" y="109"/>
                    </a:lnTo>
                    <a:lnTo>
                      <a:pt x="0" y="91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D693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0" name="Freeform 318">
                <a:extLst>
                  <a:ext uri="{FF2B5EF4-FFF2-40B4-BE49-F238E27FC236}">
                    <a16:creationId xmlns:a16="http://schemas.microsoft.com/office/drawing/2014/main" id="{C908EFB1-8ED0-931F-EB58-5AF3D9DFC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5" y="2470"/>
                <a:ext cx="69" cy="45"/>
              </a:xfrm>
              <a:custGeom>
                <a:avLst/>
                <a:gdLst>
                  <a:gd name="T0" fmla="*/ 0 w 207"/>
                  <a:gd name="T1" fmla="*/ 69 h 136"/>
                  <a:gd name="T2" fmla="*/ 23 w 207"/>
                  <a:gd name="T3" fmla="*/ 67 h 136"/>
                  <a:gd name="T4" fmla="*/ 46 w 207"/>
                  <a:gd name="T5" fmla="*/ 62 h 136"/>
                  <a:gd name="T6" fmla="*/ 71 w 207"/>
                  <a:gd name="T7" fmla="*/ 57 h 136"/>
                  <a:gd name="T8" fmla="*/ 99 w 207"/>
                  <a:gd name="T9" fmla="*/ 49 h 136"/>
                  <a:gd name="T10" fmla="*/ 127 w 207"/>
                  <a:gd name="T11" fmla="*/ 41 h 136"/>
                  <a:gd name="T12" fmla="*/ 153 w 207"/>
                  <a:gd name="T13" fmla="*/ 30 h 136"/>
                  <a:gd name="T14" fmla="*/ 180 w 207"/>
                  <a:gd name="T15" fmla="*/ 16 h 136"/>
                  <a:gd name="T16" fmla="*/ 207 w 207"/>
                  <a:gd name="T17" fmla="*/ 0 h 136"/>
                  <a:gd name="T18" fmla="*/ 207 w 207"/>
                  <a:gd name="T19" fmla="*/ 20 h 136"/>
                  <a:gd name="T20" fmla="*/ 207 w 207"/>
                  <a:gd name="T21" fmla="*/ 39 h 136"/>
                  <a:gd name="T22" fmla="*/ 207 w 207"/>
                  <a:gd name="T23" fmla="*/ 59 h 136"/>
                  <a:gd name="T24" fmla="*/ 207 w 207"/>
                  <a:gd name="T25" fmla="*/ 79 h 136"/>
                  <a:gd name="T26" fmla="*/ 179 w 207"/>
                  <a:gd name="T27" fmla="*/ 91 h 136"/>
                  <a:gd name="T28" fmla="*/ 152 w 207"/>
                  <a:gd name="T29" fmla="*/ 103 h 136"/>
                  <a:gd name="T30" fmla="*/ 125 w 207"/>
                  <a:gd name="T31" fmla="*/ 112 h 136"/>
                  <a:gd name="T32" fmla="*/ 100 w 207"/>
                  <a:gd name="T33" fmla="*/ 120 h 136"/>
                  <a:gd name="T34" fmla="*/ 75 w 207"/>
                  <a:gd name="T35" fmla="*/ 126 h 136"/>
                  <a:gd name="T36" fmla="*/ 50 w 207"/>
                  <a:gd name="T37" fmla="*/ 131 h 136"/>
                  <a:gd name="T38" fmla="*/ 25 w 207"/>
                  <a:gd name="T39" fmla="*/ 135 h 136"/>
                  <a:gd name="T40" fmla="*/ 0 w 207"/>
                  <a:gd name="T41" fmla="*/ 136 h 136"/>
                  <a:gd name="T42" fmla="*/ 0 w 207"/>
                  <a:gd name="T43" fmla="*/ 119 h 136"/>
                  <a:gd name="T44" fmla="*/ 0 w 207"/>
                  <a:gd name="T45" fmla="*/ 103 h 136"/>
                  <a:gd name="T46" fmla="*/ 0 w 207"/>
                  <a:gd name="T47" fmla="*/ 85 h 136"/>
                  <a:gd name="T48" fmla="*/ 0 w 207"/>
                  <a:gd name="T49" fmla="*/ 6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7" h="136">
                    <a:moveTo>
                      <a:pt x="0" y="69"/>
                    </a:moveTo>
                    <a:lnTo>
                      <a:pt x="23" y="67"/>
                    </a:lnTo>
                    <a:lnTo>
                      <a:pt x="46" y="62"/>
                    </a:lnTo>
                    <a:lnTo>
                      <a:pt x="71" y="57"/>
                    </a:lnTo>
                    <a:lnTo>
                      <a:pt x="99" y="49"/>
                    </a:lnTo>
                    <a:lnTo>
                      <a:pt x="127" y="41"/>
                    </a:lnTo>
                    <a:lnTo>
                      <a:pt x="153" y="30"/>
                    </a:lnTo>
                    <a:lnTo>
                      <a:pt x="180" y="16"/>
                    </a:lnTo>
                    <a:lnTo>
                      <a:pt x="207" y="0"/>
                    </a:lnTo>
                    <a:lnTo>
                      <a:pt x="207" y="20"/>
                    </a:lnTo>
                    <a:lnTo>
                      <a:pt x="207" y="39"/>
                    </a:lnTo>
                    <a:lnTo>
                      <a:pt x="207" y="59"/>
                    </a:lnTo>
                    <a:lnTo>
                      <a:pt x="207" y="79"/>
                    </a:lnTo>
                    <a:lnTo>
                      <a:pt x="179" y="91"/>
                    </a:lnTo>
                    <a:lnTo>
                      <a:pt x="152" y="103"/>
                    </a:lnTo>
                    <a:lnTo>
                      <a:pt x="125" y="112"/>
                    </a:lnTo>
                    <a:lnTo>
                      <a:pt x="100" y="120"/>
                    </a:lnTo>
                    <a:lnTo>
                      <a:pt x="75" y="126"/>
                    </a:lnTo>
                    <a:lnTo>
                      <a:pt x="50" y="131"/>
                    </a:lnTo>
                    <a:lnTo>
                      <a:pt x="25" y="135"/>
                    </a:lnTo>
                    <a:lnTo>
                      <a:pt x="0" y="136"/>
                    </a:lnTo>
                    <a:lnTo>
                      <a:pt x="0" y="119"/>
                    </a:lnTo>
                    <a:lnTo>
                      <a:pt x="0" y="103"/>
                    </a:lnTo>
                    <a:lnTo>
                      <a:pt x="0" y="85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DB9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1" name="Freeform 319">
                <a:extLst>
                  <a:ext uri="{FF2B5EF4-FFF2-40B4-BE49-F238E27FC236}">
                    <a16:creationId xmlns:a16="http://schemas.microsoft.com/office/drawing/2014/main" id="{6A3B6EF6-E28E-8713-9B37-4C99B11F64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8" y="2472"/>
                <a:ext cx="62" cy="43"/>
              </a:xfrm>
              <a:custGeom>
                <a:avLst/>
                <a:gdLst>
                  <a:gd name="T0" fmla="*/ 0 w 185"/>
                  <a:gd name="T1" fmla="*/ 61 h 128"/>
                  <a:gd name="T2" fmla="*/ 19 w 185"/>
                  <a:gd name="T3" fmla="*/ 58 h 128"/>
                  <a:gd name="T4" fmla="*/ 40 w 185"/>
                  <a:gd name="T5" fmla="*/ 55 h 128"/>
                  <a:gd name="T6" fmla="*/ 64 w 185"/>
                  <a:gd name="T7" fmla="*/ 50 h 128"/>
                  <a:gd name="T8" fmla="*/ 88 w 185"/>
                  <a:gd name="T9" fmla="*/ 44 h 128"/>
                  <a:gd name="T10" fmla="*/ 113 w 185"/>
                  <a:gd name="T11" fmla="*/ 36 h 128"/>
                  <a:gd name="T12" fmla="*/ 138 w 185"/>
                  <a:gd name="T13" fmla="*/ 26 h 128"/>
                  <a:gd name="T14" fmla="*/ 161 w 185"/>
                  <a:gd name="T15" fmla="*/ 14 h 128"/>
                  <a:gd name="T16" fmla="*/ 185 w 185"/>
                  <a:gd name="T17" fmla="*/ 0 h 128"/>
                  <a:gd name="T18" fmla="*/ 185 w 185"/>
                  <a:gd name="T19" fmla="*/ 20 h 128"/>
                  <a:gd name="T20" fmla="*/ 185 w 185"/>
                  <a:gd name="T21" fmla="*/ 39 h 128"/>
                  <a:gd name="T22" fmla="*/ 185 w 185"/>
                  <a:gd name="T23" fmla="*/ 58 h 128"/>
                  <a:gd name="T24" fmla="*/ 185 w 185"/>
                  <a:gd name="T25" fmla="*/ 78 h 128"/>
                  <a:gd name="T26" fmla="*/ 160 w 185"/>
                  <a:gd name="T27" fmla="*/ 89 h 128"/>
                  <a:gd name="T28" fmla="*/ 136 w 185"/>
                  <a:gd name="T29" fmla="*/ 99 h 128"/>
                  <a:gd name="T30" fmla="*/ 113 w 185"/>
                  <a:gd name="T31" fmla="*/ 107 h 128"/>
                  <a:gd name="T32" fmla="*/ 89 w 185"/>
                  <a:gd name="T33" fmla="*/ 114 h 128"/>
                  <a:gd name="T34" fmla="*/ 67 w 185"/>
                  <a:gd name="T35" fmla="*/ 119 h 128"/>
                  <a:gd name="T36" fmla="*/ 44 w 185"/>
                  <a:gd name="T37" fmla="*/ 124 h 128"/>
                  <a:gd name="T38" fmla="*/ 22 w 185"/>
                  <a:gd name="T39" fmla="*/ 127 h 128"/>
                  <a:gd name="T40" fmla="*/ 0 w 185"/>
                  <a:gd name="T41" fmla="*/ 128 h 128"/>
                  <a:gd name="T42" fmla="*/ 0 w 185"/>
                  <a:gd name="T43" fmla="*/ 110 h 128"/>
                  <a:gd name="T44" fmla="*/ 0 w 185"/>
                  <a:gd name="T45" fmla="*/ 94 h 128"/>
                  <a:gd name="T46" fmla="*/ 0 w 185"/>
                  <a:gd name="T47" fmla="*/ 77 h 128"/>
                  <a:gd name="T48" fmla="*/ 0 w 185"/>
                  <a:gd name="T49" fmla="*/ 6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5" h="128">
                    <a:moveTo>
                      <a:pt x="0" y="61"/>
                    </a:moveTo>
                    <a:lnTo>
                      <a:pt x="19" y="58"/>
                    </a:lnTo>
                    <a:lnTo>
                      <a:pt x="40" y="55"/>
                    </a:lnTo>
                    <a:lnTo>
                      <a:pt x="64" y="50"/>
                    </a:lnTo>
                    <a:lnTo>
                      <a:pt x="88" y="44"/>
                    </a:lnTo>
                    <a:lnTo>
                      <a:pt x="113" y="36"/>
                    </a:lnTo>
                    <a:lnTo>
                      <a:pt x="138" y="26"/>
                    </a:lnTo>
                    <a:lnTo>
                      <a:pt x="161" y="14"/>
                    </a:lnTo>
                    <a:lnTo>
                      <a:pt x="185" y="0"/>
                    </a:lnTo>
                    <a:lnTo>
                      <a:pt x="185" y="20"/>
                    </a:lnTo>
                    <a:lnTo>
                      <a:pt x="185" y="39"/>
                    </a:lnTo>
                    <a:lnTo>
                      <a:pt x="185" y="58"/>
                    </a:lnTo>
                    <a:lnTo>
                      <a:pt x="185" y="78"/>
                    </a:lnTo>
                    <a:lnTo>
                      <a:pt x="160" y="89"/>
                    </a:lnTo>
                    <a:lnTo>
                      <a:pt x="136" y="99"/>
                    </a:lnTo>
                    <a:lnTo>
                      <a:pt x="113" y="107"/>
                    </a:lnTo>
                    <a:lnTo>
                      <a:pt x="89" y="114"/>
                    </a:lnTo>
                    <a:lnTo>
                      <a:pt x="67" y="119"/>
                    </a:lnTo>
                    <a:lnTo>
                      <a:pt x="44" y="124"/>
                    </a:lnTo>
                    <a:lnTo>
                      <a:pt x="22" y="127"/>
                    </a:lnTo>
                    <a:lnTo>
                      <a:pt x="0" y="128"/>
                    </a:lnTo>
                    <a:lnTo>
                      <a:pt x="0" y="110"/>
                    </a:lnTo>
                    <a:lnTo>
                      <a:pt x="0" y="94"/>
                    </a:lnTo>
                    <a:lnTo>
                      <a:pt x="0" y="77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E0A0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2" name="Freeform 320">
                <a:extLst>
                  <a:ext uri="{FF2B5EF4-FFF2-40B4-BE49-F238E27FC236}">
                    <a16:creationId xmlns:a16="http://schemas.microsoft.com/office/drawing/2014/main" id="{88D54FF9-72C7-62A5-B728-174595A277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" y="2474"/>
                <a:ext cx="55" cy="40"/>
              </a:xfrm>
              <a:custGeom>
                <a:avLst/>
                <a:gdLst>
                  <a:gd name="T0" fmla="*/ 0 w 165"/>
                  <a:gd name="T1" fmla="*/ 55 h 121"/>
                  <a:gd name="T2" fmla="*/ 17 w 165"/>
                  <a:gd name="T3" fmla="*/ 52 h 121"/>
                  <a:gd name="T4" fmla="*/ 35 w 165"/>
                  <a:gd name="T5" fmla="*/ 50 h 121"/>
                  <a:gd name="T6" fmla="*/ 56 w 165"/>
                  <a:gd name="T7" fmla="*/ 45 h 121"/>
                  <a:gd name="T8" fmla="*/ 79 w 165"/>
                  <a:gd name="T9" fmla="*/ 39 h 121"/>
                  <a:gd name="T10" fmla="*/ 101 w 165"/>
                  <a:gd name="T11" fmla="*/ 33 h 121"/>
                  <a:gd name="T12" fmla="*/ 123 w 165"/>
                  <a:gd name="T13" fmla="*/ 24 h 121"/>
                  <a:gd name="T14" fmla="*/ 144 w 165"/>
                  <a:gd name="T15" fmla="*/ 13 h 121"/>
                  <a:gd name="T16" fmla="*/ 165 w 165"/>
                  <a:gd name="T17" fmla="*/ 0 h 121"/>
                  <a:gd name="T18" fmla="*/ 165 w 165"/>
                  <a:gd name="T19" fmla="*/ 20 h 121"/>
                  <a:gd name="T20" fmla="*/ 165 w 165"/>
                  <a:gd name="T21" fmla="*/ 39 h 121"/>
                  <a:gd name="T22" fmla="*/ 165 w 165"/>
                  <a:gd name="T23" fmla="*/ 57 h 121"/>
                  <a:gd name="T24" fmla="*/ 165 w 165"/>
                  <a:gd name="T25" fmla="*/ 77 h 121"/>
                  <a:gd name="T26" fmla="*/ 143 w 165"/>
                  <a:gd name="T27" fmla="*/ 87 h 121"/>
                  <a:gd name="T28" fmla="*/ 121 w 165"/>
                  <a:gd name="T29" fmla="*/ 95 h 121"/>
                  <a:gd name="T30" fmla="*/ 100 w 165"/>
                  <a:gd name="T31" fmla="*/ 102 h 121"/>
                  <a:gd name="T32" fmla="*/ 80 w 165"/>
                  <a:gd name="T33" fmla="*/ 108 h 121"/>
                  <a:gd name="T34" fmla="*/ 60 w 165"/>
                  <a:gd name="T35" fmla="*/ 113 h 121"/>
                  <a:gd name="T36" fmla="*/ 41 w 165"/>
                  <a:gd name="T37" fmla="*/ 117 h 121"/>
                  <a:gd name="T38" fmla="*/ 21 w 165"/>
                  <a:gd name="T39" fmla="*/ 119 h 121"/>
                  <a:gd name="T40" fmla="*/ 1 w 165"/>
                  <a:gd name="T41" fmla="*/ 121 h 121"/>
                  <a:gd name="T42" fmla="*/ 0 w 165"/>
                  <a:gd name="T43" fmla="*/ 104 h 121"/>
                  <a:gd name="T44" fmla="*/ 0 w 165"/>
                  <a:gd name="T45" fmla="*/ 87 h 121"/>
                  <a:gd name="T46" fmla="*/ 0 w 165"/>
                  <a:gd name="T47" fmla="*/ 71 h 121"/>
                  <a:gd name="T48" fmla="*/ 0 w 165"/>
                  <a:gd name="T49" fmla="*/ 5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5" h="121">
                    <a:moveTo>
                      <a:pt x="0" y="55"/>
                    </a:moveTo>
                    <a:lnTo>
                      <a:pt x="17" y="52"/>
                    </a:lnTo>
                    <a:lnTo>
                      <a:pt x="35" y="50"/>
                    </a:lnTo>
                    <a:lnTo>
                      <a:pt x="56" y="45"/>
                    </a:lnTo>
                    <a:lnTo>
                      <a:pt x="79" y="39"/>
                    </a:lnTo>
                    <a:lnTo>
                      <a:pt x="101" y="33"/>
                    </a:lnTo>
                    <a:lnTo>
                      <a:pt x="123" y="24"/>
                    </a:lnTo>
                    <a:lnTo>
                      <a:pt x="144" y="13"/>
                    </a:lnTo>
                    <a:lnTo>
                      <a:pt x="165" y="0"/>
                    </a:lnTo>
                    <a:lnTo>
                      <a:pt x="165" y="20"/>
                    </a:lnTo>
                    <a:lnTo>
                      <a:pt x="165" y="39"/>
                    </a:lnTo>
                    <a:lnTo>
                      <a:pt x="165" y="57"/>
                    </a:lnTo>
                    <a:lnTo>
                      <a:pt x="165" y="77"/>
                    </a:lnTo>
                    <a:lnTo>
                      <a:pt x="143" y="87"/>
                    </a:lnTo>
                    <a:lnTo>
                      <a:pt x="121" y="95"/>
                    </a:lnTo>
                    <a:lnTo>
                      <a:pt x="100" y="102"/>
                    </a:lnTo>
                    <a:lnTo>
                      <a:pt x="80" y="108"/>
                    </a:lnTo>
                    <a:lnTo>
                      <a:pt x="60" y="113"/>
                    </a:lnTo>
                    <a:lnTo>
                      <a:pt x="41" y="117"/>
                    </a:lnTo>
                    <a:lnTo>
                      <a:pt x="21" y="119"/>
                    </a:lnTo>
                    <a:lnTo>
                      <a:pt x="1" y="121"/>
                    </a:lnTo>
                    <a:lnTo>
                      <a:pt x="0" y="104"/>
                    </a:lnTo>
                    <a:lnTo>
                      <a:pt x="0" y="87"/>
                    </a:lnTo>
                    <a:lnTo>
                      <a:pt x="0" y="71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E8AA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3" name="Freeform 321">
                <a:extLst>
                  <a:ext uri="{FF2B5EF4-FFF2-40B4-BE49-F238E27FC236}">
                    <a16:creationId xmlns:a16="http://schemas.microsoft.com/office/drawing/2014/main" id="{609E2A43-E844-382A-6050-FA90E7D26C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4" y="2476"/>
                <a:ext cx="49" cy="38"/>
              </a:xfrm>
              <a:custGeom>
                <a:avLst/>
                <a:gdLst>
                  <a:gd name="T0" fmla="*/ 0 w 147"/>
                  <a:gd name="T1" fmla="*/ 47 h 112"/>
                  <a:gd name="T2" fmla="*/ 14 w 147"/>
                  <a:gd name="T3" fmla="*/ 44 h 112"/>
                  <a:gd name="T4" fmla="*/ 31 w 147"/>
                  <a:gd name="T5" fmla="*/ 42 h 112"/>
                  <a:gd name="T6" fmla="*/ 50 w 147"/>
                  <a:gd name="T7" fmla="*/ 38 h 112"/>
                  <a:gd name="T8" fmla="*/ 69 w 147"/>
                  <a:gd name="T9" fmla="*/ 33 h 112"/>
                  <a:gd name="T10" fmla="*/ 89 w 147"/>
                  <a:gd name="T11" fmla="*/ 27 h 112"/>
                  <a:gd name="T12" fmla="*/ 110 w 147"/>
                  <a:gd name="T13" fmla="*/ 19 h 112"/>
                  <a:gd name="T14" fmla="*/ 128 w 147"/>
                  <a:gd name="T15" fmla="*/ 11 h 112"/>
                  <a:gd name="T16" fmla="*/ 147 w 147"/>
                  <a:gd name="T17" fmla="*/ 0 h 112"/>
                  <a:gd name="T18" fmla="*/ 147 w 147"/>
                  <a:gd name="T19" fmla="*/ 18 h 112"/>
                  <a:gd name="T20" fmla="*/ 147 w 147"/>
                  <a:gd name="T21" fmla="*/ 38 h 112"/>
                  <a:gd name="T22" fmla="*/ 147 w 147"/>
                  <a:gd name="T23" fmla="*/ 57 h 112"/>
                  <a:gd name="T24" fmla="*/ 147 w 147"/>
                  <a:gd name="T25" fmla="*/ 76 h 112"/>
                  <a:gd name="T26" fmla="*/ 127 w 147"/>
                  <a:gd name="T27" fmla="*/ 84 h 112"/>
                  <a:gd name="T28" fmla="*/ 107 w 147"/>
                  <a:gd name="T29" fmla="*/ 91 h 112"/>
                  <a:gd name="T30" fmla="*/ 89 w 147"/>
                  <a:gd name="T31" fmla="*/ 97 h 112"/>
                  <a:gd name="T32" fmla="*/ 71 w 147"/>
                  <a:gd name="T33" fmla="*/ 101 h 112"/>
                  <a:gd name="T34" fmla="*/ 54 w 147"/>
                  <a:gd name="T35" fmla="*/ 106 h 112"/>
                  <a:gd name="T36" fmla="*/ 36 w 147"/>
                  <a:gd name="T37" fmla="*/ 109 h 112"/>
                  <a:gd name="T38" fmla="*/ 19 w 147"/>
                  <a:gd name="T39" fmla="*/ 111 h 112"/>
                  <a:gd name="T40" fmla="*/ 2 w 147"/>
                  <a:gd name="T41" fmla="*/ 112 h 112"/>
                  <a:gd name="T42" fmla="*/ 1 w 147"/>
                  <a:gd name="T43" fmla="*/ 96 h 112"/>
                  <a:gd name="T44" fmla="*/ 1 w 147"/>
                  <a:gd name="T45" fmla="*/ 79 h 112"/>
                  <a:gd name="T46" fmla="*/ 1 w 147"/>
                  <a:gd name="T47" fmla="*/ 63 h 112"/>
                  <a:gd name="T48" fmla="*/ 0 w 147"/>
                  <a:gd name="T49" fmla="*/ 4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7" h="112">
                    <a:moveTo>
                      <a:pt x="0" y="47"/>
                    </a:moveTo>
                    <a:lnTo>
                      <a:pt x="14" y="44"/>
                    </a:lnTo>
                    <a:lnTo>
                      <a:pt x="31" y="42"/>
                    </a:lnTo>
                    <a:lnTo>
                      <a:pt x="50" y="38"/>
                    </a:lnTo>
                    <a:lnTo>
                      <a:pt x="69" y="33"/>
                    </a:lnTo>
                    <a:lnTo>
                      <a:pt x="89" y="27"/>
                    </a:lnTo>
                    <a:lnTo>
                      <a:pt x="110" y="19"/>
                    </a:lnTo>
                    <a:lnTo>
                      <a:pt x="128" y="11"/>
                    </a:lnTo>
                    <a:lnTo>
                      <a:pt x="147" y="0"/>
                    </a:lnTo>
                    <a:lnTo>
                      <a:pt x="147" y="18"/>
                    </a:lnTo>
                    <a:lnTo>
                      <a:pt x="147" y="38"/>
                    </a:lnTo>
                    <a:lnTo>
                      <a:pt x="147" y="57"/>
                    </a:lnTo>
                    <a:lnTo>
                      <a:pt x="147" y="76"/>
                    </a:lnTo>
                    <a:lnTo>
                      <a:pt x="127" y="84"/>
                    </a:lnTo>
                    <a:lnTo>
                      <a:pt x="107" y="91"/>
                    </a:lnTo>
                    <a:lnTo>
                      <a:pt x="89" y="97"/>
                    </a:lnTo>
                    <a:lnTo>
                      <a:pt x="71" y="101"/>
                    </a:lnTo>
                    <a:lnTo>
                      <a:pt x="54" y="106"/>
                    </a:lnTo>
                    <a:lnTo>
                      <a:pt x="36" y="109"/>
                    </a:lnTo>
                    <a:lnTo>
                      <a:pt x="19" y="111"/>
                    </a:lnTo>
                    <a:lnTo>
                      <a:pt x="2" y="112"/>
                    </a:lnTo>
                    <a:lnTo>
                      <a:pt x="1" y="96"/>
                    </a:lnTo>
                    <a:lnTo>
                      <a:pt x="1" y="79"/>
                    </a:lnTo>
                    <a:lnTo>
                      <a:pt x="1" y="63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ED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4" name="Freeform 322">
                <a:extLst>
                  <a:ext uri="{FF2B5EF4-FFF2-40B4-BE49-F238E27FC236}">
                    <a16:creationId xmlns:a16="http://schemas.microsoft.com/office/drawing/2014/main" id="{89816C89-A3F5-9CD1-49CE-04A3AD18B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7" y="2478"/>
                <a:ext cx="42" cy="35"/>
              </a:xfrm>
              <a:custGeom>
                <a:avLst/>
                <a:gdLst>
                  <a:gd name="T0" fmla="*/ 0 w 127"/>
                  <a:gd name="T1" fmla="*/ 40 h 106"/>
                  <a:gd name="T2" fmla="*/ 12 w 127"/>
                  <a:gd name="T3" fmla="*/ 39 h 106"/>
                  <a:gd name="T4" fmla="*/ 26 w 127"/>
                  <a:gd name="T5" fmla="*/ 37 h 106"/>
                  <a:gd name="T6" fmla="*/ 43 w 127"/>
                  <a:gd name="T7" fmla="*/ 34 h 106"/>
                  <a:gd name="T8" fmla="*/ 60 w 127"/>
                  <a:gd name="T9" fmla="*/ 29 h 106"/>
                  <a:gd name="T10" fmla="*/ 77 w 127"/>
                  <a:gd name="T11" fmla="*/ 24 h 106"/>
                  <a:gd name="T12" fmla="*/ 96 w 127"/>
                  <a:gd name="T13" fmla="*/ 18 h 106"/>
                  <a:gd name="T14" fmla="*/ 112 w 127"/>
                  <a:gd name="T15" fmla="*/ 10 h 106"/>
                  <a:gd name="T16" fmla="*/ 127 w 127"/>
                  <a:gd name="T17" fmla="*/ 0 h 106"/>
                  <a:gd name="T18" fmla="*/ 127 w 127"/>
                  <a:gd name="T19" fmla="*/ 19 h 106"/>
                  <a:gd name="T20" fmla="*/ 127 w 127"/>
                  <a:gd name="T21" fmla="*/ 38 h 106"/>
                  <a:gd name="T22" fmla="*/ 127 w 127"/>
                  <a:gd name="T23" fmla="*/ 58 h 106"/>
                  <a:gd name="T24" fmla="*/ 127 w 127"/>
                  <a:gd name="T25" fmla="*/ 76 h 106"/>
                  <a:gd name="T26" fmla="*/ 109 w 127"/>
                  <a:gd name="T27" fmla="*/ 84 h 106"/>
                  <a:gd name="T28" fmla="*/ 92 w 127"/>
                  <a:gd name="T29" fmla="*/ 89 h 106"/>
                  <a:gd name="T30" fmla="*/ 76 w 127"/>
                  <a:gd name="T31" fmla="*/ 94 h 106"/>
                  <a:gd name="T32" fmla="*/ 62 w 127"/>
                  <a:gd name="T33" fmla="*/ 97 h 106"/>
                  <a:gd name="T34" fmla="*/ 46 w 127"/>
                  <a:gd name="T35" fmla="*/ 100 h 106"/>
                  <a:gd name="T36" fmla="*/ 31 w 127"/>
                  <a:gd name="T37" fmla="*/ 102 h 106"/>
                  <a:gd name="T38" fmla="*/ 17 w 127"/>
                  <a:gd name="T39" fmla="*/ 105 h 106"/>
                  <a:gd name="T40" fmla="*/ 3 w 127"/>
                  <a:gd name="T41" fmla="*/ 106 h 106"/>
                  <a:gd name="T42" fmla="*/ 1 w 127"/>
                  <a:gd name="T43" fmla="*/ 90 h 106"/>
                  <a:gd name="T44" fmla="*/ 1 w 127"/>
                  <a:gd name="T45" fmla="*/ 74 h 106"/>
                  <a:gd name="T46" fmla="*/ 1 w 127"/>
                  <a:gd name="T47" fmla="*/ 57 h 106"/>
                  <a:gd name="T48" fmla="*/ 0 w 127"/>
                  <a:gd name="T49" fmla="*/ 4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7" h="106">
                    <a:moveTo>
                      <a:pt x="0" y="40"/>
                    </a:moveTo>
                    <a:lnTo>
                      <a:pt x="12" y="39"/>
                    </a:lnTo>
                    <a:lnTo>
                      <a:pt x="26" y="37"/>
                    </a:lnTo>
                    <a:lnTo>
                      <a:pt x="43" y="34"/>
                    </a:lnTo>
                    <a:lnTo>
                      <a:pt x="60" y="29"/>
                    </a:lnTo>
                    <a:lnTo>
                      <a:pt x="77" y="24"/>
                    </a:lnTo>
                    <a:lnTo>
                      <a:pt x="96" y="18"/>
                    </a:lnTo>
                    <a:lnTo>
                      <a:pt x="112" y="10"/>
                    </a:lnTo>
                    <a:lnTo>
                      <a:pt x="127" y="0"/>
                    </a:lnTo>
                    <a:lnTo>
                      <a:pt x="127" y="19"/>
                    </a:lnTo>
                    <a:lnTo>
                      <a:pt x="127" y="38"/>
                    </a:lnTo>
                    <a:lnTo>
                      <a:pt x="127" y="58"/>
                    </a:lnTo>
                    <a:lnTo>
                      <a:pt x="127" y="76"/>
                    </a:lnTo>
                    <a:lnTo>
                      <a:pt x="109" y="84"/>
                    </a:lnTo>
                    <a:lnTo>
                      <a:pt x="92" y="89"/>
                    </a:lnTo>
                    <a:lnTo>
                      <a:pt x="76" y="94"/>
                    </a:lnTo>
                    <a:lnTo>
                      <a:pt x="62" y="97"/>
                    </a:lnTo>
                    <a:lnTo>
                      <a:pt x="46" y="100"/>
                    </a:lnTo>
                    <a:lnTo>
                      <a:pt x="31" y="102"/>
                    </a:lnTo>
                    <a:lnTo>
                      <a:pt x="17" y="105"/>
                    </a:lnTo>
                    <a:lnTo>
                      <a:pt x="3" y="106"/>
                    </a:lnTo>
                    <a:lnTo>
                      <a:pt x="1" y="90"/>
                    </a:lnTo>
                    <a:lnTo>
                      <a:pt x="1" y="74"/>
                    </a:lnTo>
                    <a:lnTo>
                      <a:pt x="1" y="57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F2B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5" name="Freeform 323">
                <a:extLst>
                  <a:ext uri="{FF2B5EF4-FFF2-40B4-BE49-F238E27FC236}">
                    <a16:creationId xmlns:a16="http://schemas.microsoft.com/office/drawing/2014/main" id="{965E19F2-5546-E683-90ED-BC8EB827CF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" y="2480"/>
                <a:ext cx="36" cy="33"/>
              </a:xfrm>
              <a:custGeom>
                <a:avLst/>
                <a:gdLst>
                  <a:gd name="T0" fmla="*/ 0 w 108"/>
                  <a:gd name="T1" fmla="*/ 33 h 100"/>
                  <a:gd name="T2" fmla="*/ 9 w 108"/>
                  <a:gd name="T3" fmla="*/ 32 h 100"/>
                  <a:gd name="T4" fmla="*/ 21 w 108"/>
                  <a:gd name="T5" fmla="*/ 31 h 100"/>
                  <a:gd name="T6" fmla="*/ 36 w 108"/>
                  <a:gd name="T7" fmla="*/ 28 h 100"/>
                  <a:gd name="T8" fmla="*/ 50 w 108"/>
                  <a:gd name="T9" fmla="*/ 26 h 100"/>
                  <a:gd name="T10" fmla="*/ 66 w 108"/>
                  <a:gd name="T11" fmla="*/ 21 h 100"/>
                  <a:gd name="T12" fmla="*/ 80 w 108"/>
                  <a:gd name="T13" fmla="*/ 16 h 100"/>
                  <a:gd name="T14" fmla="*/ 95 w 108"/>
                  <a:gd name="T15" fmla="*/ 8 h 100"/>
                  <a:gd name="T16" fmla="*/ 108 w 108"/>
                  <a:gd name="T17" fmla="*/ 0 h 100"/>
                  <a:gd name="T18" fmla="*/ 108 w 108"/>
                  <a:gd name="T19" fmla="*/ 20 h 100"/>
                  <a:gd name="T20" fmla="*/ 108 w 108"/>
                  <a:gd name="T21" fmla="*/ 38 h 100"/>
                  <a:gd name="T22" fmla="*/ 108 w 108"/>
                  <a:gd name="T23" fmla="*/ 57 h 100"/>
                  <a:gd name="T24" fmla="*/ 108 w 108"/>
                  <a:gd name="T25" fmla="*/ 77 h 100"/>
                  <a:gd name="T26" fmla="*/ 92 w 108"/>
                  <a:gd name="T27" fmla="*/ 81 h 100"/>
                  <a:gd name="T28" fmla="*/ 78 w 108"/>
                  <a:gd name="T29" fmla="*/ 85 h 100"/>
                  <a:gd name="T30" fmla="*/ 64 w 108"/>
                  <a:gd name="T31" fmla="*/ 89 h 100"/>
                  <a:gd name="T32" fmla="*/ 53 w 108"/>
                  <a:gd name="T33" fmla="*/ 91 h 100"/>
                  <a:gd name="T34" fmla="*/ 40 w 108"/>
                  <a:gd name="T35" fmla="*/ 94 h 100"/>
                  <a:gd name="T36" fmla="*/ 28 w 108"/>
                  <a:gd name="T37" fmla="*/ 96 h 100"/>
                  <a:gd name="T38" fmla="*/ 16 w 108"/>
                  <a:gd name="T39" fmla="*/ 99 h 100"/>
                  <a:gd name="T40" fmla="*/ 4 w 108"/>
                  <a:gd name="T41" fmla="*/ 100 h 100"/>
                  <a:gd name="T42" fmla="*/ 3 w 108"/>
                  <a:gd name="T43" fmla="*/ 83 h 100"/>
                  <a:gd name="T44" fmla="*/ 3 w 108"/>
                  <a:gd name="T45" fmla="*/ 67 h 100"/>
                  <a:gd name="T46" fmla="*/ 1 w 108"/>
                  <a:gd name="T47" fmla="*/ 49 h 100"/>
                  <a:gd name="T48" fmla="*/ 0 w 108"/>
                  <a:gd name="T49" fmla="*/ 3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8" h="100">
                    <a:moveTo>
                      <a:pt x="0" y="33"/>
                    </a:moveTo>
                    <a:lnTo>
                      <a:pt x="9" y="32"/>
                    </a:lnTo>
                    <a:lnTo>
                      <a:pt x="21" y="31"/>
                    </a:lnTo>
                    <a:lnTo>
                      <a:pt x="36" y="28"/>
                    </a:lnTo>
                    <a:lnTo>
                      <a:pt x="50" y="26"/>
                    </a:lnTo>
                    <a:lnTo>
                      <a:pt x="66" y="21"/>
                    </a:lnTo>
                    <a:lnTo>
                      <a:pt x="80" y="16"/>
                    </a:lnTo>
                    <a:lnTo>
                      <a:pt x="95" y="8"/>
                    </a:lnTo>
                    <a:lnTo>
                      <a:pt x="108" y="0"/>
                    </a:lnTo>
                    <a:lnTo>
                      <a:pt x="108" y="20"/>
                    </a:lnTo>
                    <a:lnTo>
                      <a:pt x="108" y="38"/>
                    </a:lnTo>
                    <a:lnTo>
                      <a:pt x="108" y="57"/>
                    </a:lnTo>
                    <a:lnTo>
                      <a:pt x="108" y="77"/>
                    </a:lnTo>
                    <a:lnTo>
                      <a:pt x="92" y="81"/>
                    </a:lnTo>
                    <a:lnTo>
                      <a:pt x="78" y="85"/>
                    </a:lnTo>
                    <a:lnTo>
                      <a:pt x="64" y="89"/>
                    </a:lnTo>
                    <a:lnTo>
                      <a:pt x="53" y="91"/>
                    </a:lnTo>
                    <a:lnTo>
                      <a:pt x="40" y="94"/>
                    </a:lnTo>
                    <a:lnTo>
                      <a:pt x="28" y="96"/>
                    </a:lnTo>
                    <a:lnTo>
                      <a:pt x="16" y="99"/>
                    </a:lnTo>
                    <a:lnTo>
                      <a:pt x="4" y="100"/>
                    </a:lnTo>
                    <a:lnTo>
                      <a:pt x="3" y="83"/>
                    </a:lnTo>
                    <a:lnTo>
                      <a:pt x="3" y="67"/>
                    </a:lnTo>
                    <a:lnTo>
                      <a:pt x="1" y="49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F9C1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6" name="Freeform 324">
                <a:extLst>
                  <a:ext uri="{FF2B5EF4-FFF2-40B4-BE49-F238E27FC236}">
                    <a16:creationId xmlns:a16="http://schemas.microsoft.com/office/drawing/2014/main" id="{9450B82E-D8BD-4B9F-0E4A-2FF902E8A1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" y="2482"/>
                <a:ext cx="30" cy="31"/>
              </a:xfrm>
              <a:custGeom>
                <a:avLst/>
                <a:gdLst>
                  <a:gd name="T0" fmla="*/ 0 w 89"/>
                  <a:gd name="T1" fmla="*/ 26 h 93"/>
                  <a:gd name="T2" fmla="*/ 8 w 89"/>
                  <a:gd name="T3" fmla="*/ 25 h 93"/>
                  <a:gd name="T4" fmla="*/ 17 w 89"/>
                  <a:gd name="T5" fmla="*/ 24 h 93"/>
                  <a:gd name="T6" fmla="*/ 29 w 89"/>
                  <a:gd name="T7" fmla="*/ 22 h 93"/>
                  <a:gd name="T8" fmla="*/ 41 w 89"/>
                  <a:gd name="T9" fmla="*/ 20 h 93"/>
                  <a:gd name="T10" fmla="*/ 54 w 89"/>
                  <a:gd name="T11" fmla="*/ 17 h 93"/>
                  <a:gd name="T12" fmla="*/ 67 w 89"/>
                  <a:gd name="T13" fmla="*/ 14 h 93"/>
                  <a:gd name="T14" fmla="*/ 79 w 89"/>
                  <a:gd name="T15" fmla="*/ 7 h 93"/>
                  <a:gd name="T16" fmla="*/ 89 w 89"/>
                  <a:gd name="T17" fmla="*/ 0 h 93"/>
                  <a:gd name="T18" fmla="*/ 89 w 89"/>
                  <a:gd name="T19" fmla="*/ 75 h 93"/>
                  <a:gd name="T20" fmla="*/ 76 w 89"/>
                  <a:gd name="T21" fmla="*/ 79 h 93"/>
                  <a:gd name="T22" fmla="*/ 64 w 89"/>
                  <a:gd name="T23" fmla="*/ 83 h 93"/>
                  <a:gd name="T24" fmla="*/ 53 w 89"/>
                  <a:gd name="T25" fmla="*/ 85 h 93"/>
                  <a:gd name="T26" fmla="*/ 43 w 89"/>
                  <a:gd name="T27" fmla="*/ 87 h 93"/>
                  <a:gd name="T28" fmla="*/ 33 w 89"/>
                  <a:gd name="T29" fmla="*/ 88 h 93"/>
                  <a:gd name="T30" fmla="*/ 24 w 89"/>
                  <a:gd name="T31" fmla="*/ 90 h 93"/>
                  <a:gd name="T32" fmla="*/ 14 w 89"/>
                  <a:gd name="T33" fmla="*/ 92 h 93"/>
                  <a:gd name="T34" fmla="*/ 5 w 89"/>
                  <a:gd name="T35" fmla="*/ 93 h 93"/>
                  <a:gd name="T36" fmla="*/ 0 w 89"/>
                  <a:gd name="T37" fmla="*/ 2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93">
                    <a:moveTo>
                      <a:pt x="0" y="26"/>
                    </a:moveTo>
                    <a:lnTo>
                      <a:pt x="8" y="25"/>
                    </a:lnTo>
                    <a:lnTo>
                      <a:pt x="17" y="24"/>
                    </a:lnTo>
                    <a:lnTo>
                      <a:pt x="29" y="22"/>
                    </a:lnTo>
                    <a:lnTo>
                      <a:pt x="41" y="20"/>
                    </a:lnTo>
                    <a:lnTo>
                      <a:pt x="54" y="17"/>
                    </a:lnTo>
                    <a:lnTo>
                      <a:pt x="67" y="14"/>
                    </a:lnTo>
                    <a:lnTo>
                      <a:pt x="79" y="7"/>
                    </a:lnTo>
                    <a:lnTo>
                      <a:pt x="89" y="0"/>
                    </a:lnTo>
                    <a:lnTo>
                      <a:pt x="89" y="75"/>
                    </a:lnTo>
                    <a:lnTo>
                      <a:pt x="76" y="79"/>
                    </a:lnTo>
                    <a:lnTo>
                      <a:pt x="64" y="83"/>
                    </a:lnTo>
                    <a:lnTo>
                      <a:pt x="53" y="85"/>
                    </a:lnTo>
                    <a:lnTo>
                      <a:pt x="43" y="87"/>
                    </a:lnTo>
                    <a:lnTo>
                      <a:pt x="33" y="88"/>
                    </a:lnTo>
                    <a:lnTo>
                      <a:pt x="24" y="90"/>
                    </a:lnTo>
                    <a:lnTo>
                      <a:pt x="14" y="92"/>
                    </a:lnTo>
                    <a:lnTo>
                      <a:pt x="5" y="93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7" name="Freeform 325">
                <a:extLst>
                  <a:ext uri="{FF2B5EF4-FFF2-40B4-BE49-F238E27FC236}">
                    <a16:creationId xmlns:a16="http://schemas.microsoft.com/office/drawing/2014/main" id="{AA7CBEBE-5921-CE6E-A556-795721AE3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0" y="2414"/>
                <a:ext cx="158" cy="81"/>
              </a:xfrm>
              <a:custGeom>
                <a:avLst/>
                <a:gdLst>
                  <a:gd name="T0" fmla="*/ 368 w 474"/>
                  <a:gd name="T1" fmla="*/ 0 h 243"/>
                  <a:gd name="T2" fmla="*/ 414 w 474"/>
                  <a:gd name="T3" fmla="*/ 58 h 243"/>
                  <a:gd name="T4" fmla="*/ 474 w 474"/>
                  <a:gd name="T5" fmla="*/ 115 h 243"/>
                  <a:gd name="T6" fmla="*/ 445 w 474"/>
                  <a:gd name="T7" fmla="*/ 132 h 243"/>
                  <a:gd name="T8" fmla="*/ 415 w 474"/>
                  <a:gd name="T9" fmla="*/ 148 h 243"/>
                  <a:gd name="T10" fmla="*/ 384 w 474"/>
                  <a:gd name="T11" fmla="*/ 162 h 243"/>
                  <a:gd name="T12" fmla="*/ 352 w 474"/>
                  <a:gd name="T13" fmla="*/ 174 h 243"/>
                  <a:gd name="T14" fmla="*/ 319 w 474"/>
                  <a:gd name="T15" fmla="*/ 185 h 243"/>
                  <a:gd name="T16" fmla="*/ 286 w 474"/>
                  <a:gd name="T17" fmla="*/ 195 h 243"/>
                  <a:gd name="T18" fmla="*/ 255 w 474"/>
                  <a:gd name="T19" fmla="*/ 204 h 243"/>
                  <a:gd name="T20" fmla="*/ 222 w 474"/>
                  <a:gd name="T21" fmla="*/ 212 h 243"/>
                  <a:gd name="T22" fmla="*/ 190 w 474"/>
                  <a:gd name="T23" fmla="*/ 219 h 243"/>
                  <a:gd name="T24" fmla="*/ 159 w 474"/>
                  <a:gd name="T25" fmla="*/ 225 h 243"/>
                  <a:gd name="T26" fmla="*/ 129 w 474"/>
                  <a:gd name="T27" fmla="*/ 229 h 243"/>
                  <a:gd name="T28" fmla="*/ 100 w 474"/>
                  <a:gd name="T29" fmla="*/ 233 h 243"/>
                  <a:gd name="T30" fmla="*/ 72 w 474"/>
                  <a:gd name="T31" fmla="*/ 236 h 243"/>
                  <a:gd name="T32" fmla="*/ 46 w 474"/>
                  <a:gd name="T33" fmla="*/ 240 h 243"/>
                  <a:gd name="T34" fmla="*/ 22 w 474"/>
                  <a:gd name="T35" fmla="*/ 242 h 243"/>
                  <a:gd name="T36" fmla="*/ 0 w 474"/>
                  <a:gd name="T37" fmla="*/ 243 h 243"/>
                  <a:gd name="T38" fmla="*/ 31 w 474"/>
                  <a:gd name="T39" fmla="*/ 96 h 243"/>
                  <a:gd name="T40" fmla="*/ 51 w 474"/>
                  <a:gd name="T41" fmla="*/ 94 h 243"/>
                  <a:gd name="T42" fmla="*/ 73 w 474"/>
                  <a:gd name="T43" fmla="*/ 90 h 243"/>
                  <a:gd name="T44" fmla="*/ 96 w 474"/>
                  <a:gd name="T45" fmla="*/ 85 h 243"/>
                  <a:gd name="T46" fmla="*/ 119 w 474"/>
                  <a:gd name="T47" fmla="*/ 80 h 243"/>
                  <a:gd name="T48" fmla="*/ 144 w 474"/>
                  <a:gd name="T49" fmla="*/ 74 h 243"/>
                  <a:gd name="T50" fmla="*/ 169 w 474"/>
                  <a:gd name="T51" fmla="*/ 68 h 243"/>
                  <a:gd name="T52" fmla="*/ 194 w 474"/>
                  <a:gd name="T53" fmla="*/ 61 h 243"/>
                  <a:gd name="T54" fmla="*/ 218 w 474"/>
                  <a:gd name="T55" fmla="*/ 54 h 243"/>
                  <a:gd name="T56" fmla="*/ 243 w 474"/>
                  <a:gd name="T57" fmla="*/ 47 h 243"/>
                  <a:gd name="T58" fmla="*/ 265 w 474"/>
                  <a:gd name="T59" fmla="*/ 39 h 243"/>
                  <a:gd name="T60" fmla="*/ 288 w 474"/>
                  <a:gd name="T61" fmla="*/ 32 h 243"/>
                  <a:gd name="T62" fmla="*/ 307 w 474"/>
                  <a:gd name="T63" fmla="*/ 24 h 243"/>
                  <a:gd name="T64" fmla="*/ 326 w 474"/>
                  <a:gd name="T65" fmla="*/ 18 h 243"/>
                  <a:gd name="T66" fmla="*/ 343 w 474"/>
                  <a:gd name="T67" fmla="*/ 11 h 243"/>
                  <a:gd name="T68" fmla="*/ 357 w 474"/>
                  <a:gd name="T69" fmla="*/ 5 h 243"/>
                  <a:gd name="T70" fmla="*/ 368 w 474"/>
                  <a:gd name="T7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74" h="243">
                    <a:moveTo>
                      <a:pt x="368" y="0"/>
                    </a:moveTo>
                    <a:lnTo>
                      <a:pt x="414" y="58"/>
                    </a:lnTo>
                    <a:lnTo>
                      <a:pt x="474" y="115"/>
                    </a:lnTo>
                    <a:lnTo>
                      <a:pt x="445" y="132"/>
                    </a:lnTo>
                    <a:lnTo>
                      <a:pt x="415" y="148"/>
                    </a:lnTo>
                    <a:lnTo>
                      <a:pt x="384" y="162"/>
                    </a:lnTo>
                    <a:lnTo>
                      <a:pt x="352" y="174"/>
                    </a:lnTo>
                    <a:lnTo>
                      <a:pt x="319" y="185"/>
                    </a:lnTo>
                    <a:lnTo>
                      <a:pt x="286" y="195"/>
                    </a:lnTo>
                    <a:lnTo>
                      <a:pt x="255" y="204"/>
                    </a:lnTo>
                    <a:lnTo>
                      <a:pt x="222" y="212"/>
                    </a:lnTo>
                    <a:lnTo>
                      <a:pt x="190" y="219"/>
                    </a:lnTo>
                    <a:lnTo>
                      <a:pt x="159" y="225"/>
                    </a:lnTo>
                    <a:lnTo>
                      <a:pt x="129" y="229"/>
                    </a:lnTo>
                    <a:lnTo>
                      <a:pt x="100" y="233"/>
                    </a:lnTo>
                    <a:lnTo>
                      <a:pt x="72" y="236"/>
                    </a:lnTo>
                    <a:lnTo>
                      <a:pt x="46" y="240"/>
                    </a:lnTo>
                    <a:lnTo>
                      <a:pt x="22" y="242"/>
                    </a:lnTo>
                    <a:lnTo>
                      <a:pt x="0" y="243"/>
                    </a:lnTo>
                    <a:lnTo>
                      <a:pt x="31" y="96"/>
                    </a:lnTo>
                    <a:lnTo>
                      <a:pt x="51" y="94"/>
                    </a:lnTo>
                    <a:lnTo>
                      <a:pt x="73" y="90"/>
                    </a:lnTo>
                    <a:lnTo>
                      <a:pt x="96" y="85"/>
                    </a:lnTo>
                    <a:lnTo>
                      <a:pt x="119" y="80"/>
                    </a:lnTo>
                    <a:lnTo>
                      <a:pt x="144" y="74"/>
                    </a:lnTo>
                    <a:lnTo>
                      <a:pt x="169" y="68"/>
                    </a:lnTo>
                    <a:lnTo>
                      <a:pt x="194" y="61"/>
                    </a:lnTo>
                    <a:lnTo>
                      <a:pt x="218" y="54"/>
                    </a:lnTo>
                    <a:lnTo>
                      <a:pt x="243" y="47"/>
                    </a:lnTo>
                    <a:lnTo>
                      <a:pt x="265" y="39"/>
                    </a:lnTo>
                    <a:lnTo>
                      <a:pt x="288" y="32"/>
                    </a:lnTo>
                    <a:lnTo>
                      <a:pt x="307" y="24"/>
                    </a:lnTo>
                    <a:lnTo>
                      <a:pt x="326" y="18"/>
                    </a:lnTo>
                    <a:lnTo>
                      <a:pt x="343" y="11"/>
                    </a:lnTo>
                    <a:lnTo>
                      <a:pt x="357" y="5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8" name="Freeform 326">
                <a:extLst>
                  <a:ext uri="{FF2B5EF4-FFF2-40B4-BE49-F238E27FC236}">
                    <a16:creationId xmlns:a16="http://schemas.microsoft.com/office/drawing/2014/main" id="{50163506-8CB7-604B-EB22-59FD4EEFDE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6" y="2415"/>
                <a:ext cx="149" cy="79"/>
              </a:xfrm>
              <a:custGeom>
                <a:avLst/>
                <a:gdLst>
                  <a:gd name="T0" fmla="*/ 342 w 448"/>
                  <a:gd name="T1" fmla="*/ 0 h 239"/>
                  <a:gd name="T2" fmla="*/ 347 w 448"/>
                  <a:gd name="T3" fmla="*/ 8 h 239"/>
                  <a:gd name="T4" fmla="*/ 354 w 448"/>
                  <a:gd name="T5" fmla="*/ 14 h 239"/>
                  <a:gd name="T6" fmla="*/ 359 w 448"/>
                  <a:gd name="T7" fmla="*/ 21 h 239"/>
                  <a:gd name="T8" fmla="*/ 366 w 448"/>
                  <a:gd name="T9" fmla="*/ 29 h 239"/>
                  <a:gd name="T10" fmla="*/ 371 w 448"/>
                  <a:gd name="T11" fmla="*/ 36 h 239"/>
                  <a:gd name="T12" fmla="*/ 376 w 448"/>
                  <a:gd name="T13" fmla="*/ 44 h 239"/>
                  <a:gd name="T14" fmla="*/ 383 w 448"/>
                  <a:gd name="T15" fmla="*/ 51 h 239"/>
                  <a:gd name="T16" fmla="*/ 388 w 448"/>
                  <a:gd name="T17" fmla="*/ 58 h 239"/>
                  <a:gd name="T18" fmla="*/ 396 w 448"/>
                  <a:gd name="T19" fmla="*/ 66 h 239"/>
                  <a:gd name="T20" fmla="*/ 402 w 448"/>
                  <a:gd name="T21" fmla="*/ 72 h 239"/>
                  <a:gd name="T22" fmla="*/ 410 w 448"/>
                  <a:gd name="T23" fmla="*/ 80 h 239"/>
                  <a:gd name="T24" fmla="*/ 418 w 448"/>
                  <a:gd name="T25" fmla="*/ 87 h 239"/>
                  <a:gd name="T26" fmla="*/ 426 w 448"/>
                  <a:gd name="T27" fmla="*/ 94 h 239"/>
                  <a:gd name="T28" fmla="*/ 434 w 448"/>
                  <a:gd name="T29" fmla="*/ 102 h 239"/>
                  <a:gd name="T30" fmla="*/ 441 w 448"/>
                  <a:gd name="T31" fmla="*/ 109 h 239"/>
                  <a:gd name="T32" fmla="*/ 448 w 448"/>
                  <a:gd name="T33" fmla="*/ 117 h 239"/>
                  <a:gd name="T34" fmla="*/ 421 w 448"/>
                  <a:gd name="T35" fmla="*/ 133 h 239"/>
                  <a:gd name="T36" fmla="*/ 392 w 448"/>
                  <a:gd name="T37" fmla="*/ 148 h 239"/>
                  <a:gd name="T38" fmla="*/ 363 w 448"/>
                  <a:gd name="T39" fmla="*/ 161 h 239"/>
                  <a:gd name="T40" fmla="*/ 333 w 448"/>
                  <a:gd name="T41" fmla="*/ 174 h 239"/>
                  <a:gd name="T42" fmla="*/ 303 w 448"/>
                  <a:gd name="T43" fmla="*/ 183 h 239"/>
                  <a:gd name="T44" fmla="*/ 271 w 448"/>
                  <a:gd name="T45" fmla="*/ 193 h 239"/>
                  <a:gd name="T46" fmla="*/ 241 w 448"/>
                  <a:gd name="T47" fmla="*/ 202 h 239"/>
                  <a:gd name="T48" fmla="*/ 211 w 448"/>
                  <a:gd name="T49" fmla="*/ 209 h 239"/>
                  <a:gd name="T50" fmla="*/ 180 w 448"/>
                  <a:gd name="T51" fmla="*/ 216 h 239"/>
                  <a:gd name="T52" fmla="*/ 151 w 448"/>
                  <a:gd name="T53" fmla="*/ 221 h 239"/>
                  <a:gd name="T54" fmla="*/ 123 w 448"/>
                  <a:gd name="T55" fmla="*/ 226 h 239"/>
                  <a:gd name="T56" fmla="*/ 95 w 448"/>
                  <a:gd name="T57" fmla="*/ 229 h 239"/>
                  <a:gd name="T58" fmla="*/ 69 w 448"/>
                  <a:gd name="T59" fmla="*/ 233 h 239"/>
                  <a:gd name="T60" fmla="*/ 45 w 448"/>
                  <a:gd name="T61" fmla="*/ 235 h 239"/>
                  <a:gd name="T62" fmla="*/ 21 w 448"/>
                  <a:gd name="T63" fmla="*/ 238 h 239"/>
                  <a:gd name="T64" fmla="*/ 0 w 448"/>
                  <a:gd name="T65" fmla="*/ 239 h 239"/>
                  <a:gd name="T66" fmla="*/ 8 w 448"/>
                  <a:gd name="T67" fmla="*/ 202 h 239"/>
                  <a:gd name="T68" fmla="*/ 16 w 448"/>
                  <a:gd name="T69" fmla="*/ 165 h 239"/>
                  <a:gd name="T70" fmla="*/ 23 w 448"/>
                  <a:gd name="T71" fmla="*/ 128 h 239"/>
                  <a:gd name="T72" fmla="*/ 31 w 448"/>
                  <a:gd name="T73" fmla="*/ 89 h 239"/>
                  <a:gd name="T74" fmla="*/ 49 w 448"/>
                  <a:gd name="T75" fmla="*/ 87 h 239"/>
                  <a:gd name="T76" fmla="*/ 69 w 448"/>
                  <a:gd name="T77" fmla="*/ 83 h 239"/>
                  <a:gd name="T78" fmla="*/ 91 w 448"/>
                  <a:gd name="T79" fmla="*/ 80 h 239"/>
                  <a:gd name="T80" fmla="*/ 112 w 448"/>
                  <a:gd name="T81" fmla="*/ 75 h 239"/>
                  <a:gd name="T82" fmla="*/ 136 w 448"/>
                  <a:gd name="T83" fmla="*/ 68 h 239"/>
                  <a:gd name="T84" fmla="*/ 158 w 448"/>
                  <a:gd name="T85" fmla="*/ 63 h 239"/>
                  <a:gd name="T86" fmla="*/ 182 w 448"/>
                  <a:gd name="T87" fmla="*/ 57 h 239"/>
                  <a:gd name="T88" fmla="*/ 204 w 448"/>
                  <a:gd name="T89" fmla="*/ 50 h 239"/>
                  <a:gd name="T90" fmla="*/ 226 w 448"/>
                  <a:gd name="T91" fmla="*/ 44 h 239"/>
                  <a:gd name="T92" fmla="*/ 247 w 448"/>
                  <a:gd name="T93" fmla="*/ 37 h 239"/>
                  <a:gd name="T94" fmla="*/ 268 w 448"/>
                  <a:gd name="T95" fmla="*/ 30 h 239"/>
                  <a:gd name="T96" fmla="*/ 287 w 448"/>
                  <a:gd name="T97" fmla="*/ 24 h 239"/>
                  <a:gd name="T98" fmla="*/ 304 w 448"/>
                  <a:gd name="T99" fmla="*/ 18 h 239"/>
                  <a:gd name="T100" fmla="*/ 318 w 448"/>
                  <a:gd name="T101" fmla="*/ 11 h 239"/>
                  <a:gd name="T102" fmla="*/ 331 w 448"/>
                  <a:gd name="T103" fmla="*/ 5 h 239"/>
                  <a:gd name="T104" fmla="*/ 342 w 448"/>
                  <a:gd name="T105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48" h="239">
                    <a:moveTo>
                      <a:pt x="342" y="0"/>
                    </a:moveTo>
                    <a:lnTo>
                      <a:pt x="347" y="8"/>
                    </a:lnTo>
                    <a:lnTo>
                      <a:pt x="354" y="14"/>
                    </a:lnTo>
                    <a:lnTo>
                      <a:pt x="359" y="21"/>
                    </a:lnTo>
                    <a:lnTo>
                      <a:pt x="366" y="29"/>
                    </a:lnTo>
                    <a:lnTo>
                      <a:pt x="371" y="36"/>
                    </a:lnTo>
                    <a:lnTo>
                      <a:pt x="376" y="44"/>
                    </a:lnTo>
                    <a:lnTo>
                      <a:pt x="383" y="51"/>
                    </a:lnTo>
                    <a:lnTo>
                      <a:pt x="388" y="58"/>
                    </a:lnTo>
                    <a:lnTo>
                      <a:pt x="396" y="66"/>
                    </a:lnTo>
                    <a:lnTo>
                      <a:pt x="402" y="72"/>
                    </a:lnTo>
                    <a:lnTo>
                      <a:pt x="410" y="80"/>
                    </a:lnTo>
                    <a:lnTo>
                      <a:pt x="418" y="87"/>
                    </a:lnTo>
                    <a:lnTo>
                      <a:pt x="426" y="94"/>
                    </a:lnTo>
                    <a:lnTo>
                      <a:pt x="434" y="102"/>
                    </a:lnTo>
                    <a:lnTo>
                      <a:pt x="441" y="109"/>
                    </a:lnTo>
                    <a:lnTo>
                      <a:pt x="448" y="117"/>
                    </a:lnTo>
                    <a:lnTo>
                      <a:pt x="421" y="133"/>
                    </a:lnTo>
                    <a:lnTo>
                      <a:pt x="392" y="148"/>
                    </a:lnTo>
                    <a:lnTo>
                      <a:pt x="363" y="161"/>
                    </a:lnTo>
                    <a:lnTo>
                      <a:pt x="333" y="174"/>
                    </a:lnTo>
                    <a:lnTo>
                      <a:pt x="303" y="183"/>
                    </a:lnTo>
                    <a:lnTo>
                      <a:pt x="271" y="193"/>
                    </a:lnTo>
                    <a:lnTo>
                      <a:pt x="241" y="202"/>
                    </a:lnTo>
                    <a:lnTo>
                      <a:pt x="211" y="209"/>
                    </a:lnTo>
                    <a:lnTo>
                      <a:pt x="180" y="216"/>
                    </a:lnTo>
                    <a:lnTo>
                      <a:pt x="151" y="221"/>
                    </a:lnTo>
                    <a:lnTo>
                      <a:pt x="123" y="226"/>
                    </a:lnTo>
                    <a:lnTo>
                      <a:pt x="95" y="229"/>
                    </a:lnTo>
                    <a:lnTo>
                      <a:pt x="69" y="233"/>
                    </a:lnTo>
                    <a:lnTo>
                      <a:pt x="45" y="235"/>
                    </a:lnTo>
                    <a:lnTo>
                      <a:pt x="21" y="238"/>
                    </a:lnTo>
                    <a:lnTo>
                      <a:pt x="0" y="239"/>
                    </a:lnTo>
                    <a:lnTo>
                      <a:pt x="8" y="202"/>
                    </a:lnTo>
                    <a:lnTo>
                      <a:pt x="16" y="165"/>
                    </a:lnTo>
                    <a:lnTo>
                      <a:pt x="23" y="128"/>
                    </a:lnTo>
                    <a:lnTo>
                      <a:pt x="31" y="89"/>
                    </a:lnTo>
                    <a:lnTo>
                      <a:pt x="49" y="87"/>
                    </a:lnTo>
                    <a:lnTo>
                      <a:pt x="69" y="83"/>
                    </a:lnTo>
                    <a:lnTo>
                      <a:pt x="91" y="80"/>
                    </a:lnTo>
                    <a:lnTo>
                      <a:pt x="112" y="75"/>
                    </a:lnTo>
                    <a:lnTo>
                      <a:pt x="136" y="68"/>
                    </a:lnTo>
                    <a:lnTo>
                      <a:pt x="158" y="63"/>
                    </a:lnTo>
                    <a:lnTo>
                      <a:pt x="182" y="57"/>
                    </a:lnTo>
                    <a:lnTo>
                      <a:pt x="204" y="50"/>
                    </a:lnTo>
                    <a:lnTo>
                      <a:pt x="226" y="44"/>
                    </a:lnTo>
                    <a:lnTo>
                      <a:pt x="247" y="37"/>
                    </a:lnTo>
                    <a:lnTo>
                      <a:pt x="268" y="30"/>
                    </a:lnTo>
                    <a:lnTo>
                      <a:pt x="287" y="24"/>
                    </a:lnTo>
                    <a:lnTo>
                      <a:pt x="304" y="18"/>
                    </a:lnTo>
                    <a:lnTo>
                      <a:pt x="318" y="11"/>
                    </a:lnTo>
                    <a:lnTo>
                      <a:pt x="331" y="5"/>
                    </a:lnTo>
                    <a:lnTo>
                      <a:pt x="342" y="0"/>
                    </a:lnTo>
                    <a:close/>
                  </a:path>
                </a:pathLst>
              </a:custGeom>
              <a:solidFill>
                <a:srgbClr val="914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79" name="Freeform 327">
                <a:extLst>
                  <a:ext uri="{FF2B5EF4-FFF2-40B4-BE49-F238E27FC236}">
                    <a16:creationId xmlns:a16="http://schemas.microsoft.com/office/drawing/2014/main" id="{13A8DB67-94E4-C361-C5E9-053D71D030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3" y="2416"/>
                <a:ext cx="140" cy="78"/>
              </a:xfrm>
              <a:custGeom>
                <a:avLst/>
                <a:gdLst>
                  <a:gd name="T0" fmla="*/ 315 w 422"/>
                  <a:gd name="T1" fmla="*/ 0 h 235"/>
                  <a:gd name="T2" fmla="*/ 321 w 422"/>
                  <a:gd name="T3" fmla="*/ 7 h 235"/>
                  <a:gd name="T4" fmla="*/ 326 w 422"/>
                  <a:gd name="T5" fmla="*/ 15 h 235"/>
                  <a:gd name="T6" fmla="*/ 333 w 422"/>
                  <a:gd name="T7" fmla="*/ 22 h 235"/>
                  <a:gd name="T8" fmla="*/ 338 w 422"/>
                  <a:gd name="T9" fmla="*/ 29 h 235"/>
                  <a:gd name="T10" fmla="*/ 343 w 422"/>
                  <a:gd name="T11" fmla="*/ 37 h 235"/>
                  <a:gd name="T12" fmla="*/ 350 w 422"/>
                  <a:gd name="T13" fmla="*/ 44 h 235"/>
                  <a:gd name="T14" fmla="*/ 355 w 422"/>
                  <a:gd name="T15" fmla="*/ 51 h 235"/>
                  <a:gd name="T16" fmla="*/ 360 w 422"/>
                  <a:gd name="T17" fmla="*/ 58 h 235"/>
                  <a:gd name="T18" fmla="*/ 368 w 422"/>
                  <a:gd name="T19" fmla="*/ 65 h 235"/>
                  <a:gd name="T20" fmla="*/ 376 w 422"/>
                  <a:gd name="T21" fmla="*/ 74 h 235"/>
                  <a:gd name="T22" fmla="*/ 384 w 422"/>
                  <a:gd name="T23" fmla="*/ 81 h 235"/>
                  <a:gd name="T24" fmla="*/ 392 w 422"/>
                  <a:gd name="T25" fmla="*/ 89 h 235"/>
                  <a:gd name="T26" fmla="*/ 398 w 422"/>
                  <a:gd name="T27" fmla="*/ 96 h 235"/>
                  <a:gd name="T28" fmla="*/ 406 w 422"/>
                  <a:gd name="T29" fmla="*/ 104 h 235"/>
                  <a:gd name="T30" fmla="*/ 414 w 422"/>
                  <a:gd name="T31" fmla="*/ 111 h 235"/>
                  <a:gd name="T32" fmla="*/ 422 w 422"/>
                  <a:gd name="T33" fmla="*/ 119 h 235"/>
                  <a:gd name="T34" fmla="*/ 396 w 422"/>
                  <a:gd name="T35" fmla="*/ 133 h 235"/>
                  <a:gd name="T36" fmla="*/ 368 w 422"/>
                  <a:gd name="T37" fmla="*/ 148 h 235"/>
                  <a:gd name="T38" fmla="*/ 340 w 422"/>
                  <a:gd name="T39" fmla="*/ 161 h 235"/>
                  <a:gd name="T40" fmla="*/ 313 w 422"/>
                  <a:gd name="T41" fmla="*/ 172 h 235"/>
                  <a:gd name="T42" fmla="*/ 284 w 422"/>
                  <a:gd name="T43" fmla="*/ 182 h 235"/>
                  <a:gd name="T44" fmla="*/ 255 w 422"/>
                  <a:gd name="T45" fmla="*/ 190 h 235"/>
                  <a:gd name="T46" fmla="*/ 226 w 422"/>
                  <a:gd name="T47" fmla="*/ 199 h 235"/>
                  <a:gd name="T48" fmla="*/ 197 w 422"/>
                  <a:gd name="T49" fmla="*/ 206 h 235"/>
                  <a:gd name="T50" fmla="*/ 170 w 422"/>
                  <a:gd name="T51" fmla="*/ 213 h 235"/>
                  <a:gd name="T52" fmla="*/ 142 w 422"/>
                  <a:gd name="T53" fmla="*/ 218 h 235"/>
                  <a:gd name="T54" fmla="*/ 114 w 422"/>
                  <a:gd name="T55" fmla="*/ 221 h 235"/>
                  <a:gd name="T56" fmla="*/ 89 w 422"/>
                  <a:gd name="T57" fmla="*/ 225 h 235"/>
                  <a:gd name="T58" fmla="*/ 64 w 422"/>
                  <a:gd name="T59" fmla="*/ 229 h 235"/>
                  <a:gd name="T60" fmla="*/ 41 w 422"/>
                  <a:gd name="T61" fmla="*/ 231 h 235"/>
                  <a:gd name="T62" fmla="*/ 20 w 422"/>
                  <a:gd name="T63" fmla="*/ 234 h 235"/>
                  <a:gd name="T64" fmla="*/ 0 w 422"/>
                  <a:gd name="T65" fmla="*/ 235 h 235"/>
                  <a:gd name="T66" fmla="*/ 7 w 422"/>
                  <a:gd name="T67" fmla="*/ 197 h 235"/>
                  <a:gd name="T68" fmla="*/ 14 w 422"/>
                  <a:gd name="T69" fmla="*/ 158 h 235"/>
                  <a:gd name="T70" fmla="*/ 21 w 422"/>
                  <a:gd name="T71" fmla="*/ 121 h 235"/>
                  <a:gd name="T72" fmla="*/ 28 w 422"/>
                  <a:gd name="T73" fmla="*/ 83 h 235"/>
                  <a:gd name="T74" fmla="*/ 45 w 422"/>
                  <a:gd name="T75" fmla="*/ 80 h 235"/>
                  <a:gd name="T76" fmla="*/ 63 w 422"/>
                  <a:gd name="T77" fmla="*/ 77 h 235"/>
                  <a:gd name="T78" fmla="*/ 83 w 422"/>
                  <a:gd name="T79" fmla="*/ 73 h 235"/>
                  <a:gd name="T80" fmla="*/ 103 w 422"/>
                  <a:gd name="T81" fmla="*/ 68 h 235"/>
                  <a:gd name="T82" fmla="*/ 124 w 422"/>
                  <a:gd name="T83" fmla="*/ 63 h 235"/>
                  <a:gd name="T84" fmla="*/ 145 w 422"/>
                  <a:gd name="T85" fmla="*/ 58 h 235"/>
                  <a:gd name="T86" fmla="*/ 167 w 422"/>
                  <a:gd name="T87" fmla="*/ 53 h 235"/>
                  <a:gd name="T88" fmla="*/ 188 w 422"/>
                  <a:gd name="T89" fmla="*/ 47 h 235"/>
                  <a:gd name="T90" fmla="*/ 208 w 422"/>
                  <a:gd name="T91" fmla="*/ 41 h 235"/>
                  <a:gd name="T92" fmla="*/ 227 w 422"/>
                  <a:gd name="T93" fmla="*/ 34 h 235"/>
                  <a:gd name="T94" fmla="*/ 246 w 422"/>
                  <a:gd name="T95" fmla="*/ 28 h 235"/>
                  <a:gd name="T96" fmla="*/ 264 w 422"/>
                  <a:gd name="T97" fmla="*/ 22 h 235"/>
                  <a:gd name="T98" fmla="*/ 280 w 422"/>
                  <a:gd name="T99" fmla="*/ 16 h 235"/>
                  <a:gd name="T100" fmla="*/ 294 w 422"/>
                  <a:gd name="T101" fmla="*/ 11 h 235"/>
                  <a:gd name="T102" fmla="*/ 306 w 422"/>
                  <a:gd name="T103" fmla="*/ 5 h 235"/>
                  <a:gd name="T104" fmla="*/ 315 w 422"/>
                  <a:gd name="T105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22" h="235">
                    <a:moveTo>
                      <a:pt x="315" y="0"/>
                    </a:moveTo>
                    <a:lnTo>
                      <a:pt x="321" y="7"/>
                    </a:lnTo>
                    <a:lnTo>
                      <a:pt x="326" y="15"/>
                    </a:lnTo>
                    <a:lnTo>
                      <a:pt x="333" y="22"/>
                    </a:lnTo>
                    <a:lnTo>
                      <a:pt x="338" y="29"/>
                    </a:lnTo>
                    <a:lnTo>
                      <a:pt x="343" y="37"/>
                    </a:lnTo>
                    <a:lnTo>
                      <a:pt x="350" y="44"/>
                    </a:lnTo>
                    <a:lnTo>
                      <a:pt x="355" y="51"/>
                    </a:lnTo>
                    <a:lnTo>
                      <a:pt x="360" y="58"/>
                    </a:lnTo>
                    <a:lnTo>
                      <a:pt x="368" y="65"/>
                    </a:lnTo>
                    <a:lnTo>
                      <a:pt x="376" y="74"/>
                    </a:lnTo>
                    <a:lnTo>
                      <a:pt x="384" y="81"/>
                    </a:lnTo>
                    <a:lnTo>
                      <a:pt x="392" y="89"/>
                    </a:lnTo>
                    <a:lnTo>
                      <a:pt x="398" y="96"/>
                    </a:lnTo>
                    <a:lnTo>
                      <a:pt x="406" y="104"/>
                    </a:lnTo>
                    <a:lnTo>
                      <a:pt x="414" y="111"/>
                    </a:lnTo>
                    <a:lnTo>
                      <a:pt x="422" y="119"/>
                    </a:lnTo>
                    <a:lnTo>
                      <a:pt x="396" y="133"/>
                    </a:lnTo>
                    <a:lnTo>
                      <a:pt x="368" y="148"/>
                    </a:lnTo>
                    <a:lnTo>
                      <a:pt x="340" y="161"/>
                    </a:lnTo>
                    <a:lnTo>
                      <a:pt x="313" y="172"/>
                    </a:lnTo>
                    <a:lnTo>
                      <a:pt x="284" y="182"/>
                    </a:lnTo>
                    <a:lnTo>
                      <a:pt x="255" y="190"/>
                    </a:lnTo>
                    <a:lnTo>
                      <a:pt x="226" y="199"/>
                    </a:lnTo>
                    <a:lnTo>
                      <a:pt x="197" y="206"/>
                    </a:lnTo>
                    <a:lnTo>
                      <a:pt x="170" y="213"/>
                    </a:lnTo>
                    <a:lnTo>
                      <a:pt x="142" y="218"/>
                    </a:lnTo>
                    <a:lnTo>
                      <a:pt x="114" y="221"/>
                    </a:lnTo>
                    <a:lnTo>
                      <a:pt x="89" y="225"/>
                    </a:lnTo>
                    <a:lnTo>
                      <a:pt x="64" y="229"/>
                    </a:lnTo>
                    <a:lnTo>
                      <a:pt x="41" y="231"/>
                    </a:lnTo>
                    <a:lnTo>
                      <a:pt x="20" y="234"/>
                    </a:lnTo>
                    <a:lnTo>
                      <a:pt x="0" y="235"/>
                    </a:lnTo>
                    <a:lnTo>
                      <a:pt x="7" y="197"/>
                    </a:lnTo>
                    <a:lnTo>
                      <a:pt x="14" y="158"/>
                    </a:lnTo>
                    <a:lnTo>
                      <a:pt x="21" y="121"/>
                    </a:lnTo>
                    <a:lnTo>
                      <a:pt x="28" y="83"/>
                    </a:lnTo>
                    <a:lnTo>
                      <a:pt x="45" y="80"/>
                    </a:lnTo>
                    <a:lnTo>
                      <a:pt x="63" y="77"/>
                    </a:lnTo>
                    <a:lnTo>
                      <a:pt x="83" y="73"/>
                    </a:lnTo>
                    <a:lnTo>
                      <a:pt x="103" y="68"/>
                    </a:lnTo>
                    <a:lnTo>
                      <a:pt x="124" y="63"/>
                    </a:lnTo>
                    <a:lnTo>
                      <a:pt x="145" y="58"/>
                    </a:lnTo>
                    <a:lnTo>
                      <a:pt x="167" y="53"/>
                    </a:lnTo>
                    <a:lnTo>
                      <a:pt x="188" y="47"/>
                    </a:lnTo>
                    <a:lnTo>
                      <a:pt x="208" y="41"/>
                    </a:lnTo>
                    <a:lnTo>
                      <a:pt x="227" y="34"/>
                    </a:lnTo>
                    <a:lnTo>
                      <a:pt x="246" y="28"/>
                    </a:lnTo>
                    <a:lnTo>
                      <a:pt x="264" y="22"/>
                    </a:lnTo>
                    <a:lnTo>
                      <a:pt x="280" y="16"/>
                    </a:lnTo>
                    <a:lnTo>
                      <a:pt x="294" y="11"/>
                    </a:lnTo>
                    <a:lnTo>
                      <a:pt x="306" y="5"/>
                    </a:lnTo>
                    <a:lnTo>
                      <a:pt x="315" y="0"/>
                    </a:lnTo>
                    <a:close/>
                  </a:path>
                </a:pathLst>
              </a:custGeom>
              <a:solidFill>
                <a:srgbClr val="96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0" name="Freeform 328">
                <a:extLst>
                  <a:ext uri="{FF2B5EF4-FFF2-40B4-BE49-F238E27FC236}">
                    <a16:creationId xmlns:a16="http://schemas.microsoft.com/office/drawing/2014/main" id="{B6AFB741-B565-19DD-060E-A3461A5D8A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" y="2417"/>
                <a:ext cx="133" cy="77"/>
              </a:xfrm>
              <a:custGeom>
                <a:avLst/>
                <a:gdLst>
                  <a:gd name="T0" fmla="*/ 290 w 399"/>
                  <a:gd name="T1" fmla="*/ 0 h 230"/>
                  <a:gd name="T2" fmla="*/ 295 w 399"/>
                  <a:gd name="T3" fmla="*/ 7 h 230"/>
                  <a:gd name="T4" fmla="*/ 300 w 399"/>
                  <a:gd name="T5" fmla="*/ 14 h 230"/>
                  <a:gd name="T6" fmla="*/ 307 w 399"/>
                  <a:gd name="T7" fmla="*/ 22 h 230"/>
                  <a:gd name="T8" fmla="*/ 312 w 399"/>
                  <a:gd name="T9" fmla="*/ 29 h 230"/>
                  <a:gd name="T10" fmla="*/ 317 w 399"/>
                  <a:gd name="T11" fmla="*/ 37 h 230"/>
                  <a:gd name="T12" fmla="*/ 324 w 399"/>
                  <a:gd name="T13" fmla="*/ 44 h 230"/>
                  <a:gd name="T14" fmla="*/ 329 w 399"/>
                  <a:gd name="T15" fmla="*/ 50 h 230"/>
                  <a:gd name="T16" fmla="*/ 334 w 399"/>
                  <a:gd name="T17" fmla="*/ 58 h 230"/>
                  <a:gd name="T18" fmla="*/ 342 w 399"/>
                  <a:gd name="T19" fmla="*/ 65 h 230"/>
                  <a:gd name="T20" fmla="*/ 350 w 399"/>
                  <a:gd name="T21" fmla="*/ 74 h 230"/>
                  <a:gd name="T22" fmla="*/ 358 w 399"/>
                  <a:gd name="T23" fmla="*/ 81 h 230"/>
                  <a:gd name="T24" fmla="*/ 366 w 399"/>
                  <a:gd name="T25" fmla="*/ 89 h 230"/>
                  <a:gd name="T26" fmla="*/ 374 w 399"/>
                  <a:gd name="T27" fmla="*/ 97 h 230"/>
                  <a:gd name="T28" fmla="*/ 382 w 399"/>
                  <a:gd name="T29" fmla="*/ 105 h 230"/>
                  <a:gd name="T30" fmla="*/ 391 w 399"/>
                  <a:gd name="T31" fmla="*/ 112 h 230"/>
                  <a:gd name="T32" fmla="*/ 399 w 399"/>
                  <a:gd name="T33" fmla="*/ 120 h 230"/>
                  <a:gd name="T34" fmla="*/ 374 w 399"/>
                  <a:gd name="T35" fmla="*/ 134 h 230"/>
                  <a:gd name="T36" fmla="*/ 347 w 399"/>
                  <a:gd name="T37" fmla="*/ 147 h 230"/>
                  <a:gd name="T38" fmla="*/ 321 w 399"/>
                  <a:gd name="T39" fmla="*/ 159 h 230"/>
                  <a:gd name="T40" fmla="*/ 293 w 399"/>
                  <a:gd name="T41" fmla="*/ 170 h 230"/>
                  <a:gd name="T42" fmla="*/ 267 w 399"/>
                  <a:gd name="T43" fmla="*/ 179 h 230"/>
                  <a:gd name="T44" fmla="*/ 240 w 399"/>
                  <a:gd name="T45" fmla="*/ 188 h 230"/>
                  <a:gd name="T46" fmla="*/ 212 w 399"/>
                  <a:gd name="T47" fmla="*/ 196 h 230"/>
                  <a:gd name="T48" fmla="*/ 186 w 399"/>
                  <a:gd name="T49" fmla="*/ 202 h 230"/>
                  <a:gd name="T50" fmla="*/ 158 w 399"/>
                  <a:gd name="T51" fmla="*/ 209 h 230"/>
                  <a:gd name="T52" fmla="*/ 133 w 399"/>
                  <a:gd name="T53" fmla="*/ 214 h 230"/>
                  <a:gd name="T54" fmla="*/ 108 w 399"/>
                  <a:gd name="T55" fmla="*/ 217 h 230"/>
                  <a:gd name="T56" fmla="*/ 83 w 399"/>
                  <a:gd name="T57" fmla="*/ 221 h 230"/>
                  <a:gd name="T58" fmla="*/ 61 w 399"/>
                  <a:gd name="T59" fmla="*/ 223 h 230"/>
                  <a:gd name="T60" fmla="*/ 39 w 399"/>
                  <a:gd name="T61" fmla="*/ 226 h 230"/>
                  <a:gd name="T62" fmla="*/ 19 w 399"/>
                  <a:gd name="T63" fmla="*/ 228 h 230"/>
                  <a:gd name="T64" fmla="*/ 0 w 399"/>
                  <a:gd name="T65" fmla="*/ 230 h 230"/>
                  <a:gd name="T66" fmla="*/ 7 w 399"/>
                  <a:gd name="T67" fmla="*/ 191 h 230"/>
                  <a:gd name="T68" fmla="*/ 14 w 399"/>
                  <a:gd name="T69" fmla="*/ 153 h 230"/>
                  <a:gd name="T70" fmla="*/ 20 w 399"/>
                  <a:gd name="T71" fmla="*/ 113 h 230"/>
                  <a:gd name="T72" fmla="*/ 27 w 399"/>
                  <a:gd name="T73" fmla="*/ 75 h 230"/>
                  <a:gd name="T74" fmla="*/ 42 w 399"/>
                  <a:gd name="T75" fmla="*/ 73 h 230"/>
                  <a:gd name="T76" fmla="*/ 60 w 399"/>
                  <a:gd name="T77" fmla="*/ 69 h 230"/>
                  <a:gd name="T78" fmla="*/ 77 w 399"/>
                  <a:gd name="T79" fmla="*/ 65 h 230"/>
                  <a:gd name="T80" fmla="*/ 96 w 399"/>
                  <a:gd name="T81" fmla="*/ 61 h 230"/>
                  <a:gd name="T82" fmla="*/ 115 w 399"/>
                  <a:gd name="T83" fmla="*/ 56 h 230"/>
                  <a:gd name="T84" fmla="*/ 134 w 399"/>
                  <a:gd name="T85" fmla="*/ 53 h 230"/>
                  <a:gd name="T86" fmla="*/ 154 w 399"/>
                  <a:gd name="T87" fmla="*/ 48 h 230"/>
                  <a:gd name="T88" fmla="*/ 173 w 399"/>
                  <a:gd name="T89" fmla="*/ 43 h 230"/>
                  <a:gd name="T90" fmla="*/ 191 w 399"/>
                  <a:gd name="T91" fmla="*/ 37 h 230"/>
                  <a:gd name="T92" fmla="*/ 209 w 399"/>
                  <a:gd name="T93" fmla="*/ 32 h 230"/>
                  <a:gd name="T94" fmla="*/ 226 w 399"/>
                  <a:gd name="T95" fmla="*/ 27 h 230"/>
                  <a:gd name="T96" fmla="*/ 242 w 399"/>
                  <a:gd name="T97" fmla="*/ 21 h 230"/>
                  <a:gd name="T98" fmla="*/ 257 w 399"/>
                  <a:gd name="T99" fmla="*/ 16 h 230"/>
                  <a:gd name="T100" fmla="*/ 270 w 399"/>
                  <a:gd name="T101" fmla="*/ 9 h 230"/>
                  <a:gd name="T102" fmla="*/ 280 w 399"/>
                  <a:gd name="T103" fmla="*/ 4 h 230"/>
                  <a:gd name="T104" fmla="*/ 290 w 399"/>
                  <a:gd name="T10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99" h="230">
                    <a:moveTo>
                      <a:pt x="290" y="0"/>
                    </a:moveTo>
                    <a:lnTo>
                      <a:pt x="295" y="7"/>
                    </a:lnTo>
                    <a:lnTo>
                      <a:pt x="300" y="14"/>
                    </a:lnTo>
                    <a:lnTo>
                      <a:pt x="307" y="22"/>
                    </a:lnTo>
                    <a:lnTo>
                      <a:pt x="312" y="29"/>
                    </a:lnTo>
                    <a:lnTo>
                      <a:pt x="317" y="37"/>
                    </a:lnTo>
                    <a:lnTo>
                      <a:pt x="324" y="44"/>
                    </a:lnTo>
                    <a:lnTo>
                      <a:pt x="329" y="50"/>
                    </a:lnTo>
                    <a:lnTo>
                      <a:pt x="334" y="58"/>
                    </a:lnTo>
                    <a:lnTo>
                      <a:pt x="342" y="65"/>
                    </a:lnTo>
                    <a:lnTo>
                      <a:pt x="350" y="74"/>
                    </a:lnTo>
                    <a:lnTo>
                      <a:pt x="358" y="81"/>
                    </a:lnTo>
                    <a:lnTo>
                      <a:pt x="366" y="89"/>
                    </a:lnTo>
                    <a:lnTo>
                      <a:pt x="374" y="97"/>
                    </a:lnTo>
                    <a:lnTo>
                      <a:pt x="382" y="105"/>
                    </a:lnTo>
                    <a:lnTo>
                      <a:pt x="391" y="112"/>
                    </a:lnTo>
                    <a:lnTo>
                      <a:pt x="399" y="120"/>
                    </a:lnTo>
                    <a:lnTo>
                      <a:pt x="374" y="134"/>
                    </a:lnTo>
                    <a:lnTo>
                      <a:pt x="347" y="147"/>
                    </a:lnTo>
                    <a:lnTo>
                      <a:pt x="321" y="159"/>
                    </a:lnTo>
                    <a:lnTo>
                      <a:pt x="293" y="170"/>
                    </a:lnTo>
                    <a:lnTo>
                      <a:pt x="267" y="179"/>
                    </a:lnTo>
                    <a:lnTo>
                      <a:pt x="240" y="188"/>
                    </a:lnTo>
                    <a:lnTo>
                      <a:pt x="212" y="196"/>
                    </a:lnTo>
                    <a:lnTo>
                      <a:pt x="186" y="202"/>
                    </a:lnTo>
                    <a:lnTo>
                      <a:pt x="158" y="209"/>
                    </a:lnTo>
                    <a:lnTo>
                      <a:pt x="133" y="214"/>
                    </a:lnTo>
                    <a:lnTo>
                      <a:pt x="108" y="217"/>
                    </a:lnTo>
                    <a:lnTo>
                      <a:pt x="83" y="221"/>
                    </a:lnTo>
                    <a:lnTo>
                      <a:pt x="61" y="223"/>
                    </a:lnTo>
                    <a:lnTo>
                      <a:pt x="39" y="226"/>
                    </a:lnTo>
                    <a:lnTo>
                      <a:pt x="19" y="228"/>
                    </a:lnTo>
                    <a:lnTo>
                      <a:pt x="0" y="230"/>
                    </a:lnTo>
                    <a:lnTo>
                      <a:pt x="7" y="191"/>
                    </a:lnTo>
                    <a:lnTo>
                      <a:pt x="14" y="153"/>
                    </a:lnTo>
                    <a:lnTo>
                      <a:pt x="20" y="113"/>
                    </a:lnTo>
                    <a:lnTo>
                      <a:pt x="27" y="75"/>
                    </a:lnTo>
                    <a:lnTo>
                      <a:pt x="42" y="73"/>
                    </a:lnTo>
                    <a:lnTo>
                      <a:pt x="60" y="69"/>
                    </a:lnTo>
                    <a:lnTo>
                      <a:pt x="77" y="65"/>
                    </a:lnTo>
                    <a:lnTo>
                      <a:pt x="96" y="61"/>
                    </a:lnTo>
                    <a:lnTo>
                      <a:pt x="115" y="56"/>
                    </a:lnTo>
                    <a:lnTo>
                      <a:pt x="134" y="53"/>
                    </a:lnTo>
                    <a:lnTo>
                      <a:pt x="154" y="48"/>
                    </a:lnTo>
                    <a:lnTo>
                      <a:pt x="173" y="43"/>
                    </a:lnTo>
                    <a:lnTo>
                      <a:pt x="191" y="37"/>
                    </a:lnTo>
                    <a:lnTo>
                      <a:pt x="209" y="32"/>
                    </a:lnTo>
                    <a:lnTo>
                      <a:pt x="226" y="27"/>
                    </a:lnTo>
                    <a:lnTo>
                      <a:pt x="242" y="21"/>
                    </a:lnTo>
                    <a:lnTo>
                      <a:pt x="257" y="16"/>
                    </a:lnTo>
                    <a:lnTo>
                      <a:pt x="270" y="9"/>
                    </a:lnTo>
                    <a:lnTo>
                      <a:pt x="280" y="4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9E5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1" name="Freeform 329">
                <a:extLst>
                  <a:ext uri="{FF2B5EF4-FFF2-40B4-BE49-F238E27FC236}">
                    <a16:creationId xmlns:a16="http://schemas.microsoft.com/office/drawing/2014/main" id="{D6A4175F-09EF-7844-9D9E-AA6E2018A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2418"/>
                <a:ext cx="124" cy="75"/>
              </a:xfrm>
              <a:custGeom>
                <a:avLst/>
                <a:gdLst>
                  <a:gd name="T0" fmla="*/ 262 w 371"/>
                  <a:gd name="T1" fmla="*/ 0 h 226"/>
                  <a:gd name="T2" fmla="*/ 267 w 371"/>
                  <a:gd name="T3" fmla="*/ 7 h 226"/>
                  <a:gd name="T4" fmla="*/ 273 w 371"/>
                  <a:gd name="T5" fmla="*/ 15 h 226"/>
                  <a:gd name="T6" fmla="*/ 279 w 371"/>
                  <a:gd name="T7" fmla="*/ 22 h 226"/>
                  <a:gd name="T8" fmla="*/ 285 w 371"/>
                  <a:gd name="T9" fmla="*/ 30 h 226"/>
                  <a:gd name="T10" fmla="*/ 291 w 371"/>
                  <a:gd name="T11" fmla="*/ 37 h 226"/>
                  <a:gd name="T12" fmla="*/ 296 w 371"/>
                  <a:gd name="T13" fmla="*/ 45 h 226"/>
                  <a:gd name="T14" fmla="*/ 302 w 371"/>
                  <a:gd name="T15" fmla="*/ 52 h 226"/>
                  <a:gd name="T16" fmla="*/ 308 w 371"/>
                  <a:gd name="T17" fmla="*/ 59 h 226"/>
                  <a:gd name="T18" fmla="*/ 316 w 371"/>
                  <a:gd name="T19" fmla="*/ 67 h 226"/>
                  <a:gd name="T20" fmla="*/ 323 w 371"/>
                  <a:gd name="T21" fmla="*/ 75 h 226"/>
                  <a:gd name="T22" fmla="*/ 331 w 371"/>
                  <a:gd name="T23" fmla="*/ 83 h 226"/>
                  <a:gd name="T24" fmla="*/ 339 w 371"/>
                  <a:gd name="T25" fmla="*/ 90 h 226"/>
                  <a:gd name="T26" fmla="*/ 347 w 371"/>
                  <a:gd name="T27" fmla="*/ 99 h 226"/>
                  <a:gd name="T28" fmla="*/ 355 w 371"/>
                  <a:gd name="T29" fmla="*/ 106 h 226"/>
                  <a:gd name="T30" fmla="*/ 363 w 371"/>
                  <a:gd name="T31" fmla="*/ 115 h 226"/>
                  <a:gd name="T32" fmla="*/ 371 w 371"/>
                  <a:gd name="T33" fmla="*/ 122 h 226"/>
                  <a:gd name="T34" fmla="*/ 347 w 371"/>
                  <a:gd name="T35" fmla="*/ 136 h 226"/>
                  <a:gd name="T36" fmla="*/ 323 w 371"/>
                  <a:gd name="T37" fmla="*/ 148 h 226"/>
                  <a:gd name="T38" fmla="*/ 298 w 371"/>
                  <a:gd name="T39" fmla="*/ 160 h 226"/>
                  <a:gd name="T40" fmla="*/ 273 w 371"/>
                  <a:gd name="T41" fmla="*/ 169 h 226"/>
                  <a:gd name="T42" fmla="*/ 247 w 371"/>
                  <a:gd name="T43" fmla="*/ 179 h 226"/>
                  <a:gd name="T44" fmla="*/ 222 w 371"/>
                  <a:gd name="T45" fmla="*/ 187 h 226"/>
                  <a:gd name="T46" fmla="*/ 197 w 371"/>
                  <a:gd name="T47" fmla="*/ 194 h 226"/>
                  <a:gd name="T48" fmla="*/ 172 w 371"/>
                  <a:gd name="T49" fmla="*/ 200 h 226"/>
                  <a:gd name="T50" fmla="*/ 147 w 371"/>
                  <a:gd name="T51" fmla="*/ 205 h 226"/>
                  <a:gd name="T52" fmla="*/ 122 w 371"/>
                  <a:gd name="T53" fmla="*/ 210 h 226"/>
                  <a:gd name="T54" fmla="*/ 99 w 371"/>
                  <a:gd name="T55" fmla="*/ 215 h 226"/>
                  <a:gd name="T56" fmla="*/ 76 w 371"/>
                  <a:gd name="T57" fmla="*/ 218 h 226"/>
                  <a:gd name="T58" fmla="*/ 55 w 371"/>
                  <a:gd name="T59" fmla="*/ 221 h 226"/>
                  <a:gd name="T60" fmla="*/ 36 w 371"/>
                  <a:gd name="T61" fmla="*/ 223 h 226"/>
                  <a:gd name="T62" fmla="*/ 17 w 371"/>
                  <a:gd name="T63" fmla="*/ 225 h 226"/>
                  <a:gd name="T64" fmla="*/ 0 w 371"/>
                  <a:gd name="T65" fmla="*/ 226 h 226"/>
                  <a:gd name="T66" fmla="*/ 7 w 371"/>
                  <a:gd name="T67" fmla="*/ 187 h 226"/>
                  <a:gd name="T68" fmla="*/ 12 w 371"/>
                  <a:gd name="T69" fmla="*/ 148 h 226"/>
                  <a:gd name="T70" fmla="*/ 19 w 371"/>
                  <a:gd name="T71" fmla="*/ 109 h 226"/>
                  <a:gd name="T72" fmla="*/ 24 w 371"/>
                  <a:gd name="T73" fmla="*/ 71 h 226"/>
                  <a:gd name="T74" fmla="*/ 38 w 371"/>
                  <a:gd name="T75" fmla="*/ 68 h 226"/>
                  <a:gd name="T76" fmla="*/ 54 w 371"/>
                  <a:gd name="T77" fmla="*/ 64 h 226"/>
                  <a:gd name="T78" fmla="*/ 70 w 371"/>
                  <a:gd name="T79" fmla="*/ 61 h 226"/>
                  <a:gd name="T80" fmla="*/ 87 w 371"/>
                  <a:gd name="T81" fmla="*/ 57 h 226"/>
                  <a:gd name="T82" fmla="*/ 104 w 371"/>
                  <a:gd name="T83" fmla="*/ 53 h 226"/>
                  <a:gd name="T84" fmla="*/ 121 w 371"/>
                  <a:gd name="T85" fmla="*/ 48 h 226"/>
                  <a:gd name="T86" fmla="*/ 139 w 371"/>
                  <a:gd name="T87" fmla="*/ 45 h 226"/>
                  <a:gd name="T88" fmla="*/ 157 w 371"/>
                  <a:gd name="T89" fmla="*/ 40 h 226"/>
                  <a:gd name="T90" fmla="*/ 174 w 371"/>
                  <a:gd name="T91" fmla="*/ 35 h 226"/>
                  <a:gd name="T92" fmla="*/ 189 w 371"/>
                  <a:gd name="T93" fmla="*/ 31 h 226"/>
                  <a:gd name="T94" fmla="*/ 205 w 371"/>
                  <a:gd name="T95" fmla="*/ 26 h 226"/>
                  <a:gd name="T96" fmla="*/ 220 w 371"/>
                  <a:gd name="T97" fmla="*/ 20 h 226"/>
                  <a:gd name="T98" fmla="*/ 233 w 371"/>
                  <a:gd name="T99" fmla="*/ 15 h 226"/>
                  <a:gd name="T100" fmla="*/ 243 w 371"/>
                  <a:gd name="T101" fmla="*/ 10 h 226"/>
                  <a:gd name="T102" fmla="*/ 254 w 371"/>
                  <a:gd name="T103" fmla="*/ 5 h 226"/>
                  <a:gd name="T104" fmla="*/ 262 w 371"/>
                  <a:gd name="T10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1" h="226">
                    <a:moveTo>
                      <a:pt x="262" y="0"/>
                    </a:moveTo>
                    <a:lnTo>
                      <a:pt x="267" y="7"/>
                    </a:lnTo>
                    <a:lnTo>
                      <a:pt x="273" y="15"/>
                    </a:lnTo>
                    <a:lnTo>
                      <a:pt x="279" y="22"/>
                    </a:lnTo>
                    <a:lnTo>
                      <a:pt x="285" y="30"/>
                    </a:lnTo>
                    <a:lnTo>
                      <a:pt x="291" y="37"/>
                    </a:lnTo>
                    <a:lnTo>
                      <a:pt x="296" y="45"/>
                    </a:lnTo>
                    <a:lnTo>
                      <a:pt x="302" y="52"/>
                    </a:lnTo>
                    <a:lnTo>
                      <a:pt x="308" y="59"/>
                    </a:lnTo>
                    <a:lnTo>
                      <a:pt x="316" y="67"/>
                    </a:lnTo>
                    <a:lnTo>
                      <a:pt x="323" y="75"/>
                    </a:lnTo>
                    <a:lnTo>
                      <a:pt x="331" y="83"/>
                    </a:lnTo>
                    <a:lnTo>
                      <a:pt x="339" y="90"/>
                    </a:lnTo>
                    <a:lnTo>
                      <a:pt x="347" y="99"/>
                    </a:lnTo>
                    <a:lnTo>
                      <a:pt x="355" y="106"/>
                    </a:lnTo>
                    <a:lnTo>
                      <a:pt x="363" y="115"/>
                    </a:lnTo>
                    <a:lnTo>
                      <a:pt x="371" y="122"/>
                    </a:lnTo>
                    <a:lnTo>
                      <a:pt x="347" y="136"/>
                    </a:lnTo>
                    <a:lnTo>
                      <a:pt x="323" y="148"/>
                    </a:lnTo>
                    <a:lnTo>
                      <a:pt x="298" y="160"/>
                    </a:lnTo>
                    <a:lnTo>
                      <a:pt x="273" y="169"/>
                    </a:lnTo>
                    <a:lnTo>
                      <a:pt x="247" y="179"/>
                    </a:lnTo>
                    <a:lnTo>
                      <a:pt x="222" y="187"/>
                    </a:lnTo>
                    <a:lnTo>
                      <a:pt x="197" y="194"/>
                    </a:lnTo>
                    <a:lnTo>
                      <a:pt x="172" y="200"/>
                    </a:lnTo>
                    <a:lnTo>
                      <a:pt x="147" y="205"/>
                    </a:lnTo>
                    <a:lnTo>
                      <a:pt x="122" y="210"/>
                    </a:lnTo>
                    <a:lnTo>
                      <a:pt x="99" y="215"/>
                    </a:lnTo>
                    <a:lnTo>
                      <a:pt x="76" y="218"/>
                    </a:lnTo>
                    <a:lnTo>
                      <a:pt x="55" y="221"/>
                    </a:lnTo>
                    <a:lnTo>
                      <a:pt x="36" y="223"/>
                    </a:lnTo>
                    <a:lnTo>
                      <a:pt x="17" y="225"/>
                    </a:lnTo>
                    <a:lnTo>
                      <a:pt x="0" y="226"/>
                    </a:lnTo>
                    <a:lnTo>
                      <a:pt x="7" y="187"/>
                    </a:lnTo>
                    <a:lnTo>
                      <a:pt x="12" y="148"/>
                    </a:lnTo>
                    <a:lnTo>
                      <a:pt x="19" y="109"/>
                    </a:lnTo>
                    <a:lnTo>
                      <a:pt x="24" y="71"/>
                    </a:lnTo>
                    <a:lnTo>
                      <a:pt x="38" y="68"/>
                    </a:lnTo>
                    <a:lnTo>
                      <a:pt x="54" y="64"/>
                    </a:lnTo>
                    <a:lnTo>
                      <a:pt x="70" y="61"/>
                    </a:lnTo>
                    <a:lnTo>
                      <a:pt x="87" y="57"/>
                    </a:lnTo>
                    <a:lnTo>
                      <a:pt x="104" y="53"/>
                    </a:lnTo>
                    <a:lnTo>
                      <a:pt x="121" y="48"/>
                    </a:lnTo>
                    <a:lnTo>
                      <a:pt x="139" y="45"/>
                    </a:lnTo>
                    <a:lnTo>
                      <a:pt x="157" y="40"/>
                    </a:lnTo>
                    <a:lnTo>
                      <a:pt x="174" y="35"/>
                    </a:lnTo>
                    <a:lnTo>
                      <a:pt x="189" y="31"/>
                    </a:lnTo>
                    <a:lnTo>
                      <a:pt x="205" y="26"/>
                    </a:lnTo>
                    <a:lnTo>
                      <a:pt x="220" y="20"/>
                    </a:lnTo>
                    <a:lnTo>
                      <a:pt x="233" y="15"/>
                    </a:lnTo>
                    <a:lnTo>
                      <a:pt x="243" y="10"/>
                    </a:lnTo>
                    <a:lnTo>
                      <a:pt x="254" y="5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A3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2" name="Freeform 330">
                <a:extLst>
                  <a:ext uri="{FF2B5EF4-FFF2-40B4-BE49-F238E27FC236}">
                    <a16:creationId xmlns:a16="http://schemas.microsoft.com/office/drawing/2014/main" id="{E7AEB7BD-9BB0-EF8B-CF30-56F3147A7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2" y="2419"/>
                <a:ext cx="114" cy="74"/>
              </a:xfrm>
              <a:custGeom>
                <a:avLst/>
                <a:gdLst>
                  <a:gd name="T0" fmla="*/ 235 w 344"/>
                  <a:gd name="T1" fmla="*/ 0 h 221"/>
                  <a:gd name="T2" fmla="*/ 240 w 344"/>
                  <a:gd name="T3" fmla="*/ 7 h 221"/>
                  <a:gd name="T4" fmla="*/ 247 w 344"/>
                  <a:gd name="T5" fmla="*/ 15 h 221"/>
                  <a:gd name="T6" fmla="*/ 252 w 344"/>
                  <a:gd name="T7" fmla="*/ 22 h 221"/>
                  <a:gd name="T8" fmla="*/ 258 w 344"/>
                  <a:gd name="T9" fmla="*/ 29 h 221"/>
                  <a:gd name="T10" fmla="*/ 264 w 344"/>
                  <a:gd name="T11" fmla="*/ 37 h 221"/>
                  <a:gd name="T12" fmla="*/ 269 w 344"/>
                  <a:gd name="T13" fmla="*/ 44 h 221"/>
                  <a:gd name="T14" fmla="*/ 276 w 344"/>
                  <a:gd name="T15" fmla="*/ 52 h 221"/>
                  <a:gd name="T16" fmla="*/ 281 w 344"/>
                  <a:gd name="T17" fmla="*/ 59 h 221"/>
                  <a:gd name="T18" fmla="*/ 289 w 344"/>
                  <a:gd name="T19" fmla="*/ 68 h 221"/>
                  <a:gd name="T20" fmla="*/ 297 w 344"/>
                  <a:gd name="T21" fmla="*/ 75 h 221"/>
                  <a:gd name="T22" fmla="*/ 304 w 344"/>
                  <a:gd name="T23" fmla="*/ 84 h 221"/>
                  <a:gd name="T24" fmla="*/ 312 w 344"/>
                  <a:gd name="T25" fmla="*/ 91 h 221"/>
                  <a:gd name="T26" fmla="*/ 320 w 344"/>
                  <a:gd name="T27" fmla="*/ 100 h 221"/>
                  <a:gd name="T28" fmla="*/ 328 w 344"/>
                  <a:gd name="T29" fmla="*/ 109 h 221"/>
                  <a:gd name="T30" fmla="*/ 336 w 344"/>
                  <a:gd name="T31" fmla="*/ 116 h 221"/>
                  <a:gd name="T32" fmla="*/ 344 w 344"/>
                  <a:gd name="T33" fmla="*/ 125 h 221"/>
                  <a:gd name="T34" fmla="*/ 322 w 344"/>
                  <a:gd name="T35" fmla="*/ 137 h 221"/>
                  <a:gd name="T36" fmla="*/ 299 w 344"/>
                  <a:gd name="T37" fmla="*/ 148 h 221"/>
                  <a:gd name="T38" fmla="*/ 277 w 344"/>
                  <a:gd name="T39" fmla="*/ 159 h 221"/>
                  <a:gd name="T40" fmla="*/ 253 w 344"/>
                  <a:gd name="T41" fmla="*/ 168 h 221"/>
                  <a:gd name="T42" fmla="*/ 230 w 344"/>
                  <a:gd name="T43" fmla="*/ 177 h 221"/>
                  <a:gd name="T44" fmla="*/ 206 w 344"/>
                  <a:gd name="T45" fmla="*/ 184 h 221"/>
                  <a:gd name="T46" fmla="*/ 182 w 344"/>
                  <a:gd name="T47" fmla="*/ 191 h 221"/>
                  <a:gd name="T48" fmla="*/ 159 w 344"/>
                  <a:gd name="T49" fmla="*/ 196 h 221"/>
                  <a:gd name="T50" fmla="*/ 135 w 344"/>
                  <a:gd name="T51" fmla="*/ 203 h 221"/>
                  <a:gd name="T52" fmla="*/ 113 w 344"/>
                  <a:gd name="T53" fmla="*/ 206 h 221"/>
                  <a:gd name="T54" fmla="*/ 92 w 344"/>
                  <a:gd name="T55" fmla="*/ 210 h 221"/>
                  <a:gd name="T56" fmla="*/ 70 w 344"/>
                  <a:gd name="T57" fmla="*/ 214 h 221"/>
                  <a:gd name="T58" fmla="*/ 51 w 344"/>
                  <a:gd name="T59" fmla="*/ 216 h 221"/>
                  <a:gd name="T60" fmla="*/ 32 w 344"/>
                  <a:gd name="T61" fmla="*/ 219 h 221"/>
                  <a:gd name="T62" fmla="*/ 15 w 344"/>
                  <a:gd name="T63" fmla="*/ 220 h 221"/>
                  <a:gd name="T64" fmla="*/ 0 w 344"/>
                  <a:gd name="T65" fmla="*/ 221 h 221"/>
                  <a:gd name="T66" fmla="*/ 5 w 344"/>
                  <a:gd name="T67" fmla="*/ 182 h 221"/>
                  <a:gd name="T68" fmla="*/ 11 w 344"/>
                  <a:gd name="T69" fmla="*/ 142 h 221"/>
                  <a:gd name="T70" fmla="*/ 17 w 344"/>
                  <a:gd name="T71" fmla="*/ 102 h 221"/>
                  <a:gd name="T72" fmla="*/ 22 w 344"/>
                  <a:gd name="T73" fmla="*/ 63 h 221"/>
                  <a:gd name="T74" fmla="*/ 35 w 344"/>
                  <a:gd name="T75" fmla="*/ 60 h 221"/>
                  <a:gd name="T76" fmla="*/ 49 w 344"/>
                  <a:gd name="T77" fmla="*/ 57 h 221"/>
                  <a:gd name="T78" fmla="*/ 64 w 344"/>
                  <a:gd name="T79" fmla="*/ 53 h 221"/>
                  <a:gd name="T80" fmla="*/ 78 w 344"/>
                  <a:gd name="T81" fmla="*/ 50 h 221"/>
                  <a:gd name="T82" fmla="*/ 94 w 344"/>
                  <a:gd name="T83" fmla="*/ 47 h 221"/>
                  <a:gd name="T84" fmla="*/ 110 w 344"/>
                  <a:gd name="T85" fmla="*/ 43 h 221"/>
                  <a:gd name="T86" fmla="*/ 126 w 344"/>
                  <a:gd name="T87" fmla="*/ 39 h 221"/>
                  <a:gd name="T88" fmla="*/ 141 w 344"/>
                  <a:gd name="T89" fmla="*/ 36 h 221"/>
                  <a:gd name="T90" fmla="*/ 156 w 344"/>
                  <a:gd name="T91" fmla="*/ 32 h 221"/>
                  <a:gd name="T92" fmla="*/ 170 w 344"/>
                  <a:gd name="T93" fmla="*/ 27 h 221"/>
                  <a:gd name="T94" fmla="*/ 185 w 344"/>
                  <a:gd name="T95" fmla="*/ 23 h 221"/>
                  <a:gd name="T96" fmla="*/ 197 w 344"/>
                  <a:gd name="T97" fmla="*/ 18 h 221"/>
                  <a:gd name="T98" fmla="*/ 208 w 344"/>
                  <a:gd name="T99" fmla="*/ 15 h 221"/>
                  <a:gd name="T100" fmla="*/ 219 w 344"/>
                  <a:gd name="T101" fmla="*/ 10 h 221"/>
                  <a:gd name="T102" fmla="*/ 228 w 344"/>
                  <a:gd name="T103" fmla="*/ 5 h 221"/>
                  <a:gd name="T104" fmla="*/ 235 w 344"/>
                  <a:gd name="T105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44" h="221">
                    <a:moveTo>
                      <a:pt x="235" y="0"/>
                    </a:moveTo>
                    <a:lnTo>
                      <a:pt x="240" y="7"/>
                    </a:lnTo>
                    <a:lnTo>
                      <a:pt x="247" y="15"/>
                    </a:lnTo>
                    <a:lnTo>
                      <a:pt x="252" y="22"/>
                    </a:lnTo>
                    <a:lnTo>
                      <a:pt x="258" y="29"/>
                    </a:lnTo>
                    <a:lnTo>
                      <a:pt x="264" y="37"/>
                    </a:lnTo>
                    <a:lnTo>
                      <a:pt x="269" y="44"/>
                    </a:lnTo>
                    <a:lnTo>
                      <a:pt x="276" y="52"/>
                    </a:lnTo>
                    <a:lnTo>
                      <a:pt x="281" y="59"/>
                    </a:lnTo>
                    <a:lnTo>
                      <a:pt x="289" y="68"/>
                    </a:lnTo>
                    <a:lnTo>
                      <a:pt x="297" y="75"/>
                    </a:lnTo>
                    <a:lnTo>
                      <a:pt x="304" y="84"/>
                    </a:lnTo>
                    <a:lnTo>
                      <a:pt x="312" y="91"/>
                    </a:lnTo>
                    <a:lnTo>
                      <a:pt x="320" y="100"/>
                    </a:lnTo>
                    <a:lnTo>
                      <a:pt x="328" y="109"/>
                    </a:lnTo>
                    <a:lnTo>
                      <a:pt x="336" y="116"/>
                    </a:lnTo>
                    <a:lnTo>
                      <a:pt x="344" y="125"/>
                    </a:lnTo>
                    <a:lnTo>
                      <a:pt x="322" y="137"/>
                    </a:lnTo>
                    <a:lnTo>
                      <a:pt x="299" y="148"/>
                    </a:lnTo>
                    <a:lnTo>
                      <a:pt x="277" y="159"/>
                    </a:lnTo>
                    <a:lnTo>
                      <a:pt x="253" y="168"/>
                    </a:lnTo>
                    <a:lnTo>
                      <a:pt x="230" y="177"/>
                    </a:lnTo>
                    <a:lnTo>
                      <a:pt x="206" y="184"/>
                    </a:lnTo>
                    <a:lnTo>
                      <a:pt x="182" y="191"/>
                    </a:lnTo>
                    <a:lnTo>
                      <a:pt x="159" y="196"/>
                    </a:lnTo>
                    <a:lnTo>
                      <a:pt x="135" y="203"/>
                    </a:lnTo>
                    <a:lnTo>
                      <a:pt x="113" y="206"/>
                    </a:lnTo>
                    <a:lnTo>
                      <a:pt x="92" y="210"/>
                    </a:lnTo>
                    <a:lnTo>
                      <a:pt x="70" y="214"/>
                    </a:lnTo>
                    <a:lnTo>
                      <a:pt x="51" y="216"/>
                    </a:lnTo>
                    <a:lnTo>
                      <a:pt x="32" y="219"/>
                    </a:lnTo>
                    <a:lnTo>
                      <a:pt x="15" y="220"/>
                    </a:lnTo>
                    <a:lnTo>
                      <a:pt x="0" y="221"/>
                    </a:lnTo>
                    <a:lnTo>
                      <a:pt x="5" y="182"/>
                    </a:lnTo>
                    <a:lnTo>
                      <a:pt x="11" y="142"/>
                    </a:lnTo>
                    <a:lnTo>
                      <a:pt x="17" y="102"/>
                    </a:lnTo>
                    <a:lnTo>
                      <a:pt x="22" y="63"/>
                    </a:lnTo>
                    <a:lnTo>
                      <a:pt x="35" y="60"/>
                    </a:lnTo>
                    <a:lnTo>
                      <a:pt x="49" y="57"/>
                    </a:lnTo>
                    <a:lnTo>
                      <a:pt x="64" y="53"/>
                    </a:lnTo>
                    <a:lnTo>
                      <a:pt x="78" y="50"/>
                    </a:lnTo>
                    <a:lnTo>
                      <a:pt x="94" y="47"/>
                    </a:lnTo>
                    <a:lnTo>
                      <a:pt x="110" y="43"/>
                    </a:lnTo>
                    <a:lnTo>
                      <a:pt x="126" y="39"/>
                    </a:lnTo>
                    <a:lnTo>
                      <a:pt x="141" y="36"/>
                    </a:lnTo>
                    <a:lnTo>
                      <a:pt x="156" y="32"/>
                    </a:lnTo>
                    <a:lnTo>
                      <a:pt x="170" y="27"/>
                    </a:lnTo>
                    <a:lnTo>
                      <a:pt x="185" y="23"/>
                    </a:lnTo>
                    <a:lnTo>
                      <a:pt x="197" y="18"/>
                    </a:lnTo>
                    <a:lnTo>
                      <a:pt x="208" y="15"/>
                    </a:lnTo>
                    <a:lnTo>
                      <a:pt x="219" y="10"/>
                    </a:lnTo>
                    <a:lnTo>
                      <a:pt x="228" y="5"/>
                    </a:lnTo>
                    <a:lnTo>
                      <a:pt x="235" y="0"/>
                    </a:lnTo>
                    <a:close/>
                  </a:path>
                </a:pathLst>
              </a:custGeom>
              <a:solidFill>
                <a:srgbClr val="A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3" name="Freeform 331">
                <a:extLst>
                  <a:ext uri="{FF2B5EF4-FFF2-40B4-BE49-F238E27FC236}">
                    <a16:creationId xmlns:a16="http://schemas.microsoft.com/office/drawing/2014/main" id="{15D32A0E-49E2-5F1A-AF32-281D6AA9E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8" y="2420"/>
                <a:ext cx="106" cy="72"/>
              </a:xfrm>
              <a:custGeom>
                <a:avLst/>
                <a:gdLst>
                  <a:gd name="T0" fmla="*/ 209 w 318"/>
                  <a:gd name="T1" fmla="*/ 0 h 217"/>
                  <a:gd name="T2" fmla="*/ 214 w 318"/>
                  <a:gd name="T3" fmla="*/ 8 h 217"/>
                  <a:gd name="T4" fmla="*/ 220 w 318"/>
                  <a:gd name="T5" fmla="*/ 15 h 217"/>
                  <a:gd name="T6" fmla="*/ 226 w 318"/>
                  <a:gd name="T7" fmla="*/ 23 h 217"/>
                  <a:gd name="T8" fmla="*/ 232 w 318"/>
                  <a:gd name="T9" fmla="*/ 30 h 217"/>
                  <a:gd name="T10" fmla="*/ 237 w 318"/>
                  <a:gd name="T11" fmla="*/ 38 h 217"/>
                  <a:gd name="T12" fmla="*/ 243 w 318"/>
                  <a:gd name="T13" fmla="*/ 45 h 217"/>
                  <a:gd name="T14" fmla="*/ 249 w 318"/>
                  <a:gd name="T15" fmla="*/ 52 h 217"/>
                  <a:gd name="T16" fmla="*/ 254 w 318"/>
                  <a:gd name="T17" fmla="*/ 60 h 217"/>
                  <a:gd name="T18" fmla="*/ 262 w 318"/>
                  <a:gd name="T19" fmla="*/ 68 h 217"/>
                  <a:gd name="T20" fmla="*/ 270 w 318"/>
                  <a:gd name="T21" fmla="*/ 76 h 217"/>
                  <a:gd name="T22" fmla="*/ 278 w 318"/>
                  <a:gd name="T23" fmla="*/ 85 h 217"/>
                  <a:gd name="T24" fmla="*/ 287 w 318"/>
                  <a:gd name="T25" fmla="*/ 93 h 217"/>
                  <a:gd name="T26" fmla="*/ 295 w 318"/>
                  <a:gd name="T27" fmla="*/ 102 h 217"/>
                  <a:gd name="T28" fmla="*/ 303 w 318"/>
                  <a:gd name="T29" fmla="*/ 109 h 217"/>
                  <a:gd name="T30" fmla="*/ 310 w 318"/>
                  <a:gd name="T31" fmla="*/ 118 h 217"/>
                  <a:gd name="T32" fmla="*/ 318 w 318"/>
                  <a:gd name="T33" fmla="*/ 127 h 217"/>
                  <a:gd name="T34" fmla="*/ 299 w 318"/>
                  <a:gd name="T35" fmla="*/ 138 h 217"/>
                  <a:gd name="T36" fmla="*/ 278 w 318"/>
                  <a:gd name="T37" fmla="*/ 149 h 217"/>
                  <a:gd name="T38" fmla="*/ 255 w 318"/>
                  <a:gd name="T39" fmla="*/ 159 h 217"/>
                  <a:gd name="T40" fmla="*/ 234 w 318"/>
                  <a:gd name="T41" fmla="*/ 167 h 217"/>
                  <a:gd name="T42" fmla="*/ 212 w 318"/>
                  <a:gd name="T43" fmla="*/ 175 h 217"/>
                  <a:gd name="T44" fmla="*/ 189 w 318"/>
                  <a:gd name="T45" fmla="*/ 182 h 217"/>
                  <a:gd name="T46" fmla="*/ 167 w 318"/>
                  <a:gd name="T47" fmla="*/ 188 h 217"/>
                  <a:gd name="T48" fmla="*/ 146 w 318"/>
                  <a:gd name="T49" fmla="*/ 193 h 217"/>
                  <a:gd name="T50" fmla="*/ 125 w 318"/>
                  <a:gd name="T51" fmla="*/ 198 h 217"/>
                  <a:gd name="T52" fmla="*/ 104 w 318"/>
                  <a:gd name="T53" fmla="*/ 203 h 217"/>
                  <a:gd name="T54" fmla="*/ 84 w 318"/>
                  <a:gd name="T55" fmla="*/ 207 h 217"/>
                  <a:gd name="T56" fmla="*/ 65 w 318"/>
                  <a:gd name="T57" fmla="*/ 210 h 217"/>
                  <a:gd name="T58" fmla="*/ 46 w 318"/>
                  <a:gd name="T59" fmla="*/ 212 h 217"/>
                  <a:gd name="T60" fmla="*/ 30 w 318"/>
                  <a:gd name="T61" fmla="*/ 214 h 217"/>
                  <a:gd name="T62" fmla="*/ 15 w 318"/>
                  <a:gd name="T63" fmla="*/ 216 h 217"/>
                  <a:gd name="T64" fmla="*/ 0 w 318"/>
                  <a:gd name="T65" fmla="*/ 217 h 217"/>
                  <a:gd name="T66" fmla="*/ 5 w 318"/>
                  <a:gd name="T67" fmla="*/ 177 h 217"/>
                  <a:gd name="T68" fmla="*/ 11 w 318"/>
                  <a:gd name="T69" fmla="*/ 137 h 217"/>
                  <a:gd name="T70" fmla="*/ 15 w 318"/>
                  <a:gd name="T71" fmla="*/ 96 h 217"/>
                  <a:gd name="T72" fmla="*/ 20 w 318"/>
                  <a:gd name="T73" fmla="*/ 56 h 217"/>
                  <a:gd name="T74" fmla="*/ 44 w 318"/>
                  <a:gd name="T75" fmla="*/ 50 h 217"/>
                  <a:gd name="T76" fmla="*/ 71 w 318"/>
                  <a:gd name="T77" fmla="*/ 44 h 217"/>
                  <a:gd name="T78" fmla="*/ 99 w 318"/>
                  <a:gd name="T79" fmla="*/ 38 h 217"/>
                  <a:gd name="T80" fmla="*/ 126 w 318"/>
                  <a:gd name="T81" fmla="*/ 31 h 217"/>
                  <a:gd name="T82" fmla="*/ 151 w 318"/>
                  <a:gd name="T83" fmla="*/ 25 h 217"/>
                  <a:gd name="T84" fmla="*/ 175 w 318"/>
                  <a:gd name="T85" fmla="*/ 18 h 217"/>
                  <a:gd name="T86" fmla="*/ 195 w 318"/>
                  <a:gd name="T87" fmla="*/ 9 h 217"/>
                  <a:gd name="T88" fmla="*/ 209 w 318"/>
                  <a:gd name="T8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8" h="217">
                    <a:moveTo>
                      <a:pt x="209" y="0"/>
                    </a:moveTo>
                    <a:lnTo>
                      <a:pt x="214" y="8"/>
                    </a:lnTo>
                    <a:lnTo>
                      <a:pt x="220" y="15"/>
                    </a:lnTo>
                    <a:lnTo>
                      <a:pt x="226" y="23"/>
                    </a:lnTo>
                    <a:lnTo>
                      <a:pt x="232" y="30"/>
                    </a:lnTo>
                    <a:lnTo>
                      <a:pt x="237" y="38"/>
                    </a:lnTo>
                    <a:lnTo>
                      <a:pt x="243" y="45"/>
                    </a:lnTo>
                    <a:lnTo>
                      <a:pt x="249" y="52"/>
                    </a:lnTo>
                    <a:lnTo>
                      <a:pt x="254" y="60"/>
                    </a:lnTo>
                    <a:lnTo>
                      <a:pt x="262" y="68"/>
                    </a:lnTo>
                    <a:lnTo>
                      <a:pt x="270" y="76"/>
                    </a:lnTo>
                    <a:lnTo>
                      <a:pt x="278" y="85"/>
                    </a:lnTo>
                    <a:lnTo>
                      <a:pt x="287" y="93"/>
                    </a:lnTo>
                    <a:lnTo>
                      <a:pt x="295" y="102"/>
                    </a:lnTo>
                    <a:lnTo>
                      <a:pt x="303" y="109"/>
                    </a:lnTo>
                    <a:lnTo>
                      <a:pt x="310" y="118"/>
                    </a:lnTo>
                    <a:lnTo>
                      <a:pt x="318" y="127"/>
                    </a:lnTo>
                    <a:lnTo>
                      <a:pt x="299" y="138"/>
                    </a:lnTo>
                    <a:lnTo>
                      <a:pt x="278" y="149"/>
                    </a:lnTo>
                    <a:lnTo>
                      <a:pt x="255" y="159"/>
                    </a:lnTo>
                    <a:lnTo>
                      <a:pt x="234" y="167"/>
                    </a:lnTo>
                    <a:lnTo>
                      <a:pt x="212" y="175"/>
                    </a:lnTo>
                    <a:lnTo>
                      <a:pt x="189" y="182"/>
                    </a:lnTo>
                    <a:lnTo>
                      <a:pt x="167" y="188"/>
                    </a:lnTo>
                    <a:lnTo>
                      <a:pt x="146" y="193"/>
                    </a:lnTo>
                    <a:lnTo>
                      <a:pt x="125" y="198"/>
                    </a:lnTo>
                    <a:lnTo>
                      <a:pt x="104" y="203"/>
                    </a:lnTo>
                    <a:lnTo>
                      <a:pt x="84" y="207"/>
                    </a:lnTo>
                    <a:lnTo>
                      <a:pt x="65" y="210"/>
                    </a:lnTo>
                    <a:lnTo>
                      <a:pt x="46" y="212"/>
                    </a:lnTo>
                    <a:lnTo>
                      <a:pt x="30" y="214"/>
                    </a:lnTo>
                    <a:lnTo>
                      <a:pt x="15" y="216"/>
                    </a:lnTo>
                    <a:lnTo>
                      <a:pt x="0" y="217"/>
                    </a:lnTo>
                    <a:lnTo>
                      <a:pt x="5" y="177"/>
                    </a:lnTo>
                    <a:lnTo>
                      <a:pt x="11" y="137"/>
                    </a:lnTo>
                    <a:lnTo>
                      <a:pt x="15" y="96"/>
                    </a:lnTo>
                    <a:lnTo>
                      <a:pt x="20" y="56"/>
                    </a:lnTo>
                    <a:lnTo>
                      <a:pt x="44" y="50"/>
                    </a:lnTo>
                    <a:lnTo>
                      <a:pt x="71" y="44"/>
                    </a:lnTo>
                    <a:lnTo>
                      <a:pt x="99" y="38"/>
                    </a:lnTo>
                    <a:lnTo>
                      <a:pt x="126" y="31"/>
                    </a:lnTo>
                    <a:lnTo>
                      <a:pt x="151" y="25"/>
                    </a:lnTo>
                    <a:lnTo>
                      <a:pt x="175" y="18"/>
                    </a:lnTo>
                    <a:lnTo>
                      <a:pt x="195" y="9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AD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4" name="Freeform 332">
                <a:extLst>
                  <a:ext uri="{FF2B5EF4-FFF2-40B4-BE49-F238E27FC236}">
                    <a16:creationId xmlns:a16="http://schemas.microsoft.com/office/drawing/2014/main" id="{4A0E76F7-020C-44DA-0952-AED07521A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4" y="2421"/>
                <a:ext cx="98" cy="71"/>
              </a:xfrm>
              <a:custGeom>
                <a:avLst/>
                <a:gdLst>
                  <a:gd name="T0" fmla="*/ 182 w 293"/>
                  <a:gd name="T1" fmla="*/ 0 h 213"/>
                  <a:gd name="T2" fmla="*/ 188 w 293"/>
                  <a:gd name="T3" fmla="*/ 7 h 213"/>
                  <a:gd name="T4" fmla="*/ 193 w 293"/>
                  <a:gd name="T5" fmla="*/ 15 h 213"/>
                  <a:gd name="T6" fmla="*/ 199 w 293"/>
                  <a:gd name="T7" fmla="*/ 22 h 213"/>
                  <a:gd name="T8" fmla="*/ 205 w 293"/>
                  <a:gd name="T9" fmla="*/ 30 h 213"/>
                  <a:gd name="T10" fmla="*/ 210 w 293"/>
                  <a:gd name="T11" fmla="*/ 38 h 213"/>
                  <a:gd name="T12" fmla="*/ 216 w 293"/>
                  <a:gd name="T13" fmla="*/ 46 h 213"/>
                  <a:gd name="T14" fmla="*/ 222 w 293"/>
                  <a:gd name="T15" fmla="*/ 53 h 213"/>
                  <a:gd name="T16" fmla="*/ 227 w 293"/>
                  <a:gd name="T17" fmla="*/ 61 h 213"/>
                  <a:gd name="T18" fmla="*/ 235 w 293"/>
                  <a:gd name="T19" fmla="*/ 69 h 213"/>
                  <a:gd name="T20" fmla="*/ 244 w 293"/>
                  <a:gd name="T21" fmla="*/ 78 h 213"/>
                  <a:gd name="T22" fmla="*/ 252 w 293"/>
                  <a:gd name="T23" fmla="*/ 85 h 213"/>
                  <a:gd name="T24" fmla="*/ 260 w 293"/>
                  <a:gd name="T25" fmla="*/ 94 h 213"/>
                  <a:gd name="T26" fmla="*/ 268 w 293"/>
                  <a:gd name="T27" fmla="*/ 103 h 213"/>
                  <a:gd name="T28" fmla="*/ 276 w 293"/>
                  <a:gd name="T29" fmla="*/ 111 h 213"/>
                  <a:gd name="T30" fmla="*/ 285 w 293"/>
                  <a:gd name="T31" fmla="*/ 120 h 213"/>
                  <a:gd name="T32" fmla="*/ 293 w 293"/>
                  <a:gd name="T33" fmla="*/ 129 h 213"/>
                  <a:gd name="T34" fmla="*/ 274 w 293"/>
                  <a:gd name="T35" fmla="*/ 140 h 213"/>
                  <a:gd name="T36" fmla="*/ 255 w 293"/>
                  <a:gd name="T37" fmla="*/ 150 h 213"/>
                  <a:gd name="T38" fmla="*/ 234 w 293"/>
                  <a:gd name="T39" fmla="*/ 158 h 213"/>
                  <a:gd name="T40" fmla="*/ 214 w 293"/>
                  <a:gd name="T41" fmla="*/ 166 h 213"/>
                  <a:gd name="T42" fmla="*/ 193 w 293"/>
                  <a:gd name="T43" fmla="*/ 173 h 213"/>
                  <a:gd name="T44" fmla="*/ 173 w 293"/>
                  <a:gd name="T45" fmla="*/ 181 h 213"/>
                  <a:gd name="T46" fmla="*/ 153 w 293"/>
                  <a:gd name="T47" fmla="*/ 187 h 213"/>
                  <a:gd name="T48" fmla="*/ 132 w 293"/>
                  <a:gd name="T49" fmla="*/ 192 h 213"/>
                  <a:gd name="T50" fmla="*/ 114 w 293"/>
                  <a:gd name="T51" fmla="*/ 197 h 213"/>
                  <a:gd name="T52" fmla="*/ 94 w 293"/>
                  <a:gd name="T53" fmla="*/ 200 h 213"/>
                  <a:gd name="T54" fmla="*/ 76 w 293"/>
                  <a:gd name="T55" fmla="*/ 204 h 213"/>
                  <a:gd name="T56" fmla="*/ 59 w 293"/>
                  <a:gd name="T57" fmla="*/ 207 h 213"/>
                  <a:gd name="T58" fmla="*/ 42 w 293"/>
                  <a:gd name="T59" fmla="*/ 209 h 213"/>
                  <a:gd name="T60" fmla="*/ 27 w 293"/>
                  <a:gd name="T61" fmla="*/ 210 h 213"/>
                  <a:gd name="T62" fmla="*/ 13 w 293"/>
                  <a:gd name="T63" fmla="*/ 211 h 213"/>
                  <a:gd name="T64" fmla="*/ 0 w 293"/>
                  <a:gd name="T65" fmla="*/ 213 h 213"/>
                  <a:gd name="T66" fmla="*/ 5 w 293"/>
                  <a:gd name="T67" fmla="*/ 172 h 213"/>
                  <a:gd name="T68" fmla="*/ 9 w 293"/>
                  <a:gd name="T69" fmla="*/ 131 h 213"/>
                  <a:gd name="T70" fmla="*/ 14 w 293"/>
                  <a:gd name="T71" fmla="*/ 90 h 213"/>
                  <a:gd name="T72" fmla="*/ 18 w 293"/>
                  <a:gd name="T73" fmla="*/ 49 h 213"/>
                  <a:gd name="T74" fmla="*/ 39 w 293"/>
                  <a:gd name="T75" fmla="*/ 43 h 213"/>
                  <a:gd name="T76" fmla="*/ 63 w 293"/>
                  <a:gd name="T77" fmla="*/ 38 h 213"/>
                  <a:gd name="T78" fmla="*/ 88 w 293"/>
                  <a:gd name="T79" fmla="*/ 33 h 213"/>
                  <a:gd name="T80" fmla="*/ 111 w 293"/>
                  <a:gd name="T81" fmla="*/ 28 h 213"/>
                  <a:gd name="T82" fmla="*/ 134 w 293"/>
                  <a:gd name="T83" fmla="*/ 23 h 213"/>
                  <a:gd name="T84" fmla="*/ 153 w 293"/>
                  <a:gd name="T85" fmla="*/ 17 h 213"/>
                  <a:gd name="T86" fmla="*/ 170 w 293"/>
                  <a:gd name="T87" fmla="*/ 9 h 213"/>
                  <a:gd name="T88" fmla="*/ 182 w 293"/>
                  <a:gd name="T8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13">
                    <a:moveTo>
                      <a:pt x="182" y="0"/>
                    </a:moveTo>
                    <a:lnTo>
                      <a:pt x="188" y="7"/>
                    </a:lnTo>
                    <a:lnTo>
                      <a:pt x="193" y="15"/>
                    </a:lnTo>
                    <a:lnTo>
                      <a:pt x="199" y="22"/>
                    </a:lnTo>
                    <a:lnTo>
                      <a:pt x="205" y="30"/>
                    </a:lnTo>
                    <a:lnTo>
                      <a:pt x="210" y="38"/>
                    </a:lnTo>
                    <a:lnTo>
                      <a:pt x="216" y="46"/>
                    </a:lnTo>
                    <a:lnTo>
                      <a:pt x="222" y="53"/>
                    </a:lnTo>
                    <a:lnTo>
                      <a:pt x="227" y="61"/>
                    </a:lnTo>
                    <a:lnTo>
                      <a:pt x="235" y="69"/>
                    </a:lnTo>
                    <a:lnTo>
                      <a:pt x="244" y="78"/>
                    </a:lnTo>
                    <a:lnTo>
                      <a:pt x="252" y="85"/>
                    </a:lnTo>
                    <a:lnTo>
                      <a:pt x="260" y="94"/>
                    </a:lnTo>
                    <a:lnTo>
                      <a:pt x="268" y="103"/>
                    </a:lnTo>
                    <a:lnTo>
                      <a:pt x="276" y="111"/>
                    </a:lnTo>
                    <a:lnTo>
                      <a:pt x="285" y="120"/>
                    </a:lnTo>
                    <a:lnTo>
                      <a:pt x="293" y="129"/>
                    </a:lnTo>
                    <a:lnTo>
                      <a:pt x="274" y="140"/>
                    </a:lnTo>
                    <a:lnTo>
                      <a:pt x="255" y="150"/>
                    </a:lnTo>
                    <a:lnTo>
                      <a:pt x="234" y="158"/>
                    </a:lnTo>
                    <a:lnTo>
                      <a:pt x="214" y="166"/>
                    </a:lnTo>
                    <a:lnTo>
                      <a:pt x="193" y="173"/>
                    </a:lnTo>
                    <a:lnTo>
                      <a:pt x="173" y="181"/>
                    </a:lnTo>
                    <a:lnTo>
                      <a:pt x="153" y="187"/>
                    </a:lnTo>
                    <a:lnTo>
                      <a:pt x="132" y="192"/>
                    </a:lnTo>
                    <a:lnTo>
                      <a:pt x="114" y="197"/>
                    </a:lnTo>
                    <a:lnTo>
                      <a:pt x="94" y="200"/>
                    </a:lnTo>
                    <a:lnTo>
                      <a:pt x="76" y="204"/>
                    </a:lnTo>
                    <a:lnTo>
                      <a:pt x="59" y="207"/>
                    </a:lnTo>
                    <a:lnTo>
                      <a:pt x="42" y="209"/>
                    </a:lnTo>
                    <a:lnTo>
                      <a:pt x="27" y="210"/>
                    </a:lnTo>
                    <a:lnTo>
                      <a:pt x="13" y="211"/>
                    </a:lnTo>
                    <a:lnTo>
                      <a:pt x="0" y="213"/>
                    </a:lnTo>
                    <a:lnTo>
                      <a:pt x="5" y="172"/>
                    </a:lnTo>
                    <a:lnTo>
                      <a:pt x="9" y="131"/>
                    </a:lnTo>
                    <a:lnTo>
                      <a:pt x="14" y="90"/>
                    </a:lnTo>
                    <a:lnTo>
                      <a:pt x="18" y="49"/>
                    </a:lnTo>
                    <a:lnTo>
                      <a:pt x="39" y="43"/>
                    </a:lnTo>
                    <a:lnTo>
                      <a:pt x="63" y="38"/>
                    </a:lnTo>
                    <a:lnTo>
                      <a:pt x="88" y="33"/>
                    </a:lnTo>
                    <a:lnTo>
                      <a:pt x="111" y="28"/>
                    </a:lnTo>
                    <a:lnTo>
                      <a:pt x="134" y="23"/>
                    </a:lnTo>
                    <a:lnTo>
                      <a:pt x="153" y="17"/>
                    </a:lnTo>
                    <a:lnTo>
                      <a:pt x="170" y="9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B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5" name="Freeform 333">
                <a:extLst>
                  <a:ext uri="{FF2B5EF4-FFF2-40B4-BE49-F238E27FC236}">
                    <a16:creationId xmlns:a16="http://schemas.microsoft.com/office/drawing/2014/main" id="{61BF6F4A-DF4D-8355-FCB0-7090A5F55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1" y="2422"/>
                <a:ext cx="89" cy="69"/>
              </a:xfrm>
              <a:custGeom>
                <a:avLst/>
                <a:gdLst>
                  <a:gd name="T0" fmla="*/ 155 w 267"/>
                  <a:gd name="T1" fmla="*/ 0 h 207"/>
                  <a:gd name="T2" fmla="*/ 161 w 267"/>
                  <a:gd name="T3" fmla="*/ 7 h 207"/>
                  <a:gd name="T4" fmla="*/ 167 w 267"/>
                  <a:gd name="T5" fmla="*/ 14 h 207"/>
                  <a:gd name="T6" fmla="*/ 173 w 267"/>
                  <a:gd name="T7" fmla="*/ 22 h 207"/>
                  <a:gd name="T8" fmla="*/ 179 w 267"/>
                  <a:gd name="T9" fmla="*/ 29 h 207"/>
                  <a:gd name="T10" fmla="*/ 184 w 267"/>
                  <a:gd name="T11" fmla="*/ 37 h 207"/>
                  <a:gd name="T12" fmla="*/ 190 w 267"/>
                  <a:gd name="T13" fmla="*/ 44 h 207"/>
                  <a:gd name="T14" fmla="*/ 196 w 267"/>
                  <a:gd name="T15" fmla="*/ 53 h 207"/>
                  <a:gd name="T16" fmla="*/ 201 w 267"/>
                  <a:gd name="T17" fmla="*/ 60 h 207"/>
                  <a:gd name="T18" fmla="*/ 209 w 267"/>
                  <a:gd name="T19" fmla="*/ 69 h 207"/>
                  <a:gd name="T20" fmla="*/ 217 w 267"/>
                  <a:gd name="T21" fmla="*/ 78 h 207"/>
                  <a:gd name="T22" fmla="*/ 225 w 267"/>
                  <a:gd name="T23" fmla="*/ 86 h 207"/>
                  <a:gd name="T24" fmla="*/ 234 w 267"/>
                  <a:gd name="T25" fmla="*/ 95 h 207"/>
                  <a:gd name="T26" fmla="*/ 242 w 267"/>
                  <a:gd name="T27" fmla="*/ 104 h 207"/>
                  <a:gd name="T28" fmla="*/ 250 w 267"/>
                  <a:gd name="T29" fmla="*/ 112 h 207"/>
                  <a:gd name="T30" fmla="*/ 259 w 267"/>
                  <a:gd name="T31" fmla="*/ 121 h 207"/>
                  <a:gd name="T32" fmla="*/ 267 w 267"/>
                  <a:gd name="T33" fmla="*/ 130 h 207"/>
                  <a:gd name="T34" fmla="*/ 250 w 267"/>
                  <a:gd name="T35" fmla="*/ 139 h 207"/>
                  <a:gd name="T36" fmla="*/ 232 w 267"/>
                  <a:gd name="T37" fmla="*/ 148 h 207"/>
                  <a:gd name="T38" fmla="*/ 213 w 267"/>
                  <a:gd name="T39" fmla="*/ 157 h 207"/>
                  <a:gd name="T40" fmla="*/ 195 w 267"/>
                  <a:gd name="T41" fmla="*/ 164 h 207"/>
                  <a:gd name="T42" fmla="*/ 176 w 267"/>
                  <a:gd name="T43" fmla="*/ 172 h 207"/>
                  <a:gd name="T44" fmla="*/ 157 w 267"/>
                  <a:gd name="T45" fmla="*/ 178 h 207"/>
                  <a:gd name="T46" fmla="*/ 138 w 267"/>
                  <a:gd name="T47" fmla="*/ 183 h 207"/>
                  <a:gd name="T48" fmla="*/ 120 w 267"/>
                  <a:gd name="T49" fmla="*/ 188 h 207"/>
                  <a:gd name="T50" fmla="*/ 103 w 267"/>
                  <a:gd name="T51" fmla="*/ 193 h 207"/>
                  <a:gd name="T52" fmla="*/ 86 w 267"/>
                  <a:gd name="T53" fmla="*/ 196 h 207"/>
                  <a:gd name="T54" fmla="*/ 69 w 267"/>
                  <a:gd name="T55" fmla="*/ 199 h 207"/>
                  <a:gd name="T56" fmla="*/ 53 w 267"/>
                  <a:gd name="T57" fmla="*/ 201 h 207"/>
                  <a:gd name="T58" fmla="*/ 38 w 267"/>
                  <a:gd name="T59" fmla="*/ 204 h 207"/>
                  <a:gd name="T60" fmla="*/ 24 w 267"/>
                  <a:gd name="T61" fmla="*/ 206 h 207"/>
                  <a:gd name="T62" fmla="*/ 12 w 267"/>
                  <a:gd name="T63" fmla="*/ 206 h 207"/>
                  <a:gd name="T64" fmla="*/ 0 w 267"/>
                  <a:gd name="T65" fmla="*/ 207 h 207"/>
                  <a:gd name="T66" fmla="*/ 4 w 267"/>
                  <a:gd name="T67" fmla="*/ 165 h 207"/>
                  <a:gd name="T68" fmla="*/ 8 w 267"/>
                  <a:gd name="T69" fmla="*/ 125 h 207"/>
                  <a:gd name="T70" fmla="*/ 12 w 267"/>
                  <a:gd name="T71" fmla="*/ 84 h 207"/>
                  <a:gd name="T72" fmla="*/ 16 w 267"/>
                  <a:gd name="T73" fmla="*/ 42 h 207"/>
                  <a:gd name="T74" fmla="*/ 35 w 267"/>
                  <a:gd name="T75" fmla="*/ 35 h 207"/>
                  <a:gd name="T76" fmla="*/ 54 w 267"/>
                  <a:gd name="T77" fmla="*/ 31 h 207"/>
                  <a:gd name="T78" fmla="*/ 75 w 267"/>
                  <a:gd name="T79" fmla="*/ 27 h 207"/>
                  <a:gd name="T80" fmla="*/ 95 w 267"/>
                  <a:gd name="T81" fmla="*/ 23 h 207"/>
                  <a:gd name="T82" fmla="*/ 113 w 267"/>
                  <a:gd name="T83" fmla="*/ 19 h 207"/>
                  <a:gd name="T84" fmla="*/ 130 w 267"/>
                  <a:gd name="T85" fmla="*/ 14 h 207"/>
                  <a:gd name="T86" fmla="*/ 145 w 267"/>
                  <a:gd name="T87" fmla="*/ 8 h 207"/>
                  <a:gd name="T88" fmla="*/ 155 w 267"/>
                  <a:gd name="T8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7" h="207">
                    <a:moveTo>
                      <a:pt x="155" y="0"/>
                    </a:moveTo>
                    <a:lnTo>
                      <a:pt x="161" y="7"/>
                    </a:lnTo>
                    <a:lnTo>
                      <a:pt x="167" y="14"/>
                    </a:lnTo>
                    <a:lnTo>
                      <a:pt x="173" y="22"/>
                    </a:lnTo>
                    <a:lnTo>
                      <a:pt x="179" y="29"/>
                    </a:lnTo>
                    <a:lnTo>
                      <a:pt x="184" y="37"/>
                    </a:lnTo>
                    <a:lnTo>
                      <a:pt x="190" y="44"/>
                    </a:lnTo>
                    <a:lnTo>
                      <a:pt x="196" y="53"/>
                    </a:lnTo>
                    <a:lnTo>
                      <a:pt x="201" y="60"/>
                    </a:lnTo>
                    <a:lnTo>
                      <a:pt x="209" y="69"/>
                    </a:lnTo>
                    <a:lnTo>
                      <a:pt x="217" y="78"/>
                    </a:lnTo>
                    <a:lnTo>
                      <a:pt x="225" y="86"/>
                    </a:lnTo>
                    <a:lnTo>
                      <a:pt x="234" y="95"/>
                    </a:lnTo>
                    <a:lnTo>
                      <a:pt x="242" y="104"/>
                    </a:lnTo>
                    <a:lnTo>
                      <a:pt x="250" y="112"/>
                    </a:lnTo>
                    <a:lnTo>
                      <a:pt x="259" y="121"/>
                    </a:lnTo>
                    <a:lnTo>
                      <a:pt x="267" y="130"/>
                    </a:lnTo>
                    <a:lnTo>
                      <a:pt x="250" y="139"/>
                    </a:lnTo>
                    <a:lnTo>
                      <a:pt x="232" y="148"/>
                    </a:lnTo>
                    <a:lnTo>
                      <a:pt x="213" y="157"/>
                    </a:lnTo>
                    <a:lnTo>
                      <a:pt x="195" y="164"/>
                    </a:lnTo>
                    <a:lnTo>
                      <a:pt x="176" y="172"/>
                    </a:lnTo>
                    <a:lnTo>
                      <a:pt x="157" y="178"/>
                    </a:lnTo>
                    <a:lnTo>
                      <a:pt x="138" y="183"/>
                    </a:lnTo>
                    <a:lnTo>
                      <a:pt x="120" y="188"/>
                    </a:lnTo>
                    <a:lnTo>
                      <a:pt x="103" y="193"/>
                    </a:lnTo>
                    <a:lnTo>
                      <a:pt x="86" y="196"/>
                    </a:lnTo>
                    <a:lnTo>
                      <a:pt x="69" y="199"/>
                    </a:lnTo>
                    <a:lnTo>
                      <a:pt x="53" y="201"/>
                    </a:lnTo>
                    <a:lnTo>
                      <a:pt x="38" y="204"/>
                    </a:lnTo>
                    <a:lnTo>
                      <a:pt x="24" y="206"/>
                    </a:lnTo>
                    <a:lnTo>
                      <a:pt x="12" y="206"/>
                    </a:lnTo>
                    <a:lnTo>
                      <a:pt x="0" y="207"/>
                    </a:lnTo>
                    <a:lnTo>
                      <a:pt x="4" y="165"/>
                    </a:lnTo>
                    <a:lnTo>
                      <a:pt x="8" y="125"/>
                    </a:lnTo>
                    <a:lnTo>
                      <a:pt x="12" y="84"/>
                    </a:lnTo>
                    <a:lnTo>
                      <a:pt x="16" y="42"/>
                    </a:lnTo>
                    <a:lnTo>
                      <a:pt x="35" y="35"/>
                    </a:lnTo>
                    <a:lnTo>
                      <a:pt x="54" y="31"/>
                    </a:lnTo>
                    <a:lnTo>
                      <a:pt x="75" y="27"/>
                    </a:lnTo>
                    <a:lnTo>
                      <a:pt x="95" y="23"/>
                    </a:lnTo>
                    <a:lnTo>
                      <a:pt x="113" y="19"/>
                    </a:lnTo>
                    <a:lnTo>
                      <a:pt x="130" y="14"/>
                    </a:lnTo>
                    <a:lnTo>
                      <a:pt x="145" y="8"/>
                    </a:lnTo>
                    <a:lnTo>
                      <a:pt x="155" y="0"/>
                    </a:lnTo>
                    <a:close/>
                  </a:path>
                </a:pathLst>
              </a:custGeom>
              <a:solidFill>
                <a:srgbClr val="BA7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6" name="Freeform 334">
                <a:extLst>
                  <a:ext uri="{FF2B5EF4-FFF2-40B4-BE49-F238E27FC236}">
                    <a16:creationId xmlns:a16="http://schemas.microsoft.com/office/drawing/2014/main" id="{0846B8FB-9BEF-E8D6-0FE5-299011FB6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7" y="2423"/>
                <a:ext cx="81" cy="68"/>
              </a:xfrm>
              <a:custGeom>
                <a:avLst/>
                <a:gdLst>
                  <a:gd name="T0" fmla="*/ 129 w 242"/>
                  <a:gd name="T1" fmla="*/ 0 h 204"/>
                  <a:gd name="T2" fmla="*/ 134 w 242"/>
                  <a:gd name="T3" fmla="*/ 7 h 204"/>
                  <a:gd name="T4" fmla="*/ 140 w 242"/>
                  <a:gd name="T5" fmla="*/ 16 h 204"/>
                  <a:gd name="T6" fmla="*/ 146 w 242"/>
                  <a:gd name="T7" fmla="*/ 24 h 204"/>
                  <a:gd name="T8" fmla="*/ 152 w 242"/>
                  <a:gd name="T9" fmla="*/ 31 h 204"/>
                  <a:gd name="T10" fmla="*/ 157 w 242"/>
                  <a:gd name="T11" fmla="*/ 38 h 204"/>
                  <a:gd name="T12" fmla="*/ 163 w 242"/>
                  <a:gd name="T13" fmla="*/ 46 h 204"/>
                  <a:gd name="T14" fmla="*/ 169 w 242"/>
                  <a:gd name="T15" fmla="*/ 55 h 204"/>
                  <a:gd name="T16" fmla="*/ 175 w 242"/>
                  <a:gd name="T17" fmla="*/ 62 h 204"/>
                  <a:gd name="T18" fmla="*/ 182 w 242"/>
                  <a:gd name="T19" fmla="*/ 71 h 204"/>
                  <a:gd name="T20" fmla="*/ 192 w 242"/>
                  <a:gd name="T21" fmla="*/ 79 h 204"/>
                  <a:gd name="T22" fmla="*/ 200 w 242"/>
                  <a:gd name="T23" fmla="*/ 88 h 204"/>
                  <a:gd name="T24" fmla="*/ 209 w 242"/>
                  <a:gd name="T25" fmla="*/ 97 h 204"/>
                  <a:gd name="T26" fmla="*/ 217 w 242"/>
                  <a:gd name="T27" fmla="*/ 106 h 204"/>
                  <a:gd name="T28" fmla="*/ 224 w 242"/>
                  <a:gd name="T29" fmla="*/ 115 h 204"/>
                  <a:gd name="T30" fmla="*/ 234 w 242"/>
                  <a:gd name="T31" fmla="*/ 124 h 204"/>
                  <a:gd name="T32" fmla="*/ 242 w 242"/>
                  <a:gd name="T33" fmla="*/ 132 h 204"/>
                  <a:gd name="T34" fmla="*/ 226 w 242"/>
                  <a:gd name="T35" fmla="*/ 141 h 204"/>
                  <a:gd name="T36" fmla="*/ 209 w 242"/>
                  <a:gd name="T37" fmla="*/ 150 h 204"/>
                  <a:gd name="T38" fmla="*/ 192 w 242"/>
                  <a:gd name="T39" fmla="*/ 157 h 204"/>
                  <a:gd name="T40" fmla="*/ 175 w 242"/>
                  <a:gd name="T41" fmla="*/ 165 h 204"/>
                  <a:gd name="T42" fmla="*/ 157 w 242"/>
                  <a:gd name="T43" fmla="*/ 171 h 204"/>
                  <a:gd name="T44" fmla="*/ 140 w 242"/>
                  <a:gd name="T45" fmla="*/ 176 h 204"/>
                  <a:gd name="T46" fmla="*/ 123 w 242"/>
                  <a:gd name="T47" fmla="*/ 182 h 204"/>
                  <a:gd name="T48" fmla="*/ 108 w 242"/>
                  <a:gd name="T49" fmla="*/ 186 h 204"/>
                  <a:gd name="T50" fmla="*/ 92 w 242"/>
                  <a:gd name="T51" fmla="*/ 189 h 204"/>
                  <a:gd name="T52" fmla="*/ 76 w 242"/>
                  <a:gd name="T53" fmla="*/ 193 h 204"/>
                  <a:gd name="T54" fmla="*/ 60 w 242"/>
                  <a:gd name="T55" fmla="*/ 197 h 204"/>
                  <a:gd name="T56" fmla="*/ 47 w 242"/>
                  <a:gd name="T57" fmla="*/ 199 h 204"/>
                  <a:gd name="T58" fmla="*/ 34 w 242"/>
                  <a:gd name="T59" fmla="*/ 201 h 204"/>
                  <a:gd name="T60" fmla="*/ 21 w 242"/>
                  <a:gd name="T61" fmla="*/ 203 h 204"/>
                  <a:gd name="T62" fmla="*/ 10 w 242"/>
                  <a:gd name="T63" fmla="*/ 203 h 204"/>
                  <a:gd name="T64" fmla="*/ 0 w 242"/>
                  <a:gd name="T65" fmla="*/ 204 h 204"/>
                  <a:gd name="T66" fmla="*/ 4 w 242"/>
                  <a:gd name="T67" fmla="*/ 162 h 204"/>
                  <a:gd name="T68" fmla="*/ 8 w 242"/>
                  <a:gd name="T69" fmla="*/ 120 h 204"/>
                  <a:gd name="T70" fmla="*/ 12 w 242"/>
                  <a:gd name="T71" fmla="*/ 78 h 204"/>
                  <a:gd name="T72" fmla="*/ 14 w 242"/>
                  <a:gd name="T73" fmla="*/ 36 h 204"/>
                  <a:gd name="T74" fmla="*/ 30 w 242"/>
                  <a:gd name="T75" fmla="*/ 30 h 204"/>
                  <a:gd name="T76" fmla="*/ 46 w 242"/>
                  <a:gd name="T77" fmla="*/ 26 h 204"/>
                  <a:gd name="T78" fmla="*/ 63 w 242"/>
                  <a:gd name="T79" fmla="*/ 24 h 204"/>
                  <a:gd name="T80" fmla="*/ 80 w 242"/>
                  <a:gd name="T81" fmla="*/ 21 h 204"/>
                  <a:gd name="T82" fmla="*/ 94 w 242"/>
                  <a:gd name="T83" fmla="*/ 19 h 204"/>
                  <a:gd name="T84" fmla="*/ 109 w 242"/>
                  <a:gd name="T85" fmla="*/ 15 h 204"/>
                  <a:gd name="T86" fmla="*/ 119 w 242"/>
                  <a:gd name="T87" fmla="*/ 9 h 204"/>
                  <a:gd name="T88" fmla="*/ 129 w 242"/>
                  <a:gd name="T8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2" h="204">
                    <a:moveTo>
                      <a:pt x="129" y="0"/>
                    </a:moveTo>
                    <a:lnTo>
                      <a:pt x="134" y="7"/>
                    </a:lnTo>
                    <a:lnTo>
                      <a:pt x="140" y="16"/>
                    </a:lnTo>
                    <a:lnTo>
                      <a:pt x="146" y="24"/>
                    </a:lnTo>
                    <a:lnTo>
                      <a:pt x="152" y="31"/>
                    </a:lnTo>
                    <a:lnTo>
                      <a:pt x="157" y="38"/>
                    </a:lnTo>
                    <a:lnTo>
                      <a:pt x="163" y="46"/>
                    </a:lnTo>
                    <a:lnTo>
                      <a:pt x="169" y="55"/>
                    </a:lnTo>
                    <a:lnTo>
                      <a:pt x="175" y="62"/>
                    </a:lnTo>
                    <a:lnTo>
                      <a:pt x="182" y="71"/>
                    </a:lnTo>
                    <a:lnTo>
                      <a:pt x="192" y="79"/>
                    </a:lnTo>
                    <a:lnTo>
                      <a:pt x="200" y="88"/>
                    </a:lnTo>
                    <a:lnTo>
                      <a:pt x="209" y="97"/>
                    </a:lnTo>
                    <a:lnTo>
                      <a:pt x="217" y="106"/>
                    </a:lnTo>
                    <a:lnTo>
                      <a:pt x="224" y="115"/>
                    </a:lnTo>
                    <a:lnTo>
                      <a:pt x="234" y="124"/>
                    </a:lnTo>
                    <a:lnTo>
                      <a:pt x="242" y="132"/>
                    </a:lnTo>
                    <a:lnTo>
                      <a:pt x="226" y="141"/>
                    </a:lnTo>
                    <a:lnTo>
                      <a:pt x="209" y="150"/>
                    </a:lnTo>
                    <a:lnTo>
                      <a:pt x="192" y="157"/>
                    </a:lnTo>
                    <a:lnTo>
                      <a:pt x="175" y="165"/>
                    </a:lnTo>
                    <a:lnTo>
                      <a:pt x="157" y="171"/>
                    </a:lnTo>
                    <a:lnTo>
                      <a:pt x="140" y="176"/>
                    </a:lnTo>
                    <a:lnTo>
                      <a:pt x="123" y="182"/>
                    </a:lnTo>
                    <a:lnTo>
                      <a:pt x="108" y="186"/>
                    </a:lnTo>
                    <a:lnTo>
                      <a:pt x="92" y="189"/>
                    </a:lnTo>
                    <a:lnTo>
                      <a:pt x="76" y="193"/>
                    </a:lnTo>
                    <a:lnTo>
                      <a:pt x="60" y="197"/>
                    </a:lnTo>
                    <a:lnTo>
                      <a:pt x="47" y="199"/>
                    </a:lnTo>
                    <a:lnTo>
                      <a:pt x="34" y="201"/>
                    </a:lnTo>
                    <a:lnTo>
                      <a:pt x="21" y="203"/>
                    </a:lnTo>
                    <a:lnTo>
                      <a:pt x="10" y="203"/>
                    </a:lnTo>
                    <a:lnTo>
                      <a:pt x="0" y="204"/>
                    </a:lnTo>
                    <a:lnTo>
                      <a:pt x="4" y="162"/>
                    </a:lnTo>
                    <a:lnTo>
                      <a:pt x="8" y="120"/>
                    </a:lnTo>
                    <a:lnTo>
                      <a:pt x="12" y="78"/>
                    </a:lnTo>
                    <a:lnTo>
                      <a:pt x="14" y="36"/>
                    </a:lnTo>
                    <a:lnTo>
                      <a:pt x="30" y="30"/>
                    </a:lnTo>
                    <a:lnTo>
                      <a:pt x="46" y="26"/>
                    </a:lnTo>
                    <a:lnTo>
                      <a:pt x="63" y="24"/>
                    </a:lnTo>
                    <a:lnTo>
                      <a:pt x="80" y="21"/>
                    </a:lnTo>
                    <a:lnTo>
                      <a:pt x="94" y="19"/>
                    </a:lnTo>
                    <a:lnTo>
                      <a:pt x="109" y="15"/>
                    </a:lnTo>
                    <a:lnTo>
                      <a:pt x="119" y="9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BF7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7" name="Freeform 335">
                <a:extLst>
                  <a:ext uri="{FF2B5EF4-FFF2-40B4-BE49-F238E27FC236}">
                    <a16:creationId xmlns:a16="http://schemas.microsoft.com/office/drawing/2014/main" id="{E5A8485B-2633-6593-39E2-9F6D78BD9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" y="2424"/>
                <a:ext cx="72" cy="67"/>
              </a:xfrm>
              <a:custGeom>
                <a:avLst/>
                <a:gdLst>
                  <a:gd name="T0" fmla="*/ 103 w 215"/>
                  <a:gd name="T1" fmla="*/ 0 h 199"/>
                  <a:gd name="T2" fmla="*/ 108 w 215"/>
                  <a:gd name="T3" fmla="*/ 7 h 199"/>
                  <a:gd name="T4" fmla="*/ 113 w 215"/>
                  <a:gd name="T5" fmla="*/ 15 h 199"/>
                  <a:gd name="T6" fmla="*/ 120 w 215"/>
                  <a:gd name="T7" fmla="*/ 22 h 199"/>
                  <a:gd name="T8" fmla="*/ 125 w 215"/>
                  <a:gd name="T9" fmla="*/ 31 h 199"/>
                  <a:gd name="T10" fmla="*/ 131 w 215"/>
                  <a:gd name="T11" fmla="*/ 38 h 199"/>
                  <a:gd name="T12" fmla="*/ 137 w 215"/>
                  <a:gd name="T13" fmla="*/ 46 h 199"/>
                  <a:gd name="T14" fmla="*/ 142 w 215"/>
                  <a:gd name="T15" fmla="*/ 54 h 199"/>
                  <a:gd name="T16" fmla="*/ 148 w 215"/>
                  <a:gd name="T17" fmla="*/ 62 h 199"/>
                  <a:gd name="T18" fmla="*/ 156 w 215"/>
                  <a:gd name="T19" fmla="*/ 70 h 199"/>
                  <a:gd name="T20" fmla="*/ 165 w 215"/>
                  <a:gd name="T21" fmla="*/ 79 h 199"/>
                  <a:gd name="T22" fmla="*/ 173 w 215"/>
                  <a:gd name="T23" fmla="*/ 89 h 199"/>
                  <a:gd name="T24" fmla="*/ 182 w 215"/>
                  <a:gd name="T25" fmla="*/ 98 h 199"/>
                  <a:gd name="T26" fmla="*/ 190 w 215"/>
                  <a:gd name="T27" fmla="*/ 106 h 199"/>
                  <a:gd name="T28" fmla="*/ 198 w 215"/>
                  <a:gd name="T29" fmla="*/ 116 h 199"/>
                  <a:gd name="T30" fmla="*/ 207 w 215"/>
                  <a:gd name="T31" fmla="*/ 125 h 199"/>
                  <a:gd name="T32" fmla="*/ 215 w 215"/>
                  <a:gd name="T33" fmla="*/ 133 h 199"/>
                  <a:gd name="T34" fmla="*/ 200 w 215"/>
                  <a:gd name="T35" fmla="*/ 142 h 199"/>
                  <a:gd name="T36" fmla="*/ 186 w 215"/>
                  <a:gd name="T37" fmla="*/ 149 h 199"/>
                  <a:gd name="T38" fmla="*/ 170 w 215"/>
                  <a:gd name="T39" fmla="*/ 156 h 199"/>
                  <a:gd name="T40" fmla="*/ 156 w 215"/>
                  <a:gd name="T41" fmla="*/ 162 h 199"/>
                  <a:gd name="T42" fmla="*/ 140 w 215"/>
                  <a:gd name="T43" fmla="*/ 168 h 199"/>
                  <a:gd name="T44" fmla="*/ 124 w 215"/>
                  <a:gd name="T45" fmla="*/ 173 h 199"/>
                  <a:gd name="T46" fmla="*/ 110 w 215"/>
                  <a:gd name="T47" fmla="*/ 178 h 199"/>
                  <a:gd name="T48" fmla="*/ 95 w 215"/>
                  <a:gd name="T49" fmla="*/ 183 h 199"/>
                  <a:gd name="T50" fmla="*/ 81 w 215"/>
                  <a:gd name="T51" fmla="*/ 187 h 199"/>
                  <a:gd name="T52" fmla="*/ 66 w 215"/>
                  <a:gd name="T53" fmla="*/ 189 h 199"/>
                  <a:gd name="T54" fmla="*/ 53 w 215"/>
                  <a:gd name="T55" fmla="*/ 193 h 199"/>
                  <a:gd name="T56" fmla="*/ 41 w 215"/>
                  <a:gd name="T57" fmla="*/ 194 h 199"/>
                  <a:gd name="T58" fmla="*/ 29 w 215"/>
                  <a:gd name="T59" fmla="*/ 197 h 199"/>
                  <a:gd name="T60" fmla="*/ 19 w 215"/>
                  <a:gd name="T61" fmla="*/ 198 h 199"/>
                  <a:gd name="T62" fmla="*/ 8 w 215"/>
                  <a:gd name="T63" fmla="*/ 199 h 199"/>
                  <a:gd name="T64" fmla="*/ 0 w 215"/>
                  <a:gd name="T65" fmla="*/ 199 h 199"/>
                  <a:gd name="T66" fmla="*/ 3 w 215"/>
                  <a:gd name="T67" fmla="*/ 156 h 199"/>
                  <a:gd name="T68" fmla="*/ 7 w 215"/>
                  <a:gd name="T69" fmla="*/ 114 h 199"/>
                  <a:gd name="T70" fmla="*/ 10 w 215"/>
                  <a:gd name="T71" fmla="*/ 70 h 199"/>
                  <a:gd name="T72" fmla="*/ 12 w 215"/>
                  <a:gd name="T73" fmla="*/ 28 h 199"/>
                  <a:gd name="T74" fmla="*/ 25 w 215"/>
                  <a:gd name="T75" fmla="*/ 22 h 199"/>
                  <a:gd name="T76" fmla="*/ 39 w 215"/>
                  <a:gd name="T77" fmla="*/ 18 h 199"/>
                  <a:gd name="T78" fmla="*/ 52 w 215"/>
                  <a:gd name="T79" fmla="*/ 17 h 199"/>
                  <a:gd name="T80" fmla="*/ 65 w 215"/>
                  <a:gd name="T81" fmla="*/ 16 h 199"/>
                  <a:gd name="T82" fmla="*/ 77 w 215"/>
                  <a:gd name="T83" fmla="*/ 15 h 199"/>
                  <a:gd name="T84" fmla="*/ 87 w 215"/>
                  <a:gd name="T85" fmla="*/ 12 h 199"/>
                  <a:gd name="T86" fmla="*/ 96 w 215"/>
                  <a:gd name="T87" fmla="*/ 8 h 199"/>
                  <a:gd name="T88" fmla="*/ 103 w 215"/>
                  <a:gd name="T89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15" h="199">
                    <a:moveTo>
                      <a:pt x="103" y="0"/>
                    </a:moveTo>
                    <a:lnTo>
                      <a:pt x="108" y="7"/>
                    </a:lnTo>
                    <a:lnTo>
                      <a:pt x="113" y="15"/>
                    </a:lnTo>
                    <a:lnTo>
                      <a:pt x="120" y="22"/>
                    </a:lnTo>
                    <a:lnTo>
                      <a:pt x="125" y="31"/>
                    </a:lnTo>
                    <a:lnTo>
                      <a:pt x="131" y="38"/>
                    </a:lnTo>
                    <a:lnTo>
                      <a:pt x="137" y="46"/>
                    </a:lnTo>
                    <a:lnTo>
                      <a:pt x="142" y="54"/>
                    </a:lnTo>
                    <a:lnTo>
                      <a:pt x="148" y="62"/>
                    </a:lnTo>
                    <a:lnTo>
                      <a:pt x="156" y="70"/>
                    </a:lnTo>
                    <a:lnTo>
                      <a:pt x="165" y="79"/>
                    </a:lnTo>
                    <a:lnTo>
                      <a:pt x="173" y="89"/>
                    </a:lnTo>
                    <a:lnTo>
                      <a:pt x="182" y="98"/>
                    </a:lnTo>
                    <a:lnTo>
                      <a:pt x="190" y="106"/>
                    </a:lnTo>
                    <a:lnTo>
                      <a:pt x="198" y="116"/>
                    </a:lnTo>
                    <a:lnTo>
                      <a:pt x="207" y="125"/>
                    </a:lnTo>
                    <a:lnTo>
                      <a:pt x="215" y="133"/>
                    </a:lnTo>
                    <a:lnTo>
                      <a:pt x="200" y="142"/>
                    </a:lnTo>
                    <a:lnTo>
                      <a:pt x="186" y="149"/>
                    </a:lnTo>
                    <a:lnTo>
                      <a:pt x="170" y="156"/>
                    </a:lnTo>
                    <a:lnTo>
                      <a:pt x="156" y="162"/>
                    </a:lnTo>
                    <a:lnTo>
                      <a:pt x="140" y="168"/>
                    </a:lnTo>
                    <a:lnTo>
                      <a:pt x="124" y="173"/>
                    </a:lnTo>
                    <a:lnTo>
                      <a:pt x="110" y="178"/>
                    </a:lnTo>
                    <a:lnTo>
                      <a:pt x="95" y="183"/>
                    </a:lnTo>
                    <a:lnTo>
                      <a:pt x="81" y="187"/>
                    </a:lnTo>
                    <a:lnTo>
                      <a:pt x="66" y="189"/>
                    </a:lnTo>
                    <a:lnTo>
                      <a:pt x="53" y="193"/>
                    </a:lnTo>
                    <a:lnTo>
                      <a:pt x="41" y="194"/>
                    </a:lnTo>
                    <a:lnTo>
                      <a:pt x="29" y="197"/>
                    </a:lnTo>
                    <a:lnTo>
                      <a:pt x="19" y="198"/>
                    </a:lnTo>
                    <a:lnTo>
                      <a:pt x="8" y="199"/>
                    </a:lnTo>
                    <a:lnTo>
                      <a:pt x="0" y="199"/>
                    </a:lnTo>
                    <a:lnTo>
                      <a:pt x="3" y="156"/>
                    </a:lnTo>
                    <a:lnTo>
                      <a:pt x="7" y="114"/>
                    </a:lnTo>
                    <a:lnTo>
                      <a:pt x="10" y="70"/>
                    </a:lnTo>
                    <a:lnTo>
                      <a:pt x="12" y="28"/>
                    </a:lnTo>
                    <a:lnTo>
                      <a:pt x="25" y="22"/>
                    </a:lnTo>
                    <a:lnTo>
                      <a:pt x="39" y="18"/>
                    </a:lnTo>
                    <a:lnTo>
                      <a:pt x="52" y="17"/>
                    </a:lnTo>
                    <a:lnTo>
                      <a:pt x="65" y="16"/>
                    </a:lnTo>
                    <a:lnTo>
                      <a:pt x="77" y="15"/>
                    </a:lnTo>
                    <a:lnTo>
                      <a:pt x="87" y="12"/>
                    </a:lnTo>
                    <a:lnTo>
                      <a:pt x="96" y="8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4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8" name="Freeform 336">
                <a:extLst>
                  <a:ext uri="{FF2B5EF4-FFF2-40B4-BE49-F238E27FC236}">
                    <a16:creationId xmlns:a16="http://schemas.microsoft.com/office/drawing/2014/main" id="{5859F20C-35F4-42C3-A6C9-24E4B065A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0" y="2425"/>
                <a:ext cx="63" cy="65"/>
              </a:xfrm>
              <a:custGeom>
                <a:avLst/>
                <a:gdLst>
                  <a:gd name="T0" fmla="*/ 76 w 189"/>
                  <a:gd name="T1" fmla="*/ 0 h 196"/>
                  <a:gd name="T2" fmla="*/ 81 w 189"/>
                  <a:gd name="T3" fmla="*/ 8 h 196"/>
                  <a:gd name="T4" fmla="*/ 87 w 189"/>
                  <a:gd name="T5" fmla="*/ 16 h 196"/>
                  <a:gd name="T6" fmla="*/ 93 w 189"/>
                  <a:gd name="T7" fmla="*/ 24 h 196"/>
                  <a:gd name="T8" fmla="*/ 98 w 189"/>
                  <a:gd name="T9" fmla="*/ 31 h 196"/>
                  <a:gd name="T10" fmla="*/ 104 w 189"/>
                  <a:gd name="T11" fmla="*/ 40 h 196"/>
                  <a:gd name="T12" fmla="*/ 110 w 189"/>
                  <a:gd name="T13" fmla="*/ 47 h 196"/>
                  <a:gd name="T14" fmla="*/ 116 w 189"/>
                  <a:gd name="T15" fmla="*/ 56 h 196"/>
                  <a:gd name="T16" fmla="*/ 121 w 189"/>
                  <a:gd name="T17" fmla="*/ 63 h 196"/>
                  <a:gd name="T18" fmla="*/ 130 w 189"/>
                  <a:gd name="T19" fmla="*/ 72 h 196"/>
                  <a:gd name="T20" fmla="*/ 138 w 189"/>
                  <a:gd name="T21" fmla="*/ 81 h 196"/>
                  <a:gd name="T22" fmla="*/ 147 w 189"/>
                  <a:gd name="T23" fmla="*/ 91 h 196"/>
                  <a:gd name="T24" fmla="*/ 155 w 189"/>
                  <a:gd name="T25" fmla="*/ 99 h 196"/>
                  <a:gd name="T26" fmla="*/ 164 w 189"/>
                  <a:gd name="T27" fmla="*/ 109 h 196"/>
                  <a:gd name="T28" fmla="*/ 172 w 189"/>
                  <a:gd name="T29" fmla="*/ 118 h 196"/>
                  <a:gd name="T30" fmla="*/ 181 w 189"/>
                  <a:gd name="T31" fmla="*/ 128 h 196"/>
                  <a:gd name="T32" fmla="*/ 189 w 189"/>
                  <a:gd name="T33" fmla="*/ 136 h 196"/>
                  <a:gd name="T34" fmla="*/ 163 w 189"/>
                  <a:gd name="T35" fmla="*/ 150 h 196"/>
                  <a:gd name="T36" fmla="*/ 135 w 189"/>
                  <a:gd name="T37" fmla="*/ 162 h 196"/>
                  <a:gd name="T38" fmla="*/ 109 w 189"/>
                  <a:gd name="T39" fmla="*/ 172 h 196"/>
                  <a:gd name="T40" fmla="*/ 83 w 189"/>
                  <a:gd name="T41" fmla="*/ 181 h 196"/>
                  <a:gd name="T42" fmla="*/ 58 w 189"/>
                  <a:gd name="T43" fmla="*/ 187 h 196"/>
                  <a:gd name="T44" fmla="*/ 35 w 189"/>
                  <a:gd name="T45" fmla="*/ 192 h 196"/>
                  <a:gd name="T46" fmla="*/ 16 w 189"/>
                  <a:gd name="T47" fmla="*/ 195 h 196"/>
                  <a:gd name="T48" fmla="*/ 0 w 189"/>
                  <a:gd name="T49" fmla="*/ 196 h 196"/>
                  <a:gd name="T50" fmla="*/ 2 w 189"/>
                  <a:gd name="T51" fmla="*/ 152 h 196"/>
                  <a:gd name="T52" fmla="*/ 5 w 189"/>
                  <a:gd name="T53" fmla="*/ 109 h 196"/>
                  <a:gd name="T54" fmla="*/ 8 w 189"/>
                  <a:gd name="T55" fmla="*/ 66 h 196"/>
                  <a:gd name="T56" fmla="*/ 10 w 189"/>
                  <a:gd name="T57" fmla="*/ 23 h 196"/>
                  <a:gd name="T58" fmla="*/ 21 w 189"/>
                  <a:gd name="T59" fmla="*/ 16 h 196"/>
                  <a:gd name="T60" fmla="*/ 30 w 189"/>
                  <a:gd name="T61" fmla="*/ 14 h 196"/>
                  <a:gd name="T62" fmla="*/ 39 w 189"/>
                  <a:gd name="T63" fmla="*/ 14 h 196"/>
                  <a:gd name="T64" fmla="*/ 48 w 189"/>
                  <a:gd name="T65" fmla="*/ 14 h 196"/>
                  <a:gd name="T66" fmla="*/ 56 w 189"/>
                  <a:gd name="T67" fmla="*/ 14 h 196"/>
                  <a:gd name="T68" fmla="*/ 64 w 189"/>
                  <a:gd name="T69" fmla="*/ 13 h 196"/>
                  <a:gd name="T70" fmla="*/ 71 w 189"/>
                  <a:gd name="T71" fmla="*/ 8 h 196"/>
                  <a:gd name="T72" fmla="*/ 76 w 189"/>
                  <a:gd name="T73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196">
                    <a:moveTo>
                      <a:pt x="76" y="0"/>
                    </a:moveTo>
                    <a:lnTo>
                      <a:pt x="81" y="8"/>
                    </a:lnTo>
                    <a:lnTo>
                      <a:pt x="87" y="16"/>
                    </a:lnTo>
                    <a:lnTo>
                      <a:pt x="93" y="24"/>
                    </a:lnTo>
                    <a:lnTo>
                      <a:pt x="98" y="31"/>
                    </a:lnTo>
                    <a:lnTo>
                      <a:pt x="104" y="40"/>
                    </a:lnTo>
                    <a:lnTo>
                      <a:pt x="110" y="47"/>
                    </a:lnTo>
                    <a:lnTo>
                      <a:pt x="116" y="56"/>
                    </a:lnTo>
                    <a:lnTo>
                      <a:pt x="121" y="63"/>
                    </a:lnTo>
                    <a:lnTo>
                      <a:pt x="130" y="72"/>
                    </a:lnTo>
                    <a:lnTo>
                      <a:pt x="138" y="81"/>
                    </a:lnTo>
                    <a:lnTo>
                      <a:pt x="147" y="91"/>
                    </a:lnTo>
                    <a:lnTo>
                      <a:pt x="155" y="99"/>
                    </a:lnTo>
                    <a:lnTo>
                      <a:pt x="164" y="109"/>
                    </a:lnTo>
                    <a:lnTo>
                      <a:pt x="172" y="118"/>
                    </a:lnTo>
                    <a:lnTo>
                      <a:pt x="181" y="128"/>
                    </a:lnTo>
                    <a:lnTo>
                      <a:pt x="189" y="136"/>
                    </a:lnTo>
                    <a:lnTo>
                      <a:pt x="163" y="150"/>
                    </a:lnTo>
                    <a:lnTo>
                      <a:pt x="135" y="162"/>
                    </a:lnTo>
                    <a:lnTo>
                      <a:pt x="109" y="172"/>
                    </a:lnTo>
                    <a:lnTo>
                      <a:pt x="83" y="181"/>
                    </a:lnTo>
                    <a:lnTo>
                      <a:pt x="58" y="187"/>
                    </a:lnTo>
                    <a:lnTo>
                      <a:pt x="35" y="192"/>
                    </a:lnTo>
                    <a:lnTo>
                      <a:pt x="16" y="195"/>
                    </a:lnTo>
                    <a:lnTo>
                      <a:pt x="0" y="196"/>
                    </a:lnTo>
                    <a:lnTo>
                      <a:pt x="2" y="152"/>
                    </a:lnTo>
                    <a:lnTo>
                      <a:pt x="5" y="109"/>
                    </a:lnTo>
                    <a:lnTo>
                      <a:pt x="8" y="66"/>
                    </a:lnTo>
                    <a:lnTo>
                      <a:pt x="10" y="23"/>
                    </a:lnTo>
                    <a:lnTo>
                      <a:pt x="21" y="16"/>
                    </a:lnTo>
                    <a:lnTo>
                      <a:pt x="30" y="14"/>
                    </a:lnTo>
                    <a:lnTo>
                      <a:pt x="39" y="14"/>
                    </a:lnTo>
                    <a:lnTo>
                      <a:pt x="48" y="14"/>
                    </a:lnTo>
                    <a:lnTo>
                      <a:pt x="56" y="14"/>
                    </a:lnTo>
                    <a:lnTo>
                      <a:pt x="64" y="13"/>
                    </a:lnTo>
                    <a:lnTo>
                      <a:pt x="71" y="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CC8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89" name="Freeform 337">
                <a:extLst>
                  <a:ext uri="{FF2B5EF4-FFF2-40B4-BE49-F238E27FC236}">
                    <a16:creationId xmlns:a16="http://schemas.microsoft.com/office/drawing/2014/main" id="{E31D6CD2-CEEA-585F-1E62-45B06068D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6" y="2426"/>
                <a:ext cx="55" cy="64"/>
              </a:xfrm>
              <a:custGeom>
                <a:avLst/>
                <a:gdLst>
                  <a:gd name="T0" fmla="*/ 48 w 163"/>
                  <a:gd name="T1" fmla="*/ 0 h 191"/>
                  <a:gd name="T2" fmla="*/ 94 w 163"/>
                  <a:gd name="T3" fmla="*/ 62 h 191"/>
                  <a:gd name="T4" fmla="*/ 163 w 163"/>
                  <a:gd name="T5" fmla="*/ 137 h 191"/>
                  <a:gd name="T6" fmla="*/ 139 w 163"/>
                  <a:gd name="T7" fmla="*/ 150 h 191"/>
                  <a:gd name="T8" fmla="*/ 115 w 163"/>
                  <a:gd name="T9" fmla="*/ 161 h 191"/>
                  <a:gd name="T10" fmla="*/ 92 w 163"/>
                  <a:gd name="T11" fmla="*/ 169 h 191"/>
                  <a:gd name="T12" fmla="*/ 69 w 163"/>
                  <a:gd name="T13" fmla="*/ 177 h 191"/>
                  <a:gd name="T14" fmla="*/ 48 w 163"/>
                  <a:gd name="T15" fmla="*/ 183 h 191"/>
                  <a:gd name="T16" fmla="*/ 28 w 163"/>
                  <a:gd name="T17" fmla="*/ 187 h 191"/>
                  <a:gd name="T18" fmla="*/ 13 w 163"/>
                  <a:gd name="T19" fmla="*/ 189 h 191"/>
                  <a:gd name="T20" fmla="*/ 0 w 163"/>
                  <a:gd name="T21" fmla="*/ 191 h 191"/>
                  <a:gd name="T22" fmla="*/ 9 w 163"/>
                  <a:gd name="T23" fmla="*/ 15 h 191"/>
                  <a:gd name="T24" fmla="*/ 15 w 163"/>
                  <a:gd name="T25" fmla="*/ 9 h 191"/>
                  <a:gd name="T26" fmla="*/ 22 w 163"/>
                  <a:gd name="T27" fmla="*/ 7 h 191"/>
                  <a:gd name="T28" fmla="*/ 27 w 163"/>
                  <a:gd name="T29" fmla="*/ 7 h 191"/>
                  <a:gd name="T30" fmla="*/ 32 w 163"/>
                  <a:gd name="T31" fmla="*/ 9 h 191"/>
                  <a:gd name="T32" fmla="*/ 38 w 163"/>
                  <a:gd name="T33" fmla="*/ 11 h 191"/>
                  <a:gd name="T34" fmla="*/ 42 w 163"/>
                  <a:gd name="T35" fmla="*/ 11 h 191"/>
                  <a:gd name="T36" fmla="*/ 46 w 163"/>
                  <a:gd name="T37" fmla="*/ 7 h 191"/>
                  <a:gd name="T38" fmla="*/ 48 w 163"/>
                  <a:gd name="T3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3" h="191">
                    <a:moveTo>
                      <a:pt x="48" y="0"/>
                    </a:moveTo>
                    <a:lnTo>
                      <a:pt x="94" y="62"/>
                    </a:lnTo>
                    <a:lnTo>
                      <a:pt x="163" y="137"/>
                    </a:lnTo>
                    <a:lnTo>
                      <a:pt x="139" y="150"/>
                    </a:lnTo>
                    <a:lnTo>
                      <a:pt x="115" y="161"/>
                    </a:lnTo>
                    <a:lnTo>
                      <a:pt x="92" y="169"/>
                    </a:lnTo>
                    <a:lnTo>
                      <a:pt x="69" y="177"/>
                    </a:lnTo>
                    <a:lnTo>
                      <a:pt x="48" y="183"/>
                    </a:lnTo>
                    <a:lnTo>
                      <a:pt x="28" y="187"/>
                    </a:lnTo>
                    <a:lnTo>
                      <a:pt x="13" y="189"/>
                    </a:lnTo>
                    <a:lnTo>
                      <a:pt x="0" y="191"/>
                    </a:lnTo>
                    <a:lnTo>
                      <a:pt x="9" y="15"/>
                    </a:lnTo>
                    <a:lnTo>
                      <a:pt x="15" y="9"/>
                    </a:lnTo>
                    <a:lnTo>
                      <a:pt x="22" y="7"/>
                    </a:lnTo>
                    <a:lnTo>
                      <a:pt x="27" y="7"/>
                    </a:lnTo>
                    <a:lnTo>
                      <a:pt x="32" y="9"/>
                    </a:lnTo>
                    <a:lnTo>
                      <a:pt x="38" y="11"/>
                    </a:lnTo>
                    <a:lnTo>
                      <a:pt x="42" y="11"/>
                    </a:lnTo>
                    <a:lnTo>
                      <a:pt x="46" y="7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0" name="Freeform 338">
                <a:extLst>
                  <a:ext uri="{FF2B5EF4-FFF2-40B4-BE49-F238E27FC236}">
                    <a16:creationId xmlns:a16="http://schemas.microsoft.com/office/drawing/2014/main" id="{A79461C9-CD54-1591-F256-6DAA8C023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4"/>
                <a:ext cx="137" cy="52"/>
              </a:xfrm>
              <a:custGeom>
                <a:avLst/>
                <a:gdLst>
                  <a:gd name="T0" fmla="*/ 411 w 411"/>
                  <a:gd name="T1" fmla="*/ 18 h 155"/>
                  <a:gd name="T2" fmla="*/ 313 w 411"/>
                  <a:gd name="T3" fmla="*/ 155 h 155"/>
                  <a:gd name="T4" fmla="*/ 299 w 411"/>
                  <a:gd name="T5" fmla="*/ 155 h 155"/>
                  <a:gd name="T6" fmla="*/ 283 w 411"/>
                  <a:gd name="T7" fmla="*/ 155 h 155"/>
                  <a:gd name="T8" fmla="*/ 267 w 411"/>
                  <a:gd name="T9" fmla="*/ 155 h 155"/>
                  <a:gd name="T10" fmla="*/ 251 w 411"/>
                  <a:gd name="T11" fmla="*/ 154 h 155"/>
                  <a:gd name="T12" fmla="*/ 236 w 411"/>
                  <a:gd name="T13" fmla="*/ 154 h 155"/>
                  <a:gd name="T14" fmla="*/ 219 w 411"/>
                  <a:gd name="T15" fmla="*/ 153 h 155"/>
                  <a:gd name="T16" fmla="*/ 200 w 411"/>
                  <a:gd name="T17" fmla="*/ 151 h 155"/>
                  <a:gd name="T18" fmla="*/ 182 w 411"/>
                  <a:gd name="T19" fmla="*/ 149 h 155"/>
                  <a:gd name="T20" fmla="*/ 163 w 411"/>
                  <a:gd name="T21" fmla="*/ 146 h 155"/>
                  <a:gd name="T22" fmla="*/ 142 w 411"/>
                  <a:gd name="T23" fmla="*/ 143 h 155"/>
                  <a:gd name="T24" fmla="*/ 121 w 411"/>
                  <a:gd name="T25" fmla="*/ 138 h 155"/>
                  <a:gd name="T26" fmla="*/ 100 w 411"/>
                  <a:gd name="T27" fmla="*/ 132 h 155"/>
                  <a:gd name="T28" fmla="*/ 77 w 411"/>
                  <a:gd name="T29" fmla="*/ 124 h 155"/>
                  <a:gd name="T30" fmla="*/ 53 w 411"/>
                  <a:gd name="T31" fmla="*/ 115 h 155"/>
                  <a:gd name="T32" fmla="*/ 27 w 411"/>
                  <a:gd name="T33" fmla="*/ 104 h 155"/>
                  <a:gd name="T34" fmla="*/ 0 w 411"/>
                  <a:gd name="T35" fmla="*/ 92 h 155"/>
                  <a:gd name="T36" fmla="*/ 149 w 411"/>
                  <a:gd name="T37" fmla="*/ 0 h 155"/>
                  <a:gd name="T38" fmla="*/ 162 w 411"/>
                  <a:gd name="T39" fmla="*/ 4 h 155"/>
                  <a:gd name="T40" fmla="*/ 177 w 411"/>
                  <a:gd name="T41" fmla="*/ 8 h 155"/>
                  <a:gd name="T42" fmla="*/ 190 w 411"/>
                  <a:gd name="T43" fmla="*/ 10 h 155"/>
                  <a:gd name="T44" fmla="*/ 204 w 411"/>
                  <a:gd name="T45" fmla="*/ 13 h 155"/>
                  <a:gd name="T46" fmla="*/ 220 w 411"/>
                  <a:gd name="T47" fmla="*/ 14 h 155"/>
                  <a:gd name="T48" fmla="*/ 234 w 411"/>
                  <a:gd name="T49" fmla="*/ 15 h 155"/>
                  <a:gd name="T50" fmla="*/ 250 w 411"/>
                  <a:gd name="T51" fmla="*/ 16 h 155"/>
                  <a:gd name="T52" fmla="*/ 266 w 411"/>
                  <a:gd name="T53" fmla="*/ 18 h 155"/>
                  <a:gd name="T54" fmla="*/ 282 w 411"/>
                  <a:gd name="T55" fmla="*/ 18 h 155"/>
                  <a:gd name="T56" fmla="*/ 299 w 411"/>
                  <a:gd name="T57" fmla="*/ 18 h 155"/>
                  <a:gd name="T58" fmla="*/ 316 w 411"/>
                  <a:gd name="T59" fmla="*/ 18 h 155"/>
                  <a:gd name="T60" fmla="*/ 334 w 411"/>
                  <a:gd name="T61" fmla="*/ 18 h 155"/>
                  <a:gd name="T62" fmla="*/ 353 w 411"/>
                  <a:gd name="T63" fmla="*/ 18 h 155"/>
                  <a:gd name="T64" fmla="*/ 371 w 411"/>
                  <a:gd name="T65" fmla="*/ 18 h 155"/>
                  <a:gd name="T66" fmla="*/ 391 w 411"/>
                  <a:gd name="T67" fmla="*/ 18 h 155"/>
                  <a:gd name="T68" fmla="*/ 411 w 411"/>
                  <a:gd name="T69" fmla="*/ 1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1" h="155">
                    <a:moveTo>
                      <a:pt x="411" y="18"/>
                    </a:moveTo>
                    <a:lnTo>
                      <a:pt x="313" y="155"/>
                    </a:lnTo>
                    <a:lnTo>
                      <a:pt x="299" y="155"/>
                    </a:lnTo>
                    <a:lnTo>
                      <a:pt x="283" y="155"/>
                    </a:lnTo>
                    <a:lnTo>
                      <a:pt x="267" y="155"/>
                    </a:lnTo>
                    <a:lnTo>
                      <a:pt x="251" y="154"/>
                    </a:lnTo>
                    <a:lnTo>
                      <a:pt x="236" y="154"/>
                    </a:lnTo>
                    <a:lnTo>
                      <a:pt x="219" y="153"/>
                    </a:lnTo>
                    <a:lnTo>
                      <a:pt x="200" y="151"/>
                    </a:lnTo>
                    <a:lnTo>
                      <a:pt x="182" y="149"/>
                    </a:lnTo>
                    <a:lnTo>
                      <a:pt x="163" y="146"/>
                    </a:lnTo>
                    <a:lnTo>
                      <a:pt x="142" y="143"/>
                    </a:lnTo>
                    <a:lnTo>
                      <a:pt x="121" y="138"/>
                    </a:lnTo>
                    <a:lnTo>
                      <a:pt x="100" y="132"/>
                    </a:lnTo>
                    <a:lnTo>
                      <a:pt x="77" y="124"/>
                    </a:lnTo>
                    <a:lnTo>
                      <a:pt x="53" y="115"/>
                    </a:lnTo>
                    <a:lnTo>
                      <a:pt x="27" y="104"/>
                    </a:lnTo>
                    <a:lnTo>
                      <a:pt x="0" y="92"/>
                    </a:lnTo>
                    <a:lnTo>
                      <a:pt x="149" y="0"/>
                    </a:lnTo>
                    <a:lnTo>
                      <a:pt x="162" y="4"/>
                    </a:lnTo>
                    <a:lnTo>
                      <a:pt x="177" y="8"/>
                    </a:lnTo>
                    <a:lnTo>
                      <a:pt x="190" y="10"/>
                    </a:lnTo>
                    <a:lnTo>
                      <a:pt x="204" y="13"/>
                    </a:lnTo>
                    <a:lnTo>
                      <a:pt x="220" y="14"/>
                    </a:lnTo>
                    <a:lnTo>
                      <a:pt x="234" y="15"/>
                    </a:lnTo>
                    <a:lnTo>
                      <a:pt x="250" y="16"/>
                    </a:lnTo>
                    <a:lnTo>
                      <a:pt x="266" y="18"/>
                    </a:lnTo>
                    <a:lnTo>
                      <a:pt x="282" y="18"/>
                    </a:lnTo>
                    <a:lnTo>
                      <a:pt x="299" y="18"/>
                    </a:lnTo>
                    <a:lnTo>
                      <a:pt x="316" y="18"/>
                    </a:lnTo>
                    <a:lnTo>
                      <a:pt x="334" y="18"/>
                    </a:lnTo>
                    <a:lnTo>
                      <a:pt x="353" y="18"/>
                    </a:lnTo>
                    <a:lnTo>
                      <a:pt x="371" y="18"/>
                    </a:lnTo>
                    <a:lnTo>
                      <a:pt x="391" y="18"/>
                    </a:lnTo>
                    <a:lnTo>
                      <a:pt x="411" y="18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1" name="Freeform 339">
                <a:extLst>
                  <a:ext uri="{FF2B5EF4-FFF2-40B4-BE49-F238E27FC236}">
                    <a16:creationId xmlns:a16="http://schemas.microsoft.com/office/drawing/2014/main" id="{3B4CAE90-7F3B-3B27-30B0-08837C4D7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4"/>
                <a:ext cx="131" cy="51"/>
              </a:xfrm>
              <a:custGeom>
                <a:avLst/>
                <a:gdLst>
                  <a:gd name="T0" fmla="*/ 393 w 393"/>
                  <a:gd name="T1" fmla="*/ 20 h 155"/>
                  <a:gd name="T2" fmla="*/ 380 w 393"/>
                  <a:gd name="T3" fmla="*/ 37 h 155"/>
                  <a:gd name="T4" fmla="*/ 368 w 393"/>
                  <a:gd name="T5" fmla="*/ 53 h 155"/>
                  <a:gd name="T6" fmla="*/ 355 w 393"/>
                  <a:gd name="T7" fmla="*/ 70 h 155"/>
                  <a:gd name="T8" fmla="*/ 343 w 393"/>
                  <a:gd name="T9" fmla="*/ 87 h 155"/>
                  <a:gd name="T10" fmla="*/ 330 w 393"/>
                  <a:gd name="T11" fmla="*/ 104 h 155"/>
                  <a:gd name="T12" fmla="*/ 319 w 393"/>
                  <a:gd name="T13" fmla="*/ 121 h 155"/>
                  <a:gd name="T14" fmla="*/ 305 w 393"/>
                  <a:gd name="T15" fmla="*/ 137 h 155"/>
                  <a:gd name="T16" fmla="*/ 294 w 393"/>
                  <a:gd name="T17" fmla="*/ 155 h 155"/>
                  <a:gd name="T18" fmla="*/ 279 w 393"/>
                  <a:gd name="T19" fmla="*/ 155 h 155"/>
                  <a:gd name="T20" fmla="*/ 266 w 393"/>
                  <a:gd name="T21" fmla="*/ 155 h 155"/>
                  <a:gd name="T22" fmla="*/ 251 w 393"/>
                  <a:gd name="T23" fmla="*/ 153 h 155"/>
                  <a:gd name="T24" fmla="*/ 236 w 393"/>
                  <a:gd name="T25" fmla="*/ 153 h 155"/>
                  <a:gd name="T26" fmla="*/ 221 w 393"/>
                  <a:gd name="T27" fmla="*/ 153 h 155"/>
                  <a:gd name="T28" fmla="*/ 205 w 393"/>
                  <a:gd name="T29" fmla="*/ 152 h 155"/>
                  <a:gd name="T30" fmla="*/ 188 w 393"/>
                  <a:gd name="T31" fmla="*/ 151 h 155"/>
                  <a:gd name="T32" fmla="*/ 171 w 393"/>
                  <a:gd name="T33" fmla="*/ 148 h 155"/>
                  <a:gd name="T34" fmla="*/ 153 w 393"/>
                  <a:gd name="T35" fmla="*/ 146 h 155"/>
                  <a:gd name="T36" fmla="*/ 135 w 393"/>
                  <a:gd name="T37" fmla="*/ 142 h 155"/>
                  <a:gd name="T38" fmla="*/ 115 w 393"/>
                  <a:gd name="T39" fmla="*/ 137 h 155"/>
                  <a:gd name="T40" fmla="*/ 94 w 393"/>
                  <a:gd name="T41" fmla="*/ 132 h 155"/>
                  <a:gd name="T42" fmla="*/ 73 w 393"/>
                  <a:gd name="T43" fmla="*/ 125 h 155"/>
                  <a:gd name="T44" fmla="*/ 49 w 393"/>
                  <a:gd name="T45" fmla="*/ 116 h 155"/>
                  <a:gd name="T46" fmla="*/ 25 w 393"/>
                  <a:gd name="T47" fmla="*/ 106 h 155"/>
                  <a:gd name="T48" fmla="*/ 0 w 393"/>
                  <a:gd name="T49" fmla="*/ 94 h 155"/>
                  <a:gd name="T50" fmla="*/ 19 w 393"/>
                  <a:gd name="T51" fmla="*/ 83 h 155"/>
                  <a:gd name="T52" fmla="*/ 37 w 393"/>
                  <a:gd name="T53" fmla="*/ 70 h 155"/>
                  <a:gd name="T54" fmla="*/ 56 w 393"/>
                  <a:gd name="T55" fmla="*/ 59 h 155"/>
                  <a:gd name="T56" fmla="*/ 73 w 393"/>
                  <a:gd name="T57" fmla="*/ 47 h 155"/>
                  <a:gd name="T58" fmla="*/ 91 w 393"/>
                  <a:gd name="T59" fmla="*/ 35 h 155"/>
                  <a:gd name="T60" fmla="*/ 110 w 393"/>
                  <a:gd name="T61" fmla="*/ 23 h 155"/>
                  <a:gd name="T62" fmla="*/ 127 w 393"/>
                  <a:gd name="T63" fmla="*/ 11 h 155"/>
                  <a:gd name="T64" fmla="*/ 145 w 393"/>
                  <a:gd name="T65" fmla="*/ 0 h 155"/>
                  <a:gd name="T66" fmla="*/ 158 w 393"/>
                  <a:gd name="T67" fmla="*/ 4 h 155"/>
                  <a:gd name="T68" fmla="*/ 171 w 393"/>
                  <a:gd name="T69" fmla="*/ 7 h 155"/>
                  <a:gd name="T70" fmla="*/ 184 w 393"/>
                  <a:gd name="T71" fmla="*/ 10 h 155"/>
                  <a:gd name="T72" fmla="*/ 198 w 393"/>
                  <a:gd name="T73" fmla="*/ 12 h 155"/>
                  <a:gd name="T74" fmla="*/ 212 w 393"/>
                  <a:gd name="T75" fmla="*/ 14 h 155"/>
                  <a:gd name="T76" fmla="*/ 227 w 393"/>
                  <a:gd name="T77" fmla="*/ 16 h 155"/>
                  <a:gd name="T78" fmla="*/ 242 w 393"/>
                  <a:gd name="T79" fmla="*/ 17 h 155"/>
                  <a:gd name="T80" fmla="*/ 257 w 393"/>
                  <a:gd name="T81" fmla="*/ 17 h 155"/>
                  <a:gd name="T82" fmla="*/ 273 w 393"/>
                  <a:gd name="T83" fmla="*/ 18 h 155"/>
                  <a:gd name="T84" fmla="*/ 288 w 393"/>
                  <a:gd name="T85" fmla="*/ 18 h 155"/>
                  <a:gd name="T86" fmla="*/ 305 w 393"/>
                  <a:gd name="T87" fmla="*/ 20 h 155"/>
                  <a:gd name="T88" fmla="*/ 322 w 393"/>
                  <a:gd name="T89" fmla="*/ 20 h 155"/>
                  <a:gd name="T90" fmla="*/ 340 w 393"/>
                  <a:gd name="T91" fmla="*/ 20 h 155"/>
                  <a:gd name="T92" fmla="*/ 357 w 393"/>
                  <a:gd name="T93" fmla="*/ 20 h 155"/>
                  <a:gd name="T94" fmla="*/ 375 w 393"/>
                  <a:gd name="T95" fmla="*/ 20 h 155"/>
                  <a:gd name="T96" fmla="*/ 393 w 393"/>
                  <a:gd name="T97" fmla="*/ 2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93" h="155">
                    <a:moveTo>
                      <a:pt x="393" y="20"/>
                    </a:moveTo>
                    <a:lnTo>
                      <a:pt x="380" y="37"/>
                    </a:lnTo>
                    <a:lnTo>
                      <a:pt x="368" y="53"/>
                    </a:lnTo>
                    <a:lnTo>
                      <a:pt x="355" y="70"/>
                    </a:lnTo>
                    <a:lnTo>
                      <a:pt x="343" y="87"/>
                    </a:lnTo>
                    <a:lnTo>
                      <a:pt x="330" y="104"/>
                    </a:lnTo>
                    <a:lnTo>
                      <a:pt x="319" y="121"/>
                    </a:lnTo>
                    <a:lnTo>
                      <a:pt x="305" y="137"/>
                    </a:lnTo>
                    <a:lnTo>
                      <a:pt x="294" y="155"/>
                    </a:lnTo>
                    <a:lnTo>
                      <a:pt x="279" y="155"/>
                    </a:lnTo>
                    <a:lnTo>
                      <a:pt x="266" y="155"/>
                    </a:lnTo>
                    <a:lnTo>
                      <a:pt x="251" y="153"/>
                    </a:lnTo>
                    <a:lnTo>
                      <a:pt x="236" y="153"/>
                    </a:lnTo>
                    <a:lnTo>
                      <a:pt x="221" y="153"/>
                    </a:lnTo>
                    <a:lnTo>
                      <a:pt x="205" y="152"/>
                    </a:lnTo>
                    <a:lnTo>
                      <a:pt x="188" y="151"/>
                    </a:lnTo>
                    <a:lnTo>
                      <a:pt x="171" y="148"/>
                    </a:lnTo>
                    <a:lnTo>
                      <a:pt x="153" y="146"/>
                    </a:lnTo>
                    <a:lnTo>
                      <a:pt x="135" y="142"/>
                    </a:lnTo>
                    <a:lnTo>
                      <a:pt x="115" y="137"/>
                    </a:lnTo>
                    <a:lnTo>
                      <a:pt x="94" y="132"/>
                    </a:lnTo>
                    <a:lnTo>
                      <a:pt x="73" y="125"/>
                    </a:lnTo>
                    <a:lnTo>
                      <a:pt x="49" y="116"/>
                    </a:lnTo>
                    <a:lnTo>
                      <a:pt x="25" y="106"/>
                    </a:lnTo>
                    <a:lnTo>
                      <a:pt x="0" y="94"/>
                    </a:lnTo>
                    <a:lnTo>
                      <a:pt x="19" y="83"/>
                    </a:lnTo>
                    <a:lnTo>
                      <a:pt x="37" y="70"/>
                    </a:lnTo>
                    <a:lnTo>
                      <a:pt x="56" y="59"/>
                    </a:lnTo>
                    <a:lnTo>
                      <a:pt x="73" y="47"/>
                    </a:lnTo>
                    <a:lnTo>
                      <a:pt x="91" y="35"/>
                    </a:lnTo>
                    <a:lnTo>
                      <a:pt x="110" y="23"/>
                    </a:lnTo>
                    <a:lnTo>
                      <a:pt x="127" y="11"/>
                    </a:lnTo>
                    <a:lnTo>
                      <a:pt x="145" y="0"/>
                    </a:lnTo>
                    <a:lnTo>
                      <a:pt x="158" y="4"/>
                    </a:lnTo>
                    <a:lnTo>
                      <a:pt x="171" y="7"/>
                    </a:lnTo>
                    <a:lnTo>
                      <a:pt x="184" y="10"/>
                    </a:lnTo>
                    <a:lnTo>
                      <a:pt x="198" y="12"/>
                    </a:lnTo>
                    <a:lnTo>
                      <a:pt x="212" y="14"/>
                    </a:lnTo>
                    <a:lnTo>
                      <a:pt x="227" y="16"/>
                    </a:lnTo>
                    <a:lnTo>
                      <a:pt x="242" y="17"/>
                    </a:lnTo>
                    <a:lnTo>
                      <a:pt x="257" y="17"/>
                    </a:lnTo>
                    <a:lnTo>
                      <a:pt x="273" y="18"/>
                    </a:lnTo>
                    <a:lnTo>
                      <a:pt x="288" y="18"/>
                    </a:lnTo>
                    <a:lnTo>
                      <a:pt x="305" y="20"/>
                    </a:lnTo>
                    <a:lnTo>
                      <a:pt x="322" y="20"/>
                    </a:lnTo>
                    <a:lnTo>
                      <a:pt x="340" y="20"/>
                    </a:lnTo>
                    <a:lnTo>
                      <a:pt x="357" y="20"/>
                    </a:lnTo>
                    <a:lnTo>
                      <a:pt x="375" y="20"/>
                    </a:lnTo>
                    <a:lnTo>
                      <a:pt x="393" y="20"/>
                    </a:lnTo>
                    <a:close/>
                  </a:path>
                </a:pathLst>
              </a:custGeom>
              <a:solidFill>
                <a:srgbClr val="7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2" name="Freeform 340">
                <a:extLst>
                  <a:ext uri="{FF2B5EF4-FFF2-40B4-BE49-F238E27FC236}">
                    <a16:creationId xmlns:a16="http://schemas.microsoft.com/office/drawing/2014/main" id="{81B6BF1E-9BA8-08C9-0EFC-7A9F45186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3"/>
                <a:ext cx="125" cy="51"/>
              </a:xfrm>
              <a:custGeom>
                <a:avLst/>
                <a:gdLst>
                  <a:gd name="T0" fmla="*/ 376 w 376"/>
                  <a:gd name="T1" fmla="*/ 21 h 153"/>
                  <a:gd name="T2" fmla="*/ 363 w 376"/>
                  <a:gd name="T3" fmla="*/ 37 h 153"/>
                  <a:gd name="T4" fmla="*/ 351 w 376"/>
                  <a:gd name="T5" fmla="*/ 53 h 153"/>
                  <a:gd name="T6" fmla="*/ 338 w 376"/>
                  <a:gd name="T7" fmla="*/ 70 h 153"/>
                  <a:gd name="T8" fmla="*/ 325 w 376"/>
                  <a:gd name="T9" fmla="*/ 86 h 153"/>
                  <a:gd name="T10" fmla="*/ 312 w 376"/>
                  <a:gd name="T11" fmla="*/ 104 h 153"/>
                  <a:gd name="T12" fmla="*/ 300 w 376"/>
                  <a:gd name="T13" fmla="*/ 120 h 153"/>
                  <a:gd name="T14" fmla="*/ 287 w 376"/>
                  <a:gd name="T15" fmla="*/ 137 h 153"/>
                  <a:gd name="T16" fmla="*/ 274 w 376"/>
                  <a:gd name="T17" fmla="*/ 153 h 153"/>
                  <a:gd name="T18" fmla="*/ 261 w 376"/>
                  <a:gd name="T19" fmla="*/ 153 h 153"/>
                  <a:gd name="T20" fmla="*/ 248 w 376"/>
                  <a:gd name="T21" fmla="*/ 152 h 153"/>
                  <a:gd name="T22" fmla="*/ 234 w 376"/>
                  <a:gd name="T23" fmla="*/ 152 h 153"/>
                  <a:gd name="T24" fmla="*/ 220 w 376"/>
                  <a:gd name="T25" fmla="*/ 152 h 153"/>
                  <a:gd name="T26" fmla="*/ 205 w 376"/>
                  <a:gd name="T27" fmla="*/ 151 h 153"/>
                  <a:gd name="T28" fmla="*/ 191 w 376"/>
                  <a:gd name="T29" fmla="*/ 151 h 153"/>
                  <a:gd name="T30" fmla="*/ 175 w 376"/>
                  <a:gd name="T31" fmla="*/ 149 h 153"/>
                  <a:gd name="T32" fmla="*/ 159 w 376"/>
                  <a:gd name="T33" fmla="*/ 147 h 153"/>
                  <a:gd name="T34" fmla="*/ 144 w 376"/>
                  <a:gd name="T35" fmla="*/ 144 h 153"/>
                  <a:gd name="T36" fmla="*/ 125 w 376"/>
                  <a:gd name="T37" fmla="*/ 141 h 153"/>
                  <a:gd name="T38" fmla="*/ 107 w 376"/>
                  <a:gd name="T39" fmla="*/ 136 h 153"/>
                  <a:gd name="T40" fmla="*/ 89 w 376"/>
                  <a:gd name="T41" fmla="*/ 131 h 153"/>
                  <a:gd name="T42" fmla="*/ 67 w 376"/>
                  <a:gd name="T43" fmla="*/ 123 h 153"/>
                  <a:gd name="T44" fmla="*/ 46 w 376"/>
                  <a:gd name="T45" fmla="*/ 116 h 153"/>
                  <a:gd name="T46" fmla="*/ 24 w 376"/>
                  <a:gd name="T47" fmla="*/ 106 h 153"/>
                  <a:gd name="T48" fmla="*/ 0 w 376"/>
                  <a:gd name="T49" fmla="*/ 95 h 153"/>
                  <a:gd name="T50" fmla="*/ 18 w 376"/>
                  <a:gd name="T51" fmla="*/ 83 h 153"/>
                  <a:gd name="T52" fmla="*/ 36 w 376"/>
                  <a:gd name="T53" fmla="*/ 71 h 153"/>
                  <a:gd name="T54" fmla="*/ 53 w 376"/>
                  <a:gd name="T55" fmla="*/ 59 h 153"/>
                  <a:gd name="T56" fmla="*/ 71 w 376"/>
                  <a:gd name="T57" fmla="*/ 47 h 153"/>
                  <a:gd name="T58" fmla="*/ 89 w 376"/>
                  <a:gd name="T59" fmla="*/ 36 h 153"/>
                  <a:gd name="T60" fmla="*/ 106 w 376"/>
                  <a:gd name="T61" fmla="*/ 23 h 153"/>
                  <a:gd name="T62" fmla="*/ 124 w 376"/>
                  <a:gd name="T63" fmla="*/ 12 h 153"/>
                  <a:gd name="T64" fmla="*/ 141 w 376"/>
                  <a:gd name="T65" fmla="*/ 0 h 153"/>
                  <a:gd name="T66" fmla="*/ 153 w 376"/>
                  <a:gd name="T67" fmla="*/ 3 h 153"/>
                  <a:gd name="T68" fmla="*/ 165 w 376"/>
                  <a:gd name="T69" fmla="*/ 6 h 153"/>
                  <a:gd name="T70" fmla="*/ 178 w 376"/>
                  <a:gd name="T71" fmla="*/ 10 h 153"/>
                  <a:gd name="T72" fmla="*/ 191 w 376"/>
                  <a:gd name="T73" fmla="*/ 11 h 153"/>
                  <a:gd name="T74" fmla="*/ 204 w 376"/>
                  <a:gd name="T75" fmla="*/ 13 h 153"/>
                  <a:gd name="T76" fmla="*/ 219 w 376"/>
                  <a:gd name="T77" fmla="*/ 15 h 153"/>
                  <a:gd name="T78" fmla="*/ 233 w 376"/>
                  <a:gd name="T79" fmla="*/ 17 h 153"/>
                  <a:gd name="T80" fmla="*/ 248 w 376"/>
                  <a:gd name="T81" fmla="*/ 17 h 153"/>
                  <a:gd name="T82" fmla="*/ 262 w 376"/>
                  <a:gd name="T83" fmla="*/ 18 h 153"/>
                  <a:gd name="T84" fmla="*/ 278 w 376"/>
                  <a:gd name="T85" fmla="*/ 19 h 153"/>
                  <a:gd name="T86" fmla="*/ 294 w 376"/>
                  <a:gd name="T87" fmla="*/ 19 h 153"/>
                  <a:gd name="T88" fmla="*/ 309 w 376"/>
                  <a:gd name="T89" fmla="*/ 21 h 153"/>
                  <a:gd name="T90" fmla="*/ 326 w 376"/>
                  <a:gd name="T91" fmla="*/ 21 h 153"/>
                  <a:gd name="T92" fmla="*/ 342 w 376"/>
                  <a:gd name="T93" fmla="*/ 21 h 153"/>
                  <a:gd name="T94" fmla="*/ 359 w 376"/>
                  <a:gd name="T95" fmla="*/ 21 h 153"/>
                  <a:gd name="T96" fmla="*/ 376 w 376"/>
                  <a:gd name="T97" fmla="*/ 2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76" h="153">
                    <a:moveTo>
                      <a:pt x="376" y="21"/>
                    </a:moveTo>
                    <a:lnTo>
                      <a:pt x="363" y="37"/>
                    </a:lnTo>
                    <a:lnTo>
                      <a:pt x="351" y="53"/>
                    </a:lnTo>
                    <a:lnTo>
                      <a:pt x="338" y="70"/>
                    </a:lnTo>
                    <a:lnTo>
                      <a:pt x="325" y="86"/>
                    </a:lnTo>
                    <a:lnTo>
                      <a:pt x="312" y="104"/>
                    </a:lnTo>
                    <a:lnTo>
                      <a:pt x="300" y="120"/>
                    </a:lnTo>
                    <a:lnTo>
                      <a:pt x="287" y="137"/>
                    </a:lnTo>
                    <a:lnTo>
                      <a:pt x="274" y="153"/>
                    </a:lnTo>
                    <a:lnTo>
                      <a:pt x="261" y="153"/>
                    </a:lnTo>
                    <a:lnTo>
                      <a:pt x="248" y="152"/>
                    </a:lnTo>
                    <a:lnTo>
                      <a:pt x="234" y="152"/>
                    </a:lnTo>
                    <a:lnTo>
                      <a:pt x="220" y="152"/>
                    </a:lnTo>
                    <a:lnTo>
                      <a:pt x="205" y="151"/>
                    </a:lnTo>
                    <a:lnTo>
                      <a:pt x="191" y="151"/>
                    </a:lnTo>
                    <a:lnTo>
                      <a:pt x="175" y="149"/>
                    </a:lnTo>
                    <a:lnTo>
                      <a:pt x="159" y="147"/>
                    </a:lnTo>
                    <a:lnTo>
                      <a:pt x="144" y="144"/>
                    </a:lnTo>
                    <a:lnTo>
                      <a:pt x="125" y="141"/>
                    </a:lnTo>
                    <a:lnTo>
                      <a:pt x="107" y="136"/>
                    </a:lnTo>
                    <a:lnTo>
                      <a:pt x="89" y="131"/>
                    </a:lnTo>
                    <a:lnTo>
                      <a:pt x="67" y="123"/>
                    </a:lnTo>
                    <a:lnTo>
                      <a:pt x="46" y="116"/>
                    </a:lnTo>
                    <a:lnTo>
                      <a:pt x="24" y="106"/>
                    </a:lnTo>
                    <a:lnTo>
                      <a:pt x="0" y="95"/>
                    </a:lnTo>
                    <a:lnTo>
                      <a:pt x="18" y="83"/>
                    </a:lnTo>
                    <a:lnTo>
                      <a:pt x="36" y="71"/>
                    </a:lnTo>
                    <a:lnTo>
                      <a:pt x="53" y="59"/>
                    </a:lnTo>
                    <a:lnTo>
                      <a:pt x="71" y="47"/>
                    </a:lnTo>
                    <a:lnTo>
                      <a:pt x="89" y="36"/>
                    </a:lnTo>
                    <a:lnTo>
                      <a:pt x="106" y="23"/>
                    </a:lnTo>
                    <a:lnTo>
                      <a:pt x="124" y="12"/>
                    </a:lnTo>
                    <a:lnTo>
                      <a:pt x="141" y="0"/>
                    </a:lnTo>
                    <a:lnTo>
                      <a:pt x="153" y="3"/>
                    </a:lnTo>
                    <a:lnTo>
                      <a:pt x="165" y="6"/>
                    </a:lnTo>
                    <a:lnTo>
                      <a:pt x="178" y="10"/>
                    </a:lnTo>
                    <a:lnTo>
                      <a:pt x="191" y="11"/>
                    </a:lnTo>
                    <a:lnTo>
                      <a:pt x="204" y="13"/>
                    </a:lnTo>
                    <a:lnTo>
                      <a:pt x="219" y="15"/>
                    </a:lnTo>
                    <a:lnTo>
                      <a:pt x="233" y="17"/>
                    </a:lnTo>
                    <a:lnTo>
                      <a:pt x="248" y="17"/>
                    </a:lnTo>
                    <a:lnTo>
                      <a:pt x="262" y="18"/>
                    </a:lnTo>
                    <a:lnTo>
                      <a:pt x="278" y="19"/>
                    </a:lnTo>
                    <a:lnTo>
                      <a:pt x="294" y="19"/>
                    </a:lnTo>
                    <a:lnTo>
                      <a:pt x="309" y="21"/>
                    </a:lnTo>
                    <a:lnTo>
                      <a:pt x="326" y="21"/>
                    </a:lnTo>
                    <a:lnTo>
                      <a:pt x="342" y="21"/>
                    </a:lnTo>
                    <a:lnTo>
                      <a:pt x="359" y="21"/>
                    </a:lnTo>
                    <a:lnTo>
                      <a:pt x="376" y="21"/>
                    </a:lnTo>
                    <a:close/>
                  </a:path>
                </a:pathLst>
              </a:custGeom>
              <a:solidFill>
                <a:srgbClr val="6B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3" name="Freeform 341">
                <a:extLst>
                  <a:ext uri="{FF2B5EF4-FFF2-40B4-BE49-F238E27FC236}">
                    <a16:creationId xmlns:a16="http://schemas.microsoft.com/office/drawing/2014/main" id="{29B7EE9F-66C8-7DCC-0B7B-863E1E4DF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2"/>
                <a:ext cx="119" cy="52"/>
              </a:xfrm>
              <a:custGeom>
                <a:avLst/>
                <a:gdLst>
                  <a:gd name="T0" fmla="*/ 358 w 358"/>
                  <a:gd name="T1" fmla="*/ 24 h 154"/>
                  <a:gd name="T2" fmla="*/ 345 w 358"/>
                  <a:gd name="T3" fmla="*/ 40 h 154"/>
                  <a:gd name="T4" fmla="*/ 332 w 358"/>
                  <a:gd name="T5" fmla="*/ 56 h 154"/>
                  <a:gd name="T6" fmla="*/ 320 w 358"/>
                  <a:gd name="T7" fmla="*/ 72 h 154"/>
                  <a:gd name="T8" fmla="*/ 307 w 358"/>
                  <a:gd name="T9" fmla="*/ 88 h 154"/>
                  <a:gd name="T10" fmla="*/ 294 w 358"/>
                  <a:gd name="T11" fmla="*/ 105 h 154"/>
                  <a:gd name="T12" fmla="*/ 280 w 358"/>
                  <a:gd name="T13" fmla="*/ 121 h 154"/>
                  <a:gd name="T14" fmla="*/ 267 w 358"/>
                  <a:gd name="T15" fmla="*/ 138 h 154"/>
                  <a:gd name="T16" fmla="*/ 254 w 358"/>
                  <a:gd name="T17" fmla="*/ 154 h 154"/>
                  <a:gd name="T18" fmla="*/ 242 w 358"/>
                  <a:gd name="T19" fmla="*/ 154 h 154"/>
                  <a:gd name="T20" fmla="*/ 230 w 358"/>
                  <a:gd name="T21" fmla="*/ 152 h 154"/>
                  <a:gd name="T22" fmla="*/ 217 w 358"/>
                  <a:gd name="T23" fmla="*/ 152 h 154"/>
                  <a:gd name="T24" fmla="*/ 205 w 358"/>
                  <a:gd name="T25" fmla="*/ 152 h 154"/>
                  <a:gd name="T26" fmla="*/ 191 w 358"/>
                  <a:gd name="T27" fmla="*/ 151 h 154"/>
                  <a:gd name="T28" fmla="*/ 178 w 358"/>
                  <a:gd name="T29" fmla="*/ 151 h 154"/>
                  <a:gd name="T30" fmla="*/ 163 w 358"/>
                  <a:gd name="T31" fmla="*/ 149 h 154"/>
                  <a:gd name="T32" fmla="*/ 149 w 358"/>
                  <a:gd name="T33" fmla="*/ 147 h 154"/>
                  <a:gd name="T34" fmla="*/ 133 w 358"/>
                  <a:gd name="T35" fmla="*/ 145 h 154"/>
                  <a:gd name="T36" fmla="*/ 117 w 358"/>
                  <a:gd name="T37" fmla="*/ 141 h 154"/>
                  <a:gd name="T38" fmla="*/ 100 w 358"/>
                  <a:gd name="T39" fmla="*/ 136 h 154"/>
                  <a:gd name="T40" fmla="*/ 82 w 358"/>
                  <a:gd name="T41" fmla="*/ 131 h 154"/>
                  <a:gd name="T42" fmla="*/ 64 w 358"/>
                  <a:gd name="T43" fmla="*/ 125 h 154"/>
                  <a:gd name="T44" fmla="*/ 44 w 358"/>
                  <a:gd name="T45" fmla="*/ 118 h 154"/>
                  <a:gd name="T46" fmla="*/ 23 w 358"/>
                  <a:gd name="T47" fmla="*/ 108 h 154"/>
                  <a:gd name="T48" fmla="*/ 0 w 358"/>
                  <a:gd name="T49" fmla="*/ 98 h 154"/>
                  <a:gd name="T50" fmla="*/ 18 w 358"/>
                  <a:gd name="T51" fmla="*/ 86 h 154"/>
                  <a:gd name="T52" fmla="*/ 35 w 358"/>
                  <a:gd name="T53" fmla="*/ 73 h 154"/>
                  <a:gd name="T54" fmla="*/ 52 w 358"/>
                  <a:gd name="T55" fmla="*/ 62 h 154"/>
                  <a:gd name="T56" fmla="*/ 69 w 358"/>
                  <a:gd name="T57" fmla="*/ 50 h 154"/>
                  <a:gd name="T58" fmla="*/ 86 w 358"/>
                  <a:gd name="T59" fmla="*/ 37 h 154"/>
                  <a:gd name="T60" fmla="*/ 103 w 358"/>
                  <a:gd name="T61" fmla="*/ 25 h 154"/>
                  <a:gd name="T62" fmla="*/ 120 w 358"/>
                  <a:gd name="T63" fmla="*/ 13 h 154"/>
                  <a:gd name="T64" fmla="*/ 137 w 358"/>
                  <a:gd name="T65" fmla="*/ 0 h 154"/>
                  <a:gd name="T66" fmla="*/ 148 w 358"/>
                  <a:gd name="T67" fmla="*/ 4 h 154"/>
                  <a:gd name="T68" fmla="*/ 159 w 358"/>
                  <a:gd name="T69" fmla="*/ 6 h 154"/>
                  <a:gd name="T70" fmla="*/ 171 w 358"/>
                  <a:gd name="T71" fmla="*/ 9 h 154"/>
                  <a:gd name="T72" fmla="*/ 184 w 358"/>
                  <a:gd name="T73" fmla="*/ 11 h 154"/>
                  <a:gd name="T74" fmla="*/ 196 w 358"/>
                  <a:gd name="T75" fmla="*/ 14 h 154"/>
                  <a:gd name="T76" fmla="*/ 209 w 358"/>
                  <a:gd name="T77" fmla="*/ 16 h 154"/>
                  <a:gd name="T78" fmla="*/ 224 w 358"/>
                  <a:gd name="T79" fmla="*/ 18 h 154"/>
                  <a:gd name="T80" fmla="*/ 238 w 358"/>
                  <a:gd name="T81" fmla="*/ 19 h 154"/>
                  <a:gd name="T82" fmla="*/ 251 w 358"/>
                  <a:gd name="T83" fmla="*/ 20 h 154"/>
                  <a:gd name="T84" fmla="*/ 266 w 358"/>
                  <a:gd name="T85" fmla="*/ 21 h 154"/>
                  <a:gd name="T86" fmla="*/ 282 w 358"/>
                  <a:gd name="T87" fmla="*/ 22 h 154"/>
                  <a:gd name="T88" fmla="*/ 296 w 358"/>
                  <a:gd name="T89" fmla="*/ 22 h 154"/>
                  <a:gd name="T90" fmla="*/ 312 w 358"/>
                  <a:gd name="T91" fmla="*/ 24 h 154"/>
                  <a:gd name="T92" fmla="*/ 326 w 358"/>
                  <a:gd name="T93" fmla="*/ 24 h 154"/>
                  <a:gd name="T94" fmla="*/ 342 w 358"/>
                  <a:gd name="T95" fmla="*/ 24 h 154"/>
                  <a:gd name="T96" fmla="*/ 358 w 358"/>
                  <a:gd name="T97" fmla="*/ 2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58" h="154">
                    <a:moveTo>
                      <a:pt x="358" y="24"/>
                    </a:moveTo>
                    <a:lnTo>
                      <a:pt x="345" y="40"/>
                    </a:lnTo>
                    <a:lnTo>
                      <a:pt x="332" y="56"/>
                    </a:lnTo>
                    <a:lnTo>
                      <a:pt x="320" y="72"/>
                    </a:lnTo>
                    <a:lnTo>
                      <a:pt x="307" y="88"/>
                    </a:lnTo>
                    <a:lnTo>
                      <a:pt x="294" y="105"/>
                    </a:lnTo>
                    <a:lnTo>
                      <a:pt x="280" y="121"/>
                    </a:lnTo>
                    <a:lnTo>
                      <a:pt x="267" y="138"/>
                    </a:lnTo>
                    <a:lnTo>
                      <a:pt x="254" y="154"/>
                    </a:lnTo>
                    <a:lnTo>
                      <a:pt x="242" y="154"/>
                    </a:lnTo>
                    <a:lnTo>
                      <a:pt x="230" y="152"/>
                    </a:lnTo>
                    <a:lnTo>
                      <a:pt x="217" y="152"/>
                    </a:lnTo>
                    <a:lnTo>
                      <a:pt x="205" y="152"/>
                    </a:lnTo>
                    <a:lnTo>
                      <a:pt x="191" y="151"/>
                    </a:lnTo>
                    <a:lnTo>
                      <a:pt x="178" y="151"/>
                    </a:lnTo>
                    <a:lnTo>
                      <a:pt x="163" y="149"/>
                    </a:lnTo>
                    <a:lnTo>
                      <a:pt x="149" y="147"/>
                    </a:lnTo>
                    <a:lnTo>
                      <a:pt x="133" y="145"/>
                    </a:lnTo>
                    <a:lnTo>
                      <a:pt x="117" y="141"/>
                    </a:lnTo>
                    <a:lnTo>
                      <a:pt x="100" y="136"/>
                    </a:lnTo>
                    <a:lnTo>
                      <a:pt x="82" y="131"/>
                    </a:lnTo>
                    <a:lnTo>
                      <a:pt x="64" y="125"/>
                    </a:lnTo>
                    <a:lnTo>
                      <a:pt x="44" y="118"/>
                    </a:lnTo>
                    <a:lnTo>
                      <a:pt x="23" y="108"/>
                    </a:lnTo>
                    <a:lnTo>
                      <a:pt x="0" y="98"/>
                    </a:lnTo>
                    <a:lnTo>
                      <a:pt x="18" y="86"/>
                    </a:lnTo>
                    <a:lnTo>
                      <a:pt x="35" y="73"/>
                    </a:lnTo>
                    <a:lnTo>
                      <a:pt x="52" y="62"/>
                    </a:lnTo>
                    <a:lnTo>
                      <a:pt x="69" y="50"/>
                    </a:lnTo>
                    <a:lnTo>
                      <a:pt x="86" y="37"/>
                    </a:lnTo>
                    <a:lnTo>
                      <a:pt x="103" y="25"/>
                    </a:lnTo>
                    <a:lnTo>
                      <a:pt x="120" y="13"/>
                    </a:lnTo>
                    <a:lnTo>
                      <a:pt x="137" y="0"/>
                    </a:lnTo>
                    <a:lnTo>
                      <a:pt x="148" y="4"/>
                    </a:lnTo>
                    <a:lnTo>
                      <a:pt x="159" y="6"/>
                    </a:lnTo>
                    <a:lnTo>
                      <a:pt x="171" y="9"/>
                    </a:lnTo>
                    <a:lnTo>
                      <a:pt x="184" y="11"/>
                    </a:lnTo>
                    <a:lnTo>
                      <a:pt x="196" y="14"/>
                    </a:lnTo>
                    <a:lnTo>
                      <a:pt x="209" y="16"/>
                    </a:lnTo>
                    <a:lnTo>
                      <a:pt x="224" y="18"/>
                    </a:lnTo>
                    <a:lnTo>
                      <a:pt x="238" y="19"/>
                    </a:lnTo>
                    <a:lnTo>
                      <a:pt x="251" y="20"/>
                    </a:lnTo>
                    <a:lnTo>
                      <a:pt x="266" y="21"/>
                    </a:lnTo>
                    <a:lnTo>
                      <a:pt x="282" y="22"/>
                    </a:lnTo>
                    <a:lnTo>
                      <a:pt x="296" y="22"/>
                    </a:lnTo>
                    <a:lnTo>
                      <a:pt x="312" y="24"/>
                    </a:lnTo>
                    <a:lnTo>
                      <a:pt x="326" y="24"/>
                    </a:lnTo>
                    <a:lnTo>
                      <a:pt x="342" y="24"/>
                    </a:lnTo>
                    <a:lnTo>
                      <a:pt x="358" y="24"/>
                    </a:lnTo>
                    <a:close/>
                  </a:path>
                </a:pathLst>
              </a:custGeom>
              <a:solidFill>
                <a:srgbClr val="5B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4" name="Freeform 342">
                <a:extLst>
                  <a:ext uri="{FF2B5EF4-FFF2-40B4-BE49-F238E27FC236}">
                    <a16:creationId xmlns:a16="http://schemas.microsoft.com/office/drawing/2014/main" id="{4A7CC6DE-FD10-E509-A22C-94A7CA8D0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2"/>
                <a:ext cx="113" cy="51"/>
              </a:xfrm>
              <a:custGeom>
                <a:avLst/>
                <a:gdLst>
                  <a:gd name="T0" fmla="*/ 341 w 341"/>
                  <a:gd name="T1" fmla="*/ 25 h 152"/>
                  <a:gd name="T2" fmla="*/ 328 w 341"/>
                  <a:gd name="T3" fmla="*/ 41 h 152"/>
                  <a:gd name="T4" fmla="*/ 315 w 341"/>
                  <a:gd name="T5" fmla="*/ 57 h 152"/>
                  <a:gd name="T6" fmla="*/ 301 w 341"/>
                  <a:gd name="T7" fmla="*/ 72 h 152"/>
                  <a:gd name="T8" fmla="*/ 288 w 341"/>
                  <a:gd name="T9" fmla="*/ 88 h 152"/>
                  <a:gd name="T10" fmla="*/ 274 w 341"/>
                  <a:gd name="T11" fmla="*/ 104 h 152"/>
                  <a:gd name="T12" fmla="*/ 261 w 341"/>
                  <a:gd name="T13" fmla="*/ 120 h 152"/>
                  <a:gd name="T14" fmla="*/ 248 w 341"/>
                  <a:gd name="T15" fmla="*/ 136 h 152"/>
                  <a:gd name="T16" fmla="*/ 234 w 341"/>
                  <a:gd name="T17" fmla="*/ 152 h 152"/>
                  <a:gd name="T18" fmla="*/ 224 w 341"/>
                  <a:gd name="T19" fmla="*/ 152 h 152"/>
                  <a:gd name="T20" fmla="*/ 212 w 341"/>
                  <a:gd name="T21" fmla="*/ 151 h 152"/>
                  <a:gd name="T22" fmla="*/ 202 w 341"/>
                  <a:gd name="T23" fmla="*/ 151 h 152"/>
                  <a:gd name="T24" fmla="*/ 190 w 341"/>
                  <a:gd name="T25" fmla="*/ 151 h 152"/>
                  <a:gd name="T26" fmla="*/ 178 w 341"/>
                  <a:gd name="T27" fmla="*/ 150 h 152"/>
                  <a:gd name="T28" fmla="*/ 165 w 341"/>
                  <a:gd name="T29" fmla="*/ 148 h 152"/>
                  <a:gd name="T30" fmla="*/ 152 w 341"/>
                  <a:gd name="T31" fmla="*/ 147 h 152"/>
                  <a:gd name="T32" fmla="*/ 138 w 341"/>
                  <a:gd name="T33" fmla="*/ 145 h 152"/>
                  <a:gd name="T34" fmla="*/ 124 w 341"/>
                  <a:gd name="T35" fmla="*/ 142 h 152"/>
                  <a:gd name="T36" fmla="*/ 110 w 341"/>
                  <a:gd name="T37" fmla="*/ 139 h 152"/>
                  <a:gd name="T38" fmla="*/ 94 w 341"/>
                  <a:gd name="T39" fmla="*/ 135 h 152"/>
                  <a:gd name="T40" fmla="*/ 77 w 341"/>
                  <a:gd name="T41" fmla="*/ 130 h 152"/>
                  <a:gd name="T42" fmla="*/ 60 w 341"/>
                  <a:gd name="T43" fmla="*/ 124 h 152"/>
                  <a:gd name="T44" fmla="*/ 41 w 341"/>
                  <a:gd name="T45" fmla="*/ 116 h 152"/>
                  <a:gd name="T46" fmla="*/ 21 w 341"/>
                  <a:gd name="T47" fmla="*/ 109 h 152"/>
                  <a:gd name="T48" fmla="*/ 0 w 341"/>
                  <a:gd name="T49" fmla="*/ 99 h 152"/>
                  <a:gd name="T50" fmla="*/ 18 w 341"/>
                  <a:gd name="T51" fmla="*/ 87 h 152"/>
                  <a:gd name="T52" fmla="*/ 33 w 341"/>
                  <a:gd name="T53" fmla="*/ 74 h 152"/>
                  <a:gd name="T54" fmla="*/ 50 w 341"/>
                  <a:gd name="T55" fmla="*/ 62 h 152"/>
                  <a:gd name="T56" fmla="*/ 67 w 341"/>
                  <a:gd name="T57" fmla="*/ 49 h 152"/>
                  <a:gd name="T58" fmla="*/ 83 w 341"/>
                  <a:gd name="T59" fmla="*/ 37 h 152"/>
                  <a:gd name="T60" fmla="*/ 100 w 341"/>
                  <a:gd name="T61" fmla="*/ 25 h 152"/>
                  <a:gd name="T62" fmla="*/ 116 w 341"/>
                  <a:gd name="T63" fmla="*/ 12 h 152"/>
                  <a:gd name="T64" fmla="*/ 133 w 341"/>
                  <a:gd name="T65" fmla="*/ 0 h 152"/>
                  <a:gd name="T66" fmla="*/ 154 w 341"/>
                  <a:gd name="T67" fmla="*/ 6 h 152"/>
                  <a:gd name="T68" fmla="*/ 177 w 341"/>
                  <a:gd name="T69" fmla="*/ 11 h 152"/>
                  <a:gd name="T70" fmla="*/ 202 w 341"/>
                  <a:gd name="T71" fmla="*/ 15 h 152"/>
                  <a:gd name="T72" fmla="*/ 228 w 341"/>
                  <a:gd name="T73" fmla="*/ 19 h 152"/>
                  <a:gd name="T74" fmla="*/ 255 w 341"/>
                  <a:gd name="T75" fmla="*/ 21 h 152"/>
                  <a:gd name="T76" fmla="*/ 284 w 341"/>
                  <a:gd name="T77" fmla="*/ 23 h 152"/>
                  <a:gd name="T78" fmla="*/ 312 w 341"/>
                  <a:gd name="T79" fmla="*/ 25 h 152"/>
                  <a:gd name="T80" fmla="*/ 341 w 341"/>
                  <a:gd name="T81" fmla="*/ 25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1" h="152">
                    <a:moveTo>
                      <a:pt x="341" y="25"/>
                    </a:moveTo>
                    <a:lnTo>
                      <a:pt x="328" y="41"/>
                    </a:lnTo>
                    <a:lnTo>
                      <a:pt x="315" y="57"/>
                    </a:lnTo>
                    <a:lnTo>
                      <a:pt x="301" y="72"/>
                    </a:lnTo>
                    <a:lnTo>
                      <a:pt x="288" y="88"/>
                    </a:lnTo>
                    <a:lnTo>
                      <a:pt x="274" y="104"/>
                    </a:lnTo>
                    <a:lnTo>
                      <a:pt x="261" y="120"/>
                    </a:lnTo>
                    <a:lnTo>
                      <a:pt x="248" y="136"/>
                    </a:lnTo>
                    <a:lnTo>
                      <a:pt x="234" y="152"/>
                    </a:lnTo>
                    <a:lnTo>
                      <a:pt x="224" y="152"/>
                    </a:lnTo>
                    <a:lnTo>
                      <a:pt x="212" y="151"/>
                    </a:lnTo>
                    <a:lnTo>
                      <a:pt x="202" y="151"/>
                    </a:lnTo>
                    <a:lnTo>
                      <a:pt x="190" y="151"/>
                    </a:lnTo>
                    <a:lnTo>
                      <a:pt x="178" y="150"/>
                    </a:lnTo>
                    <a:lnTo>
                      <a:pt x="165" y="148"/>
                    </a:lnTo>
                    <a:lnTo>
                      <a:pt x="152" y="147"/>
                    </a:lnTo>
                    <a:lnTo>
                      <a:pt x="138" y="145"/>
                    </a:lnTo>
                    <a:lnTo>
                      <a:pt x="124" y="142"/>
                    </a:lnTo>
                    <a:lnTo>
                      <a:pt x="110" y="139"/>
                    </a:lnTo>
                    <a:lnTo>
                      <a:pt x="94" y="135"/>
                    </a:lnTo>
                    <a:lnTo>
                      <a:pt x="77" y="130"/>
                    </a:lnTo>
                    <a:lnTo>
                      <a:pt x="60" y="124"/>
                    </a:lnTo>
                    <a:lnTo>
                      <a:pt x="41" y="116"/>
                    </a:lnTo>
                    <a:lnTo>
                      <a:pt x="21" y="109"/>
                    </a:lnTo>
                    <a:lnTo>
                      <a:pt x="0" y="99"/>
                    </a:lnTo>
                    <a:lnTo>
                      <a:pt x="18" y="87"/>
                    </a:lnTo>
                    <a:lnTo>
                      <a:pt x="33" y="74"/>
                    </a:lnTo>
                    <a:lnTo>
                      <a:pt x="50" y="62"/>
                    </a:lnTo>
                    <a:lnTo>
                      <a:pt x="67" y="49"/>
                    </a:lnTo>
                    <a:lnTo>
                      <a:pt x="83" y="37"/>
                    </a:lnTo>
                    <a:lnTo>
                      <a:pt x="100" y="25"/>
                    </a:lnTo>
                    <a:lnTo>
                      <a:pt x="116" y="12"/>
                    </a:lnTo>
                    <a:lnTo>
                      <a:pt x="133" y="0"/>
                    </a:lnTo>
                    <a:lnTo>
                      <a:pt x="154" y="6"/>
                    </a:lnTo>
                    <a:lnTo>
                      <a:pt x="177" y="11"/>
                    </a:lnTo>
                    <a:lnTo>
                      <a:pt x="202" y="15"/>
                    </a:lnTo>
                    <a:lnTo>
                      <a:pt x="228" y="19"/>
                    </a:lnTo>
                    <a:lnTo>
                      <a:pt x="255" y="21"/>
                    </a:lnTo>
                    <a:lnTo>
                      <a:pt x="284" y="23"/>
                    </a:lnTo>
                    <a:lnTo>
                      <a:pt x="312" y="25"/>
                    </a:lnTo>
                    <a:lnTo>
                      <a:pt x="341" y="25"/>
                    </a:lnTo>
                    <a:close/>
                  </a:path>
                </a:pathLst>
              </a:custGeom>
              <a:solidFill>
                <a:srgbClr val="4C3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5" name="Freeform 343">
                <a:extLst>
                  <a:ext uri="{FF2B5EF4-FFF2-40B4-BE49-F238E27FC236}">
                    <a16:creationId xmlns:a16="http://schemas.microsoft.com/office/drawing/2014/main" id="{BF0737A9-C19B-A7F4-ED15-9C778315A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2"/>
                <a:ext cx="108" cy="49"/>
              </a:xfrm>
              <a:custGeom>
                <a:avLst/>
                <a:gdLst>
                  <a:gd name="T0" fmla="*/ 324 w 324"/>
                  <a:gd name="T1" fmla="*/ 26 h 149"/>
                  <a:gd name="T2" fmla="*/ 311 w 324"/>
                  <a:gd name="T3" fmla="*/ 41 h 149"/>
                  <a:gd name="T4" fmla="*/ 297 w 324"/>
                  <a:gd name="T5" fmla="*/ 57 h 149"/>
                  <a:gd name="T6" fmla="*/ 283 w 324"/>
                  <a:gd name="T7" fmla="*/ 72 h 149"/>
                  <a:gd name="T8" fmla="*/ 270 w 324"/>
                  <a:gd name="T9" fmla="*/ 88 h 149"/>
                  <a:gd name="T10" fmla="*/ 255 w 324"/>
                  <a:gd name="T11" fmla="*/ 104 h 149"/>
                  <a:gd name="T12" fmla="*/ 242 w 324"/>
                  <a:gd name="T13" fmla="*/ 119 h 149"/>
                  <a:gd name="T14" fmla="*/ 228 w 324"/>
                  <a:gd name="T15" fmla="*/ 135 h 149"/>
                  <a:gd name="T16" fmla="*/ 215 w 324"/>
                  <a:gd name="T17" fmla="*/ 149 h 149"/>
                  <a:gd name="T18" fmla="*/ 204 w 324"/>
                  <a:gd name="T19" fmla="*/ 149 h 149"/>
                  <a:gd name="T20" fmla="*/ 195 w 324"/>
                  <a:gd name="T21" fmla="*/ 148 h 149"/>
                  <a:gd name="T22" fmla="*/ 184 w 324"/>
                  <a:gd name="T23" fmla="*/ 148 h 149"/>
                  <a:gd name="T24" fmla="*/ 174 w 324"/>
                  <a:gd name="T25" fmla="*/ 148 h 149"/>
                  <a:gd name="T26" fmla="*/ 162 w 324"/>
                  <a:gd name="T27" fmla="*/ 147 h 149"/>
                  <a:gd name="T28" fmla="*/ 152 w 324"/>
                  <a:gd name="T29" fmla="*/ 146 h 149"/>
                  <a:gd name="T30" fmla="*/ 140 w 324"/>
                  <a:gd name="T31" fmla="*/ 145 h 149"/>
                  <a:gd name="T32" fmla="*/ 127 w 324"/>
                  <a:gd name="T33" fmla="*/ 143 h 149"/>
                  <a:gd name="T34" fmla="*/ 113 w 324"/>
                  <a:gd name="T35" fmla="*/ 141 h 149"/>
                  <a:gd name="T36" fmla="*/ 100 w 324"/>
                  <a:gd name="T37" fmla="*/ 137 h 149"/>
                  <a:gd name="T38" fmla="*/ 86 w 324"/>
                  <a:gd name="T39" fmla="*/ 133 h 149"/>
                  <a:gd name="T40" fmla="*/ 70 w 324"/>
                  <a:gd name="T41" fmla="*/ 128 h 149"/>
                  <a:gd name="T42" fmla="*/ 54 w 324"/>
                  <a:gd name="T43" fmla="*/ 123 h 149"/>
                  <a:gd name="T44" fmla="*/ 37 w 324"/>
                  <a:gd name="T45" fmla="*/ 116 h 149"/>
                  <a:gd name="T46" fmla="*/ 19 w 324"/>
                  <a:gd name="T47" fmla="*/ 109 h 149"/>
                  <a:gd name="T48" fmla="*/ 0 w 324"/>
                  <a:gd name="T49" fmla="*/ 100 h 149"/>
                  <a:gd name="T50" fmla="*/ 16 w 324"/>
                  <a:gd name="T51" fmla="*/ 88 h 149"/>
                  <a:gd name="T52" fmla="*/ 33 w 324"/>
                  <a:gd name="T53" fmla="*/ 75 h 149"/>
                  <a:gd name="T54" fmla="*/ 49 w 324"/>
                  <a:gd name="T55" fmla="*/ 63 h 149"/>
                  <a:gd name="T56" fmla="*/ 65 w 324"/>
                  <a:gd name="T57" fmla="*/ 49 h 149"/>
                  <a:gd name="T58" fmla="*/ 82 w 324"/>
                  <a:gd name="T59" fmla="*/ 37 h 149"/>
                  <a:gd name="T60" fmla="*/ 98 w 324"/>
                  <a:gd name="T61" fmla="*/ 24 h 149"/>
                  <a:gd name="T62" fmla="*/ 113 w 324"/>
                  <a:gd name="T63" fmla="*/ 12 h 149"/>
                  <a:gd name="T64" fmla="*/ 129 w 324"/>
                  <a:gd name="T65" fmla="*/ 0 h 149"/>
                  <a:gd name="T66" fmla="*/ 148 w 324"/>
                  <a:gd name="T67" fmla="*/ 5 h 149"/>
                  <a:gd name="T68" fmla="*/ 170 w 324"/>
                  <a:gd name="T69" fmla="*/ 10 h 149"/>
                  <a:gd name="T70" fmla="*/ 194 w 324"/>
                  <a:gd name="T71" fmla="*/ 13 h 149"/>
                  <a:gd name="T72" fmla="*/ 219 w 324"/>
                  <a:gd name="T73" fmla="*/ 18 h 149"/>
                  <a:gd name="T74" fmla="*/ 245 w 324"/>
                  <a:gd name="T75" fmla="*/ 21 h 149"/>
                  <a:gd name="T76" fmla="*/ 271 w 324"/>
                  <a:gd name="T77" fmla="*/ 23 h 149"/>
                  <a:gd name="T78" fmla="*/ 297 w 324"/>
                  <a:gd name="T79" fmla="*/ 26 h 149"/>
                  <a:gd name="T80" fmla="*/ 324 w 324"/>
                  <a:gd name="T81" fmla="*/ 26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4" h="149">
                    <a:moveTo>
                      <a:pt x="324" y="26"/>
                    </a:moveTo>
                    <a:lnTo>
                      <a:pt x="311" y="41"/>
                    </a:lnTo>
                    <a:lnTo>
                      <a:pt x="297" y="57"/>
                    </a:lnTo>
                    <a:lnTo>
                      <a:pt x="283" y="72"/>
                    </a:lnTo>
                    <a:lnTo>
                      <a:pt x="270" y="88"/>
                    </a:lnTo>
                    <a:lnTo>
                      <a:pt x="255" y="104"/>
                    </a:lnTo>
                    <a:lnTo>
                      <a:pt x="242" y="119"/>
                    </a:lnTo>
                    <a:lnTo>
                      <a:pt x="228" y="135"/>
                    </a:lnTo>
                    <a:lnTo>
                      <a:pt x="215" y="149"/>
                    </a:lnTo>
                    <a:lnTo>
                      <a:pt x="204" y="149"/>
                    </a:lnTo>
                    <a:lnTo>
                      <a:pt x="195" y="148"/>
                    </a:lnTo>
                    <a:lnTo>
                      <a:pt x="184" y="148"/>
                    </a:lnTo>
                    <a:lnTo>
                      <a:pt x="174" y="148"/>
                    </a:lnTo>
                    <a:lnTo>
                      <a:pt x="162" y="147"/>
                    </a:lnTo>
                    <a:lnTo>
                      <a:pt x="152" y="146"/>
                    </a:lnTo>
                    <a:lnTo>
                      <a:pt x="140" y="145"/>
                    </a:lnTo>
                    <a:lnTo>
                      <a:pt x="127" y="143"/>
                    </a:lnTo>
                    <a:lnTo>
                      <a:pt x="113" y="141"/>
                    </a:lnTo>
                    <a:lnTo>
                      <a:pt x="100" y="137"/>
                    </a:lnTo>
                    <a:lnTo>
                      <a:pt x="86" y="133"/>
                    </a:lnTo>
                    <a:lnTo>
                      <a:pt x="70" y="128"/>
                    </a:lnTo>
                    <a:lnTo>
                      <a:pt x="54" y="123"/>
                    </a:lnTo>
                    <a:lnTo>
                      <a:pt x="37" y="116"/>
                    </a:lnTo>
                    <a:lnTo>
                      <a:pt x="19" y="109"/>
                    </a:lnTo>
                    <a:lnTo>
                      <a:pt x="0" y="100"/>
                    </a:lnTo>
                    <a:lnTo>
                      <a:pt x="16" y="88"/>
                    </a:lnTo>
                    <a:lnTo>
                      <a:pt x="33" y="75"/>
                    </a:lnTo>
                    <a:lnTo>
                      <a:pt x="49" y="63"/>
                    </a:lnTo>
                    <a:lnTo>
                      <a:pt x="65" y="49"/>
                    </a:lnTo>
                    <a:lnTo>
                      <a:pt x="82" y="37"/>
                    </a:lnTo>
                    <a:lnTo>
                      <a:pt x="98" y="24"/>
                    </a:lnTo>
                    <a:lnTo>
                      <a:pt x="113" y="12"/>
                    </a:lnTo>
                    <a:lnTo>
                      <a:pt x="129" y="0"/>
                    </a:lnTo>
                    <a:lnTo>
                      <a:pt x="148" y="5"/>
                    </a:lnTo>
                    <a:lnTo>
                      <a:pt x="170" y="10"/>
                    </a:lnTo>
                    <a:lnTo>
                      <a:pt x="194" y="13"/>
                    </a:lnTo>
                    <a:lnTo>
                      <a:pt x="219" y="18"/>
                    </a:lnTo>
                    <a:lnTo>
                      <a:pt x="245" y="21"/>
                    </a:lnTo>
                    <a:lnTo>
                      <a:pt x="271" y="23"/>
                    </a:lnTo>
                    <a:lnTo>
                      <a:pt x="297" y="26"/>
                    </a:lnTo>
                    <a:lnTo>
                      <a:pt x="324" y="26"/>
                    </a:lnTo>
                    <a:close/>
                  </a:path>
                </a:pathLst>
              </a:custGeom>
              <a:solidFill>
                <a:srgbClr val="3D3D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6" name="Freeform 344">
                <a:extLst>
                  <a:ext uri="{FF2B5EF4-FFF2-40B4-BE49-F238E27FC236}">
                    <a16:creationId xmlns:a16="http://schemas.microsoft.com/office/drawing/2014/main" id="{F48872A7-88F7-069F-4166-E78D463B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1"/>
                <a:ext cx="102" cy="50"/>
              </a:xfrm>
              <a:custGeom>
                <a:avLst/>
                <a:gdLst>
                  <a:gd name="T0" fmla="*/ 308 w 308"/>
                  <a:gd name="T1" fmla="*/ 29 h 150"/>
                  <a:gd name="T2" fmla="*/ 294 w 308"/>
                  <a:gd name="T3" fmla="*/ 44 h 150"/>
                  <a:gd name="T4" fmla="*/ 279 w 308"/>
                  <a:gd name="T5" fmla="*/ 58 h 150"/>
                  <a:gd name="T6" fmla="*/ 266 w 308"/>
                  <a:gd name="T7" fmla="*/ 73 h 150"/>
                  <a:gd name="T8" fmla="*/ 251 w 308"/>
                  <a:gd name="T9" fmla="*/ 89 h 150"/>
                  <a:gd name="T10" fmla="*/ 237 w 308"/>
                  <a:gd name="T11" fmla="*/ 104 h 150"/>
                  <a:gd name="T12" fmla="*/ 224 w 308"/>
                  <a:gd name="T13" fmla="*/ 119 h 150"/>
                  <a:gd name="T14" fmla="*/ 209 w 308"/>
                  <a:gd name="T15" fmla="*/ 135 h 150"/>
                  <a:gd name="T16" fmla="*/ 195 w 308"/>
                  <a:gd name="T17" fmla="*/ 150 h 150"/>
                  <a:gd name="T18" fmla="*/ 177 w 308"/>
                  <a:gd name="T19" fmla="*/ 149 h 150"/>
                  <a:gd name="T20" fmla="*/ 158 w 308"/>
                  <a:gd name="T21" fmla="*/ 148 h 150"/>
                  <a:gd name="T22" fmla="*/ 137 w 308"/>
                  <a:gd name="T23" fmla="*/ 146 h 150"/>
                  <a:gd name="T24" fmla="*/ 116 w 308"/>
                  <a:gd name="T25" fmla="*/ 143 h 150"/>
                  <a:gd name="T26" fmla="*/ 91 w 308"/>
                  <a:gd name="T27" fmla="*/ 138 h 150"/>
                  <a:gd name="T28" fmla="*/ 65 w 308"/>
                  <a:gd name="T29" fmla="*/ 129 h 150"/>
                  <a:gd name="T30" fmla="*/ 35 w 308"/>
                  <a:gd name="T31" fmla="*/ 118 h 150"/>
                  <a:gd name="T32" fmla="*/ 0 w 308"/>
                  <a:gd name="T33" fmla="*/ 103 h 150"/>
                  <a:gd name="T34" fmla="*/ 16 w 308"/>
                  <a:gd name="T35" fmla="*/ 91 h 150"/>
                  <a:gd name="T36" fmla="*/ 32 w 308"/>
                  <a:gd name="T37" fmla="*/ 77 h 150"/>
                  <a:gd name="T38" fmla="*/ 48 w 308"/>
                  <a:gd name="T39" fmla="*/ 65 h 150"/>
                  <a:gd name="T40" fmla="*/ 64 w 308"/>
                  <a:gd name="T41" fmla="*/ 51 h 150"/>
                  <a:gd name="T42" fmla="*/ 79 w 308"/>
                  <a:gd name="T43" fmla="*/ 39 h 150"/>
                  <a:gd name="T44" fmla="*/ 95 w 308"/>
                  <a:gd name="T45" fmla="*/ 26 h 150"/>
                  <a:gd name="T46" fmla="*/ 110 w 308"/>
                  <a:gd name="T47" fmla="*/ 13 h 150"/>
                  <a:gd name="T48" fmla="*/ 125 w 308"/>
                  <a:gd name="T49" fmla="*/ 0 h 150"/>
                  <a:gd name="T50" fmla="*/ 142 w 308"/>
                  <a:gd name="T51" fmla="*/ 5 h 150"/>
                  <a:gd name="T52" fmla="*/ 163 w 308"/>
                  <a:gd name="T53" fmla="*/ 10 h 150"/>
                  <a:gd name="T54" fmla="*/ 186 w 308"/>
                  <a:gd name="T55" fmla="*/ 15 h 150"/>
                  <a:gd name="T56" fmla="*/ 209 w 308"/>
                  <a:gd name="T57" fmla="*/ 20 h 150"/>
                  <a:gd name="T58" fmla="*/ 234 w 308"/>
                  <a:gd name="T59" fmla="*/ 24 h 150"/>
                  <a:gd name="T60" fmla="*/ 259 w 308"/>
                  <a:gd name="T61" fmla="*/ 26 h 150"/>
                  <a:gd name="T62" fmla="*/ 284 w 308"/>
                  <a:gd name="T63" fmla="*/ 27 h 150"/>
                  <a:gd name="T64" fmla="*/ 308 w 308"/>
                  <a:gd name="T65" fmla="*/ 2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8" h="150">
                    <a:moveTo>
                      <a:pt x="308" y="29"/>
                    </a:moveTo>
                    <a:lnTo>
                      <a:pt x="294" y="44"/>
                    </a:lnTo>
                    <a:lnTo>
                      <a:pt x="279" y="58"/>
                    </a:lnTo>
                    <a:lnTo>
                      <a:pt x="266" y="73"/>
                    </a:lnTo>
                    <a:lnTo>
                      <a:pt x="251" y="89"/>
                    </a:lnTo>
                    <a:lnTo>
                      <a:pt x="237" y="104"/>
                    </a:lnTo>
                    <a:lnTo>
                      <a:pt x="224" y="119"/>
                    </a:lnTo>
                    <a:lnTo>
                      <a:pt x="209" y="135"/>
                    </a:lnTo>
                    <a:lnTo>
                      <a:pt x="195" y="150"/>
                    </a:lnTo>
                    <a:lnTo>
                      <a:pt x="177" y="149"/>
                    </a:lnTo>
                    <a:lnTo>
                      <a:pt x="158" y="148"/>
                    </a:lnTo>
                    <a:lnTo>
                      <a:pt x="137" y="146"/>
                    </a:lnTo>
                    <a:lnTo>
                      <a:pt x="116" y="143"/>
                    </a:lnTo>
                    <a:lnTo>
                      <a:pt x="91" y="138"/>
                    </a:lnTo>
                    <a:lnTo>
                      <a:pt x="65" y="129"/>
                    </a:lnTo>
                    <a:lnTo>
                      <a:pt x="35" y="118"/>
                    </a:lnTo>
                    <a:lnTo>
                      <a:pt x="0" y="103"/>
                    </a:lnTo>
                    <a:lnTo>
                      <a:pt x="16" y="91"/>
                    </a:lnTo>
                    <a:lnTo>
                      <a:pt x="32" y="77"/>
                    </a:lnTo>
                    <a:lnTo>
                      <a:pt x="48" y="65"/>
                    </a:lnTo>
                    <a:lnTo>
                      <a:pt x="64" y="51"/>
                    </a:lnTo>
                    <a:lnTo>
                      <a:pt x="79" y="39"/>
                    </a:lnTo>
                    <a:lnTo>
                      <a:pt x="95" y="26"/>
                    </a:lnTo>
                    <a:lnTo>
                      <a:pt x="110" y="13"/>
                    </a:lnTo>
                    <a:lnTo>
                      <a:pt x="125" y="0"/>
                    </a:lnTo>
                    <a:lnTo>
                      <a:pt x="142" y="5"/>
                    </a:lnTo>
                    <a:lnTo>
                      <a:pt x="163" y="10"/>
                    </a:lnTo>
                    <a:lnTo>
                      <a:pt x="186" y="15"/>
                    </a:lnTo>
                    <a:lnTo>
                      <a:pt x="209" y="20"/>
                    </a:lnTo>
                    <a:lnTo>
                      <a:pt x="234" y="24"/>
                    </a:lnTo>
                    <a:lnTo>
                      <a:pt x="259" y="26"/>
                    </a:lnTo>
                    <a:lnTo>
                      <a:pt x="284" y="27"/>
                    </a:lnTo>
                    <a:lnTo>
                      <a:pt x="308" y="29"/>
                    </a:lnTo>
                    <a:close/>
                  </a:path>
                </a:pathLst>
              </a:custGeom>
              <a:solidFill>
                <a:srgbClr val="2B3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7" name="Freeform 345">
                <a:extLst>
                  <a:ext uri="{FF2B5EF4-FFF2-40B4-BE49-F238E27FC236}">
                    <a16:creationId xmlns:a16="http://schemas.microsoft.com/office/drawing/2014/main" id="{CEB6C615-75FA-38D2-D436-87BBA9CCFD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0"/>
                <a:ext cx="96" cy="50"/>
              </a:xfrm>
              <a:custGeom>
                <a:avLst/>
                <a:gdLst>
                  <a:gd name="T0" fmla="*/ 290 w 290"/>
                  <a:gd name="T1" fmla="*/ 30 h 149"/>
                  <a:gd name="T2" fmla="*/ 275 w 290"/>
                  <a:gd name="T3" fmla="*/ 45 h 149"/>
                  <a:gd name="T4" fmla="*/ 261 w 290"/>
                  <a:gd name="T5" fmla="*/ 59 h 149"/>
                  <a:gd name="T6" fmla="*/ 246 w 290"/>
                  <a:gd name="T7" fmla="*/ 74 h 149"/>
                  <a:gd name="T8" fmla="*/ 233 w 290"/>
                  <a:gd name="T9" fmla="*/ 89 h 149"/>
                  <a:gd name="T10" fmla="*/ 219 w 290"/>
                  <a:gd name="T11" fmla="*/ 104 h 149"/>
                  <a:gd name="T12" fmla="*/ 204 w 290"/>
                  <a:gd name="T13" fmla="*/ 119 h 149"/>
                  <a:gd name="T14" fmla="*/ 190 w 290"/>
                  <a:gd name="T15" fmla="*/ 134 h 149"/>
                  <a:gd name="T16" fmla="*/ 175 w 290"/>
                  <a:gd name="T17" fmla="*/ 149 h 149"/>
                  <a:gd name="T18" fmla="*/ 159 w 290"/>
                  <a:gd name="T19" fmla="*/ 147 h 149"/>
                  <a:gd name="T20" fmla="*/ 142 w 290"/>
                  <a:gd name="T21" fmla="*/ 146 h 149"/>
                  <a:gd name="T22" fmla="*/ 124 w 290"/>
                  <a:gd name="T23" fmla="*/ 145 h 149"/>
                  <a:gd name="T24" fmla="*/ 104 w 290"/>
                  <a:gd name="T25" fmla="*/ 141 h 149"/>
                  <a:gd name="T26" fmla="*/ 82 w 290"/>
                  <a:gd name="T27" fmla="*/ 136 h 149"/>
                  <a:gd name="T28" fmla="*/ 58 w 290"/>
                  <a:gd name="T29" fmla="*/ 129 h 149"/>
                  <a:gd name="T30" fmla="*/ 31 w 290"/>
                  <a:gd name="T31" fmla="*/ 118 h 149"/>
                  <a:gd name="T32" fmla="*/ 0 w 290"/>
                  <a:gd name="T33" fmla="*/ 104 h 149"/>
                  <a:gd name="T34" fmla="*/ 16 w 290"/>
                  <a:gd name="T35" fmla="*/ 90 h 149"/>
                  <a:gd name="T36" fmla="*/ 31 w 290"/>
                  <a:gd name="T37" fmla="*/ 78 h 149"/>
                  <a:gd name="T38" fmla="*/ 46 w 290"/>
                  <a:gd name="T39" fmla="*/ 64 h 149"/>
                  <a:gd name="T40" fmla="*/ 61 w 290"/>
                  <a:gd name="T41" fmla="*/ 52 h 149"/>
                  <a:gd name="T42" fmla="*/ 77 w 290"/>
                  <a:gd name="T43" fmla="*/ 38 h 149"/>
                  <a:gd name="T44" fmla="*/ 91 w 290"/>
                  <a:gd name="T45" fmla="*/ 26 h 149"/>
                  <a:gd name="T46" fmla="*/ 106 w 290"/>
                  <a:gd name="T47" fmla="*/ 12 h 149"/>
                  <a:gd name="T48" fmla="*/ 120 w 290"/>
                  <a:gd name="T49" fmla="*/ 0 h 149"/>
                  <a:gd name="T50" fmla="*/ 136 w 290"/>
                  <a:gd name="T51" fmla="*/ 5 h 149"/>
                  <a:gd name="T52" fmla="*/ 156 w 290"/>
                  <a:gd name="T53" fmla="*/ 10 h 149"/>
                  <a:gd name="T54" fmla="*/ 177 w 290"/>
                  <a:gd name="T55" fmla="*/ 15 h 149"/>
                  <a:gd name="T56" fmla="*/ 200 w 290"/>
                  <a:gd name="T57" fmla="*/ 19 h 149"/>
                  <a:gd name="T58" fmla="*/ 224 w 290"/>
                  <a:gd name="T59" fmla="*/ 24 h 149"/>
                  <a:gd name="T60" fmla="*/ 246 w 290"/>
                  <a:gd name="T61" fmla="*/ 27 h 149"/>
                  <a:gd name="T62" fmla="*/ 269 w 290"/>
                  <a:gd name="T63" fmla="*/ 28 h 149"/>
                  <a:gd name="T64" fmla="*/ 290 w 290"/>
                  <a:gd name="T65" fmla="*/ 3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0" h="149">
                    <a:moveTo>
                      <a:pt x="290" y="30"/>
                    </a:moveTo>
                    <a:lnTo>
                      <a:pt x="275" y="45"/>
                    </a:lnTo>
                    <a:lnTo>
                      <a:pt x="261" y="59"/>
                    </a:lnTo>
                    <a:lnTo>
                      <a:pt x="246" y="74"/>
                    </a:lnTo>
                    <a:lnTo>
                      <a:pt x="233" y="89"/>
                    </a:lnTo>
                    <a:lnTo>
                      <a:pt x="219" y="104"/>
                    </a:lnTo>
                    <a:lnTo>
                      <a:pt x="204" y="119"/>
                    </a:lnTo>
                    <a:lnTo>
                      <a:pt x="190" y="134"/>
                    </a:lnTo>
                    <a:lnTo>
                      <a:pt x="175" y="149"/>
                    </a:lnTo>
                    <a:lnTo>
                      <a:pt x="159" y="147"/>
                    </a:lnTo>
                    <a:lnTo>
                      <a:pt x="142" y="146"/>
                    </a:lnTo>
                    <a:lnTo>
                      <a:pt x="124" y="145"/>
                    </a:lnTo>
                    <a:lnTo>
                      <a:pt x="104" y="141"/>
                    </a:lnTo>
                    <a:lnTo>
                      <a:pt x="82" y="136"/>
                    </a:lnTo>
                    <a:lnTo>
                      <a:pt x="58" y="129"/>
                    </a:lnTo>
                    <a:lnTo>
                      <a:pt x="31" y="118"/>
                    </a:lnTo>
                    <a:lnTo>
                      <a:pt x="0" y="104"/>
                    </a:lnTo>
                    <a:lnTo>
                      <a:pt x="16" y="90"/>
                    </a:lnTo>
                    <a:lnTo>
                      <a:pt x="31" y="78"/>
                    </a:lnTo>
                    <a:lnTo>
                      <a:pt x="46" y="64"/>
                    </a:lnTo>
                    <a:lnTo>
                      <a:pt x="61" y="52"/>
                    </a:lnTo>
                    <a:lnTo>
                      <a:pt x="77" y="38"/>
                    </a:lnTo>
                    <a:lnTo>
                      <a:pt x="91" y="26"/>
                    </a:lnTo>
                    <a:lnTo>
                      <a:pt x="106" y="12"/>
                    </a:lnTo>
                    <a:lnTo>
                      <a:pt x="120" y="0"/>
                    </a:lnTo>
                    <a:lnTo>
                      <a:pt x="136" y="5"/>
                    </a:lnTo>
                    <a:lnTo>
                      <a:pt x="156" y="10"/>
                    </a:lnTo>
                    <a:lnTo>
                      <a:pt x="177" y="15"/>
                    </a:lnTo>
                    <a:lnTo>
                      <a:pt x="200" y="19"/>
                    </a:lnTo>
                    <a:lnTo>
                      <a:pt x="224" y="24"/>
                    </a:lnTo>
                    <a:lnTo>
                      <a:pt x="246" y="27"/>
                    </a:lnTo>
                    <a:lnTo>
                      <a:pt x="269" y="28"/>
                    </a:lnTo>
                    <a:lnTo>
                      <a:pt x="290" y="30"/>
                    </a:lnTo>
                    <a:close/>
                  </a:path>
                </a:pathLst>
              </a:custGeom>
              <a:solidFill>
                <a:srgbClr val="1C3A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8" name="Freeform 346">
                <a:extLst>
                  <a:ext uri="{FF2B5EF4-FFF2-40B4-BE49-F238E27FC236}">
                    <a16:creationId xmlns:a16="http://schemas.microsoft.com/office/drawing/2014/main" id="{31B209C3-CD6F-69AD-6E49-1D4DE7220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40"/>
                <a:ext cx="91" cy="49"/>
              </a:xfrm>
              <a:custGeom>
                <a:avLst/>
                <a:gdLst>
                  <a:gd name="T0" fmla="*/ 273 w 273"/>
                  <a:gd name="T1" fmla="*/ 32 h 148"/>
                  <a:gd name="T2" fmla="*/ 258 w 273"/>
                  <a:gd name="T3" fmla="*/ 47 h 148"/>
                  <a:gd name="T4" fmla="*/ 244 w 273"/>
                  <a:gd name="T5" fmla="*/ 60 h 148"/>
                  <a:gd name="T6" fmla="*/ 229 w 273"/>
                  <a:gd name="T7" fmla="*/ 75 h 148"/>
                  <a:gd name="T8" fmla="*/ 215 w 273"/>
                  <a:gd name="T9" fmla="*/ 90 h 148"/>
                  <a:gd name="T10" fmla="*/ 199 w 273"/>
                  <a:gd name="T11" fmla="*/ 105 h 148"/>
                  <a:gd name="T12" fmla="*/ 184 w 273"/>
                  <a:gd name="T13" fmla="*/ 120 h 148"/>
                  <a:gd name="T14" fmla="*/ 170 w 273"/>
                  <a:gd name="T15" fmla="*/ 133 h 148"/>
                  <a:gd name="T16" fmla="*/ 156 w 273"/>
                  <a:gd name="T17" fmla="*/ 148 h 148"/>
                  <a:gd name="T18" fmla="*/ 141 w 273"/>
                  <a:gd name="T19" fmla="*/ 147 h 148"/>
                  <a:gd name="T20" fmla="*/ 127 w 273"/>
                  <a:gd name="T21" fmla="*/ 146 h 148"/>
                  <a:gd name="T22" fmla="*/ 111 w 273"/>
                  <a:gd name="T23" fmla="*/ 143 h 148"/>
                  <a:gd name="T24" fmla="*/ 94 w 273"/>
                  <a:gd name="T25" fmla="*/ 139 h 148"/>
                  <a:gd name="T26" fmla="*/ 75 w 273"/>
                  <a:gd name="T27" fmla="*/ 134 h 148"/>
                  <a:gd name="T28" fmla="*/ 54 w 273"/>
                  <a:gd name="T29" fmla="*/ 128 h 148"/>
                  <a:gd name="T30" fmla="*/ 29 w 273"/>
                  <a:gd name="T31" fmla="*/ 118 h 148"/>
                  <a:gd name="T32" fmla="*/ 0 w 273"/>
                  <a:gd name="T33" fmla="*/ 106 h 148"/>
                  <a:gd name="T34" fmla="*/ 15 w 273"/>
                  <a:gd name="T35" fmla="*/ 92 h 148"/>
                  <a:gd name="T36" fmla="*/ 29 w 273"/>
                  <a:gd name="T37" fmla="*/ 79 h 148"/>
                  <a:gd name="T38" fmla="*/ 45 w 273"/>
                  <a:gd name="T39" fmla="*/ 66 h 148"/>
                  <a:gd name="T40" fmla="*/ 60 w 273"/>
                  <a:gd name="T41" fmla="*/ 53 h 148"/>
                  <a:gd name="T42" fmla="*/ 74 w 273"/>
                  <a:gd name="T43" fmla="*/ 39 h 148"/>
                  <a:gd name="T44" fmla="*/ 89 w 273"/>
                  <a:gd name="T45" fmla="*/ 27 h 148"/>
                  <a:gd name="T46" fmla="*/ 102 w 273"/>
                  <a:gd name="T47" fmla="*/ 13 h 148"/>
                  <a:gd name="T48" fmla="*/ 116 w 273"/>
                  <a:gd name="T49" fmla="*/ 0 h 148"/>
                  <a:gd name="T50" fmla="*/ 131 w 273"/>
                  <a:gd name="T51" fmla="*/ 3 h 148"/>
                  <a:gd name="T52" fmla="*/ 149 w 273"/>
                  <a:gd name="T53" fmla="*/ 8 h 148"/>
                  <a:gd name="T54" fmla="*/ 169 w 273"/>
                  <a:gd name="T55" fmla="*/ 14 h 148"/>
                  <a:gd name="T56" fmla="*/ 191 w 273"/>
                  <a:gd name="T57" fmla="*/ 19 h 148"/>
                  <a:gd name="T58" fmla="*/ 212 w 273"/>
                  <a:gd name="T59" fmla="*/ 24 h 148"/>
                  <a:gd name="T60" fmla="*/ 234 w 273"/>
                  <a:gd name="T61" fmla="*/ 28 h 148"/>
                  <a:gd name="T62" fmla="*/ 254 w 273"/>
                  <a:gd name="T63" fmla="*/ 30 h 148"/>
                  <a:gd name="T64" fmla="*/ 273 w 273"/>
                  <a:gd name="T65" fmla="*/ 3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3" h="148">
                    <a:moveTo>
                      <a:pt x="273" y="32"/>
                    </a:moveTo>
                    <a:lnTo>
                      <a:pt x="258" y="47"/>
                    </a:lnTo>
                    <a:lnTo>
                      <a:pt x="244" y="60"/>
                    </a:lnTo>
                    <a:lnTo>
                      <a:pt x="229" y="75"/>
                    </a:lnTo>
                    <a:lnTo>
                      <a:pt x="215" y="90"/>
                    </a:lnTo>
                    <a:lnTo>
                      <a:pt x="199" y="105"/>
                    </a:lnTo>
                    <a:lnTo>
                      <a:pt x="184" y="120"/>
                    </a:lnTo>
                    <a:lnTo>
                      <a:pt x="170" y="133"/>
                    </a:lnTo>
                    <a:lnTo>
                      <a:pt x="156" y="148"/>
                    </a:lnTo>
                    <a:lnTo>
                      <a:pt x="141" y="147"/>
                    </a:lnTo>
                    <a:lnTo>
                      <a:pt x="127" y="146"/>
                    </a:lnTo>
                    <a:lnTo>
                      <a:pt x="111" y="143"/>
                    </a:lnTo>
                    <a:lnTo>
                      <a:pt x="94" y="139"/>
                    </a:lnTo>
                    <a:lnTo>
                      <a:pt x="75" y="134"/>
                    </a:lnTo>
                    <a:lnTo>
                      <a:pt x="54" y="128"/>
                    </a:lnTo>
                    <a:lnTo>
                      <a:pt x="29" y="118"/>
                    </a:lnTo>
                    <a:lnTo>
                      <a:pt x="0" y="106"/>
                    </a:lnTo>
                    <a:lnTo>
                      <a:pt x="15" y="92"/>
                    </a:lnTo>
                    <a:lnTo>
                      <a:pt x="29" y="79"/>
                    </a:lnTo>
                    <a:lnTo>
                      <a:pt x="45" y="66"/>
                    </a:lnTo>
                    <a:lnTo>
                      <a:pt x="60" y="53"/>
                    </a:lnTo>
                    <a:lnTo>
                      <a:pt x="74" y="39"/>
                    </a:lnTo>
                    <a:lnTo>
                      <a:pt x="89" y="27"/>
                    </a:lnTo>
                    <a:lnTo>
                      <a:pt x="102" y="13"/>
                    </a:lnTo>
                    <a:lnTo>
                      <a:pt x="116" y="0"/>
                    </a:lnTo>
                    <a:lnTo>
                      <a:pt x="131" y="3"/>
                    </a:lnTo>
                    <a:lnTo>
                      <a:pt x="149" y="8"/>
                    </a:lnTo>
                    <a:lnTo>
                      <a:pt x="169" y="14"/>
                    </a:lnTo>
                    <a:lnTo>
                      <a:pt x="191" y="19"/>
                    </a:lnTo>
                    <a:lnTo>
                      <a:pt x="212" y="24"/>
                    </a:lnTo>
                    <a:lnTo>
                      <a:pt x="234" y="28"/>
                    </a:lnTo>
                    <a:lnTo>
                      <a:pt x="254" y="30"/>
                    </a:lnTo>
                    <a:lnTo>
                      <a:pt x="273" y="32"/>
                    </a:lnTo>
                    <a:close/>
                  </a:path>
                </a:pathLst>
              </a:custGeom>
              <a:solidFill>
                <a:srgbClr val="0C3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899" name="Freeform 347">
                <a:extLst>
                  <a:ext uri="{FF2B5EF4-FFF2-40B4-BE49-F238E27FC236}">
                    <a16:creationId xmlns:a16="http://schemas.microsoft.com/office/drawing/2014/main" id="{DC6BDD39-BECB-3DB2-8FD6-B139DA93C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39"/>
                <a:ext cx="85" cy="49"/>
              </a:xfrm>
              <a:custGeom>
                <a:avLst/>
                <a:gdLst>
                  <a:gd name="T0" fmla="*/ 255 w 255"/>
                  <a:gd name="T1" fmla="*/ 34 h 148"/>
                  <a:gd name="T2" fmla="*/ 241 w 255"/>
                  <a:gd name="T3" fmla="*/ 47 h 148"/>
                  <a:gd name="T4" fmla="*/ 225 w 255"/>
                  <a:gd name="T5" fmla="*/ 62 h 148"/>
                  <a:gd name="T6" fmla="*/ 211 w 255"/>
                  <a:gd name="T7" fmla="*/ 76 h 148"/>
                  <a:gd name="T8" fmla="*/ 196 w 255"/>
                  <a:gd name="T9" fmla="*/ 91 h 148"/>
                  <a:gd name="T10" fmla="*/ 181 w 255"/>
                  <a:gd name="T11" fmla="*/ 104 h 148"/>
                  <a:gd name="T12" fmla="*/ 166 w 255"/>
                  <a:gd name="T13" fmla="*/ 119 h 148"/>
                  <a:gd name="T14" fmla="*/ 150 w 255"/>
                  <a:gd name="T15" fmla="*/ 133 h 148"/>
                  <a:gd name="T16" fmla="*/ 136 w 255"/>
                  <a:gd name="T17" fmla="*/ 148 h 148"/>
                  <a:gd name="T18" fmla="*/ 124 w 255"/>
                  <a:gd name="T19" fmla="*/ 146 h 148"/>
                  <a:gd name="T20" fmla="*/ 111 w 255"/>
                  <a:gd name="T21" fmla="*/ 144 h 148"/>
                  <a:gd name="T22" fmla="*/ 98 w 255"/>
                  <a:gd name="T23" fmla="*/ 141 h 148"/>
                  <a:gd name="T24" fmla="*/ 83 w 255"/>
                  <a:gd name="T25" fmla="*/ 138 h 148"/>
                  <a:gd name="T26" fmla="*/ 66 w 255"/>
                  <a:gd name="T27" fmla="*/ 133 h 148"/>
                  <a:gd name="T28" fmla="*/ 48 w 255"/>
                  <a:gd name="T29" fmla="*/ 127 h 148"/>
                  <a:gd name="T30" fmla="*/ 25 w 255"/>
                  <a:gd name="T31" fmla="*/ 119 h 148"/>
                  <a:gd name="T32" fmla="*/ 0 w 255"/>
                  <a:gd name="T33" fmla="*/ 108 h 148"/>
                  <a:gd name="T34" fmla="*/ 15 w 255"/>
                  <a:gd name="T35" fmla="*/ 94 h 148"/>
                  <a:gd name="T36" fmla="*/ 29 w 255"/>
                  <a:gd name="T37" fmla="*/ 81 h 148"/>
                  <a:gd name="T38" fmla="*/ 44 w 255"/>
                  <a:gd name="T39" fmla="*/ 67 h 148"/>
                  <a:gd name="T40" fmla="*/ 57 w 255"/>
                  <a:gd name="T41" fmla="*/ 54 h 148"/>
                  <a:gd name="T42" fmla="*/ 71 w 255"/>
                  <a:gd name="T43" fmla="*/ 41 h 148"/>
                  <a:gd name="T44" fmla="*/ 85 w 255"/>
                  <a:gd name="T45" fmla="*/ 28 h 148"/>
                  <a:gd name="T46" fmla="*/ 99 w 255"/>
                  <a:gd name="T47" fmla="*/ 14 h 148"/>
                  <a:gd name="T48" fmla="*/ 112 w 255"/>
                  <a:gd name="T49" fmla="*/ 0 h 148"/>
                  <a:gd name="T50" fmla="*/ 125 w 255"/>
                  <a:gd name="T51" fmla="*/ 4 h 148"/>
                  <a:gd name="T52" fmla="*/ 141 w 255"/>
                  <a:gd name="T53" fmla="*/ 9 h 148"/>
                  <a:gd name="T54" fmla="*/ 161 w 255"/>
                  <a:gd name="T55" fmla="*/ 15 h 148"/>
                  <a:gd name="T56" fmla="*/ 181 w 255"/>
                  <a:gd name="T57" fmla="*/ 20 h 148"/>
                  <a:gd name="T58" fmla="*/ 202 w 255"/>
                  <a:gd name="T59" fmla="*/ 25 h 148"/>
                  <a:gd name="T60" fmla="*/ 223 w 255"/>
                  <a:gd name="T61" fmla="*/ 30 h 148"/>
                  <a:gd name="T62" fmla="*/ 240 w 255"/>
                  <a:gd name="T63" fmla="*/ 32 h 148"/>
                  <a:gd name="T64" fmla="*/ 255 w 255"/>
                  <a:gd name="T65" fmla="*/ 3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5" h="148">
                    <a:moveTo>
                      <a:pt x="255" y="34"/>
                    </a:moveTo>
                    <a:lnTo>
                      <a:pt x="241" y="47"/>
                    </a:lnTo>
                    <a:lnTo>
                      <a:pt x="225" y="62"/>
                    </a:lnTo>
                    <a:lnTo>
                      <a:pt x="211" y="76"/>
                    </a:lnTo>
                    <a:lnTo>
                      <a:pt x="196" y="91"/>
                    </a:lnTo>
                    <a:lnTo>
                      <a:pt x="181" y="104"/>
                    </a:lnTo>
                    <a:lnTo>
                      <a:pt x="166" y="119"/>
                    </a:lnTo>
                    <a:lnTo>
                      <a:pt x="150" y="133"/>
                    </a:lnTo>
                    <a:lnTo>
                      <a:pt x="136" y="148"/>
                    </a:lnTo>
                    <a:lnTo>
                      <a:pt x="124" y="146"/>
                    </a:lnTo>
                    <a:lnTo>
                      <a:pt x="111" y="144"/>
                    </a:lnTo>
                    <a:lnTo>
                      <a:pt x="98" y="141"/>
                    </a:lnTo>
                    <a:lnTo>
                      <a:pt x="83" y="138"/>
                    </a:lnTo>
                    <a:lnTo>
                      <a:pt x="66" y="133"/>
                    </a:lnTo>
                    <a:lnTo>
                      <a:pt x="48" y="127"/>
                    </a:lnTo>
                    <a:lnTo>
                      <a:pt x="25" y="119"/>
                    </a:lnTo>
                    <a:lnTo>
                      <a:pt x="0" y="108"/>
                    </a:lnTo>
                    <a:lnTo>
                      <a:pt x="15" y="94"/>
                    </a:lnTo>
                    <a:lnTo>
                      <a:pt x="29" y="81"/>
                    </a:lnTo>
                    <a:lnTo>
                      <a:pt x="44" y="67"/>
                    </a:lnTo>
                    <a:lnTo>
                      <a:pt x="57" y="54"/>
                    </a:lnTo>
                    <a:lnTo>
                      <a:pt x="71" y="41"/>
                    </a:lnTo>
                    <a:lnTo>
                      <a:pt x="85" y="28"/>
                    </a:lnTo>
                    <a:lnTo>
                      <a:pt x="99" y="14"/>
                    </a:lnTo>
                    <a:lnTo>
                      <a:pt x="112" y="0"/>
                    </a:lnTo>
                    <a:lnTo>
                      <a:pt x="125" y="4"/>
                    </a:lnTo>
                    <a:lnTo>
                      <a:pt x="141" y="9"/>
                    </a:lnTo>
                    <a:lnTo>
                      <a:pt x="161" y="15"/>
                    </a:lnTo>
                    <a:lnTo>
                      <a:pt x="181" y="20"/>
                    </a:lnTo>
                    <a:lnTo>
                      <a:pt x="202" y="25"/>
                    </a:lnTo>
                    <a:lnTo>
                      <a:pt x="223" y="30"/>
                    </a:lnTo>
                    <a:lnTo>
                      <a:pt x="240" y="32"/>
                    </a:lnTo>
                    <a:lnTo>
                      <a:pt x="255" y="34"/>
                    </a:lnTo>
                    <a:close/>
                  </a:path>
                </a:pathLst>
              </a:custGeom>
              <a:solidFill>
                <a:srgbClr val="003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0" name="Freeform 348">
                <a:extLst>
                  <a:ext uri="{FF2B5EF4-FFF2-40B4-BE49-F238E27FC236}">
                    <a16:creationId xmlns:a16="http://schemas.microsoft.com/office/drawing/2014/main" id="{8148B650-825B-DC71-A29D-B5E5265DC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39"/>
                <a:ext cx="79" cy="48"/>
              </a:xfrm>
              <a:custGeom>
                <a:avLst/>
                <a:gdLst>
                  <a:gd name="T0" fmla="*/ 238 w 238"/>
                  <a:gd name="T1" fmla="*/ 35 h 146"/>
                  <a:gd name="T2" fmla="*/ 223 w 238"/>
                  <a:gd name="T3" fmla="*/ 48 h 146"/>
                  <a:gd name="T4" fmla="*/ 208 w 238"/>
                  <a:gd name="T5" fmla="*/ 62 h 146"/>
                  <a:gd name="T6" fmla="*/ 192 w 238"/>
                  <a:gd name="T7" fmla="*/ 77 h 146"/>
                  <a:gd name="T8" fmla="*/ 178 w 238"/>
                  <a:gd name="T9" fmla="*/ 90 h 146"/>
                  <a:gd name="T10" fmla="*/ 162 w 238"/>
                  <a:gd name="T11" fmla="*/ 104 h 146"/>
                  <a:gd name="T12" fmla="*/ 146 w 238"/>
                  <a:gd name="T13" fmla="*/ 118 h 146"/>
                  <a:gd name="T14" fmla="*/ 132 w 238"/>
                  <a:gd name="T15" fmla="*/ 132 h 146"/>
                  <a:gd name="T16" fmla="*/ 116 w 238"/>
                  <a:gd name="T17" fmla="*/ 146 h 146"/>
                  <a:gd name="T18" fmla="*/ 106 w 238"/>
                  <a:gd name="T19" fmla="*/ 145 h 146"/>
                  <a:gd name="T20" fmla="*/ 95 w 238"/>
                  <a:gd name="T21" fmla="*/ 142 h 146"/>
                  <a:gd name="T22" fmla="*/ 85 w 238"/>
                  <a:gd name="T23" fmla="*/ 140 h 146"/>
                  <a:gd name="T24" fmla="*/ 73 w 238"/>
                  <a:gd name="T25" fmla="*/ 136 h 146"/>
                  <a:gd name="T26" fmla="*/ 58 w 238"/>
                  <a:gd name="T27" fmla="*/ 132 h 146"/>
                  <a:gd name="T28" fmla="*/ 41 w 238"/>
                  <a:gd name="T29" fmla="*/ 126 h 146"/>
                  <a:gd name="T30" fmla="*/ 23 w 238"/>
                  <a:gd name="T31" fmla="*/ 119 h 146"/>
                  <a:gd name="T32" fmla="*/ 0 w 238"/>
                  <a:gd name="T33" fmla="*/ 109 h 146"/>
                  <a:gd name="T34" fmla="*/ 14 w 238"/>
                  <a:gd name="T35" fmla="*/ 95 h 146"/>
                  <a:gd name="T36" fmla="*/ 28 w 238"/>
                  <a:gd name="T37" fmla="*/ 82 h 146"/>
                  <a:gd name="T38" fmla="*/ 41 w 238"/>
                  <a:gd name="T39" fmla="*/ 68 h 146"/>
                  <a:gd name="T40" fmla="*/ 56 w 238"/>
                  <a:gd name="T41" fmla="*/ 55 h 146"/>
                  <a:gd name="T42" fmla="*/ 69 w 238"/>
                  <a:gd name="T43" fmla="*/ 41 h 146"/>
                  <a:gd name="T44" fmla="*/ 82 w 238"/>
                  <a:gd name="T45" fmla="*/ 27 h 146"/>
                  <a:gd name="T46" fmla="*/ 95 w 238"/>
                  <a:gd name="T47" fmla="*/ 14 h 146"/>
                  <a:gd name="T48" fmla="*/ 108 w 238"/>
                  <a:gd name="T49" fmla="*/ 0 h 146"/>
                  <a:gd name="T50" fmla="*/ 120 w 238"/>
                  <a:gd name="T51" fmla="*/ 4 h 146"/>
                  <a:gd name="T52" fmla="*/ 135 w 238"/>
                  <a:gd name="T53" fmla="*/ 8 h 146"/>
                  <a:gd name="T54" fmla="*/ 153 w 238"/>
                  <a:gd name="T55" fmla="*/ 14 h 146"/>
                  <a:gd name="T56" fmla="*/ 171 w 238"/>
                  <a:gd name="T57" fmla="*/ 20 h 146"/>
                  <a:gd name="T58" fmla="*/ 191 w 238"/>
                  <a:gd name="T59" fmla="*/ 25 h 146"/>
                  <a:gd name="T60" fmla="*/ 209 w 238"/>
                  <a:gd name="T61" fmla="*/ 30 h 146"/>
                  <a:gd name="T62" fmla="*/ 225 w 238"/>
                  <a:gd name="T63" fmla="*/ 33 h 146"/>
                  <a:gd name="T64" fmla="*/ 238 w 238"/>
                  <a:gd name="T65" fmla="*/ 3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8" h="146">
                    <a:moveTo>
                      <a:pt x="238" y="35"/>
                    </a:moveTo>
                    <a:lnTo>
                      <a:pt x="223" y="48"/>
                    </a:lnTo>
                    <a:lnTo>
                      <a:pt x="208" y="62"/>
                    </a:lnTo>
                    <a:lnTo>
                      <a:pt x="192" y="77"/>
                    </a:lnTo>
                    <a:lnTo>
                      <a:pt x="178" y="90"/>
                    </a:lnTo>
                    <a:lnTo>
                      <a:pt x="162" y="104"/>
                    </a:lnTo>
                    <a:lnTo>
                      <a:pt x="146" y="118"/>
                    </a:lnTo>
                    <a:lnTo>
                      <a:pt x="132" y="132"/>
                    </a:lnTo>
                    <a:lnTo>
                      <a:pt x="116" y="146"/>
                    </a:lnTo>
                    <a:lnTo>
                      <a:pt x="106" y="145"/>
                    </a:lnTo>
                    <a:lnTo>
                      <a:pt x="95" y="142"/>
                    </a:lnTo>
                    <a:lnTo>
                      <a:pt x="85" y="140"/>
                    </a:lnTo>
                    <a:lnTo>
                      <a:pt x="73" y="136"/>
                    </a:lnTo>
                    <a:lnTo>
                      <a:pt x="58" y="132"/>
                    </a:lnTo>
                    <a:lnTo>
                      <a:pt x="41" y="126"/>
                    </a:lnTo>
                    <a:lnTo>
                      <a:pt x="23" y="119"/>
                    </a:lnTo>
                    <a:lnTo>
                      <a:pt x="0" y="109"/>
                    </a:lnTo>
                    <a:lnTo>
                      <a:pt x="14" y="95"/>
                    </a:lnTo>
                    <a:lnTo>
                      <a:pt x="28" y="82"/>
                    </a:lnTo>
                    <a:lnTo>
                      <a:pt x="41" y="68"/>
                    </a:lnTo>
                    <a:lnTo>
                      <a:pt x="56" y="55"/>
                    </a:lnTo>
                    <a:lnTo>
                      <a:pt x="69" y="41"/>
                    </a:lnTo>
                    <a:lnTo>
                      <a:pt x="82" y="27"/>
                    </a:lnTo>
                    <a:lnTo>
                      <a:pt x="95" y="14"/>
                    </a:lnTo>
                    <a:lnTo>
                      <a:pt x="108" y="0"/>
                    </a:lnTo>
                    <a:lnTo>
                      <a:pt x="120" y="4"/>
                    </a:lnTo>
                    <a:lnTo>
                      <a:pt x="135" y="8"/>
                    </a:lnTo>
                    <a:lnTo>
                      <a:pt x="153" y="14"/>
                    </a:lnTo>
                    <a:lnTo>
                      <a:pt x="171" y="20"/>
                    </a:lnTo>
                    <a:lnTo>
                      <a:pt x="191" y="25"/>
                    </a:lnTo>
                    <a:lnTo>
                      <a:pt x="209" y="30"/>
                    </a:lnTo>
                    <a:lnTo>
                      <a:pt x="225" y="33"/>
                    </a:lnTo>
                    <a:lnTo>
                      <a:pt x="238" y="35"/>
                    </a:lnTo>
                    <a:close/>
                  </a:path>
                </a:pathLst>
              </a:custGeom>
              <a:solidFill>
                <a:srgbClr val="003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1" name="Freeform 349">
                <a:extLst>
                  <a:ext uri="{FF2B5EF4-FFF2-40B4-BE49-F238E27FC236}">
                    <a16:creationId xmlns:a16="http://schemas.microsoft.com/office/drawing/2014/main" id="{B8AF73C5-A25D-38A8-0D93-202232C78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38"/>
                <a:ext cx="73" cy="49"/>
              </a:xfrm>
              <a:custGeom>
                <a:avLst/>
                <a:gdLst>
                  <a:gd name="T0" fmla="*/ 221 w 221"/>
                  <a:gd name="T1" fmla="*/ 37 h 146"/>
                  <a:gd name="T2" fmla="*/ 205 w 221"/>
                  <a:gd name="T3" fmla="*/ 50 h 146"/>
                  <a:gd name="T4" fmla="*/ 190 w 221"/>
                  <a:gd name="T5" fmla="*/ 64 h 146"/>
                  <a:gd name="T6" fmla="*/ 174 w 221"/>
                  <a:gd name="T7" fmla="*/ 78 h 146"/>
                  <a:gd name="T8" fmla="*/ 159 w 221"/>
                  <a:gd name="T9" fmla="*/ 91 h 146"/>
                  <a:gd name="T10" fmla="*/ 144 w 221"/>
                  <a:gd name="T11" fmla="*/ 105 h 146"/>
                  <a:gd name="T12" fmla="*/ 128 w 221"/>
                  <a:gd name="T13" fmla="*/ 118 h 146"/>
                  <a:gd name="T14" fmla="*/ 112 w 221"/>
                  <a:gd name="T15" fmla="*/ 132 h 146"/>
                  <a:gd name="T16" fmla="*/ 96 w 221"/>
                  <a:gd name="T17" fmla="*/ 146 h 146"/>
                  <a:gd name="T18" fmla="*/ 89 w 221"/>
                  <a:gd name="T19" fmla="*/ 144 h 146"/>
                  <a:gd name="T20" fmla="*/ 81 w 221"/>
                  <a:gd name="T21" fmla="*/ 142 h 146"/>
                  <a:gd name="T22" fmla="*/ 71 w 221"/>
                  <a:gd name="T23" fmla="*/ 139 h 146"/>
                  <a:gd name="T24" fmla="*/ 62 w 221"/>
                  <a:gd name="T25" fmla="*/ 136 h 146"/>
                  <a:gd name="T26" fmla="*/ 50 w 221"/>
                  <a:gd name="T27" fmla="*/ 131 h 146"/>
                  <a:gd name="T28" fmla="*/ 36 w 221"/>
                  <a:gd name="T29" fmla="*/ 126 h 146"/>
                  <a:gd name="T30" fmla="*/ 20 w 221"/>
                  <a:gd name="T31" fmla="*/ 120 h 146"/>
                  <a:gd name="T32" fmla="*/ 0 w 221"/>
                  <a:gd name="T33" fmla="*/ 111 h 146"/>
                  <a:gd name="T34" fmla="*/ 14 w 221"/>
                  <a:gd name="T35" fmla="*/ 97 h 146"/>
                  <a:gd name="T36" fmla="*/ 27 w 221"/>
                  <a:gd name="T37" fmla="*/ 83 h 146"/>
                  <a:gd name="T38" fmla="*/ 40 w 221"/>
                  <a:gd name="T39" fmla="*/ 69 h 146"/>
                  <a:gd name="T40" fmla="*/ 53 w 221"/>
                  <a:gd name="T41" fmla="*/ 55 h 146"/>
                  <a:gd name="T42" fmla="*/ 66 w 221"/>
                  <a:gd name="T43" fmla="*/ 42 h 146"/>
                  <a:gd name="T44" fmla="*/ 79 w 221"/>
                  <a:gd name="T45" fmla="*/ 27 h 146"/>
                  <a:gd name="T46" fmla="*/ 92 w 221"/>
                  <a:gd name="T47" fmla="*/ 13 h 146"/>
                  <a:gd name="T48" fmla="*/ 104 w 221"/>
                  <a:gd name="T49" fmla="*/ 0 h 146"/>
                  <a:gd name="T50" fmla="*/ 113 w 221"/>
                  <a:gd name="T51" fmla="*/ 2 h 146"/>
                  <a:gd name="T52" fmla="*/ 128 w 221"/>
                  <a:gd name="T53" fmla="*/ 7 h 146"/>
                  <a:gd name="T54" fmla="*/ 144 w 221"/>
                  <a:gd name="T55" fmla="*/ 13 h 146"/>
                  <a:gd name="T56" fmla="*/ 162 w 221"/>
                  <a:gd name="T57" fmla="*/ 19 h 146"/>
                  <a:gd name="T58" fmla="*/ 181 w 221"/>
                  <a:gd name="T59" fmla="*/ 27 h 146"/>
                  <a:gd name="T60" fmla="*/ 198 w 221"/>
                  <a:gd name="T61" fmla="*/ 32 h 146"/>
                  <a:gd name="T62" fmla="*/ 211 w 221"/>
                  <a:gd name="T63" fmla="*/ 35 h 146"/>
                  <a:gd name="T64" fmla="*/ 221 w 221"/>
                  <a:gd name="T65" fmla="*/ 3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1" h="146">
                    <a:moveTo>
                      <a:pt x="221" y="37"/>
                    </a:moveTo>
                    <a:lnTo>
                      <a:pt x="205" y="50"/>
                    </a:lnTo>
                    <a:lnTo>
                      <a:pt x="190" y="64"/>
                    </a:lnTo>
                    <a:lnTo>
                      <a:pt x="174" y="78"/>
                    </a:lnTo>
                    <a:lnTo>
                      <a:pt x="159" y="91"/>
                    </a:lnTo>
                    <a:lnTo>
                      <a:pt x="144" y="105"/>
                    </a:lnTo>
                    <a:lnTo>
                      <a:pt x="128" y="118"/>
                    </a:lnTo>
                    <a:lnTo>
                      <a:pt x="112" y="132"/>
                    </a:lnTo>
                    <a:lnTo>
                      <a:pt x="96" y="146"/>
                    </a:lnTo>
                    <a:lnTo>
                      <a:pt x="89" y="144"/>
                    </a:lnTo>
                    <a:lnTo>
                      <a:pt x="81" y="142"/>
                    </a:lnTo>
                    <a:lnTo>
                      <a:pt x="71" y="139"/>
                    </a:lnTo>
                    <a:lnTo>
                      <a:pt x="62" y="136"/>
                    </a:lnTo>
                    <a:lnTo>
                      <a:pt x="50" y="131"/>
                    </a:lnTo>
                    <a:lnTo>
                      <a:pt x="36" y="126"/>
                    </a:lnTo>
                    <a:lnTo>
                      <a:pt x="20" y="120"/>
                    </a:lnTo>
                    <a:lnTo>
                      <a:pt x="0" y="111"/>
                    </a:lnTo>
                    <a:lnTo>
                      <a:pt x="14" y="97"/>
                    </a:lnTo>
                    <a:lnTo>
                      <a:pt x="27" y="83"/>
                    </a:lnTo>
                    <a:lnTo>
                      <a:pt x="40" y="69"/>
                    </a:lnTo>
                    <a:lnTo>
                      <a:pt x="53" y="55"/>
                    </a:lnTo>
                    <a:lnTo>
                      <a:pt x="66" y="42"/>
                    </a:lnTo>
                    <a:lnTo>
                      <a:pt x="79" y="27"/>
                    </a:lnTo>
                    <a:lnTo>
                      <a:pt x="92" y="13"/>
                    </a:lnTo>
                    <a:lnTo>
                      <a:pt x="104" y="0"/>
                    </a:lnTo>
                    <a:lnTo>
                      <a:pt x="113" y="2"/>
                    </a:lnTo>
                    <a:lnTo>
                      <a:pt x="128" y="7"/>
                    </a:lnTo>
                    <a:lnTo>
                      <a:pt x="144" y="13"/>
                    </a:lnTo>
                    <a:lnTo>
                      <a:pt x="162" y="19"/>
                    </a:lnTo>
                    <a:lnTo>
                      <a:pt x="181" y="27"/>
                    </a:lnTo>
                    <a:lnTo>
                      <a:pt x="198" y="32"/>
                    </a:lnTo>
                    <a:lnTo>
                      <a:pt x="211" y="35"/>
                    </a:lnTo>
                    <a:lnTo>
                      <a:pt x="221" y="37"/>
                    </a:lnTo>
                    <a:close/>
                  </a:path>
                </a:pathLst>
              </a:custGeom>
              <a:solidFill>
                <a:srgbClr val="003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2" name="Freeform 350">
                <a:extLst>
                  <a:ext uri="{FF2B5EF4-FFF2-40B4-BE49-F238E27FC236}">
                    <a16:creationId xmlns:a16="http://schemas.microsoft.com/office/drawing/2014/main" id="{589D698D-EFD3-CDC9-FDB4-DD5D941B7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2437"/>
                <a:ext cx="68" cy="48"/>
              </a:xfrm>
              <a:custGeom>
                <a:avLst/>
                <a:gdLst>
                  <a:gd name="T0" fmla="*/ 204 w 204"/>
                  <a:gd name="T1" fmla="*/ 39 h 144"/>
                  <a:gd name="T2" fmla="*/ 79 w 204"/>
                  <a:gd name="T3" fmla="*/ 144 h 144"/>
                  <a:gd name="T4" fmla="*/ 73 w 204"/>
                  <a:gd name="T5" fmla="*/ 143 h 144"/>
                  <a:gd name="T6" fmla="*/ 66 w 204"/>
                  <a:gd name="T7" fmla="*/ 140 h 144"/>
                  <a:gd name="T8" fmla="*/ 60 w 204"/>
                  <a:gd name="T9" fmla="*/ 138 h 144"/>
                  <a:gd name="T10" fmla="*/ 52 w 204"/>
                  <a:gd name="T11" fmla="*/ 135 h 144"/>
                  <a:gd name="T12" fmla="*/ 41 w 204"/>
                  <a:gd name="T13" fmla="*/ 130 h 144"/>
                  <a:gd name="T14" fmla="*/ 31 w 204"/>
                  <a:gd name="T15" fmla="*/ 125 h 144"/>
                  <a:gd name="T16" fmla="*/ 16 w 204"/>
                  <a:gd name="T17" fmla="*/ 120 h 144"/>
                  <a:gd name="T18" fmla="*/ 0 w 204"/>
                  <a:gd name="T19" fmla="*/ 113 h 144"/>
                  <a:gd name="T20" fmla="*/ 100 w 204"/>
                  <a:gd name="T21" fmla="*/ 0 h 144"/>
                  <a:gd name="T22" fmla="*/ 108 w 204"/>
                  <a:gd name="T23" fmla="*/ 3 h 144"/>
                  <a:gd name="T24" fmla="*/ 120 w 204"/>
                  <a:gd name="T25" fmla="*/ 8 h 144"/>
                  <a:gd name="T26" fmla="*/ 136 w 204"/>
                  <a:gd name="T27" fmla="*/ 14 h 144"/>
                  <a:gd name="T28" fmla="*/ 153 w 204"/>
                  <a:gd name="T29" fmla="*/ 20 h 144"/>
                  <a:gd name="T30" fmla="*/ 170 w 204"/>
                  <a:gd name="T31" fmla="*/ 28 h 144"/>
                  <a:gd name="T32" fmla="*/ 186 w 204"/>
                  <a:gd name="T33" fmla="*/ 33 h 144"/>
                  <a:gd name="T34" fmla="*/ 198 w 204"/>
                  <a:gd name="T35" fmla="*/ 37 h 144"/>
                  <a:gd name="T36" fmla="*/ 204 w 204"/>
                  <a:gd name="T37" fmla="*/ 3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4" h="144">
                    <a:moveTo>
                      <a:pt x="204" y="39"/>
                    </a:moveTo>
                    <a:lnTo>
                      <a:pt x="79" y="144"/>
                    </a:lnTo>
                    <a:lnTo>
                      <a:pt x="73" y="143"/>
                    </a:lnTo>
                    <a:lnTo>
                      <a:pt x="66" y="140"/>
                    </a:lnTo>
                    <a:lnTo>
                      <a:pt x="60" y="138"/>
                    </a:lnTo>
                    <a:lnTo>
                      <a:pt x="52" y="135"/>
                    </a:lnTo>
                    <a:lnTo>
                      <a:pt x="41" y="130"/>
                    </a:lnTo>
                    <a:lnTo>
                      <a:pt x="31" y="125"/>
                    </a:lnTo>
                    <a:lnTo>
                      <a:pt x="16" y="120"/>
                    </a:lnTo>
                    <a:lnTo>
                      <a:pt x="0" y="113"/>
                    </a:lnTo>
                    <a:lnTo>
                      <a:pt x="100" y="0"/>
                    </a:lnTo>
                    <a:lnTo>
                      <a:pt x="108" y="3"/>
                    </a:lnTo>
                    <a:lnTo>
                      <a:pt x="120" y="8"/>
                    </a:lnTo>
                    <a:lnTo>
                      <a:pt x="136" y="14"/>
                    </a:lnTo>
                    <a:lnTo>
                      <a:pt x="153" y="20"/>
                    </a:lnTo>
                    <a:lnTo>
                      <a:pt x="170" y="28"/>
                    </a:lnTo>
                    <a:lnTo>
                      <a:pt x="186" y="33"/>
                    </a:lnTo>
                    <a:lnTo>
                      <a:pt x="198" y="37"/>
                    </a:lnTo>
                    <a:lnTo>
                      <a:pt x="204" y="39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3" name="Freeform 351">
                <a:extLst>
                  <a:ext uri="{FF2B5EF4-FFF2-40B4-BE49-F238E27FC236}">
                    <a16:creationId xmlns:a16="http://schemas.microsoft.com/office/drawing/2014/main" id="{E93381BE-2F0B-F3B9-39E0-BDEBEBA38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9" y="1815"/>
                <a:ext cx="82" cy="596"/>
              </a:xfrm>
              <a:custGeom>
                <a:avLst/>
                <a:gdLst>
                  <a:gd name="T0" fmla="*/ 0 w 245"/>
                  <a:gd name="T1" fmla="*/ 77 h 1789"/>
                  <a:gd name="T2" fmla="*/ 31 w 245"/>
                  <a:gd name="T3" fmla="*/ 235 h 1789"/>
                  <a:gd name="T4" fmla="*/ 60 w 245"/>
                  <a:gd name="T5" fmla="*/ 412 h 1789"/>
                  <a:gd name="T6" fmla="*/ 88 w 245"/>
                  <a:gd name="T7" fmla="*/ 608 h 1789"/>
                  <a:gd name="T8" fmla="*/ 114 w 245"/>
                  <a:gd name="T9" fmla="*/ 818 h 1789"/>
                  <a:gd name="T10" fmla="*/ 136 w 245"/>
                  <a:gd name="T11" fmla="*/ 1041 h 1789"/>
                  <a:gd name="T12" fmla="*/ 156 w 245"/>
                  <a:gd name="T13" fmla="*/ 1274 h 1789"/>
                  <a:gd name="T14" fmla="*/ 172 w 245"/>
                  <a:gd name="T15" fmla="*/ 1515 h 1789"/>
                  <a:gd name="T16" fmla="*/ 184 w 245"/>
                  <a:gd name="T17" fmla="*/ 1761 h 1789"/>
                  <a:gd name="T18" fmla="*/ 245 w 245"/>
                  <a:gd name="T19" fmla="*/ 1789 h 1789"/>
                  <a:gd name="T20" fmla="*/ 244 w 245"/>
                  <a:gd name="T21" fmla="*/ 1674 h 1789"/>
                  <a:gd name="T22" fmla="*/ 240 w 245"/>
                  <a:gd name="T23" fmla="*/ 1560 h 1789"/>
                  <a:gd name="T24" fmla="*/ 235 w 245"/>
                  <a:gd name="T25" fmla="*/ 1448 h 1789"/>
                  <a:gd name="T26" fmla="*/ 227 w 245"/>
                  <a:gd name="T27" fmla="*/ 1335 h 1789"/>
                  <a:gd name="T28" fmla="*/ 218 w 245"/>
                  <a:gd name="T29" fmla="*/ 1224 h 1789"/>
                  <a:gd name="T30" fmla="*/ 206 w 245"/>
                  <a:gd name="T31" fmla="*/ 1112 h 1789"/>
                  <a:gd name="T32" fmla="*/ 193 w 245"/>
                  <a:gd name="T33" fmla="*/ 1001 h 1789"/>
                  <a:gd name="T34" fmla="*/ 178 w 245"/>
                  <a:gd name="T35" fmla="*/ 891 h 1789"/>
                  <a:gd name="T36" fmla="*/ 163 w 245"/>
                  <a:gd name="T37" fmla="*/ 781 h 1789"/>
                  <a:gd name="T38" fmla="*/ 146 w 245"/>
                  <a:gd name="T39" fmla="*/ 669 h 1789"/>
                  <a:gd name="T40" fmla="*/ 127 w 245"/>
                  <a:gd name="T41" fmla="*/ 559 h 1789"/>
                  <a:gd name="T42" fmla="*/ 107 w 245"/>
                  <a:gd name="T43" fmla="*/ 448 h 1789"/>
                  <a:gd name="T44" fmla="*/ 88 w 245"/>
                  <a:gd name="T45" fmla="*/ 337 h 1789"/>
                  <a:gd name="T46" fmla="*/ 67 w 245"/>
                  <a:gd name="T47" fmla="*/ 225 h 1789"/>
                  <a:gd name="T48" fmla="*/ 46 w 245"/>
                  <a:gd name="T49" fmla="*/ 113 h 1789"/>
                  <a:gd name="T50" fmla="*/ 25 w 245"/>
                  <a:gd name="T51" fmla="*/ 0 h 1789"/>
                  <a:gd name="T52" fmla="*/ 0 w 245"/>
                  <a:gd name="T53" fmla="*/ 77 h 1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5" h="1789">
                    <a:moveTo>
                      <a:pt x="0" y="77"/>
                    </a:moveTo>
                    <a:lnTo>
                      <a:pt x="31" y="235"/>
                    </a:lnTo>
                    <a:lnTo>
                      <a:pt x="60" y="412"/>
                    </a:lnTo>
                    <a:lnTo>
                      <a:pt x="88" y="608"/>
                    </a:lnTo>
                    <a:lnTo>
                      <a:pt x="114" y="818"/>
                    </a:lnTo>
                    <a:lnTo>
                      <a:pt x="136" y="1041"/>
                    </a:lnTo>
                    <a:lnTo>
                      <a:pt x="156" y="1274"/>
                    </a:lnTo>
                    <a:lnTo>
                      <a:pt x="172" y="1515"/>
                    </a:lnTo>
                    <a:lnTo>
                      <a:pt x="184" y="1761"/>
                    </a:lnTo>
                    <a:lnTo>
                      <a:pt x="245" y="1789"/>
                    </a:lnTo>
                    <a:lnTo>
                      <a:pt x="244" y="1674"/>
                    </a:lnTo>
                    <a:lnTo>
                      <a:pt x="240" y="1560"/>
                    </a:lnTo>
                    <a:lnTo>
                      <a:pt x="235" y="1448"/>
                    </a:lnTo>
                    <a:lnTo>
                      <a:pt x="227" y="1335"/>
                    </a:lnTo>
                    <a:lnTo>
                      <a:pt x="218" y="1224"/>
                    </a:lnTo>
                    <a:lnTo>
                      <a:pt x="206" y="1112"/>
                    </a:lnTo>
                    <a:lnTo>
                      <a:pt x="193" y="1001"/>
                    </a:lnTo>
                    <a:lnTo>
                      <a:pt x="178" y="891"/>
                    </a:lnTo>
                    <a:lnTo>
                      <a:pt x="163" y="781"/>
                    </a:lnTo>
                    <a:lnTo>
                      <a:pt x="146" y="669"/>
                    </a:lnTo>
                    <a:lnTo>
                      <a:pt x="127" y="559"/>
                    </a:lnTo>
                    <a:lnTo>
                      <a:pt x="107" y="448"/>
                    </a:lnTo>
                    <a:lnTo>
                      <a:pt x="88" y="337"/>
                    </a:lnTo>
                    <a:lnTo>
                      <a:pt x="67" y="225"/>
                    </a:lnTo>
                    <a:lnTo>
                      <a:pt x="46" y="113"/>
                    </a:lnTo>
                    <a:lnTo>
                      <a:pt x="25" y="0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4" name="Freeform 352">
                <a:extLst>
                  <a:ext uri="{FF2B5EF4-FFF2-40B4-BE49-F238E27FC236}">
                    <a16:creationId xmlns:a16="http://schemas.microsoft.com/office/drawing/2014/main" id="{BBC9903A-1BEB-79E2-D6C6-B02F32ECA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7" y="1785"/>
                <a:ext cx="90" cy="638"/>
              </a:xfrm>
              <a:custGeom>
                <a:avLst/>
                <a:gdLst>
                  <a:gd name="T0" fmla="*/ 0 w 271"/>
                  <a:gd name="T1" fmla="*/ 14 h 1913"/>
                  <a:gd name="T2" fmla="*/ 29 w 271"/>
                  <a:gd name="T3" fmla="*/ 135 h 1913"/>
                  <a:gd name="T4" fmla="*/ 54 w 271"/>
                  <a:gd name="T5" fmla="*/ 254 h 1913"/>
                  <a:gd name="T6" fmla="*/ 79 w 271"/>
                  <a:gd name="T7" fmla="*/ 371 h 1913"/>
                  <a:gd name="T8" fmla="*/ 101 w 271"/>
                  <a:gd name="T9" fmla="*/ 489 h 1913"/>
                  <a:gd name="T10" fmla="*/ 121 w 271"/>
                  <a:gd name="T11" fmla="*/ 604 h 1913"/>
                  <a:gd name="T12" fmla="*/ 139 w 271"/>
                  <a:gd name="T13" fmla="*/ 719 h 1913"/>
                  <a:gd name="T14" fmla="*/ 156 w 271"/>
                  <a:gd name="T15" fmla="*/ 833 h 1913"/>
                  <a:gd name="T16" fmla="*/ 171 w 271"/>
                  <a:gd name="T17" fmla="*/ 948 h 1913"/>
                  <a:gd name="T18" fmla="*/ 184 w 271"/>
                  <a:gd name="T19" fmla="*/ 1062 h 1913"/>
                  <a:gd name="T20" fmla="*/ 196 w 271"/>
                  <a:gd name="T21" fmla="*/ 1175 h 1913"/>
                  <a:gd name="T22" fmla="*/ 206 w 271"/>
                  <a:gd name="T23" fmla="*/ 1290 h 1913"/>
                  <a:gd name="T24" fmla="*/ 214 w 271"/>
                  <a:gd name="T25" fmla="*/ 1407 h 1913"/>
                  <a:gd name="T26" fmla="*/ 222 w 271"/>
                  <a:gd name="T27" fmla="*/ 1523 h 1913"/>
                  <a:gd name="T28" fmla="*/ 227 w 271"/>
                  <a:gd name="T29" fmla="*/ 1641 h 1913"/>
                  <a:gd name="T30" fmla="*/ 231 w 271"/>
                  <a:gd name="T31" fmla="*/ 1759 h 1913"/>
                  <a:gd name="T32" fmla="*/ 235 w 271"/>
                  <a:gd name="T33" fmla="*/ 1879 h 1913"/>
                  <a:gd name="T34" fmla="*/ 271 w 271"/>
                  <a:gd name="T35" fmla="*/ 1913 h 1913"/>
                  <a:gd name="T36" fmla="*/ 269 w 271"/>
                  <a:gd name="T37" fmla="*/ 1794 h 1913"/>
                  <a:gd name="T38" fmla="*/ 265 w 271"/>
                  <a:gd name="T39" fmla="*/ 1677 h 1913"/>
                  <a:gd name="T40" fmla="*/ 260 w 271"/>
                  <a:gd name="T41" fmla="*/ 1558 h 1913"/>
                  <a:gd name="T42" fmla="*/ 252 w 271"/>
                  <a:gd name="T43" fmla="*/ 1439 h 1913"/>
                  <a:gd name="T44" fmla="*/ 243 w 271"/>
                  <a:gd name="T45" fmla="*/ 1320 h 1913"/>
                  <a:gd name="T46" fmla="*/ 232 w 271"/>
                  <a:gd name="T47" fmla="*/ 1200 h 1913"/>
                  <a:gd name="T48" fmla="*/ 221 w 271"/>
                  <a:gd name="T49" fmla="*/ 1081 h 1913"/>
                  <a:gd name="T50" fmla="*/ 206 w 271"/>
                  <a:gd name="T51" fmla="*/ 961 h 1913"/>
                  <a:gd name="T52" fmla="*/ 190 w 271"/>
                  <a:gd name="T53" fmla="*/ 843 h 1913"/>
                  <a:gd name="T54" fmla="*/ 173 w 271"/>
                  <a:gd name="T55" fmla="*/ 723 h 1913"/>
                  <a:gd name="T56" fmla="*/ 155 w 271"/>
                  <a:gd name="T57" fmla="*/ 603 h 1913"/>
                  <a:gd name="T58" fmla="*/ 134 w 271"/>
                  <a:gd name="T59" fmla="*/ 483 h 1913"/>
                  <a:gd name="T60" fmla="*/ 112 w 271"/>
                  <a:gd name="T61" fmla="*/ 363 h 1913"/>
                  <a:gd name="T62" fmla="*/ 88 w 271"/>
                  <a:gd name="T63" fmla="*/ 241 h 1913"/>
                  <a:gd name="T64" fmla="*/ 63 w 271"/>
                  <a:gd name="T65" fmla="*/ 121 h 1913"/>
                  <a:gd name="T66" fmla="*/ 37 w 271"/>
                  <a:gd name="T67" fmla="*/ 0 h 1913"/>
                  <a:gd name="T68" fmla="*/ 0 w 271"/>
                  <a:gd name="T69" fmla="*/ 14 h 1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1" h="1913">
                    <a:moveTo>
                      <a:pt x="0" y="14"/>
                    </a:moveTo>
                    <a:lnTo>
                      <a:pt x="29" y="135"/>
                    </a:lnTo>
                    <a:lnTo>
                      <a:pt x="54" y="254"/>
                    </a:lnTo>
                    <a:lnTo>
                      <a:pt x="79" y="371"/>
                    </a:lnTo>
                    <a:lnTo>
                      <a:pt x="101" y="489"/>
                    </a:lnTo>
                    <a:lnTo>
                      <a:pt x="121" y="604"/>
                    </a:lnTo>
                    <a:lnTo>
                      <a:pt x="139" y="719"/>
                    </a:lnTo>
                    <a:lnTo>
                      <a:pt x="156" y="833"/>
                    </a:lnTo>
                    <a:lnTo>
                      <a:pt x="171" y="948"/>
                    </a:lnTo>
                    <a:lnTo>
                      <a:pt x="184" y="1062"/>
                    </a:lnTo>
                    <a:lnTo>
                      <a:pt x="196" y="1175"/>
                    </a:lnTo>
                    <a:lnTo>
                      <a:pt x="206" y="1290"/>
                    </a:lnTo>
                    <a:lnTo>
                      <a:pt x="214" y="1407"/>
                    </a:lnTo>
                    <a:lnTo>
                      <a:pt x="222" y="1523"/>
                    </a:lnTo>
                    <a:lnTo>
                      <a:pt x="227" y="1641"/>
                    </a:lnTo>
                    <a:lnTo>
                      <a:pt x="231" y="1759"/>
                    </a:lnTo>
                    <a:lnTo>
                      <a:pt x="235" y="1879"/>
                    </a:lnTo>
                    <a:lnTo>
                      <a:pt x="271" y="1913"/>
                    </a:lnTo>
                    <a:lnTo>
                      <a:pt x="269" y="1794"/>
                    </a:lnTo>
                    <a:lnTo>
                      <a:pt x="265" y="1677"/>
                    </a:lnTo>
                    <a:lnTo>
                      <a:pt x="260" y="1558"/>
                    </a:lnTo>
                    <a:lnTo>
                      <a:pt x="252" y="1439"/>
                    </a:lnTo>
                    <a:lnTo>
                      <a:pt x="243" y="1320"/>
                    </a:lnTo>
                    <a:lnTo>
                      <a:pt x="232" y="1200"/>
                    </a:lnTo>
                    <a:lnTo>
                      <a:pt x="221" y="1081"/>
                    </a:lnTo>
                    <a:lnTo>
                      <a:pt x="206" y="961"/>
                    </a:lnTo>
                    <a:lnTo>
                      <a:pt x="190" y="843"/>
                    </a:lnTo>
                    <a:lnTo>
                      <a:pt x="173" y="723"/>
                    </a:lnTo>
                    <a:lnTo>
                      <a:pt x="155" y="603"/>
                    </a:lnTo>
                    <a:lnTo>
                      <a:pt x="134" y="483"/>
                    </a:lnTo>
                    <a:lnTo>
                      <a:pt x="112" y="363"/>
                    </a:lnTo>
                    <a:lnTo>
                      <a:pt x="88" y="241"/>
                    </a:lnTo>
                    <a:lnTo>
                      <a:pt x="63" y="121"/>
                    </a:lnTo>
                    <a:lnTo>
                      <a:pt x="37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5" name="Freeform 353">
                <a:extLst>
                  <a:ext uri="{FF2B5EF4-FFF2-40B4-BE49-F238E27FC236}">
                    <a16:creationId xmlns:a16="http://schemas.microsoft.com/office/drawing/2014/main" id="{B3E9CCA3-4357-CA8F-9DE2-6AE43014B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" y="1786"/>
                <a:ext cx="89" cy="635"/>
              </a:xfrm>
              <a:custGeom>
                <a:avLst/>
                <a:gdLst>
                  <a:gd name="T0" fmla="*/ 0 w 268"/>
                  <a:gd name="T1" fmla="*/ 13 h 1905"/>
                  <a:gd name="T2" fmla="*/ 27 w 268"/>
                  <a:gd name="T3" fmla="*/ 135 h 1905"/>
                  <a:gd name="T4" fmla="*/ 54 w 268"/>
                  <a:gd name="T5" fmla="*/ 253 h 1905"/>
                  <a:gd name="T6" fmla="*/ 77 w 268"/>
                  <a:gd name="T7" fmla="*/ 371 h 1905"/>
                  <a:gd name="T8" fmla="*/ 98 w 268"/>
                  <a:gd name="T9" fmla="*/ 487 h 1905"/>
                  <a:gd name="T10" fmla="*/ 119 w 268"/>
                  <a:gd name="T11" fmla="*/ 602 h 1905"/>
                  <a:gd name="T12" fmla="*/ 138 w 268"/>
                  <a:gd name="T13" fmla="*/ 717 h 1905"/>
                  <a:gd name="T14" fmla="*/ 153 w 268"/>
                  <a:gd name="T15" fmla="*/ 831 h 1905"/>
                  <a:gd name="T16" fmla="*/ 168 w 268"/>
                  <a:gd name="T17" fmla="*/ 945 h 1905"/>
                  <a:gd name="T18" fmla="*/ 181 w 268"/>
                  <a:gd name="T19" fmla="*/ 1059 h 1905"/>
                  <a:gd name="T20" fmla="*/ 193 w 268"/>
                  <a:gd name="T21" fmla="*/ 1173 h 1905"/>
                  <a:gd name="T22" fmla="*/ 203 w 268"/>
                  <a:gd name="T23" fmla="*/ 1288 h 1905"/>
                  <a:gd name="T24" fmla="*/ 213 w 268"/>
                  <a:gd name="T25" fmla="*/ 1403 h 1905"/>
                  <a:gd name="T26" fmla="*/ 219 w 268"/>
                  <a:gd name="T27" fmla="*/ 1519 h 1905"/>
                  <a:gd name="T28" fmla="*/ 226 w 268"/>
                  <a:gd name="T29" fmla="*/ 1637 h 1905"/>
                  <a:gd name="T30" fmla="*/ 230 w 268"/>
                  <a:gd name="T31" fmla="*/ 1755 h 1905"/>
                  <a:gd name="T32" fmla="*/ 234 w 268"/>
                  <a:gd name="T33" fmla="*/ 1875 h 1905"/>
                  <a:gd name="T34" fmla="*/ 241 w 268"/>
                  <a:gd name="T35" fmla="*/ 1883 h 1905"/>
                  <a:gd name="T36" fmla="*/ 251 w 268"/>
                  <a:gd name="T37" fmla="*/ 1890 h 1905"/>
                  <a:gd name="T38" fmla="*/ 259 w 268"/>
                  <a:gd name="T39" fmla="*/ 1898 h 1905"/>
                  <a:gd name="T40" fmla="*/ 268 w 268"/>
                  <a:gd name="T41" fmla="*/ 1905 h 1905"/>
                  <a:gd name="T42" fmla="*/ 265 w 268"/>
                  <a:gd name="T43" fmla="*/ 1786 h 1905"/>
                  <a:gd name="T44" fmla="*/ 261 w 268"/>
                  <a:gd name="T45" fmla="*/ 1669 h 1905"/>
                  <a:gd name="T46" fmla="*/ 256 w 268"/>
                  <a:gd name="T47" fmla="*/ 1550 h 1905"/>
                  <a:gd name="T48" fmla="*/ 248 w 268"/>
                  <a:gd name="T49" fmla="*/ 1431 h 1905"/>
                  <a:gd name="T50" fmla="*/ 239 w 268"/>
                  <a:gd name="T51" fmla="*/ 1314 h 1905"/>
                  <a:gd name="T52" fmla="*/ 228 w 268"/>
                  <a:gd name="T53" fmla="*/ 1195 h 1905"/>
                  <a:gd name="T54" fmla="*/ 216 w 268"/>
                  <a:gd name="T55" fmla="*/ 1076 h 1905"/>
                  <a:gd name="T56" fmla="*/ 203 w 268"/>
                  <a:gd name="T57" fmla="*/ 957 h 1905"/>
                  <a:gd name="T58" fmla="*/ 188 w 268"/>
                  <a:gd name="T59" fmla="*/ 839 h 1905"/>
                  <a:gd name="T60" fmla="*/ 170 w 268"/>
                  <a:gd name="T61" fmla="*/ 720 h 1905"/>
                  <a:gd name="T62" fmla="*/ 152 w 268"/>
                  <a:gd name="T63" fmla="*/ 600 h 1905"/>
                  <a:gd name="T64" fmla="*/ 131 w 268"/>
                  <a:gd name="T65" fmla="*/ 481 h 1905"/>
                  <a:gd name="T66" fmla="*/ 110 w 268"/>
                  <a:gd name="T67" fmla="*/ 361 h 1905"/>
                  <a:gd name="T68" fmla="*/ 86 w 268"/>
                  <a:gd name="T69" fmla="*/ 241 h 1905"/>
                  <a:gd name="T70" fmla="*/ 61 w 268"/>
                  <a:gd name="T71" fmla="*/ 121 h 1905"/>
                  <a:gd name="T72" fmla="*/ 35 w 268"/>
                  <a:gd name="T73" fmla="*/ 0 h 1905"/>
                  <a:gd name="T74" fmla="*/ 26 w 268"/>
                  <a:gd name="T75" fmla="*/ 2 h 1905"/>
                  <a:gd name="T76" fmla="*/ 18 w 268"/>
                  <a:gd name="T77" fmla="*/ 6 h 1905"/>
                  <a:gd name="T78" fmla="*/ 9 w 268"/>
                  <a:gd name="T79" fmla="*/ 10 h 1905"/>
                  <a:gd name="T80" fmla="*/ 0 w 268"/>
                  <a:gd name="T81" fmla="*/ 13 h 1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8" h="1905">
                    <a:moveTo>
                      <a:pt x="0" y="13"/>
                    </a:moveTo>
                    <a:lnTo>
                      <a:pt x="27" y="135"/>
                    </a:lnTo>
                    <a:lnTo>
                      <a:pt x="54" y="253"/>
                    </a:lnTo>
                    <a:lnTo>
                      <a:pt x="77" y="371"/>
                    </a:lnTo>
                    <a:lnTo>
                      <a:pt x="98" y="487"/>
                    </a:lnTo>
                    <a:lnTo>
                      <a:pt x="119" y="602"/>
                    </a:lnTo>
                    <a:lnTo>
                      <a:pt x="138" y="717"/>
                    </a:lnTo>
                    <a:lnTo>
                      <a:pt x="153" y="831"/>
                    </a:lnTo>
                    <a:lnTo>
                      <a:pt x="168" y="945"/>
                    </a:lnTo>
                    <a:lnTo>
                      <a:pt x="181" y="1059"/>
                    </a:lnTo>
                    <a:lnTo>
                      <a:pt x="193" y="1173"/>
                    </a:lnTo>
                    <a:lnTo>
                      <a:pt x="203" y="1288"/>
                    </a:lnTo>
                    <a:lnTo>
                      <a:pt x="213" y="1403"/>
                    </a:lnTo>
                    <a:lnTo>
                      <a:pt x="219" y="1519"/>
                    </a:lnTo>
                    <a:lnTo>
                      <a:pt x="226" y="1637"/>
                    </a:lnTo>
                    <a:lnTo>
                      <a:pt x="230" y="1755"/>
                    </a:lnTo>
                    <a:lnTo>
                      <a:pt x="234" y="1875"/>
                    </a:lnTo>
                    <a:lnTo>
                      <a:pt x="241" y="1883"/>
                    </a:lnTo>
                    <a:lnTo>
                      <a:pt x="251" y="1890"/>
                    </a:lnTo>
                    <a:lnTo>
                      <a:pt x="259" y="1898"/>
                    </a:lnTo>
                    <a:lnTo>
                      <a:pt x="268" y="1905"/>
                    </a:lnTo>
                    <a:lnTo>
                      <a:pt x="265" y="1786"/>
                    </a:lnTo>
                    <a:lnTo>
                      <a:pt x="261" y="1669"/>
                    </a:lnTo>
                    <a:lnTo>
                      <a:pt x="256" y="1550"/>
                    </a:lnTo>
                    <a:lnTo>
                      <a:pt x="248" y="1431"/>
                    </a:lnTo>
                    <a:lnTo>
                      <a:pt x="239" y="1314"/>
                    </a:lnTo>
                    <a:lnTo>
                      <a:pt x="228" y="1195"/>
                    </a:lnTo>
                    <a:lnTo>
                      <a:pt x="216" y="1076"/>
                    </a:lnTo>
                    <a:lnTo>
                      <a:pt x="203" y="957"/>
                    </a:lnTo>
                    <a:lnTo>
                      <a:pt x="188" y="839"/>
                    </a:lnTo>
                    <a:lnTo>
                      <a:pt x="170" y="720"/>
                    </a:lnTo>
                    <a:lnTo>
                      <a:pt x="152" y="600"/>
                    </a:lnTo>
                    <a:lnTo>
                      <a:pt x="131" y="481"/>
                    </a:lnTo>
                    <a:lnTo>
                      <a:pt x="110" y="361"/>
                    </a:lnTo>
                    <a:lnTo>
                      <a:pt x="86" y="241"/>
                    </a:lnTo>
                    <a:lnTo>
                      <a:pt x="61" y="121"/>
                    </a:lnTo>
                    <a:lnTo>
                      <a:pt x="35" y="0"/>
                    </a:lnTo>
                    <a:lnTo>
                      <a:pt x="26" y="2"/>
                    </a:lnTo>
                    <a:lnTo>
                      <a:pt x="18" y="6"/>
                    </a:lnTo>
                    <a:lnTo>
                      <a:pt x="9" y="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3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6" name="Freeform 354">
                <a:extLst>
                  <a:ext uri="{FF2B5EF4-FFF2-40B4-BE49-F238E27FC236}">
                    <a16:creationId xmlns:a16="http://schemas.microsoft.com/office/drawing/2014/main" id="{D4A7DB75-89D7-9EC3-D269-C6F772926E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" y="1787"/>
                <a:ext cx="89" cy="633"/>
              </a:xfrm>
              <a:custGeom>
                <a:avLst/>
                <a:gdLst>
                  <a:gd name="T0" fmla="*/ 0 w 265"/>
                  <a:gd name="T1" fmla="*/ 13 h 1898"/>
                  <a:gd name="T2" fmla="*/ 28 w 265"/>
                  <a:gd name="T3" fmla="*/ 133 h 1898"/>
                  <a:gd name="T4" fmla="*/ 53 w 265"/>
                  <a:gd name="T5" fmla="*/ 253 h 1898"/>
                  <a:gd name="T6" fmla="*/ 77 w 265"/>
                  <a:gd name="T7" fmla="*/ 369 h 1898"/>
                  <a:gd name="T8" fmla="*/ 99 w 265"/>
                  <a:gd name="T9" fmla="*/ 485 h 1898"/>
                  <a:gd name="T10" fmla="*/ 119 w 265"/>
                  <a:gd name="T11" fmla="*/ 601 h 1898"/>
                  <a:gd name="T12" fmla="*/ 137 w 265"/>
                  <a:gd name="T13" fmla="*/ 716 h 1898"/>
                  <a:gd name="T14" fmla="*/ 153 w 265"/>
                  <a:gd name="T15" fmla="*/ 829 h 1898"/>
                  <a:gd name="T16" fmla="*/ 167 w 265"/>
                  <a:gd name="T17" fmla="*/ 943 h 1898"/>
                  <a:gd name="T18" fmla="*/ 180 w 265"/>
                  <a:gd name="T19" fmla="*/ 1057 h 1898"/>
                  <a:gd name="T20" fmla="*/ 192 w 265"/>
                  <a:gd name="T21" fmla="*/ 1171 h 1898"/>
                  <a:gd name="T22" fmla="*/ 202 w 265"/>
                  <a:gd name="T23" fmla="*/ 1285 h 1898"/>
                  <a:gd name="T24" fmla="*/ 211 w 265"/>
                  <a:gd name="T25" fmla="*/ 1400 h 1898"/>
                  <a:gd name="T26" fmla="*/ 217 w 265"/>
                  <a:gd name="T27" fmla="*/ 1516 h 1898"/>
                  <a:gd name="T28" fmla="*/ 224 w 265"/>
                  <a:gd name="T29" fmla="*/ 1634 h 1898"/>
                  <a:gd name="T30" fmla="*/ 228 w 265"/>
                  <a:gd name="T31" fmla="*/ 1752 h 1898"/>
                  <a:gd name="T32" fmla="*/ 232 w 265"/>
                  <a:gd name="T33" fmla="*/ 1872 h 1898"/>
                  <a:gd name="T34" fmla="*/ 240 w 265"/>
                  <a:gd name="T35" fmla="*/ 1879 h 1898"/>
                  <a:gd name="T36" fmla="*/ 249 w 265"/>
                  <a:gd name="T37" fmla="*/ 1885 h 1898"/>
                  <a:gd name="T38" fmla="*/ 257 w 265"/>
                  <a:gd name="T39" fmla="*/ 1892 h 1898"/>
                  <a:gd name="T40" fmla="*/ 265 w 265"/>
                  <a:gd name="T41" fmla="*/ 1898 h 1898"/>
                  <a:gd name="T42" fmla="*/ 262 w 265"/>
                  <a:gd name="T43" fmla="*/ 1780 h 1898"/>
                  <a:gd name="T44" fmla="*/ 258 w 265"/>
                  <a:gd name="T45" fmla="*/ 1662 h 1898"/>
                  <a:gd name="T46" fmla="*/ 253 w 265"/>
                  <a:gd name="T47" fmla="*/ 1545 h 1898"/>
                  <a:gd name="T48" fmla="*/ 245 w 265"/>
                  <a:gd name="T49" fmla="*/ 1426 h 1898"/>
                  <a:gd name="T50" fmla="*/ 236 w 265"/>
                  <a:gd name="T51" fmla="*/ 1308 h 1898"/>
                  <a:gd name="T52" fmla="*/ 225 w 265"/>
                  <a:gd name="T53" fmla="*/ 1191 h 1898"/>
                  <a:gd name="T54" fmla="*/ 213 w 265"/>
                  <a:gd name="T55" fmla="*/ 1072 h 1898"/>
                  <a:gd name="T56" fmla="*/ 200 w 265"/>
                  <a:gd name="T57" fmla="*/ 954 h 1898"/>
                  <a:gd name="T58" fmla="*/ 184 w 265"/>
                  <a:gd name="T59" fmla="*/ 836 h 1898"/>
                  <a:gd name="T60" fmla="*/ 169 w 265"/>
                  <a:gd name="T61" fmla="*/ 717 h 1898"/>
                  <a:gd name="T62" fmla="*/ 150 w 265"/>
                  <a:gd name="T63" fmla="*/ 598 h 1898"/>
                  <a:gd name="T64" fmla="*/ 131 w 265"/>
                  <a:gd name="T65" fmla="*/ 479 h 1898"/>
                  <a:gd name="T66" fmla="*/ 110 w 265"/>
                  <a:gd name="T67" fmla="*/ 360 h 1898"/>
                  <a:gd name="T68" fmla="*/ 86 w 265"/>
                  <a:gd name="T69" fmla="*/ 240 h 1898"/>
                  <a:gd name="T70" fmla="*/ 62 w 265"/>
                  <a:gd name="T71" fmla="*/ 120 h 1898"/>
                  <a:gd name="T72" fmla="*/ 36 w 265"/>
                  <a:gd name="T73" fmla="*/ 0 h 1898"/>
                  <a:gd name="T74" fmla="*/ 27 w 265"/>
                  <a:gd name="T75" fmla="*/ 3 h 1898"/>
                  <a:gd name="T76" fmla="*/ 19 w 265"/>
                  <a:gd name="T77" fmla="*/ 7 h 1898"/>
                  <a:gd name="T78" fmla="*/ 10 w 265"/>
                  <a:gd name="T79" fmla="*/ 10 h 1898"/>
                  <a:gd name="T80" fmla="*/ 0 w 265"/>
                  <a:gd name="T81" fmla="*/ 13 h 1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5" h="1898">
                    <a:moveTo>
                      <a:pt x="0" y="13"/>
                    </a:moveTo>
                    <a:lnTo>
                      <a:pt x="28" y="133"/>
                    </a:lnTo>
                    <a:lnTo>
                      <a:pt x="53" y="253"/>
                    </a:lnTo>
                    <a:lnTo>
                      <a:pt x="77" y="369"/>
                    </a:lnTo>
                    <a:lnTo>
                      <a:pt x="99" y="485"/>
                    </a:lnTo>
                    <a:lnTo>
                      <a:pt x="119" y="601"/>
                    </a:lnTo>
                    <a:lnTo>
                      <a:pt x="137" y="716"/>
                    </a:lnTo>
                    <a:lnTo>
                      <a:pt x="153" y="829"/>
                    </a:lnTo>
                    <a:lnTo>
                      <a:pt x="167" y="943"/>
                    </a:lnTo>
                    <a:lnTo>
                      <a:pt x="180" y="1057"/>
                    </a:lnTo>
                    <a:lnTo>
                      <a:pt x="192" y="1171"/>
                    </a:lnTo>
                    <a:lnTo>
                      <a:pt x="202" y="1285"/>
                    </a:lnTo>
                    <a:lnTo>
                      <a:pt x="211" y="1400"/>
                    </a:lnTo>
                    <a:lnTo>
                      <a:pt x="217" y="1516"/>
                    </a:lnTo>
                    <a:lnTo>
                      <a:pt x="224" y="1634"/>
                    </a:lnTo>
                    <a:lnTo>
                      <a:pt x="228" y="1752"/>
                    </a:lnTo>
                    <a:lnTo>
                      <a:pt x="232" y="1872"/>
                    </a:lnTo>
                    <a:lnTo>
                      <a:pt x="240" y="1879"/>
                    </a:lnTo>
                    <a:lnTo>
                      <a:pt x="249" y="1885"/>
                    </a:lnTo>
                    <a:lnTo>
                      <a:pt x="257" y="1892"/>
                    </a:lnTo>
                    <a:lnTo>
                      <a:pt x="265" y="1898"/>
                    </a:lnTo>
                    <a:lnTo>
                      <a:pt x="262" y="1780"/>
                    </a:lnTo>
                    <a:lnTo>
                      <a:pt x="258" y="1662"/>
                    </a:lnTo>
                    <a:lnTo>
                      <a:pt x="253" y="1545"/>
                    </a:lnTo>
                    <a:lnTo>
                      <a:pt x="245" y="1426"/>
                    </a:lnTo>
                    <a:lnTo>
                      <a:pt x="236" y="1308"/>
                    </a:lnTo>
                    <a:lnTo>
                      <a:pt x="225" y="1191"/>
                    </a:lnTo>
                    <a:lnTo>
                      <a:pt x="213" y="1072"/>
                    </a:lnTo>
                    <a:lnTo>
                      <a:pt x="200" y="954"/>
                    </a:lnTo>
                    <a:lnTo>
                      <a:pt x="184" y="836"/>
                    </a:lnTo>
                    <a:lnTo>
                      <a:pt x="169" y="717"/>
                    </a:lnTo>
                    <a:lnTo>
                      <a:pt x="150" y="598"/>
                    </a:lnTo>
                    <a:lnTo>
                      <a:pt x="131" y="479"/>
                    </a:lnTo>
                    <a:lnTo>
                      <a:pt x="110" y="360"/>
                    </a:lnTo>
                    <a:lnTo>
                      <a:pt x="86" y="240"/>
                    </a:lnTo>
                    <a:lnTo>
                      <a:pt x="62" y="120"/>
                    </a:lnTo>
                    <a:lnTo>
                      <a:pt x="36" y="0"/>
                    </a:lnTo>
                    <a:lnTo>
                      <a:pt x="27" y="3"/>
                    </a:lnTo>
                    <a:lnTo>
                      <a:pt x="19" y="7"/>
                    </a:lnTo>
                    <a:lnTo>
                      <a:pt x="10" y="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3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7" name="Freeform 355">
                <a:extLst>
                  <a:ext uri="{FF2B5EF4-FFF2-40B4-BE49-F238E27FC236}">
                    <a16:creationId xmlns:a16="http://schemas.microsoft.com/office/drawing/2014/main" id="{FD79C67E-8DC4-0D4B-D3F2-910A0D037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7" y="1788"/>
                <a:ext cx="88" cy="631"/>
              </a:xfrm>
              <a:custGeom>
                <a:avLst/>
                <a:gdLst>
                  <a:gd name="T0" fmla="*/ 0 w 262"/>
                  <a:gd name="T1" fmla="*/ 14 h 1892"/>
                  <a:gd name="T2" fmla="*/ 28 w 262"/>
                  <a:gd name="T3" fmla="*/ 134 h 1892"/>
                  <a:gd name="T4" fmla="*/ 53 w 262"/>
                  <a:gd name="T5" fmla="*/ 252 h 1892"/>
                  <a:gd name="T6" fmla="*/ 75 w 262"/>
                  <a:gd name="T7" fmla="*/ 369 h 1892"/>
                  <a:gd name="T8" fmla="*/ 97 w 262"/>
                  <a:gd name="T9" fmla="*/ 485 h 1892"/>
                  <a:gd name="T10" fmla="*/ 116 w 262"/>
                  <a:gd name="T11" fmla="*/ 600 h 1892"/>
                  <a:gd name="T12" fmla="*/ 134 w 262"/>
                  <a:gd name="T13" fmla="*/ 714 h 1892"/>
                  <a:gd name="T14" fmla="*/ 150 w 262"/>
                  <a:gd name="T15" fmla="*/ 828 h 1892"/>
                  <a:gd name="T16" fmla="*/ 165 w 262"/>
                  <a:gd name="T17" fmla="*/ 941 h 1892"/>
                  <a:gd name="T18" fmla="*/ 178 w 262"/>
                  <a:gd name="T19" fmla="*/ 1054 h 1892"/>
                  <a:gd name="T20" fmla="*/ 189 w 262"/>
                  <a:gd name="T21" fmla="*/ 1168 h 1892"/>
                  <a:gd name="T22" fmla="*/ 199 w 262"/>
                  <a:gd name="T23" fmla="*/ 1282 h 1892"/>
                  <a:gd name="T24" fmla="*/ 208 w 262"/>
                  <a:gd name="T25" fmla="*/ 1397 h 1892"/>
                  <a:gd name="T26" fmla="*/ 214 w 262"/>
                  <a:gd name="T27" fmla="*/ 1513 h 1892"/>
                  <a:gd name="T28" fmla="*/ 221 w 262"/>
                  <a:gd name="T29" fmla="*/ 1631 h 1892"/>
                  <a:gd name="T30" fmla="*/ 225 w 262"/>
                  <a:gd name="T31" fmla="*/ 1749 h 1892"/>
                  <a:gd name="T32" fmla="*/ 229 w 262"/>
                  <a:gd name="T33" fmla="*/ 1869 h 1892"/>
                  <a:gd name="T34" fmla="*/ 237 w 262"/>
                  <a:gd name="T35" fmla="*/ 1874 h 1892"/>
                  <a:gd name="T36" fmla="*/ 246 w 262"/>
                  <a:gd name="T37" fmla="*/ 1881 h 1892"/>
                  <a:gd name="T38" fmla="*/ 254 w 262"/>
                  <a:gd name="T39" fmla="*/ 1886 h 1892"/>
                  <a:gd name="T40" fmla="*/ 262 w 262"/>
                  <a:gd name="T41" fmla="*/ 1892 h 1892"/>
                  <a:gd name="T42" fmla="*/ 259 w 262"/>
                  <a:gd name="T43" fmla="*/ 1773 h 1892"/>
                  <a:gd name="T44" fmla="*/ 254 w 262"/>
                  <a:gd name="T45" fmla="*/ 1655 h 1892"/>
                  <a:gd name="T46" fmla="*/ 249 w 262"/>
                  <a:gd name="T47" fmla="*/ 1538 h 1892"/>
                  <a:gd name="T48" fmla="*/ 241 w 262"/>
                  <a:gd name="T49" fmla="*/ 1420 h 1892"/>
                  <a:gd name="T50" fmla="*/ 232 w 262"/>
                  <a:gd name="T51" fmla="*/ 1303 h 1892"/>
                  <a:gd name="T52" fmla="*/ 222 w 262"/>
                  <a:gd name="T53" fmla="*/ 1185 h 1892"/>
                  <a:gd name="T54" fmla="*/ 209 w 262"/>
                  <a:gd name="T55" fmla="*/ 1068 h 1892"/>
                  <a:gd name="T56" fmla="*/ 196 w 262"/>
                  <a:gd name="T57" fmla="*/ 950 h 1892"/>
                  <a:gd name="T58" fmla="*/ 182 w 262"/>
                  <a:gd name="T59" fmla="*/ 833 h 1892"/>
                  <a:gd name="T60" fmla="*/ 165 w 262"/>
                  <a:gd name="T61" fmla="*/ 715 h 1892"/>
                  <a:gd name="T62" fmla="*/ 147 w 262"/>
                  <a:gd name="T63" fmla="*/ 596 h 1892"/>
                  <a:gd name="T64" fmla="*/ 128 w 262"/>
                  <a:gd name="T65" fmla="*/ 479 h 1892"/>
                  <a:gd name="T66" fmla="*/ 107 w 262"/>
                  <a:gd name="T67" fmla="*/ 359 h 1892"/>
                  <a:gd name="T68" fmla="*/ 84 w 262"/>
                  <a:gd name="T69" fmla="*/ 240 h 1892"/>
                  <a:gd name="T70" fmla="*/ 59 w 262"/>
                  <a:gd name="T71" fmla="*/ 120 h 1892"/>
                  <a:gd name="T72" fmla="*/ 34 w 262"/>
                  <a:gd name="T73" fmla="*/ 0 h 1892"/>
                  <a:gd name="T74" fmla="*/ 27 w 262"/>
                  <a:gd name="T75" fmla="*/ 4 h 1892"/>
                  <a:gd name="T76" fmla="*/ 17 w 262"/>
                  <a:gd name="T77" fmla="*/ 6 h 1892"/>
                  <a:gd name="T78" fmla="*/ 9 w 262"/>
                  <a:gd name="T79" fmla="*/ 10 h 1892"/>
                  <a:gd name="T80" fmla="*/ 0 w 262"/>
                  <a:gd name="T81" fmla="*/ 14 h 1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2" h="1892">
                    <a:moveTo>
                      <a:pt x="0" y="14"/>
                    </a:moveTo>
                    <a:lnTo>
                      <a:pt x="28" y="134"/>
                    </a:lnTo>
                    <a:lnTo>
                      <a:pt x="53" y="252"/>
                    </a:lnTo>
                    <a:lnTo>
                      <a:pt x="75" y="369"/>
                    </a:lnTo>
                    <a:lnTo>
                      <a:pt x="97" y="485"/>
                    </a:lnTo>
                    <a:lnTo>
                      <a:pt x="116" y="600"/>
                    </a:lnTo>
                    <a:lnTo>
                      <a:pt x="134" y="714"/>
                    </a:lnTo>
                    <a:lnTo>
                      <a:pt x="150" y="828"/>
                    </a:lnTo>
                    <a:lnTo>
                      <a:pt x="165" y="941"/>
                    </a:lnTo>
                    <a:lnTo>
                      <a:pt x="178" y="1054"/>
                    </a:lnTo>
                    <a:lnTo>
                      <a:pt x="189" y="1168"/>
                    </a:lnTo>
                    <a:lnTo>
                      <a:pt x="199" y="1282"/>
                    </a:lnTo>
                    <a:lnTo>
                      <a:pt x="208" y="1397"/>
                    </a:lnTo>
                    <a:lnTo>
                      <a:pt x="214" y="1513"/>
                    </a:lnTo>
                    <a:lnTo>
                      <a:pt x="221" y="1631"/>
                    </a:lnTo>
                    <a:lnTo>
                      <a:pt x="225" y="1749"/>
                    </a:lnTo>
                    <a:lnTo>
                      <a:pt x="229" y="1869"/>
                    </a:lnTo>
                    <a:lnTo>
                      <a:pt x="237" y="1874"/>
                    </a:lnTo>
                    <a:lnTo>
                      <a:pt x="246" y="1881"/>
                    </a:lnTo>
                    <a:lnTo>
                      <a:pt x="254" y="1886"/>
                    </a:lnTo>
                    <a:lnTo>
                      <a:pt x="262" y="1892"/>
                    </a:lnTo>
                    <a:lnTo>
                      <a:pt x="259" y="1773"/>
                    </a:lnTo>
                    <a:lnTo>
                      <a:pt x="254" y="1655"/>
                    </a:lnTo>
                    <a:lnTo>
                      <a:pt x="249" y="1538"/>
                    </a:lnTo>
                    <a:lnTo>
                      <a:pt x="241" y="1420"/>
                    </a:lnTo>
                    <a:lnTo>
                      <a:pt x="232" y="1303"/>
                    </a:lnTo>
                    <a:lnTo>
                      <a:pt x="222" y="1185"/>
                    </a:lnTo>
                    <a:lnTo>
                      <a:pt x="209" y="1068"/>
                    </a:lnTo>
                    <a:lnTo>
                      <a:pt x="196" y="950"/>
                    </a:lnTo>
                    <a:lnTo>
                      <a:pt x="182" y="833"/>
                    </a:lnTo>
                    <a:lnTo>
                      <a:pt x="165" y="715"/>
                    </a:lnTo>
                    <a:lnTo>
                      <a:pt x="147" y="596"/>
                    </a:lnTo>
                    <a:lnTo>
                      <a:pt x="128" y="479"/>
                    </a:lnTo>
                    <a:lnTo>
                      <a:pt x="107" y="359"/>
                    </a:lnTo>
                    <a:lnTo>
                      <a:pt x="84" y="240"/>
                    </a:lnTo>
                    <a:lnTo>
                      <a:pt x="59" y="120"/>
                    </a:lnTo>
                    <a:lnTo>
                      <a:pt x="34" y="0"/>
                    </a:lnTo>
                    <a:lnTo>
                      <a:pt x="27" y="4"/>
                    </a:lnTo>
                    <a:lnTo>
                      <a:pt x="17" y="6"/>
                    </a:lnTo>
                    <a:lnTo>
                      <a:pt x="9" y="1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3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8" name="Freeform 356">
                <a:extLst>
                  <a:ext uri="{FF2B5EF4-FFF2-40B4-BE49-F238E27FC236}">
                    <a16:creationId xmlns:a16="http://schemas.microsoft.com/office/drawing/2014/main" id="{A5C96555-7C11-6952-0602-99FC3E738C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" y="1790"/>
                <a:ext cx="87" cy="628"/>
              </a:xfrm>
              <a:custGeom>
                <a:avLst/>
                <a:gdLst>
                  <a:gd name="T0" fmla="*/ 0 w 259"/>
                  <a:gd name="T1" fmla="*/ 12 h 1884"/>
                  <a:gd name="T2" fmla="*/ 28 w 259"/>
                  <a:gd name="T3" fmla="*/ 132 h 1884"/>
                  <a:gd name="T4" fmla="*/ 53 w 259"/>
                  <a:gd name="T5" fmla="*/ 251 h 1884"/>
                  <a:gd name="T6" fmla="*/ 75 w 259"/>
                  <a:gd name="T7" fmla="*/ 367 h 1884"/>
                  <a:gd name="T8" fmla="*/ 96 w 259"/>
                  <a:gd name="T9" fmla="*/ 483 h 1884"/>
                  <a:gd name="T10" fmla="*/ 116 w 259"/>
                  <a:gd name="T11" fmla="*/ 597 h 1884"/>
                  <a:gd name="T12" fmla="*/ 133 w 259"/>
                  <a:gd name="T13" fmla="*/ 711 h 1884"/>
                  <a:gd name="T14" fmla="*/ 149 w 259"/>
                  <a:gd name="T15" fmla="*/ 825 h 1884"/>
                  <a:gd name="T16" fmla="*/ 163 w 259"/>
                  <a:gd name="T17" fmla="*/ 939 h 1884"/>
                  <a:gd name="T18" fmla="*/ 176 w 259"/>
                  <a:gd name="T19" fmla="*/ 1051 h 1884"/>
                  <a:gd name="T20" fmla="*/ 187 w 259"/>
                  <a:gd name="T21" fmla="*/ 1165 h 1884"/>
                  <a:gd name="T22" fmla="*/ 197 w 259"/>
                  <a:gd name="T23" fmla="*/ 1279 h 1884"/>
                  <a:gd name="T24" fmla="*/ 205 w 259"/>
                  <a:gd name="T25" fmla="*/ 1394 h 1884"/>
                  <a:gd name="T26" fmla="*/ 212 w 259"/>
                  <a:gd name="T27" fmla="*/ 1509 h 1884"/>
                  <a:gd name="T28" fmla="*/ 218 w 259"/>
                  <a:gd name="T29" fmla="*/ 1627 h 1884"/>
                  <a:gd name="T30" fmla="*/ 222 w 259"/>
                  <a:gd name="T31" fmla="*/ 1745 h 1884"/>
                  <a:gd name="T32" fmla="*/ 226 w 259"/>
                  <a:gd name="T33" fmla="*/ 1865 h 1884"/>
                  <a:gd name="T34" fmla="*/ 234 w 259"/>
                  <a:gd name="T35" fmla="*/ 1870 h 1884"/>
                  <a:gd name="T36" fmla="*/ 242 w 259"/>
                  <a:gd name="T37" fmla="*/ 1874 h 1884"/>
                  <a:gd name="T38" fmla="*/ 250 w 259"/>
                  <a:gd name="T39" fmla="*/ 1879 h 1884"/>
                  <a:gd name="T40" fmla="*/ 259 w 259"/>
                  <a:gd name="T41" fmla="*/ 1884 h 1884"/>
                  <a:gd name="T42" fmla="*/ 256 w 259"/>
                  <a:gd name="T43" fmla="*/ 1766 h 1884"/>
                  <a:gd name="T44" fmla="*/ 251 w 259"/>
                  <a:gd name="T45" fmla="*/ 1648 h 1884"/>
                  <a:gd name="T46" fmla="*/ 246 w 259"/>
                  <a:gd name="T47" fmla="*/ 1531 h 1884"/>
                  <a:gd name="T48" fmla="*/ 238 w 259"/>
                  <a:gd name="T49" fmla="*/ 1414 h 1884"/>
                  <a:gd name="T50" fmla="*/ 229 w 259"/>
                  <a:gd name="T51" fmla="*/ 1296 h 1884"/>
                  <a:gd name="T52" fmla="*/ 218 w 259"/>
                  <a:gd name="T53" fmla="*/ 1180 h 1884"/>
                  <a:gd name="T54" fmla="*/ 206 w 259"/>
                  <a:gd name="T55" fmla="*/ 1062 h 1884"/>
                  <a:gd name="T56" fmla="*/ 193 w 259"/>
                  <a:gd name="T57" fmla="*/ 946 h 1884"/>
                  <a:gd name="T58" fmla="*/ 179 w 259"/>
                  <a:gd name="T59" fmla="*/ 829 h 1884"/>
                  <a:gd name="T60" fmla="*/ 163 w 259"/>
                  <a:gd name="T61" fmla="*/ 711 h 1884"/>
                  <a:gd name="T62" fmla="*/ 145 w 259"/>
                  <a:gd name="T63" fmla="*/ 594 h 1884"/>
                  <a:gd name="T64" fmla="*/ 126 w 259"/>
                  <a:gd name="T65" fmla="*/ 476 h 1884"/>
                  <a:gd name="T66" fmla="*/ 105 w 259"/>
                  <a:gd name="T67" fmla="*/ 358 h 1884"/>
                  <a:gd name="T68" fmla="*/ 83 w 259"/>
                  <a:gd name="T69" fmla="*/ 240 h 1884"/>
                  <a:gd name="T70" fmla="*/ 59 w 259"/>
                  <a:gd name="T71" fmla="*/ 120 h 1884"/>
                  <a:gd name="T72" fmla="*/ 34 w 259"/>
                  <a:gd name="T73" fmla="*/ 0 h 1884"/>
                  <a:gd name="T74" fmla="*/ 26 w 259"/>
                  <a:gd name="T75" fmla="*/ 3 h 1884"/>
                  <a:gd name="T76" fmla="*/ 17 w 259"/>
                  <a:gd name="T77" fmla="*/ 6 h 1884"/>
                  <a:gd name="T78" fmla="*/ 9 w 259"/>
                  <a:gd name="T79" fmla="*/ 10 h 1884"/>
                  <a:gd name="T80" fmla="*/ 0 w 259"/>
                  <a:gd name="T81" fmla="*/ 12 h 1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9" h="1884">
                    <a:moveTo>
                      <a:pt x="0" y="12"/>
                    </a:moveTo>
                    <a:lnTo>
                      <a:pt x="28" y="132"/>
                    </a:lnTo>
                    <a:lnTo>
                      <a:pt x="53" y="251"/>
                    </a:lnTo>
                    <a:lnTo>
                      <a:pt x="75" y="367"/>
                    </a:lnTo>
                    <a:lnTo>
                      <a:pt x="96" y="483"/>
                    </a:lnTo>
                    <a:lnTo>
                      <a:pt x="116" y="597"/>
                    </a:lnTo>
                    <a:lnTo>
                      <a:pt x="133" y="711"/>
                    </a:lnTo>
                    <a:lnTo>
                      <a:pt x="149" y="825"/>
                    </a:lnTo>
                    <a:lnTo>
                      <a:pt x="163" y="939"/>
                    </a:lnTo>
                    <a:lnTo>
                      <a:pt x="176" y="1051"/>
                    </a:lnTo>
                    <a:lnTo>
                      <a:pt x="187" y="1165"/>
                    </a:lnTo>
                    <a:lnTo>
                      <a:pt x="197" y="1279"/>
                    </a:lnTo>
                    <a:lnTo>
                      <a:pt x="205" y="1394"/>
                    </a:lnTo>
                    <a:lnTo>
                      <a:pt x="212" y="1509"/>
                    </a:lnTo>
                    <a:lnTo>
                      <a:pt x="218" y="1627"/>
                    </a:lnTo>
                    <a:lnTo>
                      <a:pt x="222" y="1745"/>
                    </a:lnTo>
                    <a:lnTo>
                      <a:pt x="226" y="1865"/>
                    </a:lnTo>
                    <a:lnTo>
                      <a:pt x="234" y="1870"/>
                    </a:lnTo>
                    <a:lnTo>
                      <a:pt x="242" y="1874"/>
                    </a:lnTo>
                    <a:lnTo>
                      <a:pt x="250" y="1879"/>
                    </a:lnTo>
                    <a:lnTo>
                      <a:pt x="259" y="1884"/>
                    </a:lnTo>
                    <a:lnTo>
                      <a:pt x="256" y="1766"/>
                    </a:lnTo>
                    <a:lnTo>
                      <a:pt x="251" y="1648"/>
                    </a:lnTo>
                    <a:lnTo>
                      <a:pt x="246" y="1531"/>
                    </a:lnTo>
                    <a:lnTo>
                      <a:pt x="238" y="1414"/>
                    </a:lnTo>
                    <a:lnTo>
                      <a:pt x="229" y="1296"/>
                    </a:lnTo>
                    <a:lnTo>
                      <a:pt x="218" y="1180"/>
                    </a:lnTo>
                    <a:lnTo>
                      <a:pt x="206" y="1062"/>
                    </a:lnTo>
                    <a:lnTo>
                      <a:pt x="193" y="946"/>
                    </a:lnTo>
                    <a:lnTo>
                      <a:pt x="179" y="829"/>
                    </a:lnTo>
                    <a:lnTo>
                      <a:pt x="163" y="711"/>
                    </a:lnTo>
                    <a:lnTo>
                      <a:pt x="145" y="594"/>
                    </a:lnTo>
                    <a:lnTo>
                      <a:pt x="126" y="476"/>
                    </a:lnTo>
                    <a:lnTo>
                      <a:pt x="105" y="358"/>
                    </a:lnTo>
                    <a:lnTo>
                      <a:pt x="83" y="240"/>
                    </a:lnTo>
                    <a:lnTo>
                      <a:pt x="59" y="120"/>
                    </a:lnTo>
                    <a:lnTo>
                      <a:pt x="34" y="0"/>
                    </a:lnTo>
                    <a:lnTo>
                      <a:pt x="26" y="3"/>
                    </a:lnTo>
                    <a:lnTo>
                      <a:pt x="17" y="6"/>
                    </a:lnTo>
                    <a:lnTo>
                      <a:pt x="9" y="1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C3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09" name="Freeform 357">
                <a:extLst>
                  <a:ext uri="{FF2B5EF4-FFF2-40B4-BE49-F238E27FC236}">
                    <a16:creationId xmlns:a16="http://schemas.microsoft.com/office/drawing/2014/main" id="{A2547E82-366B-7E5D-2AEC-E1DE242090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" y="1791"/>
                <a:ext cx="85" cy="626"/>
              </a:xfrm>
              <a:custGeom>
                <a:avLst/>
                <a:gdLst>
                  <a:gd name="T0" fmla="*/ 0 w 255"/>
                  <a:gd name="T1" fmla="*/ 11 h 1879"/>
                  <a:gd name="T2" fmla="*/ 26 w 255"/>
                  <a:gd name="T3" fmla="*/ 131 h 1879"/>
                  <a:gd name="T4" fmla="*/ 51 w 255"/>
                  <a:gd name="T5" fmla="*/ 249 h 1879"/>
                  <a:gd name="T6" fmla="*/ 73 w 255"/>
                  <a:gd name="T7" fmla="*/ 367 h 1879"/>
                  <a:gd name="T8" fmla="*/ 94 w 255"/>
                  <a:gd name="T9" fmla="*/ 482 h 1879"/>
                  <a:gd name="T10" fmla="*/ 113 w 255"/>
                  <a:gd name="T11" fmla="*/ 595 h 1879"/>
                  <a:gd name="T12" fmla="*/ 131 w 255"/>
                  <a:gd name="T13" fmla="*/ 709 h 1879"/>
                  <a:gd name="T14" fmla="*/ 147 w 255"/>
                  <a:gd name="T15" fmla="*/ 823 h 1879"/>
                  <a:gd name="T16" fmla="*/ 161 w 255"/>
                  <a:gd name="T17" fmla="*/ 936 h 1879"/>
                  <a:gd name="T18" fmla="*/ 173 w 255"/>
                  <a:gd name="T19" fmla="*/ 1050 h 1879"/>
                  <a:gd name="T20" fmla="*/ 185 w 255"/>
                  <a:gd name="T21" fmla="*/ 1162 h 1879"/>
                  <a:gd name="T22" fmla="*/ 194 w 255"/>
                  <a:gd name="T23" fmla="*/ 1276 h 1879"/>
                  <a:gd name="T24" fmla="*/ 202 w 255"/>
                  <a:gd name="T25" fmla="*/ 1391 h 1879"/>
                  <a:gd name="T26" fmla="*/ 210 w 255"/>
                  <a:gd name="T27" fmla="*/ 1506 h 1879"/>
                  <a:gd name="T28" fmla="*/ 215 w 255"/>
                  <a:gd name="T29" fmla="*/ 1624 h 1879"/>
                  <a:gd name="T30" fmla="*/ 219 w 255"/>
                  <a:gd name="T31" fmla="*/ 1742 h 1879"/>
                  <a:gd name="T32" fmla="*/ 223 w 255"/>
                  <a:gd name="T33" fmla="*/ 1862 h 1879"/>
                  <a:gd name="T34" fmla="*/ 231 w 255"/>
                  <a:gd name="T35" fmla="*/ 1866 h 1879"/>
                  <a:gd name="T36" fmla="*/ 239 w 255"/>
                  <a:gd name="T37" fmla="*/ 1870 h 1879"/>
                  <a:gd name="T38" fmla="*/ 247 w 255"/>
                  <a:gd name="T39" fmla="*/ 1875 h 1879"/>
                  <a:gd name="T40" fmla="*/ 255 w 255"/>
                  <a:gd name="T41" fmla="*/ 1879 h 1879"/>
                  <a:gd name="T42" fmla="*/ 251 w 255"/>
                  <a:gd name="T43" fmla="*/ 1761 h 1879"/>
                  <a:gd name="T44" fmla="*/ 247 w 255"/>
                  <a:gd name="T45" fmla="*/ 1643 h 1879"/>
                  <a:gd name="T46" fmla="*/ 240 w 255"/>
                  <a:gd name="T47" fmla="*/ 1526 h 1879"/>
                  <a:gd name="T48" fmla="*/ 234 w 255"/>
                  <a:gd name="T49" fmla="*/ 1408 h 1879"/>
                  <a:gd name="T50" fmla="*/ 225 w 255"/>
                  <a:gd name="T51" fmla="*/ 1292 h 1879"/>
                  <a:gd name="T52" fmla="*/ 214 w 255"/>
                  <a:gd name="T53" fmla="*/ 1176 h 1879"/>
                  <a:gd name="T54" fmla="*/ 202 w 255"/>
                  <a:gd name="T55" fmla="*/ 1059 h 1879"/>
                  <a:gd name="T56" fmla="*/ 190 w 255"/>
                  <a:gd name="T57" fmla="*/ 943 h 1879"/>
                  <a:gd name="T58" fmla="*/ 176 w 255"/>
                  <a:gd name="T59" fmla="*/ 827 h 1879"/>
                  <a:gd name="T60" fmla="*/ 160 w 255"/>
                  <a:gd name="T61" fmla="*/ 709 h 1879"/>
                  <a:gd name="T62" fmla="*/ 142 w 255"/>
                  <a:gd name="T63" fmla="*/ 593 h 1879"/>
                  <a:gd name="T64" fmla="*/ 123 w 255"/>
                  <a:gd name="T65" fmla="*/ 475 h 1879"/>
                  <a:gd name="T66" fmla="*/ 104 w 255"/>
                  <a:gd name="T67" fmla="*/ 358 h 1879"/>
                  <a:gd name="T68" fmla="*/ 81 w 255"/>
                  <a:gd name="T69" fmla="*/ 239 h 1879"/>
                  <a:gd name="T70" fmla="*/ 59 w 255"/>
                  <a:gd name="T71" fmla="*/ 120 h 1879"/>
                  <a:gd name="T72" fmla="*/ 34 w 255"/>
                  <a:gd name="T73" fmla="*/ 0 h 1879"/>
                  <a:gd name="T74" fmla="*/ 25 w 255"/>
                  <a:gd name="T75" fmla="*/ 3 h 1879"/>
                  <a:gd name="T76" fmla="*/ 17 w 255"/>
                  <a:gd name="T77" fmla="*/ 5 h 1879"/>
                  <a:gd name="T78" fmla="*/ 8 w 255"/>
                  <a:gd name="T79" fmla="*/ 9 h 1879"/>
                  <a:gd name="T80" fmla="*/ 0 w 255"/>
                  <a:gd name="T81" fmla="*/ 11 h 1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5" h="1879">
                    <a:moveTo>
                      <a:pt x="0" y="11"/>
                    </a:moveTo>
                    <a:lnTo>
                      <a:pt x="26" y="131"/>
                    </a:lnTo>
                    <a:lnTo>
                      <a:pt x="51" y="249"/>
                    </a:lnTo>
                    <a:lnTo>
                      <a:pt x="73" y="367"/>
                    </a:lnTo>
                    <a:lnTo>
                      <a:pt x="94" y="482"/>
                    </a:lnTo>
                    <a:lnTo>
                      <a:pt x="113" y="595"/>
                    </a:lnTo>
                    <a:lnTo>
                      <a:pt x="131" y="709"/>
                    </a:lnTo>
                    <a:lnTo>
                      <a:pt x="147" y="823"/>
                    </a:lnTo>
                    <a:lnTo>
                      <a:pt x="161" y="936"/>
                    </a:lnTo>
                    <a:lnTo>
                      <a:pt x="173" y="1050"/>
                    </a:lnTo>
                    <a:lnTo>
                      <a:pt x="185" y="1162"/>
                    </a:lnTo>
                    <a:lnTo>
                      <a:pt x="194" y="1276"/>
                    </a:lnTo>
                    <a:lnTo>
                      <a:pt x="202" y="1391"/>
                    </a:lnTo>
                    <a:lnTo>
                      <a:pt x="210" y="1506"/>
                    </a:lnTo>
                    <a:lnTo>
                      <a:pt x="215" y="1624"/>
                    </a:lnTo>
                    <a:lnTo>
                      <a:pt x="219" y="1742"/>
                    </a:lnTo>
                    <a:lnTo>
                      <a:pt x="223" y="1862"/>
                    </a:lnTo>
                    <a:lnTo>
                      <a:pt x="231" y="1866"/>
                    </a:lnTo>
                    <a:lnTo>
                      <a:pt x="239" y="1870"/>
                    </a:lnTo>
                    <a:lnTo>
                      <a:pt x="247" y="1875"/>
                    </a:lnTo>
                    <a:lnTo>
                      <a:pt x="255" y="1879"/>
                    </a:lnTo>
                    <a:lnTo>
                      <a:pt x="251" y="1761"/>
                    </a:lnTo>
                    <a:lnTo>
                      <a:pt x="247" y="1643"/>
                    </a:lnTo>
                    <a:lnTo>
                      <a:pt x="240" y="1526"/>
                    </a:lnTo>
                    <a:lnTo>
                      <a:pt x="234" y="1408"/>
                    </a:lnTo>
                    <a:lnTo>
                      <a:pt x="225" y="1292"/>
                    </a:lnTo>
                    <a:lnTo>
                      <a:pt x="214" y="1176"/>
                    </a:lnTo>
                    <a:lnTo>
                      <a:pt x="202" y="1059"/>
                    </a:lnTo>
                    <a:lnTo>
                      <a:pt x="190" y="943"/>
                    </a:lnTo>
                    <a:lnTo>
                      <a:pt x="176" y="827"/>
                    </a:lnTo>
                    <a:lnTo>
                      <a:pt x="160" y="709"/>
                    </a:lnTo>
                    <a:lnTo>
                      <a:pt x="142" y="593"/>
                    </a:lnTo>
                    <a:lnTo>
                      <a:pt x="123" y="475"/>
                    </a:lnTo>
                    <a:lnTo>
                      <a:pt x="104" y="358"/>
                    </a:lnTo>
                    <a:lnTo>
                      <a:pt x="81" y="239"/>
                    </a:lnTo>
                    <a:lnTo>
                      <a:pt x="59" y="120"/>
                    </a:lnTo>
                    <a:lnTo>
                      <a:pt x="34" y="0"/>
                    </a:lnTo>
                    <a:lnTo>
                      <a:pt x="25" y="3"/>
                    </a:lnTo>
                    <a:lnTo>
                      <a:pt x="17" y="5"/>
                    </a:lnTo>
                    <a:lnTo>
                      <a:pt x="8" y="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1C3A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0" name="Freeform 358">
                <a:extLst>
                  <a:ext uri="{FF2B5EF4-FFF2-40B4-BE49-F238E27FC236}">
                    <a16:creationId xmlns:a16="http://schemas.microsoft.com/office/drawing/2014/main" id="{39D6455C-D075-78E1-8F61-8801BD2A9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8" y="1792"/>
                <a:ext cx="84" cy="624"/>
              </a:xfrm>
              <a:custGeom>
                <a:avLst/>
                <a:gdLst>
                  <a:gd name="T0" fmla="*/ 0 w 252"/>
                  <a:gd name="T1" fmla="*/ 11 h 1871"/>
                  <a:gd name="T2" fmla="*/ 26 w 252"/>
                  <a:gd name="T3" fmla="*/ 131 h 1871"/>
                  <a:gd name="T4" fmla="*/ 50 w 252"/>
                  <a:gd name="T5" fmla="*/ 249 h 1871"/>
                  <a:gd name="T6" fmla="*/ 72 w 252"/>
                  <a:gd name="T7" fmla="*/ 365 h 1871"/>
                  <a:gd name="T8" fmla="*/ 93 w 252"/>
                  <a:gd name="T9" fmla="*/ 480 h 1871"/>
                  <a:gd name="T10" fmla="*/ 113 w 252"/>
                  <a:gd name="T11" fmla="*/ 594 h 1871"/>
                  <a:gd name="T12" fmla="*/ 130 w 252"/>
                  <a:gd name="T13" fmla="*/ 708 h 1871"/>
                  <a:gd name="T14" fmla="*/ 146 w 252"/>
                  <a:gd name="T15" fmla="*/ 820 h 1871"/>
                  <a:gd name="T16" fmla="*/ 159 w 252"/>
                  <a:gd name="T17" fmla="*/ 933 h 1871"/>
                  <a:gd name="T18" fmla="*/ 172 w 252"/>
                  <a:gd name="T19" fmla="*/ 1047 h 1871"/>
                  <a:gd name="T20" fmla="*/ 182 w 252"/>
                  <a:gd name="T21" fmla="*/ 1159 h 1871"/>
                  <a:gd name="T22" fmla="*/ 193 w 252"/>
                  <a:gd name="T23" fmla="*/ 1273 h 1871"/>
                  <a:gd name="T24" fmla="*/ 201 w 252"/>
                  <a:gd name="T25" fmla="*/ 1387 h 1871"/>
                  <a:gd name="T26" fmla="*/ 207 w 252"/>
                  <a:gd name="T27" fmla="*/ 1503 h 1871"/>
                  <a:gd name="T28" fmla="*/ 214 w 252"/>
                  <a:gd name="T29" fmla="*/ 1620 h 1871"/>
                  <a:gd name="T30" fmla="*/ 218 w 252"/>
                  <a:gd name="T31" fmla="*/ 1738 h 1871"/>
                  <a:gd name="T32" fmla="*/ 222 w 252"/>
                  <a:gd name="T33" fmla="*/ 1858 h 1871"/>
                  <a:gd name="T34" fmla="*/ 228 w 252"/>
                  <a:gd name="T35" fmla="*/ 1862 h 1871"/>
                  <a:gd name="T36" fmla="*/ 236 w 252"/>
                  <a:gd name="T37" fmla="*/ 1865 h 1871"/>
                  <a:gd name="T38" fmla="*/ 244 w 252"/>
                  <a:gd name="T39" fmla="*/ 1868 h 1871"/>
                  <a:gd name="T40" fmla="*/ 252 w 252"/>
                  <a:gd name="T41" fmla="*/ 1871 h 1871"/>
                  <a:gd name="T42" fmla="*/ 248 w 252"/>
                  <a:gd name="T43" fmla="*/ 1753 h 1871"/>
                  <a:gd name="T44" fmla="*/ 243 w 252"/>
                  <a:gd name="T45" fmla="*/ 1636 h 1871"/>
                  <a:gd name="T46" fmla="*/ 238 w 252"/>
                  <a:gd name="T47" fmla="*/ 1518 h 1871"/>
                  <a:gd name="T48" fmla="*/ 230 w 252"/>
                  <a:gd name="T49" fmla="*/ 1402 h 1871"/>
                  <a:gd name="T50" fmla="*/ 220 w 252"/>
                  <a:gd name="T51" fmla="*/ 1286 h 1871"/>
                  <a:gd name="T52" fmla="*/ 211 w 252"/>
                  <a:gd name="T53" fmla="*/ 1170 h 1871"/>
                  <a:gd name="T54" fmla="*/ 199 w 252"/>
                  <a:gd name="T55" fmla="*/ 1054 h 1871"/>
                  <a:gd name="T56" fmla="*/ 186 w 252"/>
                  <a:gd name="T57" fmla="*/ 939 h 1871"/>
                  <a:gd name="T58" fmla="*/ 173 w 252"/>
                  <a:gd name="T59" fmla="*/ 823 h 1871"/>
                  <a:gd name="T60" fmla="*/ 157 w 252"/>
                  <a:gd name="T61" fmla="*/ 707 h 1871"/>
                  <a:gd name="T62" fmla="*/ 140 w 252"/>
                  <a:gd name="T63" fmla="*/ 590 h 1871"/>
                  <a:gd name="T64" fmla="*/ 122 w 252"/>
                  <a:gd name="T65" fmla="*/ 474 h 1871"/>
                  <a:gd name="T66" fmla="*/ 102 w 252"/>
                  <a:gd name="T67" fmla="*/ 356 h 1871"/>
                  <a:gd name="T68" fmla="*/ 80 w 252"/>
                  <a:gd name="T69" fmla="*/ 238 h 1871"/>
                  <a:gd name="T70" fmla="*/ 57 w 252"/>
                  <a:gd name="T71" fmla="*/ 120 h 1871"/>
                  <a:gd name="T72" fmla="*/ 32 w 252"/>
                  <a:gd name="T73" fmla="*/ 0 h 1871"/>
                  <a:gd name="T74" fmla="*/ 25 w 252"/>
                  <a:gd name="T75" fmla="*/ 3 h 1871"/>
                  <a:gd name="T76" fmla="*/ 17 w 252"/>
                  <a:gd name="T77" fmla="*/ 5 h 1871"/>
                  <a:gd name="T78" fmla="*/ 8 w 252"/>
                  <a:gd name="T79" fmla="*/ 9 h 1871"/>
                  <a:gd name="T80" fmla="*/ 0 w 252"/>
                  <a:gd name="T81" fmla="*/ 11 h 1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871">
                    <a:moveTo>
                      <a:pt x="0" y="11"/>
                    </a:moveTo>
                    <a:lnTo>
                      <a:pt x="26" y="131"/>
                    </a:lnTo>
                    <a:lnTo>
                      <a:pt x="50" y="249"/>
                    </a:lnTo>
                    <a:lnTo>
                      <a:pt x="72" y="365"/>
                    </a:lnTo>
                    <a:lnTo>
                      <a:pt x="93" y="480"/>
                    </a:lnTo>
                    <a:lnTo>
                      <a:pt x="113" y="594"/>
                    </a:lnTo>
                    <a:lnTo>
                      <a:pt x="130" y="708"/>
                    </a:lnTo>
                    <a:lnTo>
                      <a:pt x="146" y="820"/>
                    </a:lnTo>
                    <a:lnTo>
                      <a:pt x="159" y="933"/>
                    </a:lnTo>
                    <a:lnTo>
                      <a:pt x="172" y="1047"/>
                    </a:lnTo>
                    <a:lnTo>
                      <a:pt x="182" y="1159"/>
                    </a:lnTo>
                    <a:lnTo>
                      <a:pt x="193" y="1273"/>
                    </a:lnTo>
                    <a:lnTo>
                      <a:pt x="201" y="1387"/>
                    </a:lnTo>
                    <a:lnTo>
                      <a:pt x="207" y="1503"/>
                    </a:lnTo>
                    <a:lnTo>
                      <a:pt x="214" y="1620"/>
                    </a:lnTo>
                    <a:lnTo>
                      <a:pt x="218" y="1738"/>
                    </a:lnTo>
                    <a:lnTo>
                      <a:pt x="222" y="1858"/>
                    </a:lnTo>
                    <a:lnTo>
                      <a:pt x="228" y="1862"/>
                    </a:lnTo>
                    <a:lnTo>
                      <a:pt x="236" y="1865"/>
                    </a:lnTo>
                    <a:lnTo>
                      <a:pt x="244" y="1868"/>
                    </a:lnTo>
                    <a:lnTo>
                      <a:pt x="252" y="1871"/>
                    </a:lnTo>
                    <a:lnTo>
                      <a:pt x="248" y="1753"/>
                    </a:lnTo>
                    <a:lnTo>
                      <a:pt x="243" y="1636"/>
                    </a:lnTo>
                    <a:lnTo>
                      <a:pt x="238" y="1518"/>
                    </a:lnTo>
                    <a:lnTo>
                      <a:pt x="230" y="1402"/>
                    </a:lnTo>
                    <a:lnTo>
                      <a:pt x="220" y="1286"/>
                    </a:lnTo>
                    <a:lnTo>
                      <a:pt x="211" y="1170"/>
                    </a:lnTo>
                    <a:lnTo>
                      <a:pt x="199" y="1054"/>
                    </a:lnTo>
                    <a:lnTo>
                      <a:pt x="186" y="939"/>
                    </a:lnTo>
                    <a:lnTo>
                      <a:pt x="173" y="823"/>
                    </a:lnTo>
                    <a:lnTo>
                      <a:pt x="157" y="707"/>
                    </a:lnTo>
                    <a:lnTo>
                      <a:pt x="140" y="590"/>
                    </a:lnTo>
                    <a:lnTo>
                      <a:pt x="122" y="474"/>
                    </a:lnTo>
                    <a:lnTo>
                      <a:pt x="102" y="356"/>
                    </a:lnTo>
                    <a:lnTo>
                      <a:pt x="80" y="238"/>
                    </a:lnTo>
                    <a:lnTo>
                      <a:pt x="57" y="12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7" y="5"/>
                    </a:lnTo>
                    <a:lnTo>
                      <a:pt x="8" y="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2B3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1" name="Freeform 359">
                <a:extLst>
                  <a:ext uri="{FF2B5EF4-FFF2-40B4-BE49-F238E27FC236}">
                    <a16:creationId xmlns:a16="http://schemas.microsoft.com/office/drawing/2014/main" id="{21353828-DA6D-CFEF-34D3-F1ADB33AC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5" y="1793"/>
                <a:ext cx="83" cy="621"/>
              </a:xfrm>
              <a:custGeom>
                <a:avLst/>
                <a:gdLst>
                  <a:gd name="T0" fmla="*/ 0 w 250"/>
                  <a:gd name="T1" fmla="*/ 10 h 1863"/>
                  <a:gd name="T2" fmla="*/ 27 w 250"/>
                  <a:gd name="T3" fmla="*/ 130 h 1863"/>
                  <a:gd name="T4" fmla="*/ 50 w 250"/>
                  <a:gd name="T5" fmla="*/ 247 h 1863"/>
                  <a:gd name="T6" fmla="*/ 71 w 250"/>
                  <a:gd name="T7" fmla="*/ 364 h 1863"/>
                  <a:gd name="T8" fmla="*/ 92 w 250"/>
                  <a:gd name="T9" fmla="*/ 479 h 1863"/>
                  <a:gd name="T10" fmla="*/ 111 w 250"/>
                  <a:gd name="T11" fmla="*/ 592 h 1863"/>
                  <a:gd name="T12" fmla="*/ 128 w 250"/>
                  <a:gd name="T13" fmla="*/ 705 h 1863"/>
                  <a:gd name="T14" fmla="*/ 144 w 250"/>
                  <a:gd name="T15" fmla="*/ 818 h 1863"/>
                  <a:gd name="T16" fmla="*/ 158 w 250"/>
                  <a:gd name="T17" fmla="*/ 930 h 1863"/>
                  <a:gd name="T18" fmla="*/ 170 w 250"/>
                  <a:gd name="T19" fmla="*/ 1043 h 1863"/>
                  <a:gd name="T20" fmla="*/ 180 w 250"/>
                  <a:gd name="T21" fmla="*/ 1157 h 1863"/>
                  <a:gd name="T22" fmla="*/ 191 w 250"/>
                  <a:gd name="T23" fmla="*/ 1269 h 1863"/>
                  <a:gd name="T24" fmla="*/ 199 w 250"/>
                  <a:gd name="T25" fmla="*/ 1384 h 1863"/>
                  <a:gd name="T26" fmla="*/ 205 w 250"/>
                  <a:gd name="T27" fmla="*/ 1499 h 1863"/>
                  <a:gd name="T28" fmla="*/ 212 w 250"/>
                  <a:gd name="T29" fmla="*/ 1616 h 1863"/>
                  <a:gd name="T30" fmla="*/ 216 w 250"/>
                  <a:gd name="T31" fmla="*/ 1734 h 1863"/>
                  <a:gd name="T32" fmla="*/ 220 w 250"/>
                  <a:gd name="T33" fmla="*/ 1854 h 1863"/>
                  <a:gd name="T34" fmla="*/ 226 w 250"/>
                  <a:gd name="T35" fmla="*/ 1857 h 1863"/>
                  <a:gd name="T36" fmla="*/ 234 w 250"/>
                  <a:gd name="T37" fmla="*/ 1859 h 1863"/>
                  <a:gd name="T38" fmla="*/ 242 w 250"/>
                  <a:gd name="T39" fmla="*/ 1861 h 1863"/>
                  <a:gd name="T40" fmla="*/ 250 w 250"/>
                  <a:gd name="T41" fmla="*/ 1863 h 1863"/>
                  <a:gd name="T42" fmla="*/ 246 w 250"/>
                  <a:gd name="T43" fmla="*/ 1746 h 1863"/>
                  <a:gd name="T44" fmla="*/ 241 w 250"/>
                  <a:gd name="T45" fmla="*/ 1628 h 1863"/>
                  <a:gd name="T46" fmla="*/ 234 w 250"/>
                  <a:gd name="T47" fmla="*/ 1512 h 1863"/>
                  <a:gd name="T48" fmla="*/ 226 w 250"/>
                  <a:gd name="T49" fmla="*/ 1395 h 1863"/>
                  <a:gd name="T50" fmla="*/ 219 w 250"/>
                  <a:gd name="T51" fmla="*/ 1280 h 1863"/>
                  <a:gd name="T52" fmla="*/ 208 w 250"/>
                  <a:gd name="T53" fmla="*/ 1165 h 1863"/>
                  <a:gd name="T54" fmla="*/ 196 w 250"/>
                  <a:gd name="T55" fmla="*/ 1050 h 1863"/>
                  <a:gd name="T56" fmla="*/ 184 w 250"/>
                  <a:gd name="T57" fmla="*/ 935 h 1863"/>
                  <a:gd name="T58" fmla="*/ 170 w 250"/>
                  <a:gd name="T59" fmla="*/ 820 h 1863"/>
                  <a:gd name="T60" fmla="*/ 154 w 250"/>
                  <a:gd name="T61" fmla="*/ 704 h 1863"/>
                  <a:gd name="T62" fmla="*/ 138 w 250"/>
                  <a:gd name="T63" fmla="*/ 589 h 1863"/>
                  <a:gd name="T64" fmla="*/ 120 w 250"/>
                  <a:gd name="T65" fmla="*/ 472 h 1863"/>
                  <a:gd name="T66" fmla="*/ 100 w 250"/>
                  <a:gd name="T67" fmla="*/ 355 h 1863"/>
                  <a:gd name="T68" fmla="*/ 79 w 250"/>
                  <a:gd name="T69" fmla="*/ 237 h 1863"/>
                  <a:gd name="T70" fmla="*/ 57 w 250"/>
                  <a:gd name="T71" fmla="*/ 120 h 1863"/>
                  <a:gd name="T72" fmla="*/ 33 w 250"/>
                  <a:gd name="T73" fmla="*/ 0 h 1863"/>
                  <a:gd name="T74" fmla="*/ 24 w 250"/>
                  <a:gd name="T75" fmla="*/ 2 h 1863"/>
                  <a:gd name="T76" fmla="*/ 16 w 250"/>
                  <a:gd name="T77" fmla="*/ 5 h 1863"/>
                  <a:gd name="T78" fmla="*/ 8 w 250"/>
                  <a:gd name="T79" fmla="*/ 7 h 1863"/>
                  <a:gd name="T80" fmla="*/ 0 w 250"/>
                  <a:gd name="T81" fmla="*/ 10 h 1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0" h="1863">
                    <a:moveTo>
                      <a:pt x="0" y="10"/>
                    </a:moveTo>
                    <a:lnTo>
                      <a:pt x="27" y="130"/>
                    </a:lnTo>
                    <a:lnTo>
                      <a:pt x="50" y="247"/>
                    </a:lnTo>
                    <a:lnTo>
                      <a:pt x="71" y="364"/>
                    </a:lnTo>
                    <a:lnTo>
                      <a:pt x="92" y="479"/>
                    </a:lnTo>
                    <a:lnTo>
                      <a:pt x="111" y="592"/>
                    </a:lnTo>
                    <a:lnTo>
                      <a:pt x="128" y="705"/>
                    </a:lnTo>
                    <a:lnTo>
                      <a:pt x="144" y="818"/>
                    </a:lnTo>
                    <a:lnTo>
                      <a:pt x="158" y="930"/>
                    </a:lnTo>
                    <a:lnTo>
                      <a:pt x="170" y="1043"/>
                    </a:lnTo>
                    <a:lnTo>
                      <a:pt x="180" y="1157"/>
                    </a:lnTo>
                    <a:lnTo>
                      <a:pt x="191" y="1269"/>
                    </a:lnTo>
                    <a:lnTo>
                      <a:pt x="199" y="1384"/>
                    </a:lnTo>
                    <a:lnTo>
                      <a:pt x="205" y="1499"/>
                    </a:lnTo>
                    <a:lnTo>
                      <a:pt x="212" y="1616"/>
                    </a:lnTo>
                    <a:lnTo>
                      <a:pt x="216" y="1734"/>
                    </a:lnTo>
                    <a:lnTo>
                      <a:pt x="220" y="1854"/>
                    </a:lnTo>
                    <a:lnTo>
                      <a:pt x="226" y="1857"/>
                    </a:lnTo>
                    <a:lnTo>
                      <a:pt x="234" y="1859"/>
                    </a:lnTo>
                    <a:lnTo>
                      <a:pt x="242" y="1861"/>
                    </a:lnTo>
                    <a:lnTo>
                      <a:pt x="250" y="1863"/>
                    </a:lnTo>
                    <a:lnTo>
                      <a:pt x="246" y="1746"/>
                    </a:lnTo>
                    <a:lnTo>
                      <a:pt x="241" y="1628"/>
                    </a:lnTo>
                    <a:lnTo>
                      <a:pt x="234" y="1512"/>
                    </a:lnTo>
                    <a:lnTo>
                      <a:pt x="226" y="1395"/>
                    </a:lnTo>
                    <a:lnTo>
                      <a:pt x="219" y="1280"/>
                    </a:lnTo>
                    <a:lnTo>
                      <a:pt x="208" y="1165"/>
                    </a:lnTo>
                    <a:lnTo>
                      <a:pt x="196" y="1050"/>
                    </a:lnTo>
                    <a:lnTo>
                      <a:pt x="184" y="935"/>
                    </a:lnTo>
                    <a:lnTo>
                      <a:pt x="170" y="820"/>
                    </a:lnTo>
                    <a:lnTo>
                      <a:pt x="154" y="704"/>
                    </a:lnTo>
                    <a:lnTo>
                      <a:pt x="138" y="589"/>
                    </a:lnTo>
                    <a:lnTo>
                      <a:pt x="120" y="472"/>
                    </a:lnTo>
                    <a:lnTo>
                      <a:pt x="100" y="355"/>
                    </a:lnTo>
                    <a:lnTo>
                      <a:pt x="79" y="237"/>
                    </a:lnTo>
                    <a:lnTo>
                      <a:pt x="57" y="120"/>
                    </a:lnTo>
                    <a:lnTo>
                      <a:pt x="33" y="0"/>
                    </a:lnTo>
                    <a:lnTo>
                      <a:pt x="24" y="2"/>
                    </a:lnTo>
                    <a:lnTo>
                      <a:pt x="16" y="5"/>
                    </a:lnTo>
                    <a:lnTo>
                      <a:pt x="8" y="7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3D3D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2" name="Freeform 360">
                <a:extLst>
                  <a:ext uri="{FF2B5EF4-FFF2-40B4-BE49-F238E27FC236}">
                    <a16:creationId xmlns:a16="http://schemas.microsoft.com/office/drawing/2014/main" id="{40DC5222-573E-D5A0-3D5C-F75A913EA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2" y="1794"/>
                <a:ext cx="82" cy="619"/>
              </a:xfrm>
              <a:custGeom>
                <a:avLst/>
                <a:gdLst>
                  <a:gd name="T0" fmla="*/ 0 w 246"/>
                  <a:gd name="T1" fmla="*/ 10 h 1856"/>
                  <a:gd name="T2" fmla="*/ 25 w 246"/>
                  <a:gd name="T3" fmla="*/ 129 h 1856"/>
                  <a:gd name="T4" fmla="*/ 49 w 246"/>
                  <a:gd name="T5" fmla="*/ 247 h 1856"/>
                  <a:gd name="T6" fmla="*/ 71 w 246"/>
                  <a:gd name="T7" fmla="*/ 363 h 1856"/>
                  <a:gd name="T8" fmla="*/ 91 w 246"/>
                  <a:gd name="T9" fmla="*/ 477 h 1856"/>
                  <a:gd name="T10" fmla="*/ 109 w 246"/>
                  <a:gd name="T11" fmla="*/ 591 h 1856"/>
                  <a:gd name="T12" fmla="*/ 126 w 246"/>
                  <a:gd name="T13" fmla="*/ 704 h 1856"/>
                  <a:gd name="T14" fmla="*/ 141 w 246"/>
                  <a:gd name="T15" fmla="*/ 816 h 1856"/>
                  <a:gd name="T16" fmla="*/ 155 w 246"/>
                  <a:gd name="T17" fmla="*/ 928 h 1856"/>
                  <a:gd name="T18" fmla="*/ 167 w 246"/>
                  <a:gd name="T19" fmla="*/ 1041 h 1856"/>
                  <a:gd name="T20" fmla="*/ 178 w 246"/>
                  <a:gd name="T21" fmla="*/ 1154 h 1856"/>
                  <a:gd name="T22" fmla="*/ 188 w 246"/>
                  <a:gd name="T23" fmla="*/ 1266 h 1856"/>
                  <a:gd name="T24" fmla="*/ 196 w 246"/>
                  <a:gd name="T25" fmla="*/ 1381 h 1856"/>
                  <a:gd name="T26" fmla="*/ 203 w 246"/>
                  <a:gd name="T27" fmla="*/ 1496 h 1856"/>
                  <a:gd name="T28" fmla="*/ 209 w 246"/>
                  <a:gd name="T29" fmla="*/ 1613 h 1856"/>
                  <a:gd name="T30" fmla="*/ 213 w 246"/>
                  <a:gd name="T31" fmla="*/ 1731 h 1856"/>
                  <a:gd name="T32" fmla="*/ 217 w 246"/>
                  <a:gd name="T33" fmla="*/ 1851 h 1856"/>
                  <a:gd name="T34" fmla="*/ 224 w 246"/>
                  <a:gd name="T35" fmla="*/ 1853 h 1856"/>
                  <a:gd name="T36" fmla="*/ 232 w 246"/>
                  <a:gd name="T37" fmla="*/ 1854 h 1856"/>
                  <a:gd name="T38" fmla="*/ 239 w 246"/>
                  <a:gd name="T39" fmla="*/ 1855 h 1856"/>
                  <a:gd name="T40" fmla="*/ 246 w 246"/>
                  <a:gd name="T41" fmla="*/ 1856 h 1856"/>
                  <a:gd name="T42" fmla="*/ 242 w 246"/>
                  <a:gd name="T43" fmla="*/ 1739 h 1856"/>
                  <a:gd name="T44" fmla="*/ 237 w 246"/>
                  <a:gd name="T45" fmla="*/ 1621 h 1856"/>
                  <a:gd name="T46" fmla="*/ 230 w 246"/>
                  <a:gd name="T47" fmla="*/ 1505 h 1856"/>
                  <a:gd name="T48" fmla="*/ 222 w 246"/>
                  <a:gd name="T49" fmla="*/ 1390 h 1856"/>
                  <a:gd name="T50" fmla="*/ 213 w 246"/>
                  <a:gd name="T51" fmla="*/ 1275 h 1856"/>
                  <a:gd name="T52" fmla="*/ 204 w 246"/>
                  <a:gd name="T53" fmla="*/ 1160 h 1856"/>
                  <a:gd name="T54" fmla="*/ 192 w 246"/>
                  <a:gd name="T55" fmla="*/ 1046 h 1856"/>
                  <a:gd name="T56" fmla="*/ 180 w 246"/>
                  <a:gd name="T57" fmla="*/ 931 h 1856"/>
                  <a:gd name="T58" fmla="*/ 167 w 246"/>
                  <a:gd name="T59" fmla="*/ 817 h 1856"/>
                  <a:gd name="T60" fmla="*/ 151 w 246"/>
                  <a:gd name="T61" fmla="*/ 702 h 1856"/>
                  <a:gd name="T62" fmla="*/ 136 w 246"/>
                  <a:gd name="T63" fmla="*/ 587 h 1856"/>
                  <a:gd name="T64" fmla="*/ 117 w 246"/>
                  <a:gd name="T65" fmla="*/ 471 h 1856"/>
                  <a:gd name="T66" fmla="*/ 99 w 246"/>
                  <a:gd name="T67" fmla="*/ 354 h 1856"/>
                  <a:gd name="T68" fmla="*/ 78 w 246"/>
                  <a:gd name="T69" fmla="*/ 238 h 1856"/>
                  <a:gd name="T70" fmla="*/ 55 w 246"/>
                  <a:gd name="T71" fmla="*/ 119 h 1856"/>
                  <a:gd name="T72" fmla="*/ 32 w 246"/>
                  <a:gd name="T73" fmla="*/ 0 h 1856"/>
                  <a:gd name="T74" fmla="*/ 24 w 246"/>
                  <a:gd name="T75" fmla="*/ 3 h 1856"/>
                  <a:gd name="T76" fmla="*/ 16 w 246"/>
                  <a:gd name="T77" fmla="*/ 5 h 1856"/>
                  <a:gd name="T78" fmla="*/ 8 w 246"/>
                  <a:gd name="T79" fmla="*/ 8 h 1856"/>
                  <a:gd name="T80" fmla="*/ 0 w 246"/>
                  <a:gd name="T81" fmla="*/ 10 h 1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6" h="1856">
                    <a:moveTo>
                      <a:pt x="0" y="10"/>
                    </a:moveTo>
                    <a:lnTo>
                      <a:pt x="25" y="129"/>
                    </a:lnTo>
                    <a:lnTo>
                      <a:pt x="49" y="247"/>
                    </a:lnTo>
                    <a:lnTo>
                      <a:pt x="71" y="363"/>
                    </a:lnTo>
                    <a:lnTo>
                      <a:pt x="91" y="477"/>
                    </a:lnTo>
                    <a:lnTo>
                      <a:pt x="109" y="591"/>
                    </a:lnTo>
                    <a:lnTo>
                      <a:pt x="126" y="704"/>
                    </a:lnTo>
                    <a:lnTo>
                      <a:pt x="141" y="816"/>
                    </a:lnTo>
                    <a:lnTo>
                      <a:pt x="155" y="928"/>
                    </a:lnTo>
                    <a:lnTo>
                      <a:pt x="167" y="1041"/>
                    </a:lnTo>
                    <a:lnTo>
                      <a:pt x="178" y="1154"/>
                    </a:lnTo>
                    <a:lnTo>
                      <a:pt x="188" y="1266"/>
                    </a:lnTo>
                    <a:lnTo>
                      <a:pt x="196" y="1381"/>
                    </a:lnTo>
                    <a:lnTo>
                      <a:pt x="203" y="1496"/>
                    </a:lnTo>
                    <a:lnTo>
                      <a:pt x="209" y="1613"/>
                    </a:lnTo>
                    <a:lnTo>
                      <a:pt x="213" y="1731"/>
                    </a:lnTo>
                    <a:lnTo>
                      <a:pt x="217" y="1851"/>
                    </a:lnTo>
                    <a:lnTo>
                      <a:pt x="224" y="1853"/>
                    </a:lnTo>
                    <a:lnTo>
                      <a:pt x="232" y="1854"/>
                    </a:lnTo>
                    <a:lnTo>
                      <a:pt x="239" y="1855"/>
                    </a:lnTo>
                    <a:lnTo>
                      <a:pt x="246" y="1856"/>
                    </a:lnTo>
                    <a:lnTo>
                      <a:pt x="242" y="1739"/>
                    </a:lnTo>
                    <a:lnTo>
                      <a:pt x="237" y="1621"/>
                    </a:lnTo>
                    <a:lnTo>
                      <a:pt x="230" y="1505"/>
                    </a:lnTo>
                    <a:lnTo>
                      <a:pt x="222" y="1390"/>
                    </a:lnTo>
                    <a:lnTo>
                      <a:pt x="213" y="1275"/>
                    </a:lnTo>
                    <a:lnTo>
                      <a:pt x="204" y="1160"/>
                    </a:lnTo>
                    <a:lnTo>
                      <a:pt x="192" y="1046"/>
                    </a:lnTo>
                    <a:lnTo>
                      <a:pt x="180" y="931"/>
                    </a:lnTo>
                    <a:lnTo>
                      <a:pt x="167" y="817"/>
                    </a:lnTo>
                    <a:lnTo>
                      <a:pt x="151" y="702"/>
                    </a:lnTo>
                    <a:lnTo>
                      <a:pt x="136" y="587"/>
                    </a:lnTo>
                    <a:lnTo>
                      <a:pt x="117" y="471"/>
                    </a:lnTo>
                    <a:lnTo>
                      <a:pt x="99" y="354"/>
                    </a:lnTo>
                    <a:lnTo>
                      <a:pt x="78" y="238"/>
                    </a:lnTo>
                    <a:lnTo>
                      <a:pt x="55" y="119"/>
                    </a:lnTo>
                    <a:lnTo>
                      <a:pt x="32" y="0"/>
                    </a:lnTo>
                    <a:lnTo>
                      <a:pt x="24" y="3"/>
                    </a:lnTo>
                    <a:lnTo>
                      <a:pt x="16" y="5"/>
                    </a:lnTo>
                    <a:lnTo>
                      <a:pt x="8" y="8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C3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3" name="Freeform 361">
                <a:extLst>
                  <a:ext uri="{FF2B5EF4-FFF2-40B4-BE49-F238E27FC236}">
                    <a16:creationId xmlns:a16="http://schemas.microsoft.com/office/drawing/2014/main" id="{FED24670-2389-D565-E8F7-B22B8E3F3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1796"/>
                <a:ext cx="81" cy="616"/>
              </a:xfrm>
              <a:custGeom>
                <a:avLst/>
                <a:gdLst>
                  <a:gd name="T0" fmla="*/ 0 w 243"/>
                  <a:gd name="T1" fmla="*/ 9 h 1849"/>
                  <a:gd name="T2" fmla="*/ 25 w 243"/>
                  <a:gd name="T3" fmla="*/ 128 h 1849"/>
                  <a:gd name="T4" fmla="*/ 49 w 243"/>
                  <a:gd name="T5" fmla="*/ 245 h 1849"/>
                  <a:gd name="T6" fmla="*/ 70 w 243"/>
                  <a:gd name="T7" fmla="*/ 361 h 1849"/>
                  <a:gd name="T8" fmla="*/ 91 w 243"/>
                  <a:gd name="T9" fmla="*/ 475 h 1849"/>
                  <a:gd name="T10" fmla="*/ 108 w 243"/>
                  <a:gd name="T11" fmla="*/ 589 h 1849"/>
                  <a:gd name="T12" fmla="*/ 125 w 243"/>
                  <a:gd name="T13" fmla="*/ 702 h 1849"/>
                  <a:gd name="T14" fmla="*/ 139 w 243"/>
                  <a:gd name="T15" fmla="*/ 814 h 1849"/>
                  <a:gd name="T16" fmla="*/ 154 w 243"/>
                  <a:gd name="T17" fmla="*/ 926 h 1849"/>
                  <a:gd name="T18" fmla="*/ 166 w 243"/>
                  <a:gd name="T19" fmla="*/ 1038 h 1849"/>
                  <a:gd name="T20" fmla="*/ 176 w 243"/>
                  <a:gd name="T21" fmla="*/ 1151 h 1849"/>
                  <a:gd name="T22" fmla="*/ 185 w 243"/>
                  <a:gd name="T23" fmla="*/ 1263 h 1849"/>
                  <a:gd name="T24" fmla="*/ 193 w 243"/>
                  <a:gd name="T25" fmla="*/ 1377 h 1849"/>
                  <a:gd name="T26" fmla="*/ 201 w 243"/>
                  <a:gd name="T27" fmla="*/ 1492 h 1849"/>
                  <a:gd name="T28" fmla="*/ 206 w 243"/>
                  <a:gd name="T29" fmla="*/ 1609 h 1849"/>
                  <a:gd name="T30" fmla="*/ 210 w 243"/>
                  <a:gd name="T31" fmla="*/ 1727 h 1849"/>
                  <a:gd name="T32" fmla="*/ 214 w 243"/>
                  <a:gd name="T33" fmla="*/ 1847 h 1849"/>
                  <a:gd name="T34" fmla="*/ 221 w 243"/>
                  <a:gd name="T35" fmla="*/ 1849 h 1849"/>
                  <a:gd name="T36" fmla="*/ 229 w 243"/>
                  <a:gd name="T37" fmla="*/ 1849 h 1849"/>
                  <a:gd name="T38" fmla="*/ 237 w 243"/>
                  <a:gd name="T39" fmla="*/ 1849 h 1849"/>
                  <a:gd name="T40" fmla="*/ 243 w 243"/>
                  <a:gd name="T41" fmla="*/ 1849 h 1849"/>
                  <a:gd name="T42" fmla="*/ 239 w 243"/>
                  <a:gd name="T43" fmla="*/ 1731 h 1849"/>
                  <a:gd name="T44" fmla="*/ 233 w 243"/>
                  <a:gd name="T45" fmla="*/ 1615 h 1849"/>
                  <a:gd name="T46" fmla="*/ 227 w 243"/>
                  <a:gd name="T47" fmla="*/ 1499 h 1849"/>
                  <a:gd name="T48" fmla="*/ 220 w 243"/>
                  <a:gd name="T49" fmla="*/ 1383 h 1849"/>
                  <a:gd name="T50" fmla="*/ 210 w 243"/>
                  <a:gd name="T51" fmla="*/ 1268 h 1849"/>
                  <a:gd name="T52" fmla="*/ 201 w 243"/>
                  <a:gd name="T53" fmla="*/ 1155 h 1849"/>
                  <a:gd name="T54" fmla="*/ 189 w 243"/>
                  <a:gd name="T55" fmla="*/ 1041 h 1849"/>
                  <a:gd name="T56" fmla="*/ 177 w 243"/>
                  <a:gd name="T57" fmla="*/ 927 h 1849"/>
                  <a:gd name="T58" fmla="*/ 164 w 243"/>
                  <a:gd name="T59" fmla="*/ 813 h 1849"/>
                  <a:gd name="T60" fmla="*/ 149 w 243"/>
                  <a:gd name="T61" fmla="*/ 699 h 1849"/>
                  <a:gd name="T62" fmla="*/ 133 w 243"/>
                  <a:gd name="T63" fmla="*/ 584 h 1849"/>
                  <a:gd name="T64" fmla="*/ 116 w 243"/>
                  <a:gd name="T65" fmla="*/ 469 h 1849"/>
                  <a:gd name="T66" fmla="*/ 97 w 243"/>
                  <a:gd name="T67" fmla="*/ 353 h 1849"/>
                  <a:gd name="T68" fmla="*/ 76 w 243"/>
                  <a:gd name="T69" fmla="*/ 236 h 1849"/>
                  <a:gd name="T70" fmla="*/ 55 w 243"/>
                  <a:gd name="T71" fmla="*/ 119 h 1849"/>
                  <a:gd name="T72" fmla="*/ 32 w 243"/>
                  <a:gd name="T73" fmla="*/ 0 h 1849"/>
                  <a:gd name="T74" fmla="*/ 24 w 243"/>
                  <a:gd name="T75" fmla="*/ 3 h 1849"/>
                  <a:gd name="T76" fmla="*/ 16 w 243"/>
                  <a:gd name="T77" fmla="*/ 4 h 1849"/>
                  <a:gd name="T78" fmla="*/ 8 w 243"/>
                  <a:gd name="T79" fmla="*/ 6 h 1849"/>
                  <a:gd name="T80" fmla="*/ 0 w 243"/>
                  <a:gd name="T81" fmla="*/ 9 h 1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3" h="1849">
                    <a:moveTo>
                      <a:pt x="0" y="9"/>
                    </a:moveTo>
                    <a:lnTo>
                      <a:pt x="25" y="128"/>
                    </a:lnTo>
                    <a:lnTo>
                      <a:pt x="49" y="245"/>
                    </a:lnTo>
                    <a:lnTo>
                      <a:pt x="70" y="361"/>
                    </a:lnTo>
                    <a:lnTo>
                      <a:pt x="91" y="475"/>
                    </a:lnTo>
                    <a:lnTo>
                      <a:pt x="108" y="589"/>
                    </a:lnTo>
                    <a:lnTo>
                      <a:pt x="125" y="702"/>
                    </a:lnTo>
                    <a:lnTo>
                      <a:pt x="139" y="814"/>
                    </a:lnTo>
                    <a:lnTo>
                      <a:pt x="154" y="926"/>
                    </a:lnTo>
                    <a:lnTo>
                      <a:pt x="166" y="1038"/>
                    </a:lnTo>
                    <a:lnTo>
                      <a:pt x="176" y="1151"/>
                    </a:lnTo>
                    <a:lnTo>
                      <a:pt x="185" y="1263"/>
                    </a:lnTo>
                    <a:lnTo>
                      <a:pt x="193" y="1377"/>
                    </a:lnTo>
                    <a:lnTo>
                      <a:pt x="201" y="1492"/>
                    </a:lnTo>
                    <a:lnTo>
                      <a:pt x="206" y="1609"/>
                    </a:lnTo>
                    <a:lnTo>
                      <a:pt x="210" y="1727"/>
                    </a:lnTo>
                    <a:lnTo>
                      <a:pt x="214" y="1847"/>
                    </a:lnTo>
                    <a:lnTo>
                      <a:pt x="221" y="1849"/>
                    </a:lnTo>
                    <a:lnTo>
                      <a:pt x="229" y="1849"/>
                    </a:lnTo>
                    <a:lnTo>
                      <a:pt x="237" y="1849"/>
                    </a:lnTo>
                    <a:lnTo>
                      <a:pt x="243" y="1849"/>
                    </a:lnTo>
                    <a:lnTo>
                      <a:pt x="239" y="1731"/>
                    </a:lnTo>
                    <a:lnTo>
                      <a:pt x="233" y="1615"/>
                    </a:lnTo>
                    <a:lnTo>
                      <a:pt x="227" y="1499"/>
                    </a:lnTo>
                    <a:lnTo>
                      <a:pt x="220" y="1383"/>
                    </a:lnTo>
                    <a:lnTo>
                      <a:pt x="210" y="1268"/>
                    </a:lnTo>
                    <a:lnTo>
                      <a:pt x="201" y="1155"/>
                    </a:lnTo>
                    <a:lnTo>
                      <a:pt x="189" y="1041"/>
                    </a:lnTo>
                    <a:lnTo>
                      <a:pt x="177" y="927"/>
                    </a:lnTo>
                    <a:lnTo>
                      <a:pt x="164" y="813"/>
                    </a:lnTo>
                    <a:lnTo>
                      <a:pt x="149" y="699"/>
                    </a:lnTo>
                    <a:lnTo>
                      <a:pt x="133" y="584"/>
                    </a:lnTo>
                    <a:lnTo>
                      <a:pt x="116" y="469"/>
                    </a:lnTo>
                    <a:lnTo>
                      <a:pt x="97" y="353"/>
                    </a:lnTo>
                    <a:lnTo>
                      <a:pt x="76" y="236"/>
                    </a:lnTo>
                    <a:lnTo>
                      <a:pt x="55" y="119"/>
                    </a:lnTo>
                    <a:lnTo>
                      <a:pt x="32" y="0"/>
                    </a:lnTo>
                    <a:lnTo>
                      <a:pt x="24" y="3"/>
                    </a:lnTo>
                    <a:lnTo>
                      <a:pt x="16" y="4"/>
                    </a:lnTo>
                    <a:lnTo>
                      <a:pt x="8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5B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4" name="Freeform 362">
                <a:extLst>
                  <a:ext uri="{FF2B5EF4-FFF2-40B4-BE49-F238E27FC236}">
                    <a16:creationId xmlns:a16="http://schemas.microsoft.com/office/drawing/2014/main" id="{8C957936-5734-093A-C8BF-F7736A7E40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1797"/>
                <a:ext cx="80" cy="614"/>
              </a:xfrm>
              <a:custGeom>
                <a:avLst/>
                <a:gdLst>
                  <a:gd name="T0" fmla="*/ 0 w 240"/>
                  <a:gd name="T1" fmla="*/ 7 h 1843"/>
                  <a:gd name="T2" fmla="*/ 25 w 240"/>
                  <a:gd name="T3" fmla="*/ 126 h 1843"/>
                  <a:gd name="T4" fmla="*/ 47 w 240"/>
                  <a:gd name="T5" fmla="*/ 244 h 1843"/>
                  <a:gd name="T6" fmla="*/ 68 w 240"/>
                  <a:gd name="T7" fmla="*/ 359 h 1843"/>
                  <a:gd name="T8" fmla="*/ 88 w 240"/>
                  <a:gd name="T9" fmla="*/ 474 h 1843"/>
                  <a:gd name="T10" fmla="*/ 106 w 240"/>
                  <a:gd name="T11" fmla="*/ 586 h 1843"/>
                  <a:gd name="T12" fmla="*/ 122 w 240"/>
                  <a:gd name="T13" fmla="*/ 699 h 1843"/>
                  <a:gd name="T14" fmla="*/ 138 w 240"/>
                  <a:gd name="T15" fmla="*/ 812 h 1843"/>
                  <a:gd name="T16" fmla="*/ 151 w 240"/>
                  <a:gd name="T17" fmla="*/ 923 h 1843"/>
                  <a:gd name="T18" fmla="*/ 163 w 240"/>
                  <a:gd name="T19" fmla="*/ 1035 h 1843"/>
                  <a:gd name="T20" fmla="*/ 173 w 240"/>
                  <a:gd name="T21" fmla="*/ 1147 h 1843"/>
                  <a:gd name="T22" fmla="*/ 184 w 240"/>
                  <a:gd name="T23" fmla="*/ 1259 h 1843"/>
                  <a:gd name="T24" fmla="*/ 192 w 240"/>
                  <a:gd name="T25" fmla="*/ 1373 h 1843"/>
                  <a:gd name="T26" fmla="*/ 198 w 240"/>
                  <a:gd name="T27" fmla="*/ 1488 h 1843"/>
                  <a:gd name="T28" fmla="*/ 204 w 240"/>
                  <a:gd name="T29" fmla="*/ 1605 h 1843"/>
                  <a:gd name="T30" fmla="*/ 209 w 240"/>
                  <a:gd name="T31" fmla="*/ 1723 h 1843"/>
                  <a:gd name="T32" fmla="*/ 211 w 240"/>
                  <a:gd name="T33" fmla="*/ 1843 h 1843"/>
                  <a:gd name="T34" fmla="*/ 219 w 240"/>
                  <a:gd name="T35" fmla="*/ 1843 h 1843"/>
                  <a:gd name="T36" fmla="*/ 226 w 240"/>
                  <a:gd name="T37" fmla="*/ 1842 h 1843"/>
                  <a:gd name="T38" fmla="*/ 234 w 240"/>
                  <a:gd name="T39" fmla="*/ 1842 h 1843"/>
                  <a:gd name="T40" fmla="*/ 240 w 240"/>
                  <a:gd name="T41" fmla="*/ 1841 h 1843"/>
                  <a:gd name="T42" fmla="*/ 230 w 240"/>
                  <a:gd name="T43" fmla="*/ 1607 h 1843"/>
                  <a:gd name="T44" fmla="*/ 215 w 240"/>
                  <a:gd name="T45" fmla="*/ 1377 h 1843"/>
                  <a:gd name="T46" fmla="*/ 196 w 240"/>
                  <a:gd name="T47" fmla="*/ 1149 h 1843"/>
                  <a:gd name="T48" fmla="*/ 173 w 240"/>
                  <a:gd name="T49" fmla="*/ 922 h 1843"/>
                  <a:gd name="T50" fmla="*/ 146 w 240"/>
                  <a:gd name="T51" fmla="*/ 695 h 1843"/>
                  <a:gd name="T52" fmla="*/ 113 w 240"/>
                  <a:gd name="T53" fmla="*/ 468 h 1843"/>
                  <a:gd name="T54" fmla="*/ 75 w 240"/>
                  <a:gd name="T55" fmla="*/ 236 h 1843"/>
                  <a:gd name="T56" fmla="*/ 31 w 240"/>
                  <a:gd name="T57" fmla="*/ 0 h 1843"/>
                  <a:gd name="T58" fmla="*/ 23 w 240"/>
                  <a:gd name="T59" fmla="*/ 1 h 1843"/>
                  <a:gd name="T60" fmla="*/ 16 w 240"/>
                  <a:gd name="T61" fmla="*/ 4 h 1843"/>
                  <a:gd name="T62" fmla="*/ 8 w 240"/>
                  <a:gd name="T63" fmla="*/ 5 h 1843"/>
                  <a:gd name="T64" fmla="*/ 0 w 240"/>
                  <a:gd name="T65" fmla="*/ 7 h 1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0" h="1843">
                    <a:moveTo>
                      <a:pt x="0" y="7"/>
                    </a:moveTo>
                    <a:lnTo>
                      <a:pt x="25" y="126"/>
                    </a:lnTo>
                    <a:lnTo>
                      <a:pt x="47" y="244"/>
                    </a:lnTo>
                    <a:lnTo>
                      <a:pt x="68" y="359"/>
                    </a:lnTo>
                    <a:lnTo>
                      <a:pt x="88" y="474"/>
                    </a:lnTo>
                    <a:lnTo>
                      <a:pt x="106" y="586"/>
                    </a:lnTo>
                    <a:lnTo>
                      <a:pt x="122" y="699"/>
                    </a:lnTo>
                    <a:lnTo>
                      <a:pt x="138" y="812"/>
                    </a:lnTo>
                    <a:lnTo>
                      <a:pt x="151" y="923"/>
                    </a:lnTo>
                    <a:lnTo>
                      <a:pt x="163" y="1035"/>
                    </a:lnTo>
                    <a:lnTo>
                      <a:pt x="173" y="1147"/>
                    </a:lnTo>
                    <a:lnTo>
                      <a:pt x="184" y="1259"/>
                    </a:lnTo>
                    <a:lnTo>
                      <a:pt x="192" y="1373"/>
                    </a:lnTo>
                    <a:lnTo>
                      <a:pt x="198" y="1488"/>
                    </a:lnTo>
                    <a:lnTo>
                      <a:pt x="204" y="1605"/>
                    </a:lnTo>
                    <a:lnTo>
                      <a:pt x="209" y="1723"/>
                    </a:lnTo>
                    <a:lnTo>
                      <a:pt x="211" y="1843"/>
                    </a:lnTo>
                    <a:lnTo>
                      <a:pt x="219" y="1843"/>
                    </a:lnTo>
                    <a:lnTo>
                      <a:pt x="226" y="1842"/>
                    </a:lnTo>
                    <a:lnTo>
                      <a:pt x="234" y="1842"/>
                    </a:lnTo>
                    <a:lnTo>
                      <a:pt x="240" y="1841"/>
                    </a:lnTo>
                    <a:lnTo>
                      <a:pt x="230" y="1607"/>
                    </a:lnTo>
                    <a:lnTo>
                      <a:pt x="215" y="1377"/>
                    </a:lnTo>
                    <a:lnTo>
                      <a:pt x="196" y="1149"/>
                    </a:lnTo>
                    <a:lnTo>
                      <a:pt x="173" y="922"/>
                    </a:lnTo>
                    <a:lnTo>
                      <a:pt x="146" y="695"/>
                    </a:lnTo>
                    <a:lnTo>
                      <a:pt x="113" y="468"/>
                    </a:lnTo>
                    <a:lnTo>
                      <a:pt x="75" y="236"/>
                    </a:lnTo>
                    <a:lnTo>
                      <a:pt x="31" y="0"/>
                    </a:lnTo>
                    <a:lnTo>
                      <a:pt x="23" y="1"/>
                    </a:lnTo>
                    <a:lnTo>
                      <a:pt x="16" y="4"/>
                    </a:lnTo>
                    <a:lnTo>
                      <a:pt x="8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6B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5" name="Freeform 363">
                <a:extLst>
                  <a:ext uri="{FF2B5EF4-FFF2-40B4-BE49-F238E27FC236}">
                    <a16:creationId xmlns:a16="http://schemas.microsoft.com/office/drawing/2014/main" id="{A8D68E9B-763D-1095-4B3D-0D281072B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3" y="1798"/>
                <a:ext cx="79" cy="613"/>
              </a:xfrm>
              <a:custGeom>
                <a:avLst/>
                <a:gdLst>
                  <a:gd name="T0" fmla="*/ 0 w 236"/>
                  <a:gd name="T1" fmla="*/ 7 h 1839"/>
                  <a:gd name="T2" fmla="*/ 23 w 236"/>
                  <a:gd name="T3" fmla="*/ 126 h 1839"/>
                  <a:gd name="T4" fmla="*/ 47 w 236"/>
                  <a:gd name="T5" fmla="*/ 242 h 1839"/>
                  <a:gd name="T6" fmla="*/ 68 w 236"/>
                  <a:gd name="T7" fmla="*/ 357 h 1839"/>
                  <a:gd name="T8" fmla="*/ 86 w 236"/>
                  <a:gd name="T9" fmla="*/ 472 h 1839"/>
                  <a:gd name="T10" fmla="*/ 105 w 236"/>
                  <a:gd name="T11" fmla="*/ 585 h 1839"/>
                  <a:gd name="T12" fmla="*/ 121 w 236"/>
                  <a:gd name="T13" fmla="*/ 696 h 1839"/>
                  <a:gd name="T14" fmla="*/ 136 w 236"/>
                  <a:gd name="T15" fmla="*/ 809 h 1839"/>
                  <a:gd name="T16" fmla="*/ 149 w 236"/>
                  <a:gd name="T17" fmla="*/ 920 h 1839"/>
                  <a:gd name="T18" fmla="*/ 161 w 236"/>
                  <a:gd name="T19" fmla="*/ 1031 h 1839"/>
                  <a:gd name="T20" fmla="*/ 172 w 236"/>
                  <a:gd name="T21" fmla="*/ 1144 h 1839"/>
                  <a:gd name="T22" fmla="*/ 181 w 236"/>
                  <a:gd name="T23" fmla="*/ 1257 h 1839"/>
                  <a:gd name="T24" fmla="*/ 189 w 236"/>
                  <a:gd name="T25" fmla="*/ 1370 h 1839"/>
                  <a:gd name="T26" fmla="*/ 197 w 236"/>
                  <a:gd name="T27" fmla="*/ 1484 h 1839"/>
                  <a:gd name="T28" fmla="*/ 202 w 236"/>
                  <a:gd name="T29" fmla="*/ 1601 h 1839"/>
                  <a:gd name="T30" fmla="*/ 206 w 236"/>
                  <a:gd name="T31" fmla="*/ 1719 h 1839"/>
                  <a:gd name="T32" fmla="*/ 210 w 236"/>
                  <a:gd name="T33" fmla="*/ 1839 h 1839"/>
                  <a:gd name="T34" fmla="*/ 216 w 236"/>
                  <a:gd name="T35" fmla="*/ 1838 h 1839"/>
                  <a:gd name="T36" fmla="*/ 223 w 236"/>
                  <a:gd name="T37" fmla="*/ 1837 h 1839"/>
                  <a:gd name="T38" fmla="*/ 230 w 236"/>
                  <a:gd name="T39" fmla="*/ 1834 h 1839"/>
                  <a:gd name="T40" fmla="*/ 236 w 236"/>
                  <a:gd name="T41" fmla="*/ 1833 h 1839"/>
                  <a:gd name="T42" fmla="*/ 224 w 236"/>
                  <a:gd name="T43" fmla="*/ 1599 h 1839"/>
                  <a:gd name="T44" fmla="*/ 210 w 236"/>
                  <a:gd name="T45" fmla="*/ 1369 h 1839"/>
                  <a:gd name="T46" fmla="*/ 192 w 236"/>
                  <a:gd name="T47" fmla="*/ 1143 h 1839"/>
                  <a:gd name="T48" fmla="*/ 169 w 236"/>
                  <a:gd name="T49" fmla="*/ 918 h 1839"/>
                  <a:gd name="T50" fmla="*/ 143 w 236"/>
                  <a:gd name="T51" fmla="*/ 692 h 1839"/>
                  <a:gd name="T52" fmla="*/ 110 w 236"/>
                  <a:gd name="T53" fmla="*/ 465 h 1839"/>
                  <a:gd name="T54" fmla="*/ 73 w 236"/>
                  <a:gd name="T55" fmla="*/ 235 h 1839"/>
                  <a:gd name="T56" fmla="*/ 30 w 236"/>
                  <a:gd name="T57" fmla="*/ 0 h 1839"/>
                  <a:gd name="T58" fmla="*/ 22 w 236"/>
                  <a:gd name="T59" fmla="*/ 1 h 1839"/>
                  <a:gd name="T60" fmla="*/ 14 w 236"/>
                  <a:gd name="T61" fmla="*/ 3 h 1839"/>
                  <a:gd name="T62" fmla="*/ 6 w 236"/>
                  <a:gd name="T63" fmla="*/ 5 h 1839"/>
                  <a:gd name="T64" fmla="*/ 0 w 236"/>
                  <a:gd name="T65" fmla="*/ 7 h 1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6" h="1839">
                    <a:moveTo>
                      <a:pt x="0" y="7"/>
                    </a:moveTo>
                    <a:lnTo>
                      <a:pt x="23" y="126"/>
                    </a:lnTo>
                    <a:lnTo>
                      <a:pt x="47" y="242"/>
                    </a:lnTo>
                    <a:lnTo>
                      <a:pt x="68" y="357"/>
                    </a:lnTo>
                    <a:lnTo>
                      <a:pt x="86" y="472"/>
                    </a:lnTo>
                    <a:lnTo>
                      <a:pt x="105" y="585"/>
                    </a:lnTo>
                    <a:lnTo>
                      <a:pt x="121" y="696"/>
                    </a:lnTo>
                    <a:lnTo>
                      <a:pt x="136" y="809"/>
                    </a:lnTo>
                    <a:lnTo>
                      <a:pt x="149" y="920"/>
                    </a:lnTo>
                    <a:lnTo>
                      <a:pt x="161" y="1031"/>
                    </a:lnTo>
                    <a:lnTo>
                      <a:pt x="172" y="1144"/>
                    </a:lnTo>
                    <a:lnTo>
                      <a:pt x="181" y="1257"/>
                    </a:lnTo>
                    <a:lnTo>
                      <a:pt x="189" y="1370"/>
                    </a:lnTo>
                    <a:lnTo>
                      <a:pt x="197" y="1484"/>
                    </a:lnTo>
                    <a:lnTo>
                      <a:pt x="202" y="1601"/>
                    </a:lnTo>
                    <a:lnTo>
                      <a:pt x="206" y="1719"/>
                    </a:lnTo>
                    <a:lnTo>
                      <a:pt x="210" y="1839"/>
                    </a:lnTo>
                    <a:lnTo>
                      <a:pt x="216" y="1838"/>
                    </a:lnTo>
                    <a:lnTo>
                      <a:pt x="223" y="1837"/>
                    </a:lnTo>
                    <a:lnTo>
                      <a:pt x="230" y="1834"/>
                    </a:lnTo>
                    <a:lnTo>
                      <a:pt x="236" y="1833"/>
                    </a:lnTo>
                    <a:lnTo>
                      <a:pt x="224" y="1599"/>
                    </a:lnTo>
                    <a:lnTo>
                      <a:pt x="210" y="1369"/>
                    </a:lnTo>
                    <a:lnTo>
                      <a:pt x="192" y="1143"/>
                    </a:lnTo>
                    <a:lnTo>
                      <a:pt x="169" y="918"/>
                    </a:lnTo>
                    <a:lnTo>
                      <a:pt x="143" y="692"/>
                    </a:lnTo>
                    <a:lnTo>
                      <a:pt x="110" y="465"/>
                    </a:lnTo>
                    <a:lnTo>
                      <a:pt x="73" y="235"/>
                    </a:lnTo>
                    <a:lnTo>
                      <a:pt x="30" y="0"/>
                    </a:lnTo>
                    <a:lnTo>
                      <a:pt x="22" y="1"/>
                    </a:lnTo>
                    <a:lnTo>
                      <a:pt x="14" y="3"/>
                    </a:lnTo>
                    <a:lnTo>
                      <a:pt x="6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7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6" name="Freeform 364">
                <a:extLst>
                  <a:ext uri="{FF2B5EF4-FFF2-40B4-BE49-F238E27FC236}">
                    <a16:creationId xmlns:a16="http://schemas.microsoft.com/office/drawing/2014/main" id="{AC808EEF-DE19-7D75-A435-A8093808E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0" y="1799"/>
                <a:ext cx="78" cy="612"/>
              </a:xfrm>
              <a:custGeom>
                <a:avLst/>
                <a:gdLst>
                  <a:gd name="T0" fmla="*/ 0 w 234"/>
                  <a:gd name="T1" fmla="*/ 6 h 1836"/>
                  <a:gd name="T2" fmla="*/ 46 w 234"/>
                  <a:gd name="T3" fmla="*/ 242 h 1836"/>
                  <a:gd name="T4" fmla="*/ 86 w 234"/>
                  <a:gd name="T5" fmla="*/ 470 h 1836"/>
                  <a:gd name="T6" fmla="*/ 120 w 234"/>
                  <a:gd name="T7" fmla="*/ 696 h 1836"/>
                  <a:gd name="T8" fmla="*/ 148 w 234"/>
                  <a:gd name="T9" fmla="*/ 918 h 1836"/>
                  <a:gd name="T10" fmla="*/ 170 w 234"/>
                  <a:gd name="T11" fmla="*/ 1141 h 1836"/>
                  <a:gd name="T12" fmla="*/ 187 w 234"/>
                  <a:gd name="T13" fmla="*/ 1367 h 1836"/>
                  <a:gd name="T14" fmla="*/ 200 w 234"/>
                  <a:gd name="T15" fmla="*/ 1598 h 1836"/>
                  <a:gd name="T16" fmla="*/ 208 w 234"/>
                  <a:gd name="T17" fmla="*/ 1836 h 1836"/>
                  <a:gd name="T18" fmla="*/ 234 w 234"/>
                  <a:gd name="T19" fmla="*/ 1827 h 1836"/>
                  <a:gd name="T20" fmla="*/ 223 w 234"/>
                  <a:gd name="T21" fmla="*/ 1593 h 1836"/>
                  <a:gd name="T22" fmla="*/ 208 w 234"/>
                  <a:gd name="T23" fmla="*/ 1364 h 1836"/>
                  <a:gd name="T24" fmla="*/ 190 w 234"/>
                  <a:gd name="T25" fmla="*/ 1139 h 1836"/>
                  <a:gd name="T26" fmla="*/ 167 w 234"/>
                  <a:gd name="T27" fmla="*/ 915 h 1836"/>
                  <a:gd name="T28" fmla="*/ 141 w 234"/>
                  <a:gd name="T29" fmla="*/ 691 h 1836"/>
                  <a:gd name="T30" fmla="*/ 110 w 234"/>
                  <a:gd name="T31" fmla="*/ 464 h 1836"/>
                  <a:gd name="T32" fmla="*/ 73 w 234"/>
                  <a:gd name="T33" fmla="*/ 235 h 1836"/>
                  <a:gd name="T34" fmla="*/ 31 w 234"/>
                  <a:gd name="T35" fmla="*/ 0 h 1836"/>
                  <a:gd name="T36" fmla="*/ 0 w 234"/>
                  <a:gd name="T37" fmla="*/ 6 h 1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4" h="1836">
                    <a:moveTo>
                      <a:pt x="0" y="6"/>
                    </a:moveTo>
                    <a:lnTo>
                      <a:pt x="46" y="242"/>
                    </a:lnTo>
                    <a:lnTo>
                      <a:pt x="86" y="470"/>
                    </a:lnTo>
                    <a:lnTo>
                      <a:pt x="120" y="696"/>
                    </a:lnTo>
                    <a:lnTo>
                      <a:pt x="148" y="918"/>
                    </a:lnTo>
                    <a:lnTo>
                      <a:pt x="170" y="1141"/>
                    </a:lnTo>
                    <a:lnTo>
                      <a:pt x="187" y="1367"/>
                    </a:lnTo>
                    <a:lnTo>
                      <a:pt x="200" y="1598"/>
                    </a:lnTo>
                    <a:lnTo>
                      <a:pt x="208" y="1836"/>
                    </a:lnTo>
                    <a:lnTo>
                      <a:pt x="234" y="1827"/>
                    </a:lnTo>
                    <a:lnTo>
                      <a:pt x="223" y="1593"/>
                    </a:lnTo>
                    <a:lnTo>
                      <a:pt x="208" y="1364"/>
                    </a:lnTo>
                    <a:lnTo>
                      <a:pt x="190" y="1139"/>
                    </a:lnTo>
                    <a:lnTo>
                      <a:pt x="167" y="915"/>
                    </a:lnTo>
                    <a:lnTo>
                      <a:pt x="141" y="691"/>
                    </a:lnTo>
                    <a:lnTo>
                      <a:pt x="110" y="464"/>
                    </a:lnTo>
                    <a:lnTo>
                      <a:pt x="73" y="235"/>
                    </a:lnTo>
                    <a:lnTo>
                      <a:pt x="3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7" name="Freeform 365">
                <a:extLst>
                  <a:ext uri="{FF2B5EF4-FFF2-40B4-BE49-F238E27FC236}">
                    <a16:creationId xmlns:a16="http://schemas.microsoft.com/office/drawing/2014/main" id="{10BD68FE-326B-A58D-DCDC-451DA937B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1818"/>
                <a:ext cx="81" cy="591"/>
              </a:xfrm>
              <a:custGeom>
                <a:avLst/>
                <a:gdLst>
                  <a:gd name="T0" fmla="*/ 0 w 242"/>
                  <a:gd name="T1" fmla="*/ 72 h 1774"/>
                  <a:gd name="T2" fmla="*/ 32 w 242"/>
                  <a:gd name="T3" fmla="*/ 233 h 1774"/>
                  <a:gd name="T4" fmla="*/ 61 w 242"/>
                  <a:gd name="T5" fmla="*/ 411 h 1774"/>
                  <a:gd name="T6" fmla="*/ 89 w 242"/>
                  <a:gd name="T7" fmla="*/ 605 h 1774"/>
                  <a:gd name="T8" fmla="*/ 114 w 242"/>
                  <a:gd name="T9" fmla="*/ 813 h 1774"/>
                  <a:gd name="T10" fmla="*/ 137 w 242"/>
                  <a:gd name="T11" fmla="*/ 1033 h 1774"/>
                  <a:gd name="T12" fmla="*/ 156 w 242"/>
                  <a:gd name="T13" fmla="*/ 1263 h 1774"/>
                  <a:gd name="T14" fmla="*/ 172 w 242"/>
                  <a:gd name="T15" fmla="*/ 1502 h 1774"/>
                  <a:gd name="T16" fmla="*/ 184 w 242"/>
                  <a:gd name="T17" fmla="*/ 1747 h 1774"/>
                  <a:gd name="T18" fmla="*/ 191 w 242"/>
                  <a:gd name="T19" fmla="*/ 1751 h 1774"/>
                  <a:gd name="T20" fmla="*/ 199 w 242"/>
                  <a:gd name="T21" fmla="*/ 1754 h 1774"/>
                  <a:gd name="T22" fmla="*/ 205 w 242"/>
                  <a:gd name="T23" fmla="*/ 1758 h 1774"/>
                  <a:gd name="T24" fmla="*/ 213 w 242"/>
                  <a:gd name="T25" fmla="*/ 1761 h 1774"/>
                  <a:gd name="T26" fmla="*/ 220 w 242"/>
                  <a:gd name="T27" fmla="*/ 1764 h 1774"/>
                  <a:gd name="T28" fmla="*/ 227 w 242"/>
                  <a:gd name="T29" fmla="*/ 1768 h 1774"/>
                  <a:gd name="T30" fmla="*/ 234 w 242"/>
                  <a:gd name="T31" fmla="*/ 1771 h 1774"/>
                  <a:gd name="T32" fmla="*/ 242 w 242"/>
                  <a:gd name="T33" fmla="*/ 1774 h 1774"/>
                  <a:gd name="T34" fmla="*/ 241 w 242"/>
                  <a:gd name="T35" fmla="*/ 1660 h 1774"/>
                  <a:gd name="T36" fmla="*/ 237 w 242"/>
                  <a:gd name="T37" fmla="*/ 1547 h 1774"/>
                  <a:gd name="T38" fmla="*/ 230 w 242"/>
                  <a:gd name="T39" fmla="*/ 1435 h 1774"/>
                  <a:gd name="T40" fmla="*/ 224 w 242"/>
                  <a:gd name="T41" fmla="*/ 1324 h 1774"/>
                  <a:gd name="T42" fmla="*/ 213 w 242"/>
                  <a:gd name="T43" fmla="*/ 1213 h 1774"/>
                  <a:gd name="T44" fmla="*/ 202 w 242"/>
                  <a:gd name="T45" fmla="*/ 1102 h 1774"/>
                  <a:gd name="T46" fmla="*/ 189 w 242"/>
                  <a:gd name="T47" fmla="*/ 992 h 1774"/>
                  <a:gd name="T48" fmla="*/ 176 w 242"/>
                  <a:gd name="T49" fmla="*/ 883 h 1774"/>
                  <a:gd name="T50" fmla="*/ 160 w 242"/>
                  <a:gd name="T51" fmla="*/ 775 h 1774"/>
                  <a:gd name="T52" fmla="*/ 143 w 242"/>
                  <a:gd name="T53" fmla="*/ 664 h 1774"/>
                  <a:gd name="T54" fmla="*/ 126 w 242"/>
                  <a:gd name="T55" fmla="*/ 556 h 1774"/>
                  <a:gd name="T56" fmla="*/ 108 w 242"/>
                  <a:gd name="T57" fmla="*/ 445 h 1774"/>
                  <a:gd name="T58" fmla="*/ 88 w 242"/>
                  <a:gd name="T59" fmla="*/ 335 h 1774"/>
                  <a:gd name="T60" fmla="*/ 68 w 242"/>
                  <a:gd name="T61" fmla="*/ 224 h 1774"/>
                  <a:gd name="T62" fmla="*/ 49 w 242"/>
                  <a:gd name="T63" fmla="*/ 113 h 1774"/>
                  <a:gd name="T64" fmla="*/ 28 w 242"/>
                  <a:gd name="T65" fmla="*/ 0 h 1774"/>
                  <a:gd name="T66" fmla="*/ 21 w 242"/>
                  <a:gd name="T67" fmla="*/ 17 h 1774"/>
                  <a:gd name="T68" fmla="*/ 15 w 242"/>
                  <a:gd name="T69" fmla="*/ 36 h 1774"/>
                  <a:gd name="T70" fmla="*/ 7 w 242"/>
                  <a:gd name="T71" fmla="*/ 54 h 1774"/>
                  <a:gd name="T72" fmla="*/ 0 w 242"/>
                  <a:gd name="T73" fmla="*/ 72 h 1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2" h="1774">
                    <a:moveTo>
                      <a:pt x="0" y="72"/>
                    </a:moveTo>
                    <a:lnTo>
                      <a:pt x="32" y="233"/>
                    </a:lnTo>
                    <a:lnTo>
                      <a:pt x="61" y="411"/>
                    </a:lnTo>
                    <a:lnTo>
                      <a:pt x="89" y="605"/>
                    </a:lnTo>
                    <a:lnTo>
                      <a:pt x="114" y="813"/>
                    </a:lnTo>
                    <a:lnTo>
                      <a:pt x="137" y="1033"/>
                    </a:lnTo>
                    <a:lnTo>
                      <a:pt x="156" y="1263"/>
                    </a:lnTo>
                    <a:lnTo>
                      <a:pt x="172" y="1502"/>
                    </a:lnTo>
                    <a:lnTo>
                      <a:pt x="184" y="1747"/>
                    </a:lnTo>
                    <a:lnTo>
                      <a:pt x="191" y="1751"/>
                    </a:lnTo>
                    <a:lnTo>
                      <a:pt x="199" y="1754"/>
                    </a:lnTo>
                    <a:lnTo>
                      <a:pt x="205" y="1758"/>
                    </a:lnTo>
                    <a:lnTo>
                      <a:pt x="213" y="1761"/>
                    </a:lnTo>
                    <a:lnTo>
                      <a:pt x="220" y="1764"/>
                    </a:lnTo>
                    <a:lnTo>
                      <a:pt x="227" y="1768"/>
                    </a:lnTo>
                    <a:lnTo>
                      <a:pt x="234" y="1771"/>
                    </a:lnTo>
                    <a:lnTo>
                      <a:pt x="242" y="1774"/>
                    </a:lnTo>
                    <a:lnTo>
                      <a:pt x="241" y="1660"/>
                    </a:lnTo>
                    <a:lnTo>
                      <a:pt x="237" y="1547"/>
                    </a:lnTo>
                    <a:lnTo>
                      <a:pt x="230" y="1435"/>
                    </a:lnTo>
                    <a:lnTo>
                      <a:pt x="224" y="1324"/>
                    </a:lnTo>
                    <a:lnTo>
                      <a:pt x="213" y="1213"/>
                    </a:lnTo>
                    <a:lnTo>
                      <a:pt x="202" y="1102"/>
                    </a:lnTo>
                    <a:lnTo>
                      <a:pt x="189" y="992"/>
                    </a:lnTo>
                    <a:lnTo>
                      <a:pt x="176" y="883"/>
                    </a:lnTo>
                    <a:lnTo>
                      <a:pt x="160" y="775"/>
                    </a:lnTo>
                    <a:lnTo>
                      <a:pt x="143" y="664"/>
                    </a:lnTo>
                    <a:lnTo>
                      <a:pt x="126" y="556"/>
                    </a:lnTo>
                    <a:lnTo>
                      <a:pt x="108" y="445"/>
                    </a:lnTo>
                    <a:lnTo>
                      <a:pt x="88" y="335"/>
                    </a:lnTo>
                    <a:lnTo>
                      <a:pt x="68" y="224"/>
                    </a:lnTo>
                    <a:lnTo>
                      <a:pt x="49" y="113"/>
                    </a:lnTo>
                    <a:lnTo>
                      <a:pt x="28" y="0"/>
                    </a:lnTo>
                    <a:lnTo>
                      <a:pt x="21" y="17"/>
                    </a:lnTo>
                    <a:lnTo>
                      <a:pt x="15" y="36"/>
                    </a:lnTo>
                    <a:lnTo>
                      <a:pt x="7" y="54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003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8" name="Freeform 366">
                <a:extLst>
                  <a:ext uri="{FF2B5EF4-FFF2-40B4-BE49-F238E27FC236}">
                    <a16:creationId xmlns:a16="http://schemas.microsoft.com/office/drawing/2014/main" id="{66D615F2-B0FB-583F-C98A-FB188B257B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" y="1821"/>
                <a:ext cx="79" cy="587"/>
              </a:xfrm>
              <a:custGeom>
                <a:avLst/>
                <a:gdLst>
                  <a:gd name="T0" fmla="*/ 0 w 236"/>
                  <a:gd name="T1" fmla="*/ 68 h 1760"/>
                  <a:gd name="T2" fmla="*/ 31 w 236"/>
                  <a:gd name="T3" fmla="*/ 231 h 1760"/>
                  <a:gd name="T4" fmla="*/ 60 w 236"/>
                  <a:gd name="T5" fmla="*/ 409 h 1760"/>
                  <a:gd name="T6" fmla="*/ 88 w 236"/>
                  <a:gd name="T7" fmla="*/ 602 h 1760"/>
                  <a:gd name="T8" fmla="*/ 113 w 236"/>
                  <a:gd name="T9" fmla="*/ 809 h 1760"/>
                  <a:gd name="T10" fmla="*/ 135 w 236"/>
                  <a:gd name="T11" fmla="*/ 1025 h 1760"/>
                  <a:gd name="T12" fmla="*/ 155 w 236"/>
                  <a:gd name="T13" fmla="*/ 1254 h 1760"/>
                  <a:gd name="T14" fmla="*/ 169 w 236"/>
                  <a:gd name="T15" fmla="*/ 1491 h 1760"/>
                  <a:gd name="T16" fmla="*/ 181 w 236"/>
                  <a:gd name="T17" fmla="*/ 1736 h 1760"/>
                  <a:gd name="T18" fmla="*/ 188 w 236"/>
                  <a:gd name="T19" fmla="*/ 1739 h 1760"/>
                  <a:gd name="T20" fmla="*/ 196 w 236"/>
                  <a:gd name="T21" fmla="*/ 1742 h 1760"/>
                  <a:gd name="T22" fmla="*/ 202 w 236"/>
                  <a:gd name="T23" fmla="*/ 1745 h 1760"/>
                  <a:gd name="T24" fmla="*/ 209 w 236"/>
                  <a:gd name="T25" fmla="*/ 1748 h 1760"/>
                  <a:gd name="T26" fmla="*/ 215 w 236"/>
                  <a:gd name="T27" fmla="*/ 1752 h 1760"/>
                  <a:gd name="T28" fmla="*/ 223 w 236"/>
                  <a:gd name="T29" fmla="*/ 1754 h 1760"/>
                  <a:gd name="T30" fmla="*/ 230 w 236"/>
                  <a:gd name="T31" fmla="*/ 1758 h 1760"/>
                  <a:gd name="T32" fmla="*/ 236 w 236"/>
                  <a:gd name="T33" fmla="*/ 1760 h 1760"/>
                  <a:gd name="T34" fmla="*/ 231 w 236"/>
                  <a:gd name="T35" fmla="*/ 1534 h 1760"/>
                  <a:gd name="T36" fmla="*/ 218 w 236"/>
                  <a:gd name="T37" fmla="*/ 1311 h 1760"/>
                  <a:gd name="T38" fmla="*/ 197 w 236"/>
                  <a:gd name="T39" fmla="*/ 1093 h 1760"/>
                  <a:gd name="T40" fmla="*/ 172 w 236"/>
                  <a:gd name="T41" fmla="*/ 877 h 1760"/>
                  <a:gd name="T42" fmla="*/ 140 w 236"/>
                  <a:gd name="T43" fmla="*/ 660 h 1760"/>
                  <a:gd name="T44" fmla="*/ 105 w 236"/>
                  <a:gd name="T45" fmla="*/ 444 h 1760"/>
                  <a:gd name="T46" fmla="*/ 68 w 236"/>
                  <a:gd name="T47" fmla="*/ 224 h 1760"/>
                  <a:gd name="T48" fmla="*/ 27 w 236"/>
                  <a:gd name="T49" fmla="*/ 0 h 1760"/>
                  <a:gd name="T50" fmla="*/ 21 w 236"/>
                  <a:gd name="T51" fmla="*/ 17 h 1760"/>
                  <a:gd name="T52" fmla="*/ 14 w 236"/>
                  <a:gd name="T53" fmla="*/ 34 h 1760"/>
                  <a:gd name="T54" fmla="*/ 6 w 236"/>
                  <a:gd name="T55" fmla="*/ 50 h 1760"/>
                  <a:gd name="T56" fmla="*/ 0 w 236"/>
                  <a:gd name="T57" fmla="*/ 68 h 1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1760">
                    <a:moveTo>
                      <a:pt x="0" y="68"/>
                    </a:moveTo>
                    <a:lnTo>
                      <a:pt x="31" y="231"/>
                    </a:lnTo>
                    <a:lnTo>
                      <a:pt x="60" y="409"/>
                    </a:lnTo>
                    <a:lnTo>
                      <a:pt x="88" y="602"/>
                    </a:lnTo>
                    <a:lnTo>
                      <a:pt x="113" y="809"/>
                    </a:lnTo>
                    <a:lnTo>
                      <a:pt x="135" y="1025"/>
                    </a:lnTo>
                    <a:lnTo>
                      <a:pt x="155" y="1254"/>
                    </a:lnTo>
                    <a:lnTo>
                      <a:pt x="169" y="1491"/>
                    </a:lnTo>
                    <a:lnTo>
                      <a:pt x="181" y="1736"/>
                    </a:lnTo>
                    <a:lnTo>
                      <a:pt x="188" y="1739"/>
                    </a:lnTo>
                    <a:lnTo>
                      <a:pt x="196" y="1742"/>
                    </a:lnTo>
                    <a:lnTo>
                      <a:pt x="202" y="1745"/>
                    </a:lnTo>
                    <a:lnTo>
                      <a:pt x="209" y="1748"/>
                    </a:lnTo>
                    <a:lnTo>
                      <a:pt x="215" y="1752"/>
                    </a:lnTo>
                    <a:lnTo>
                      <a:pt x="223" y="1754"/>
                    </a:lnTo>
                    <a:lnTo>
                      <a:pt x="230" y="1758"/>
                    </a:lnTo>
                    <a:lnTo>
                      <a:pt x="236" y="1760"/>
                    </a:lnTo>
                    <a:lnTo>
                      <a:pt x="231" y="1534"/>
                    </a:lnTo>
                    <a:lnTo>
                      <a:pt x="218" y="1311"/>
                    </a:lnTo>
                    <a:lnTo>
                      <a:pt x="197" y="1093"/>
                    </a:lnTo>
                    <a:lnTo>
                      <a:pt x="172" y="877"/>
                    </a:lnTo>
                    <a:lnTo>
                      <a:pt x="140" y="660"/>
                    </a:lnTo>
                    <a:lnTo>
                      <a:pt x="105" y="444"/>
                    </a:lnTo>
                    <a:lnTo>
                      <a:pt x="68" y="224"/>
                    </a:lnTo>
                    <a:lnTo>
                      <a:pt x="27" y="0"/>
                    </a:lnTo>
                    <a:lnTo>
                      <a:pt x="21" y="17"/>
                    </a:lnTo>
                    <a:lnTo>
                      <a:pt x="14" y="34"/>
                    </a:lnTo>
                    <a:lnTo>
                      <a:pt x="6" y="5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003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19" name="Freeform 367">
                <a:extLst>
                  <a:ext uri="{FF2B5EF4-FFF2-40B4-BE49-F238E27FC236}">
                    <a16:creationId xmlns:a16="http://schemas.microsoft.com/office/drawing/2014/main" id="{0E5C4FAA-D216-D13F-1C4E-85090FBAD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4" y="1824"/>
                <a:ext cx="77" cy="583"/>
              </a:xfrm>
              <a:custGeom>
                <a:avLst/>
                <a:gdLst>
                  <a:gd name="T0" fmla="*/ 0 w 230"/>
                  <a:gd name="T1" fmla="*/ 63 h 1747"/>
                  <a:gd name="T2" fmla="*/ 30 w 230"/>
                  <a:gd name="T3" fmla="*/ 228 h 1747"/>
                  <a:gd name="T4" fmla="*/ 60 w 230"/>
                  <a:gd name="T5" fmla="*/ 408 h 1747"/>
                  <a:gd name="T6" fmla="*/ 87 w 230"/>
                  <a:gd name="T7" fmla="*/ 600 h 1747"/>
                  <a:gd name="T8" fmla="*/ 112 w 230"/>
                  <a:gd name="T9" fmla="*/ 803 h 1747"/>
                  <a:gd name="T10" fmla="*/ 133 w 230"/>
                  <a:gd name="T11" fmla="*/ 1018 h 1747"/>
                  <a:gd name="T12" fmla="*/ 151 w 230"/>
                  <a:gd name="T13" fmla="*/ 1243 h 1747"/>
                  <a:gd name="T14" fmla="*/ 167 w 230"/>
                  <a:gd name="T15" fmla="*/ 1478 h 1747"/>
                  <a:gd name="T16" fmla="*/ 177 w 230"/>
                  <a:gd name="T17" fmla="*/ 1722 h 1747"/>
                  <a:gd name="T18" fmla="*/ 184 w 230"/>
                  <a:gd name="T19" fmla="*/ 1726 h 1747"/>
                  <a:gd name="T20" fmla="*/ 190 w 230"/>
                  <a:gd name="T21" fmla="*/ 1728 h 1747"/>
                  <a:gd name="T22" fmla="*/ 197 w 230"/>
                  <a:gd name="T23" fmla="*/ 1732 h 1747"/>
                  <a:gd name="T24" fmla="*/ 204 w 230"/>
                  <a:gd name="T25" fmla="*/ 1734 h 1747"/>
                  <a:gd name="T26" fmla="*/ 210 w 230"/>
                  <a:gd name="T27" fmla="*/ 1737 h 1747"/>
                  <a:gd name="T28" fmla="*/ 217 w 230"/>
                  <a:gd name="T29" fmla="*/ 1740 h 1747"/>
                  <a:gd name="T30" fmla="*/ 223 w 230"/>
                  <a:gd name="T31" fmla="*/ 1743 h 1747"/>
                  <a:gd name="T32" fmla="*/ 230 w 230"/>
                  <a:gd name="T33" fmla="*/ 1747 h 1747"/>
                  <a:gd name="T34" fmla="*/ 223 w 230"/>
                  <a:gd name="T35" fmla="*/ 1520 h 1747"/>
                  <a:gd name="T36" fmla="*/ 210 w 230"/>
                  <a:gd name="T37" fmla="*/ 1300 h 1747"/>
                  <a:gd name="T38" fmla="*/ 190 w 230"/>
                  <a:gd name="T39" fmla="*/ 1083 h 1747"/>
                  <a:gd name="T40" fmla="*/ 165 w 230"/>
                  <a:gd name="T41" fmla="*/ 869 h 1747"/>
                  <a:gd name="T42" fmla="*/ 135 w 230"/>
                  <a:gd name="T43" fmla="*/ 655 h 1747"/>
                  <a:gd name="T44" fmla="*/ 102 w 230"/>
                  <a:gd name="T45" fmla="*/ 440 h 1747"/>
                  <a:gd name="T46" fmla="*/ 66 w 230"/>
                  <a:gd name="T47" fmla="*/ 222 h 1747"/>
                  <a:gd name="T48" fmla="*/ 26 w 230"/>
                  <a:gd name="T49" fmla="*/ 0 h 1747"/>
                  <a:gd name="T50" fmla="*/ 20 w 230"/>
                  <a:gd name="T51" fmla="*/ 16 h 1747"/>
                  <a:gd name="T52" fmla="*/ 13 w 230"/>
                  <a:gd name="T53" fmla="*/ 30 h 1747"/>
                  <a:gd name="T54" fmla="*/ 6 w 230"/>
                  <a:gd name="T55" fmla="*/ 47 h 1747"/>
                  <a:gd name="T56" fmla="*/ 0 w 230"/>
                  <a:gd name="T57" fmla="*/ 63 h 1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0" h="1747">
                    <a:moveTo>
                      <a:pt x="0" y="63"/>
                    </a:moveTo>
                    <a:lnTo>
                      <a:pt x="30" y="228"/>
                    </a:lnTo>
                    <a:lnTo>
                      <a:pt x="60" y="408"/>
                    </a:lnTo>
                    <a:lnTo>
                      <a:pt x="87" y="600"/>
                    </a:lnTo>
                    <a:lnTo>
                      <a:pt x="112" y="803"/>
                    </a:lnTo>
                    <a:lnTo>
                      <a:pt x="133" y="1018"/>
                    </a:lnTo>
                    <a:lnTo>
                      <a:pt x="151" y="1243"/>
                    </a:lnTo>
                    <a:lnTo>
                      <a:pt x="167" y="1478"/>
                    </a:lnTo>
                    <a:lnTo>
                      <a:pt x="177" y="1722"/>
                    </a:lnTo>
                    <a:lnTo>
                      <a:pt x="184" y="1726"/>
                    </a:lnTo>
                    <a:lnTo>
                      <a:pt x="190" y="1728"/>
                    </a:lnTo>
                    <a:lnTo>
                      <a:pt x="197" y="1732"/>
                    </a:lnTo>
                    <a:lnTo>
                      <a:pt x="204" y="1734"/>
                    </a:lnTo>
                    <a:lnTo>
                      <a:pt x="210" y="1737"/>
                    </a:lnTo>
                    <a:lnTo>
                      <a:pt x="217" y="1740"/>
                    </a:lnTo>
                    <a:lnTo>
                      <a:pt x="223" y="1743"/>
                    </a:lnTo>
                    <a:lnTo>
                      <a:pt x="230" y="1747"/>
                    </a:lnTo>
                    <a:lnTo>
                      <a:pt x="223" y="1520"/>
                    </a:lnTo>
                    <a:lnTo>
                      <a:pt x="210" y="1300"/>
                    </a:lnTo>
                    <a:lnTo>
                      <a:pt x="190" y="1083"/>
                    </a:lnTo>
                    <a:lnTo>
                      <a:pt x="165" y="869"/>
                    </a:lnTo>
                    <a:lnTo>
                      <a:pt x="135" y="655"/>
                    </a:lnTo>
                    <a:lnTo>
                      <a:pt x="102" y="440"/>
                    </a:lnTo>
                    <a:lnTo>
                      <a:pt x="66" y="222"/>
                    </a:lnTo>
                    <a:lnTo>
                      <a:pt x="26" y="0"/>
                    </a:lnTo>
                    <a:lnTo>
                      <a:pt x="20" y="16"/>
                    </a:lnTo>
                    <a:lnTo>
                      <a:pt x="13" y="30"/>
                    </a:lnTo>
                    <a:lnTo>
                      <a:pt x="6" y="47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3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0" name="Freeform 368">
                <a:extLst>
                  <a:ext uri="{FF2B5EF4-FFF2-40B4-BE49-F238E27FC236}">
                    <a16:creationId xmlns:a16="http://schemas.microsoft.com/office/drawing/2014/main" id="{3822E162-41F1-4751-D609-130A40F2E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2" y="1827"/>
                <a:ext cx="75" cy="578"/>
              </a:xfrm>
              <a:custGeom>
                <a:avLst/>
                <a:gdLst>
                  <a:gd name="T0" fmla="*/ 0 w 226"/>
                  <a:gd name="T1" fmla="*/ 61 h 1734"/>
                  <a:gd name="T2" fmla="*/ 32 w 226"/>
                  <a:gd name="T3" fmla="*/ 229 h 1734"/>
                  <a:gd name="T4" fmla="*/ 61 w 226"/>
                  <a:gd name="T5" fmla="*/ 409 h 1734"/>
                  <a:gd name="T6" fmla="*/ 88 w 226"/>
                  <a:gd name="T7" fmla="*/ 599 h 1734"/>
                  <a:gd name="T8" fmla="*/ 112 w 226"/>
                  <a:gd name="T9" fmla="*/ 801 h 1734"/>
                  <a:gd name="T10" fmla="*/ 134 w 226"/>
                  <a:gd name="T11" fmla="*/ 1012 h 1734"/>
                  <a:gd name="T12" fmla="*/ 151 w 226"/>
                  <a:gd name="T13" fmla="*/ 1235 h 1734"/>
                  <a:gd name="T14" fmla="*/ 166 w 226"/>
                  <a:gd name="T15" fmla="*/ 1468 h 1734"/>
                  <a:gd name="T16" fmla="*/ 176 w 226"/>
                  <a:gd name="T17" fmla="*/ 1711 h 1734"/>
                  <a:gd name="T18" fmla="*/ 183 w 226"/>
                  <a:gd name="T19" fmla="*/ 1714 h 1734"/>
                  <a:gd name="T20" fmla="*/ 190 w 226"/>
                  <a:gd name="T21" fmla="*/ 1716 h 1734"/>
                  <a:gd name="T22" fmla="*/ 195 w 226"/>
                  <a:gd name="T23" fmla="*/ 1720 h 1734"/>
                  <a:gd name="T24" fmla="*/ 201 w 226"/>
                  <a:gd name="T25" fmla="*/ 1722 h 1734"/>
                  <a:gd name="T26" fmla="*/ 208 w 226"/>
                  <a:gd name="T27" fmla="*/ 1725 h 1734"/>
                  <a:gd name="T28" fmla="*/ 213 w 226"/>
                  <a:gd name="T29" fmla="*/ 1727 h 1734"/>
                  <a:gd name="T30" fmla="*/ 220 w 226"/>
                  <a:gd name="T31" fmla="*/ 1731 h 1734"/>
                  <a:gd name="T32" fmla="*/ 226 w 226"/>
                  <a:gd name="T33" fmla="*/ 1734 h 1734"/>
                  <a:gd name="T34" fmla="*/ 220 w 226"/>
                  <a:gd name="T35" fmla="*/ 1507 h 1734"/>
                  <a:gd name="T36" fmla="*/ 207 w 226"/>
                  <a:gd name="T37" fmla="*/ 1288 h 1734"/>
                  <a:gd name="T38" fmla="*/ 187 w 226"/>
                  <a:gd name="T39" fmla="*/ 1074 h 1734"/>
                  <a:gd name="T40" fmla="*/ 163 w 226"/>
                  <a:gd name="T41" fmla="*/ 863 h 1734"/>
                  <a:gd name="T42" fmla="*/ 134 w 226"/>
                  <a:gd name="T43" fmla="*/ 652 h 1734"/>
                  <a:gd name="T44" fmla="*/ 102 w 226"/>
                  <a:gd name="T45" fmla="*/ 439 h 1734"/>
                  <a:gd name="T46" fmla="*/ 66 w 226"/>
                  <a:gd name="T47" fmla="*/ 223 h 1734"/>
                  <a:gd name="T48" fmla="*/ 28 w 226"/>
                  <a:gd name="T49" fmla="*/ 0 h 1734"/>
                  <a:gd name="T50" fmla="*/ 21 w 226"/>
                  <a:gd name="T51" fmla="*/ 15 h 1734"/>
                  <a:gd name="T52" fmla="*/ 15 w 226"/>
                  <a:gd name="T53" fmla="*/ 30 h 1734"/>
                  <a:gd name="T54" fmla="*/ 7 w 226"/>
                  <a:gd name="T55" fmla="*/ 45 h 1734"/>
                  <a:gd name="T56" fmla="*/ 0 w 226"/>
                  <a:gd name="T57" fmla="*/ 61 h 1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6" h="1734">
                    <a:moveTo>
                      <a:pt x="0" y="61"/>
                    </a:moveTo>
                    <a:lnTo>
                      <a:pt x="32" y="229"/>
                    </a:lnTo>
                    <a:lnTo>
                      <a:pt x="61" y="409"/>
                    </a:lnTo>
                    <a:lnTo>
                      <a:pt x="88" y="599"/>
                    </a:lnTo>
                    <a:lnTo>
                      <a:pt x="112" y="801"/>
                    </a:lnTo>
                    <a:lnTo>
                      <a:pt x="134" y="1012"/>
                    </a:lnTo>
                    <a:lnTo>
                      <a:pt x="151" y="1235"/>
                    </a:lnTo>
                    <a:lnTo>
                      <a:pt x="166" y="1468"/>
                    </a:lnTo>
                    <a:lnTo>
                      <a:pt x="176" y="1711"/>
                    </a:lnTo>
                    <a:lnTo>
                      <a:pt x="183" y="1714"/>
                    </a:lnTo>
                    <a:lnTo>
                      <a:pt x="190" y="1716"/>
                    </a:lnTo>
                    <a:lnTo>
                      <a:pt x="195" y="1720"/>
                    </a:lnTo>
                    <a:lnTo>
                      <a:pt x="201" y="1722"/>
                    </a:lnTo>
                    <a:lnTo>
                      <a:pt x="208" y="1725"/>
                    </a:lnTo>
                    <a:lnTo>
                      <a:pt x="213" y="1727"/>
                    </a:lnTo>
                    <a:lnTo>
                      <a:pt x="220" y="1731"/>
                    </a:lnTo>
                    <a:lnTo>
                      <a:pt x="226" y="1734"/>
                    </a:lnTo>
                    <a:lnTo>
                      <a:pt x="220" y="1507"/>
                    </a:lnTo>
                    <a:lnTo>
                      <a:pt x="207" y="1288"/>
                    </a:lnTo>
                    <a:lnTo>
                      <a:pt x="187" y="1074"/>
                    </a:lnTo>
                    <a:lnTo>
                      <a:pt x="163" y="863"/>
                    </a:lnTo>
                    <a:lnTo>
                      <a:pt x="134" y="652"/>
                    </a:lnTo>
                    <a:lnTo>
                      <a:pt x="102" y="439"/>
                    </a:lnTo>
                    <a:lnTo>
                      <a:pt x="66" y="223"/>
                    </a:lnTo>
                    <a:lnTo>
                      <a:pt x="28" y="0"/>
                    </a:lnTo>
                    <a:lnTo>
                      <a:pt x="21" y="15"/>
                    </a:lnTo>
                    <a:lnTo>
                      <a:pt x="15" y="30"/>
                    </a:lnTo>
                    <a:lnTo>
                      <a:pt x="7" y="45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0C3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1" name="Freeform 369">
                <a:extLst>
                  <a:ext uri="{FF2B5EF4-FFF2-40B4-BE49-F238E27FC236}">
                    <a16:creationId xmlns:a16="http://schemas.microsoft.com/office/drawing/2014/main" id="{A0464209-0EE8-C92E-857B-6392DA73C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0" y="1830"/>
                <a:ext cx="73" cy="573"/>
              </a:xfrm>
              <a:custGeom>
                <a:avLst/>
                <a:gdLst>
                  <a:gd name="T0" fmla="*/ 0 w 220"/>
                  <a:gd name="T1" fmla="*/ 57 h 1720"/>
                  <a:gd name="T2" fmla="*/ 32 w 220"/>
                  <a:gd name="T3" fmla="*/ 228 h 1720"/>
                  <a:gd name="T4" fmla="*/ 61 w 220"/>
                  <a:gd name="T5" fmla="*/ 407 h 1720"/>
                  <a:gd name="T6" fmla="*/ 88 w 220"/>
                  <a:gd name="T7" fmla="*/ 596 h 1720"/>
                  <a:gd name="T8" fmla="*/ 112 w 220"/>
                  <a:gd name="T9" fmla="*/ 795 h 1720"/>
                  <a:gd name="T10" fmla="*/ 133 w 220"/>
                  <a:gd name="T11" fmla="*/ 1006 h 1720"/>
                  <a:gd name="T12" fmla="*/ 151 w 220"/>
                  <a:gd name="T13" fmla="*/ 1226 h 1720"/>
                  <a:gd name="T14" fmla="*/ 164 w 220"/>
                  <a:gd name="T15" fmla="*/ 1456 h 1720"/>
                  <a:gd name="T16" fmla="*/ 175 w 220"/>
                  <a:gd name="T17" fmla="*/ 1699 h 1720"/>
                  <a:gd name="T18" fmla="*/ 180 w 220"/>
                  <a:gd name="T19" fmla="*/ 1701 h 1720"/>
                  <a:gd name="T20" fmla="*/ 185 w 220"/>
                  <a:gd name="T21" fmla="*/ 1704 h 1720"/>
                  <a:gd name="T22" fmla="*/ 192 w 220"/>
                  <a:gd name="T23" fmla="*/ 1706 h 1720"/>
                  <a:gd name="T24" fmla="*/ 197 w 220"/>
                  <a:gd name="T25" fmla="*/ 1709 h 1720"/>
                  <a:gd name="T26" fmla="*/ 202 w 220"/>
                  <a:gd name="T27" fmla="*/ 1712 h 1720"/>
                  <a:gd name="T28" fmla="*/ 209 w 220"/>
                  <a:gd name="T29" fmla="*/ 1715 h 1720"/>
                  <a:gd name="T30" fmla="*/ 214 w 220"/>
                  <a:gd name="T31" fmla="*/ 1717 h 1720"/>
                  <a:gd name="T32" fmla="*/ 220 w 220"/>
                  <a:gd name="T33" fmla="*/ 1720 h 1720"/>
                  <a:gd name="T34" fmla="*/ 213 w 220"/>
                  <a:gd name="T35" fmla="*/ 1494 h 1720"/>
                  <a:gd name="T36" fmla="*/ 200 w 220"/>
                  <a:gd name="T37" fmla="*/ 1277 h 1720"/>
                  <a:gd name="T38" fmla="*/ 181 w 220"/>
                  <a:gd name="T39" fmla="*/ 1065 h 1720"/>
                  <a:gd name="T40" fmla="*/ 158 w 220"/>
                  <a:gd name="T41" fmla="*/ 856 h 1720"/>
                  <a:gd name="T42" fmla="*/ 130 w 220"/>
                  <a:gd name="T43" fmla="*/ 647 h 1720"/>
                  <a:gd name="T44" fmla="*/ 99 w 220"/>
                  <a:gd name="T45" fmla="*/ 437 h 1720"/>
                  <a:gd name="T46" fmla="*/ 64 w 220"/>
                  <a:gd name="T47" fmla="*/ 221 h 1720"/>
                  <a:gd name="T48" fmla="*/ 28 w 220"/>
                  <a:gd name="T49" fmla="*/ 0 h 1720"/>
                  <a:gd name="T50" fmla="*/ 21 w 220"/>
                  <a:gd name="T51" fmla="*/ 13 h 1720"/>
                  <a:gd name="T52" fmla="*/ 15 w 220"/>
                  <a:gd name="T53" fmla="*/ 28 h 1720"/>
                  <a:gd name="T54" fmla="*/ 8 w 220"/>
                  <a:gd name="T55" fmla="*/ 43 h 1720"/>
                  <a:gd name="T56" fmla="*/ 0 w 220"/>
                  <a:gd name="T57" fmla="*/ 57 h 1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0" h="1720">
                    <a:moveTo>
                      <a:pt x="0" y="57"/>
                    </a:moveTo>
                    <a:lnTo>
                      <a:pt x="32" y="228"/>
                    </a:lnTo>
                    <a:lnTo>
                      <a:pt x="61" y="407"/>
                    </a:lnTo>
                    <a:lnTo>
                      <a:pt x="88" y="596"/>
                    </a:lnTo>
                    <a:lnTo>
                      <a:pt x="112" y="795"/>
                    </a:lnTo>
                    <a:lnTo>
                      <a:pt x="133" y="1006"/>
                    </a:lnTo>
                    <a:lnTo>
                      <a:pt x="151" y="1226"/>
                    </a:lnTo>
                    <a:lnTo>
                      <a:pt x="164" y="1456"/>
                    </a:lnTo>
                    <a:lnTo>
                      <a:pt x="175" y="1699"/>
                    </a:lnTo>
                    <a:lnTo>
                      <a:pt x="180" y="1701"/>
                    </a:lnTo>
                    <a:lnTo>
                      <a:pt x="185" y="1704"/>
                    </a:lnTo>
                    <a:lnTo>
                      <a:pt x="192" y="1706"/>
                    </a:lnTo>
                    <a:lnTo>
                      <a:pt x="197" y="1709"/>
                    </a:lnTo>
                    <a:lnTo>
                      <a:pt x="202" y="1712"/>
                    </a:lnTo>
                    <a:lnTo>
                      <a:pt x="209" y="1715"/>
                    </a:lnTo>
                    <a:lnTo>
                      <a:pt x="214" y="1717"/>
                    </a:lnTo>
                    <a:lnTo>
                      <a:pt x="220" y="1720"/>
                    </a:lnTo>
                    <a:lnTo>
                      <a:pt x="213" y="1494"/>
                    </a:lnTo>
                    <a:lnTo>
                      <a:pt x="200" y="1277"/>
                    </a:lnTo>
                    <a:lnTo>
                      <a:pt x="181" y="1065"/>
                    </a:lnTo>
                    <a:lnTo>
                      <a:pt x="158" y="856"/>
                    </a:lnTo>
                    <a:lnTo>
                      <a:pt x="130" y="647"/>
                    </a:lnTo>
                    <a:lnTo>
                      <a:pt x="99" y="437"/>
                    </a:lnTo>
                    <a:lnTo>
                      <a:pt x="64" y="221"/>
                    </a:lnTo>
                    <a:lnTo>
                      <a:pt x="28" y="0"/>
                    </a:lnTo>
                    <a:lnTo>
                      <a:pt x="21" y="13"/>
                    </a:lnTo>
                    <a:lnTo>
                      <a:pt x="15" y="28"/>
                    </a:lnTo>
                    <a:lnTo>
                      <a:pt x="8" y="43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1C3A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2" name="Freeform 370">
                <a:extLst>
                  <a:ext uri="{FF2B5EF4-FFF2-40B4-BE49-F238E27FC236}">
                    <a16:creationId xmlns:a16="http://schemas.microsoft.com/office/drawing/2014/main" id="{5461FF0B-7DEF-ABB3-DC27-7239AFAD9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8" y="1833"/>
                <a:ext cx="72" cy="569"/>
              </a:xfrm>
              <a:custGeom>
                <a:avLst/>
                <a:gdLst>
                  <a:gd name="T0" fmla="*/ 0 w 214"/>
                  <a:gd name="T1" fmla="*/ 52 h 1705"/>
                  <a:gd name="T2" fmla="*/ 31 w 214"/>
                  <a:gd name="T3" fmla="*/ 225 h 1705"/>
                  <a:gd name="T4" fmla="*/ 60 w 214"/>
                  <a:gd name="T5" fmla="*/ 406 h 1705"/>
                  <a:gd name="T6" fmla="*/ 88 w 214"/>
                  <a:gd name="T7" fmla="*/ 594 h 1705"/>
                  <a:gd name="T8" fmla="*/ 112 w 214"/>
                  <a:gd name="T9" fmla="*/ 790 h 1705"/>
                  <a:gd name="T10" fmla="*/ 133 w 214"/>
                  <a:gd name="T11" fmla="*/ 998 h 1705"/>
                  <a:gd name="T12" fmla="*/ 148 w 214"/>
                  <a:gd name="T13" fmla="*/ 1215 h 1705"/>
                  <a:gd name="T14" fmla="*/ 161 w 214"/>
                  <a:gd name="T15" fmla="*/ 1445 h 1705"/>
                  <a:gd name="T16" fmla="*/ 171 w 214"/>
                  <a:gd name="T17" fmla="*/ 1686 h 1705"/>
                  <a:gd name="T18" fmla="*/ 176 w 214"/>
                  <a:gd name="T19" fmla="*/ 1689 h 1705"/>
                  <a:gd name="T20" fmla="*/ 181 w 214"/>
                  <a:gd name="T21" fmla="*/ 1691 h 1705"/>
                  <a:gd name="T22" fmla="*/ 186 w 214"/>
                  <a:gd name="T23" fmla="*/ 1694 h 1705"/>
                  <a:gd name="T24" fmla="*/ 193 w 214"/>
                  <a:gd name="T25" fmla="*/ 1695 h 1705"/>
                  <a:gd name="T26" fmla="*/ 198 w 214"/>
                  <a:gd name="T27" fmla="*/ 1697 h 1705"/>
                  <a:gd name="T28" fmla="*/ 204 w 214"/>
                  <a:gd name="T29" fmla="*/ 1700 h 1705"/>
                  <a:gd name="T30" fmla="*/ 209 w 214"/>
                  <a:gd name="T31" fmla="*/ 1702 h 1705"/>
                  <a:gd name="T32" fmla="*/ 214 w 214"/>
                  <a:gd name="T33" fmla="*/ 1705 h 1705"/>
                  <a:gd name="T34" fmla="*/ 207 w 214"/>
                  <a:gd name="T35" fmla="*/ 1480 h 1705"/>
                  <a:gd name="T36" fmla="*/ 194 w 214"/>
                  <a:gd name="T37" fmla="*/ 1264 h 1705"/>
                  <a:gd name="T38" fmla="*/ 176 w 214"/>
                  <a:gd name="T39" fmla="*/ 1054 h 1705"/>
                  <a:gd name="T40" fmla="*/ 154 w 214"/>
                  <a:gd name="T41" fmla="*/ 849 h 1705"/>
                  <a:gd name="T42" fmla="*/ 127 w 214"/>
                  <a:gd name="T43" fmla="*/ 642 h 1705"/>
                  <a:gd name="T44" fmla="*/ 97 w 214"/>
                  <a:gd name="T45" fmla="*/ 434 h 1705"/>
                  <a:gd name="T46" fmla="*/ 63 w 214"/>
                  <a:gd name="T47" fmla="*/ 221 h 1705"/>
                  <a:gd name="T48" fmla="*/ 27 w 214"/>
                  <a:gd name="T49" fmla="*/ 0 h 1705"/>
                  <a:gd name="T50" fmla="*/ 21 w 214"/>
                  <a:gd name="T51" fmla="*/ 12 h 1705"/>
                  <a:gd name="T52" fmla="*/ 14 w 214"/>
                  <a:gd name="T53" fmla="*/ 26 h 1705"/>
                  <a:gd name="T54" fmla="*/ 6 w 214"/>
                  <a:gd name="T55" fmla="*/ 38 h 1705"/>
                  <a:gd name="T56" fmla="*/ 0 w 214"/>
                  <a:gd name="T57" fmla="*/ 52 h 1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14" h="1705">
                    <a:moveTo>
                      <a:pt x="0" y="52"/>
                    </a:moveTo>
                    <a:lnTo>
                      <a:pt x="31" y="225"/>
                    </a:lnTo>
                    <a:lnTo>
                      <a:pt x="60" y="406"/>
                    </a:lnTo>
                    <a:lnTo>
                      <a:pt x="88" y="594"/>
                    </a:lnTo>
                    <a:lnTo>
                      <a:pt x="112" y="790"/>
                    </a:lnTo>
                    <a:lnTo>
                      <a:pt x="133" y="998"/>
                    </a:lnTo>
                    <a:lnTo>
                      <a:pt x="148" y="1215"/>
                    </a:lnTo>
                    <a:lnTo>
                      <a:pt x="161" y="1445"/>
                    </a:lnTo>
                    <a:lnTo>
                      <a:pt x="171" y="1686"/>
                    </a:lnTo>
                    <a:lnTo>
                      <a:pt x="176" y="1689"/>
                    </a:lnTo>
                    <a:lnTo>
                      <a:pt x="181" y="1691"/>
                    </a:lnTo>
                    <a:lnTo>
                      <a:pt x="186" y="1694"/>
                    </a:lnTo>
                    <a:lnTo>
                      <a:pt x="193" y="1695"/>
                    </a:lnTo>
                    <a:lnTo>
                      <a:pt x="198" y="1697"/>
                    </a:lnTo>
                    <a:lnTo>
                      <a:pt x="204" y="1700"/>
                    </a:lnTo>
                    <a:lnTo>
                      <a:pt x="209" y="1702"/>
                    </a:lnTo>
                    <a:lnTo>
                      <a:pt x="214" y="1705"/>
                    </a:lnTo>
                    <a:lnTo>
                      <a:pt x="207" y="1480"/>
                    </a:lnTo>
                    <a:lnTo>
                      <a:pt x="194" y="1264"/>
                    </a:lnTo>
                    <a:lnTo>
                      <a:pt x="176" y="1054"/>
                    </a:lnTo>
                    <a:lnTo>
                      <a:pt x="154" y="849"/>
                    </a:lnTo>
                    <a:lnTo>
                      <a:pt x="127" y="642"/>
                    </a:lnTo>
                    <a:lnTo>
                      <a:pt x="97" y="434"/>
                    </a:lnTo>
                    <a:lnTo>
                      <a:pt x="63" y="221"/>
                    </a:lnTo>
                    <a:lnTo>
                      <a:pt x="27" y="0"/>
                    </a:lnTo>
                    <a:lnTo>
                      <a:pt x="21" y="12"/>
                    </a:lnTo>
                    <a:lnTo>
                      <a:pt x="14" y="26"/>
                    </a:lnTo>
                    <a:lnTo>
                      <a:pt x="6" y="38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2B3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3" name="Freeform 371">
                <a:extLst>
                  <a:ext uri="{FF2B5EF4-FFF2-40B4-BE49-F238E27FC236}">
                    <a16:creationId xmlns:a16="http://schemas.microsoft.com/office/drawing/2014/main" id="{C1868355-957D-E2AC-9D5E-076592239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6" y="1836"/>
                <a:ext cx="70" cy="564"/>
              </a:xfrm>
              <a:custGeom>
                <a:avLst/>
                <a:gdLst>
                  <a:gd name="T0" fmla="*/ 0 w 211"/>
                  <a:gd name="T1" fmla="*/ 50 h 1692"/>
                  <a:gd name="T2" fmla="*/ 32 w 211"/>
                  <a:gd name="T3" fmla="*/ 226 h 1692"/>
                  <a:gd name="T4" fmla="*/ 62 w 211"/>
                  <a:gd name="T5" fmla="*/ 406 h 1692"/>
                  <a:gd name="T6" fmla="*/ 88 w 211"/>
                  <a:gd name="T7" fmla="*/ 593 h 1692"/>
                  <a:gd name="T8" fmla="*/ 112 w 211"/>
                  <a:gd name="T9" fmla="*/ 787 h 1692"/>
                  <a:gd name="T10" fmla="*/ 132 w 211"/>
                  <a:gd name="T11" fmla="*/ 993 h 1692"/>
                  <a:gd name="T12" fmla="*/ 149 w 211"/>
                  <a:gd name="T13" fmla="*/ 1207 h 1692"/>
                  <a:gd name="T14" fmla="*/ 162 w 211"/>
                  <a:gd name="T15" fmla="*/ 1434 h 1692"/>
                  <a:gd name="T16" fmla="*/ 171 w 211"/>
                  <a:gd name="T17" fmla="*/ 1674 h 1692"/>
                  <a:gd name="T18" fmla="*/ 176 w 211"/>
                  <a:gd name="T19" fmla="*/ 1677 h 1692"/>
                  <a:gd name="T20" fmla="*/ 182 w 211"/>
                  <a:gd name="T21" fmla="*/ 1679 h 1692"/>
                  <a:gd name="T22" fmla="*/ 186 w 211"/>
                  <a:gd name="T23" fmla="*/ 1681 h 1692"/>
                  <a:gd name="T24" fmla="*/ 191 w 211"/>
                  <a:gd name="T25" fmla="*/ 1683 h 1692"/>
                  <a:gd name="T26" fmla="*/ 196 w 211"/>
                  <a:gd name="T27" fmla="*/ 1686 h 1692"/>
                  <a:gd name="T28" fmla="*/ 201 w 211"/>
                  <a:gd name="T29" fmla="*/ 1687 h 1692"/>
                  <a:gd name="T30" fmla="*/ 205 w 211"/>
                  <a:gd name="T31" fmla="*/ 1689 h 1692"/>
                  <a:gd name="T32" fmla="*/ 211 w 211"/>
                  <a:gd name="T33" fmla="*/ 1692 h 1692"/>
                  <a:gd name="T34" fmla="*/ 203 w 211"/>
                  <a:gd name="T35" fmla="*/ 1468 h 1692"/>
                  <a:gd name="T36" fmla="*/ 189 w 211"/>
                  <a:gd name="T37" fmla="*/ 1254 h 1692"/>
                  <a:gd name="T38" fmla="*/ 172 w 211"/>
                  <a:gd name="T39" fmla="*/ 1046 h 1692"/>
                  <a:gd name="T40" fmla="*/ 151 w 211"/>
                  <a:gd name="T41" fmla="*/ 842 h 1692"/>
                  <a:gd name="T42" fmla="*/ 125 w 211"/>
                  <a:gd name="T43" fmla="*/ 639 h 1692"/>
                  <a:gd name="T44" fmla="*/ 96 w 211"/>
                  <a:gd name="T45" fmla="*/ 432 h 1692"/>
                  <a:gd name="T46" fmla="*/ 63 w 211"/>
                  <a:gd name="T47" fmla="*/ 221 h 1692"/>
                  <a:gd name="T48" fmla="*/ 29 w 211"/>
                  <a:gd name="T49" fmla="*/ 0 h 1692"/>
                  <a:gd name="T50" fmla="*/ 23 w 211"/>
                  <a:gd name="T51" fmla="*/ 13 h 1692"/>
                  <a:gd name="T52" fmla="*/ 15 w 211"/>
                  <a:gd name="T53" fmla="*/ 25 h 1692"/>
                  <a:gd name="T54" fmla="*/ 8 w 211"/>
                  <a:gd name="T55" fmla="*/ 38 h 1692"/>
                  <a:gd name="T56" fmla="*/ 0 w 211"/>
                  <a:gd name="T57" fmla="*/ 50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11" h="1692">
                    <a:moveTo>
                      <a:pt x="0" y="50"/>
                    </a:moveTo>
                    <a:lnTo>
                      <a:pt x="32" y="226"/>
                    </a:lnTo>
                    <a:lnTo>
                      <a:pt x="62" y="406"/>
                    </a:lnTo>
                    <a:lnTo>
                      <a:pt x="88" y="593"/>
                    </a:lnTo>
                    <a:lnTo>
                      <a:pt x="112" y="787"/>
                    </a:lnTo>
                    <a:lnTo>
                      <a:pt x="132" y="993"/>
                    </a:lnTo>
                    <a:lnTo>
                      <a:pt x="149" y="1207"/>
                    </a:lnTo>
                    <a:lnTo>
                      <a:pt x="162" y="1434"/>
                    </a:lnTo>
                    <a:lnTo>
                      <a:pt x="171" y="1674"/>
                    </a:lnTo>
                    <a:lnTo>
                      <a:pt x="176" y="1677"/>
                    </a:lnTo>
                    <a:lnTo>
                      <a:pt x="182" y="1679"/>
                    </a:lnTo>
                    <a:lnTo>
                      <a:pt x="186" y="1681"/>
                    </a:lnTo>
                    <a:lnTo>
                      <a:pt x="191" y="1683"/>
                    </a:lnTo>
                    <a:lnTo>
                      <a:pt x="196" y="1686"/>
                    </a:lnTo>
                    <a:lnTo>
                      <a:pt x="201" y="1687"/>
                    </a:lnTo>
                    <a:lnTo>
                      <a:pt x="205" y="1689"/>
                    </a:lnTo>
                    <a:lnTo>
                      <a:pt x="211" y="1692"/>
                    </a:lnTo>
                    <a:lnTo>
                      <a:pt x="203" y="1468"/>
                    </a:lnTo>
                    <a:lnTo>
                      <a:pt x="189" y="1254"/>
                    </a:lnTo>
                    <a:lnTo>
                      <a:pt x="172" y="1046"/>
                    </a:lnTo>
                    <a:lnTo>
                      <a:pt x="151" y="842"/>
                    </a:lnTo>
                    <a:lnTo>
                      <a:pt x="125" y="639"/>
                    </a:lnTo>
                    <a:lnTo>
                      <a:pt x="96" y="432"/>
                    </a:lnTo>
                    <a:lnTo>
                      <a:pt x="63" y="221"/>
                    </a:lnTo>
                    <a:lnTo>
                      <a:pt x="29" y="0"/>
                    </a:lnTo>
                    <a:lnTo>
                      <a:pt x="23" y="13"/>
                    </a:lnTo>
                    <a:lnTo>
                      <a:pt x="15" y="25"/>
                    </a:lnTo>
                    <a:lnTo>
                      <a:pt x="8" y="38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3D3D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4" name="Freeform 372">
                <a:extLst>
                  <a:ext uri="{FF2B5EF4-FFF2-40B4-BE49-F238E27FC236}">
                    <a16:creationId xmlns:a16="http://schemas.microsoft.com/office/drawing/2014/main" id="{94094515-6C20-B710-3DAB-6E84F66D68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5" y="1839"/>
                <a:ext cx="68" cy="559"/>
              </a:xfrm>
              <a:custGeom>
                <a:avLst/>
                <a:gdLst>
                  <a:gd name="T0" fmla="*/ 0 w 204"/>
                  <a:gd name="T1" fmla="*/ 46 h 1678"/>
                  <a:gd name="T2" fmla="*/ 32 w 204"/>
                  <a:gd name="T3" fmla="*/ 224 h 1678"/>
                  <a:gd name="T4" fmla="*/ 61 w 204"/>
                  <a:gd name="T5" fmla="*/ 405 h 1678"/>
                  <a:gd name="T6" fmla="*/ 87 w 204"/>
                  <a:gd name="T7" fmla="*/ 590 h 1678"/>
                  <a:gd name="T8" fmla="*/ 109 w 204"/>
                  <a:gd name="T9" fmla="*/ 783 h 1678"/>
                  <a:gd name="T10" fmla="*/ 130 w 204"/>
                  <a:gd name="T11" fmla="*/ 985 h 1678"/>
                  <a:gd name="T12" fmla="*/ 146 w 204"/>
                  <a:gd name="T13" fmla="*/ 1198 h 1678"/>
                  <a:gd name="T14" fmla="*/ 159 w 204"/>
                  <a:gd name="T15" fmla="*/ 1423 h 1678"/>
                  <a:gd name="T16" fmla="*/ 167 w 204"/>
                  <a:gd name="T17" fmla="*/ 1663 h 1678"/>
                  <a:gd name="T18" fmla="*/ 176 w 204"/>
                  <a:gd name="T19" fmla="*/ 1667 h 1678"/>
                  <a:gd name="T20" fmla="*/ 186 w 204"/>
                  <a:gd name="T21" fmla="*/ 1670 h 1678"/>
                  <a:gd name="T22" fmla="*/ 195 w 204"/>
                  <a:gd name="T23" fmla="*/ 1674 h 1678"/>
                  <a:gd name="T24" fmla="*/ 204 w 204"/>
                  <a:gd name="T25" fmla="*/ 1678 h 1678"/>
                  <a:gd name="T26" fmla="*/ 196 w 204"/>
                  <a:gd name="T27" fmla="*/ 1454 h 1678"/>
                  <a:gd name="T28" fmla="*/ 184 w 204"/>
                  <a:gd name="T29" fmla="*/ 1241 h 1678"/>
                  <a:gd name="T30" fmla="*/ 167 w 204"/>
                  <a:gd name="T31" fmla="*/ 1037 h 1678"/>
                  <a:gd name="T32" fmla="*/ 146 w 204"/>
                  <a:gd name="T33" fmla="*/ 835 h 1678"/>
                  <a:gd name="T34" fmla="*/ 121 w 204"/>
                  <a:gd name="T35" fmla="*/ 635 h 1678"/>
                  <a:gd name="T36" fmla="*/ 94 w 204"/>
                  <a:gd name="T37" fmla="*/ 431 h 1678"/>
                  <a:gd name="T38" fmla="*/ 62 w 204"/>
                  <a:gd name="T39" fmla="*/ 220 h 1678"/>
                  <a:gd name="T40" fmla="*/ 29 w 204"/>
                  <a:gd name="T41" fmla="*/ 0 h 1678"/>
                  <a:gd name="T42" fmla="*/ 21 w 204"/>
                  <a:gd name="T43" fmla="*/ 11 h 1678"/>
                  <a:gd name="T44" fmla="*/ 15 w 204"/>
                  <a:gd name="T45" fmla="*/ 22 h 1678"/>
                  <a:gd name="T46" fmla="*/ 7 w 204"/>
                  <a:gd name="T47" fmla="*/ 35 h 1678"/>
                  <a:gd name="T48" fmla="*/ 0 w 204"/>
                  <a:gd name="T49" fmla="*/ 46 h 1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4" h="1678">
                    <a:moveTo>
                      <a:pt x="0" y="46"/>
                    </a:moveTo>
                    <a:lnTo>
                      <a:pt x="32" y="224"/>
                    </a:lnTo>
                    <a:lnTo>
                      <a:pt x="61" y="405"/>
                    </a:lnTo>
                    <a:lnTo>
                      <a:pt x="87" y="590"/>
                    </a:lnTo>
                    <a:lnTo>
                      <a:pt x="109" y="783"/>
                    </a:lnTo>
                    <a:lnTo>
                      <a:pt x="130" y="985"/>
                    </a:lnTo>
                    <a:lnTo>
                      <a:pt x="146" y="1198"/>
                    </a:lnTo>
                    <a:lnTo>
                      <a:pt x="159" y="1423"/>
                    </a:lnTo>
                    <a:lnTo>
                      <a:pt x="167" y="1663"/>
                    </a:lnTo>
                    <a:lnTo>
                      <a:pt x="176" y="1667"/>
                    </a:lnTo>
                    <a:lnTo>
                      <a:pt x="186" y="1670"/>
                    </a:lnTo>
                    <a:lnTo>
                      <a:pt x="195" y="1674"/>
                    </a:lnTo>
                    <a:lnTo>
                      <a:pt x="204" y="1678"/>
                    </a:lnTo>
                    <a:lnTo>
                      <a:pt x="196" y="1454"/>
                    </a:lnTo>
                    <a:lnTo>
                      <a:pt x="184" y="1241"/>
                    </a:lnTo>
                    <a:lnTo>
                      <a:pt x="167" y="1037"/>
                    </a:lnTo>
                    <a:lnTo>
                      <a:pt x="146" y="835"/>
                    </a:lnTo>
                    <a:lnTo>
                      <a:pt x="121" y="635"/>
                    </a:lnTo>
                    <a:lnTo>
                      <a:pt x="94" y="431"/>
                    </a:lnTo>
                    <a:lnTo>
                      <a:pt x="62" y="220"/>
                    </a:lnTo>
                    <a:lnTo>
                      <a:pt x="29" y="0"/>
                    </a:lnTo>
                    <a:lnTo>
                      <a:pt x="21" y="11"/>
                    </a:lnTo>
                    <a:lnTo>
                      <a:pt x="15" y="22"/>
                    </a:lnTo>
                    <a:lnTo>
                      <a:pt x="7" y="35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4C3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5" name="Freeform 373">
                <a:extLst>
                  <a:ext uri="{FF2B5EF4-FFF2-40B4-BE49-F238E27FC236}">
                    <a16:creationId xmlns:a16="http://schemas.microsoft.com/office/drawing/2014/main" id="{63B3B0AC-885A-B634-CA5D-F2DC8BE34D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3" y="1842"/>
                <a:ext cx="66" cy="555"/>
              </a:xfrm>
              <a:custGeom>
                <a:avLst/>
                <a:gdLst>
                  <a:gd name="T0" fmla="*/ 0 w 199"/>
                  <a:gd name="T1" fmla="*/ 41 h 1663"/>
                  <a:gd name="T2" fmla="*/ 31 w 199"/>
                  <a:gd name="T3" fmla="*/ 221 h 1663"/>
                  <a:gd name="T4" fmla="*/ 60 w 199"/>
                  <a:gd name="T5" fmla="*/ 403 h 1663"/>
                  <a:gd name="T6" fmla="*/ 86 w 199"/>
                  <a:gd name="T7" fmla="*/ 588 h 1663"/>
                  <a:gd name="T8" fmla="*/ 110 w 199"/>
                  <a:gd name="T9" fmla="*/ 778 h 1663"/>
                  <a:gd name="T10" fmla="*/ 130 w 199"/>
                  <a:gd name="T11" fmla="*/ 977 h 1663"/>
                  <a:gd name="T12" fmla="*/ 146 w 199"/>
                  <a:gd name="T13" fmla="*/ 1188 h 1663"/>
                  <a:gd name="T14" fmla="*/ 157 w 199"/>
                  <a:gd name="T15" fmla="*/ 1410 h 1663"/>
                  <a:gd name="T16" fmla="*/ 165 w 199"/>
                  <a:gd name="T17" fmla="*/ 1649 h 1663"/>
                  <a:gd name="T18" fmla="*/ 175 w 199"/>
                  <a:gd name="T19" fmla="*/ 1653 h 1663"/>
                  <a:gd name="T20" fmla="*/ 182 w 199"/>
                  <a:gd name="T21" fmla="*/ 1657 h 1663"/>
                  <a:gd name="T22" fmla="*/ 190 w 199"/>
                  <a:gd name="T23" fmla="*/ 1660 h 1663"/>
                  <a:gd name="T24" fmla="*/ 199 w 199"/>
                  <a:gd name="T25" fmla="*/ 1663 h 1663"/>
                  <a:gd name="T26" fmla="*/ 192 w 199"/>
                  <a:gd name="T27" fmla="*/ 1440 h 1663"/>
                  <a:gd name="T28" fmla="*/ 178 w 199"/>
                  <a:gd name="T29" fmla="*/ 1230 h 1663"/>
                  <a:gd name="T30" fmla="*/ 161 w 199"/>
                  <a:gd name="T31" fmla="*/ 1027 h 1663"/>
                  <a:gd name="T32" fmla="*/ 142 w 199"/>
                  <a:gd name="T33" fmla="*/ 828 h 1663"/>
                  <a:gd name="T34" fmla="*/ 118 w 199"/>
                  <a:gd name="T35" fmla="*/ 630 h 1663"/>
                  <a:gd name="T36" fmla="*/ 92 w 199"/>
                  <a:gd name="T37" fmla="*/ 428 h 1663"/>
                  <a:gd name="T38" fmla="*/ 63 w 199"/>
                  <a:gd name="T39" fmla="*/ 219 h 1663"/>
                  <a:gd name="T40" fmla="*/ 30 w 199"/>
                  <a:gd name="T41" fmla="*/ 0 h 1663"/>
                  <a:gd name="T42" fmla="*/ 22 w 199"/>
                  <a:gd name="T43" fmla="*/ 10 h 1663"/>
                  <a:gd name="T44" fmla="*/ 15 w 199"/>
                  <a:gd name="T45" fmla="*/ 20 h 1663"/>
                  <a:gd name="T46" fmla="*/ 8 w 199"/>
                  <a:gd name="T47" fmla="*/ 31 h 1663"/>
                  <a:gd name="T48" fmla="*/ 0 w 199"/>
                  <a:gd name="T49" fmla="*/ 41 h 1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9" h="1663">
                    <a:moveTo>
                      <a:pt x="0" y="41"/>
                    </a:moveTo>
                    <a:lnTo>
                      <a:pt x="31" y="221"/>
                    </a:lnTo>
                    <a:lnTo>
                      <a:pt x="60" y="403"/>
                    </a:lnTo>
                    <a:lnTo>
                      <a:pt x="86" y="588"/>
                    </a:lnTo>
                    <a:lnTo>
                      <a:pt x="110" y="778"/>
                    </a:lnTo>
                    <a:lnTo>
                      <a:pt x="130" y="977"/>
                    </a:lnTo>
                    <a:lnTo>
                      <a:pt x="146" y="1188"/>
                    </a:lnTo>
                    <a:lnTo>
                      <a:pt x="157" y="1410"/>
                    </a:lnTo>
                    <a:lnTo>
                      <a:pt x="165" y="1649"/>
                    </a:lnTo>
                    <a:lnTo>
                      <a:pt x="175" y="1653"/>
                    </a:lnTo>
                    <a:lnTo>
                      <a:pt x="182" y="1657"/>
                    </a:lnTo>
                    <a:lnTo>
                      <a:pt x="190" y="1660"/>
                    </a:lnTo>
                    <a:lnTo>
                      <a:pt x="199" y="1663"/>
                    </a:lnTo>
                    <a:lnTo>
                      <a:pt x="192" y="1440"/>
                    </a:lnTo>
                    <a:lnTo>
                      <a:pt x="178" y="1230"/>
                    </a:lnTo>
                    <a:lnTo>
                      <a:pt x="161" y="1027"/>
                    </a:lnTo>
                    <a:lnTo>
                      <a:pt x="142" y="828"/>
                    </a:lnTo>
                    <a:lnTo>
                      <a:pt x="118" y="630"/>
                    </a:lnTo>
                    <a:lnTo>
                      <a:pt x="92" y="428"/>
                    </a:lnTo>
                    <a:lnTo>
                      <a:pt x="63" y="219"/>
                    </a:lnTo>
                    <a:lnTo>
                      <a:pt x="30" y="0"/>
                    </a:lnTo>
                    <a:lnTo>
                      <a:pt x="22" y="10"/>
                    </a:lnTo>
                    <a:lnTo>
                      <a:pt x="15" y="20"/>
                    </a:lnTo>
                    <a:lnTo>
                      <a:pt x="8" y="3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5B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6" name="Freeform 374">
                <a:extLst>
                  <a:ext uri="{FF2B5EF4-FFF2-40B4-BE49-F238E27FC236}">
                    <a16:creationId xmlns:a16="http://schemas.microsoft.com/office/drawing/2014/main" id="{9269B64A-2ADE-71E9-8AD7-880A871172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" y="1845"/>
                <a:ext cx="65" cy="550"/>
              </a:xfrm>
              <a:custGeom>
                <a:avLst/>
                <a:gdLst>
                  <a:gd name="T0" fmla="*/ 0 w 195"/>
                  <a:gd name="T1" fmla="*/ 37 h 1649"/>
                  <a:gd name="T2" fmla="*/ 32 w 195"/>
                  <a:gd name="T3" fmla="*/ 220 h 1649"/>
                  <a:gd name="T4" fmla="*/ 61 w 195"/>
                  <a:gd name="T5" fmla="*/ 402 h 1649"/>
                  <a:gd name="T6" fmla="*/ 87 w 195"/>
                  <a:gd name="T7" fmla="*/ 586 h 1649"/>
                  <a:gd name="T8" fmla="*/ 110 w 195"/>
                  <a:gd name="T9" fmla="*/ 774 h 1649"/>
                  <a:gd name="T10" fmla="*/ 129 w 195"/>
                  <a:gd name="T11" fmla="*/ 971 h 1649"/>
                  <a:gd name="T12" fmla="*/ 144 w 195"/>
                  <a:gd name="T13" fmla="*/ 1178 h 1649"/>
                  <a:gd name="T14" fmla="*/ 156 w 195"/>
                  <a:gd name="T15" fmla="*/ 1399 h 1649"/>
                  <a:gd name="T16" fmla="*/ 163 w 195"/>
                  <a:gd name="T17" fmla="*/ 1638 h 1649"/>
                  <a:gd name="T18" fmla="*/ 171 w 195"/>
                  <a:gd name="T19" fmla="*/ 1640 h 1649"/>
                  <a:gd name="T20" fmla="*/ 179 w 195"/>
                  <a:gd name="T21" fmla="*/ 1643 h 1649"/>
                  <a:gd name="T22" fmla="*/ 187 w 195"/>
                  <a:gd name="T23" fmla="*/ 1646 h 1649"/>
                  <a:gd name="T24" fmla="*/ 195 w 195"/>
                  <a:gd name="T25" fmla="*/ 1649 h 1649"/>
                  <a:gd name="T26" fmla="*/ 186 w 195"/>
                  <a:gd name="T27" fmla="*/ 1427 h 1649"/>
                  <a:gd name="T28" fmla="*/ 174 w 195"/>
                  <a:gd name="T29" fmla="*/ 1217 h 1649"/>
                  <a:gd name="T30" fmla="*/ 158 w 195"/>
                  <a:gd name="T31" fmla="*/ 1017 h 1649"/>
                  <a:gd name="T32" fmla="*/ 138 w 195"/>
                  <a:gd name="T33" fmla="*/ 820 h 1649"/>
                  <a:gd name="T34" fmla="*/ 116 w 195"/>
                  <a:gd name="T35" fmla="*/ 624 h 1649"/>
                  <a:gd name="T36" fmla="*/ 90 w 195"/>
                  <a:gd name="T37" fmla="*/ 425 h 1649"/>
                  <a:gd name="T38" fmla="*/ 62 w 195"/>
                  <a:gd name="T39" fmla="*/ 219 h 1649"/>
                  <a:gd name="T40" fmla="*/ 31 w 195"/>
                  <a:gd name="T41" fmla="*/ 0 h 1649"/>
                  <a:gd name="T42" fmla="*/ 23 w 195"/>
                  <a:gd name="T43" fmla="*/ 8 h 1649"/>
                  <a:gd name="T44" fmla="*/ 16 w 195"/>
                  <a:gd name="T45" fmla="*/ 18 h 1649"/>
                  <a:gd name="T46" fmla="*/ 8 w 195"/>
                  <a:gd name="T47" fmla="*/ 27 h 1649"/>
                  <a:gd name="T48" fmla="*/ 0 w 195"/>
                  <a:gd name="T49" fmla="*/ 37 h 1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5" h="1649">
                    <a:moveTo>
                      <a:pt x="0" y="37"/>
                    </a:moveTo>
                    <a:lnTo>
                      <a:pt x="32" y="220"/>
                    </a:lnTo>
                    <a:lnTo>
                      <a:pt x="61" y="402"/>
                    </a:lnTo>
                    <a:lnTo>
                      <a:pt x="87" y="586"/>
                    </a:lnTo>
                    <a:lnTo>
                      <a:pt x="110" y="774"/>
                    </a:lnTo>
                    <a:lnTo>
                      <a:pt x="129" y="971"/>
                    </a:lnTo>
                    <a:lnTo>
                      <a:pt x="144" y="1178"/>
                    </a:lnTo>
                    <a:lnTo>
                      <a:pt x="156" y="1399"/>
                    </a:lnTo>
                    <a:lnTo>
                      <a:pt x="163" y="1638"/>
                    </a:lnTo>
                    <a:lnTo>
                      <a:pt x="171" y="1640"/>
                    </a:lnTo>
                    <a:lnTo>
                      <a:pt x="179" y="1643"/>
                    </a:lnTo>
                    <a:lnTo>
                      <a:pt x="187" y="1646"/>
                    </a:lnTo>
                    <a:lnTo>
                      <a:pt x="195" y="1649"/>
                    </a:lnTo>
                    <a:lnTo>
                      <a:pt x="186" y="1427"/>
                    </a:lnTo>
                    <a:lnTo>
                      <a:pt x="174" y="1217"/>
                    </a:lnTo>
                    <a:lnTo>
                      <a:pt x="158" y="1017"/>
                    </a:lnTo>
                    <a:lnTo>
                      <a:pt x="138" y="820"/>
                    </a:lnTo>
                    <a:lnTo>
                      <a:pt x="116" y="624"/>
                    </a:lnTo>
                    <a:lnTo>
                      <a:pt x="90" y="425"/>
                    </a:lnTo>
                    <a:lnTo>
                      <a:pt x="62" y="219"/>
                    </a:lnTo>
                    <a:lnTo>
                      <a:pt x="31" y="0"/>
                    </a:lnTo>
                    <a:lnTo>
                      <a:pt x="23" y="8"/>
                    </a:lnTo>
                    <a:lnTo>
                      <a:pt x="16" y="18"/>
                    </a:lnTo>
                    <a:lnTo>
                      <a:pt x="8" y="2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6B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7" name="Freeform 375">
                <a:extLst>
                  <a:ext uri="{FF2B5EF4-FFF2-40B4-BE49-F238E27FC236}">
                    <a16:creationId xmlns:a16="http://schemas.microsoft.com/office/drawing/2014/main" id="{AFD3FE1A-7096-E223-D915-D4D99D00B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9" y="1848"/>
                <a:ext cx="63" cy="546"/>
              </a:xfrm>
              <a:custGeom>
                <a:avLst/>
                <a:gdLst>
                  <a:gd name="T0" fmla="*/ 0 w 189"/>
                  <a:gd name="T1" fmla="*/ 35 h 1637"/>
                  <a:gd name="T2" fmla="*/ 32 w 189"/>
                  <a:gd name="T3" fmla="*/ 221 h 1637"/>
                  <a:gd name="T4" fmla="*/ 61 w 189"/>
                  <a:gd name="T5" fmla="*/ 404 h 1637"/>
                  <a:gd name="T6" fmla="*/ 86 w 189"/>
                  <a:gd name="T7" fmla="*/ 586 h 1637"/>
                  <a:gd name="T8" fmla="*/ 108 w 189"/>
                  <a:gd name="T9" fmla="*/ 771 h 1637"/>
                  <a:gd name="T10" fmla="*/ 128 w 189"/>
                  <a:gd name="T11" fmla="*/ 965 h 1637"/>
                  <a:gd name="T12" fmla="*/ 142 w 189"/>
                  <a:gd name="T13" fmla="*/ 1170 h 1637"/>
                  <a:gd name="T14" fmla="*/ 154 w 189"/>
                  <a:gd name="T15" fmla="*/ 1389 h 1637"/>
                  <a:gd name="T16" fmla="*/ 161 w 189"/>
                  <a:gd name="T17" fmla="*/ 1626 h 1637"/>
                  <a:gd name="T18" fmla="*/ 168 w 189"/>
                  <a:gd name="T19" fmla="*/ 1629 h 1637"/>
                  <a:gd name="T20" fmla="*/ 176 w 189"/>
                  <a:gd name="T21" fmla="*/ 1631 h 1637"/>
                  <a:gd name="T22" fmla="*/ 183 w 189"/>
                  <a:gd name="T23" fmla="*/ 1635 h 1637"/>
                  <a:gd name="T24" fmla="*/ 189 w 189"/>
                  <a:gd name="T25" fmla="*/ 1637 h 1637"/>
                  <a:gd name="T26" fmla="*/ 180 w 189"/>
                  <a:gd name="T27" fmla="*/ 1416 h 1637"/>
                  <a:gd name="T28" fmla="*/ 167 w 189"/>
                  <a:gd name="T29" fmla="*/ 1208 h 1637"/>
                  <a:gd name="T30" fmla="*/ 153 w 189"/>
                  <a:gd name="T31" fmla="*/ 1009 h 1637"/>
                  <a:gd name="T32" fmla="*/ 134 w 189"/>
                  <a:gd name="T33" fmla="*/ 814 h 1637"/>
                  <a:gd name="T34" fmla="*/ 112 w 189"/>
                  <a:gd name="T35" fmla="*/ 621 h 1637"/>
                  <a:gd name="T36" fmla="*/ 88 w 189"/>
                  <a:gd name="T37" fmla="*/ 425 h 1637"/>
                  <a:gd name="T38" fmla="*/ 61 w 189"/>
                  <a:gd name="T39" fmla="*/ 219 h 1637"/>
                  <a:gd name="T40" fmla="*/ 30 w 189"/>
                  <a:gd name="T41" fmla="*/ 0 h 1637"/>
                  <a:gd name="T42" fmla="*/ 23 w 189"/>
                  <a:gd name="T43" fmla="*/ 9 h 1637"/>
                  <a:gd name="T44" fmla="*/ 15 w 189"/>
                  <a:gd name="T45" fmla="*/ 18 h 1637"/>
                  <a:gd name="T46" fmla="*/ 7 w 189"/>
                  <a:gd name="T47" fmla="*/ 26 h 1637"/>
                  <a:gd name="T48" fmla="*/ 0 w 189"/>
                  <a:gd name="T49" fmla="*/ 35 h 1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9" h="1637">
                    <a:moveTo>
                      <a:pt x="0" y="35"/>
                    </a:moveTo>
                    <a:lnTo>
                      <a:pt x="32" y="221"/>
                    </a:lnTo>
                    <a:lnTo>
                      <a:pt x="61" y="404"/>
                    </a:lnTo>
                    <a:lnTo>
                      <a:pt x="86" y="586"/>
                    </a:lnTo>
                    <a:lnTo>
                      <a:pt x="108" y="771"/>
                    </a:lnTo>
                    <a:lnTo>
                      <a:pt x="128" y="965"/>
                    </a:lnTo>
                    <a:lnTo>
                      <a:pt x="142" y="1170"/>
                    </a:lnTo>
                    <a:lnTo>
                      <a:pt x="154" y="1389"/>
                    </a:lnTo>
                    <a:lnTo>
                      <a:pt x="161" y="1626"/>
                    </a:lnTo>
                    <a:lnTo>
                      <a:pt x="168" y="1629"/>
                    </a:lnTo>
                    <a:lnTo>
                      <a:pt x="176" y="1631"/>
                    </a:lnTo>
                    <a:lnTo>
                      <a:pt x="183" y="1635"/>
                    </a:lnTo>
                    <a:lnTo>
                      <a:pt x="189" y="1637"/>
                    </a:lnTo>
                    <a:lnTo>
                      <a:pt x="180" y="1416"/>
                    </a:lnTo>
                    <a:lnTo>
                      <a:pt x="167" y="1208"/>
                    </a:lnTo>
                    <a:lnTo>
                      <a:pt x="153" y="1009"/>
                    </a:lnTo>
                    <a:lnTo>
                      <a:pt x="134" y="814"/>
                    </a:lnTo>
                    <a:lnTo>
                      <a:pt x="112" y="621"/>
                    </a:lnTo>
                    <a:lnTo>
                      <a:pt x="88" y="425"/>
                    </a:lnTo>
                    <a:lnTo>
                      <a:pt x="61" y="219"/>
                    </a:lnTo>
                    <a:lnTo>
                      <a:pt x="30" y="0"/>
                    </a:lnTo>
                    <a:lnTo>
                      <a:pt x="23" y="9"/>
                    </a:lnTo>
                    <a:lnTo>
                      <a:pt x="15" y="18"/>
                    </a:lnTo>
                    <a:lnTo>
                      <a:pt x="7" y="26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7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8" name="Freeform 376">
                <a:extLst>
                  <a:ext uri="{FF2B5EF4-FFF2-40B4-BE49-F238E27FC236}">
                    <a16:creationId xmlns:a16="http://schemas.microsoft.com/office/drawing/2014/main" id="{750F90E8-F29C-8D59-DACC-C3F00B0CC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7" y="1851"/>
                <a:ext cx="62" cy="541"/>
              </a:xfrm>
              <a:custGeom>
                <a:avLst/>
                <a:gdLst>
                  <a:gd name="T0" fmla="*/ 0 w 184"/>
                  <a:gd name="T1" fmla="*/ 30 h 1622"/>
                  <a:gd name="T2" fmla="*/ 31 w 184"/>
                  <a:gd name="T3" fmla="*/ 218 h 1622"/>
                  <a:gd name="T4" fmla="*/ 60 w 184"/>
                  <a:gd name="T5" fmla="*/ 401 h 1622"/>
                  <a:gd name="T6" fmla="*/ 85 w 184"/>
                  <a:gd name="T7" fmla="*/ 582 h 1622"/>
                  <a:gd name="T8" fmla="*/ 108 w 184"/>
                  <a:gd name="T9" fmla="*/ 766 h 1622"/>
                  <a:gd name="T10" fmla="*/ 126 w 184"/>
                  <a:gd name="T11" fmla="*/ 957 h 1622"/>
                  <a:gd name="T12" fmla="*/ 141 w 184"/>
                  <a:gd name="T13" fmla="*/ 1160 h 1622"/>
                  <a:gd name="T14" fmla="*/ 152 w 184"/>
                  <a:gd name="T15" fmla="*/ 1376 h 1622"/>
                  <a:gd name="T16" fmla="*/ 159 w 184"/>
                  <a:gd name="T17" fmla="*/ 1614 h 1622"/>
                  <a:gd name="T18" fmla="*/ 184 w 184"/>
                  <a:gd name="T19" fmla="*/ 1622 h 1622"/>
                  <a:gd name="T20" fmla="*/ 175 w 184"/>
                  <a:gd name="T21" fmla="*/ 1401 h 1622"/>
                  <a:gd name="T22" fmla="*/ 162 w 184"/>
                  <a:gd name="T23" fmla="*/ 1194 h 1622"/>
                  <a:gd name="T24" fmla="*/ 147 w 184"/>
                  <a:gd name="T25" fmla="*/ 999 h 1622"/>
                  <a:gd name="T26" fmla="*/ 129 w 184"/>
                  <a:gd name="T27" fmla="*/ 807 h 1622"/>
                  <a:gd name="T28" fmla="*/ 109 w 184"/>
                  <a:gd name="T29" fmla="*/ 616 h 1622"/>
                  <a:gd name="T30" fmla="*/ 85 w 184"/>
                  <a:gd name="T31" fmla="*/ 422 h 1622"/>
                  <a:gd name="T32" fmla="*/ 59 w 184"/>
                  <a:gd name="T33" fmla="*/ 218 h 1622"/>
                  <a:gd name="T34" fmla="*/ 30 w 184"/>
                  <a:gd name="T35" fmla="*/ 0 h 1622"/>
                  <a:gd name="T36" fmla="*/ 0 w 184"/>
                  <a:gd name="T37" fmla="*/ 30 h 1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4" h="1622">
                    <a:moveTo>
                      <a:pt x="0" y="30"/>
                    </a:moveTo>
                    <a:lnTo>
                      <a:pt x="31" y="218"/>
                    </a:lnTo>
                    <a:lnTo>
                      <a:pt x="60" y="401"/>
                    </a:lnTo>
                    <a:lnTo>
                      <a:pt x="85" y="582"/>
                    </a:lnTo>
                    <a:lnTo>
                      <a:pt x="108" y="766"/>
                    </a:lnTo>
                    <a:lnTo>
                      <a:pt x="126" y="957"/>
                    </a:lnTo>
                    <a:lnTo>
                      <a:pt x="141" y="1160"/>
                    </a:lnTo>
                    <a:lnTo>
                      <a:pt x="152" y="1376"/>
                    </a:lnTo>
                    <a:lnTo>
                      <a:pt x="159" y="1614"/>
                    </a:lnTo>
                    <a:lnTo>
                      <a:pt x="184" y="1622"/>
                    </a:lnTo>
                    <a:lnTo>
                      <a:pt x="175" y="1401"/>
                    </a:lnTo>
                    <a:lnTo>
                      <a:pt x="162" y="1194"/>
                    </a:lnTo>
                    <a:lnTo>
                      <a:pt x="147" y="999"/>
                    </a:lnTo>
                    <a:lnTo>
                      <a:pt x="129" y="807"/>
                    </a:lnTo>
                    <a:lnTo>
                      <a:pt x="109" y="616"/>
                    </a:lnTo>
                    <a:lnTo>
                      <a:pt x="85" y="422"/>
                    </a:lnTo>
                    <a:lnTo>
                      <a:pt x="59" y="218"/>
                    </a:lnTo>
                    <a:lnTo>
                      <a:pt x="30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29" name="Freeform 377">
                <a:extLst>
                  <a:ext uri="{FF2B5EF4-FFF2-40B4-BE49-F238E27FC236}">
                    <a16:creationId xmlns:a16="http://schemas.microsoft.com/office/drawing/2014/main" id="{2C2D61C8-BDEB-44BA-61D9-A4C876B63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4" y="2293"/>
                <a:ext cx="19" cy="30"/>
              </a:xfrm>
              <a:custGeom>
                <a:avLst/>
                <a:gdLst>
                  <a:gd name="T0" fmla="*/ 29 w 58"/>
                  <a:gd name="T1" fmla="*/ 0 h 89"/>
                  <a:gd name="T2" fmla="*/ 41 w 58"/>
                  <a:gd name="T3" fmla="*/ 4 h 89"/>
                  <a:gd name="T4" fmla="*/ 50 w 58"/>
                  <a:gd name="T5" fmla="*/ 13 h 89"/>
                  <a:gd name="T6" fmla="*/ 55 w 58"/>
                  <a:gd name="T7" fmla="*/ 28 h 89"/>
                  <a:gd name="T8" fmla="*/ 58 w 58"/>
                  <a:gd name="T9" fmla="*/ 45 h 89"/>
                  <a:gd name="T10" fmla="*/ 55 w 58"/>
                  <a:gd name="T11" fmla="*/ 62 h 89"/>
                  <a:gd name="T12" fmla="*/ 50 w 58"/>
                  <a:gd name="T13" fmla="*/ 76 h 89"/>
                  <a:gd name="T14" fmla="*/ 41 w 58"/>
                  <a:gd name="T15" fmla="*/ 86 h 89"/>
                  <a:gd name="T16" fmla="*/ 29 w 58"/>
                  <a:gd name="T17" fmla="*/ 89 h 89"/>
                  <a:gd name="T18" fmla="*/ 18 w 58"/>
                  <a:gd name="T19" fmla="*/ 86 h 89"/>
                  <a:gd name="T20" fmla="*/ 9 w 58"/>
                  <a:gd name="T21" fmla="*/ 76 h 89"/>
                  <a:gd name="T22" fmla="*/ 2 w 58"/>
                  <a:gd name="T23" fmla="*/ 62 h 89"/>
                  <a:gd name="T24" fmla="*/ 0 w 58"/>
                  <a:gd name="T25" fmla="*/ 45 h 89"/>
                  <a:gd name="T26" fmla="*/ 2 w 58"/>
                  <a:gd name="T27" fmla="*/ 28 h 89"/>
                  <a:gd name="T28" fmla="*/ 9 w 58"/>
                  <a:gd name="T29" fmla="*/ 13 h 89"/>
                  <a:gd name="T30" fmla="*/ 18 w 58"/>
                  <a:gd name="T31" fmla="*/ 4 h 89"/>
                  <a:gd name="T32" fmla="*/ 29 w 58"/>
                  <a:gd name="T3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89">
                    <a:moveTo>
                      <a:pt x="29" y="0"/>
                    </a:moveTo>
                    <a:lnTo>
                      <a:pt x="41" y="4"/>
                    </a:lnTo>
                    <a:lnTo>
                      <a:pt x="50" y="13"/>
                    </a:lnTo>
                    <a:lnTo>
                      <a:pt x="55" y="28"/>
                    </a:lnTo>
                    <a:lnTo>
                      <a:pt x="58" y="45"/>
                    </a:lnTo>
                    <a:lnTo>
                      <a:pt x="55" y="62"/>
                    </a:lnTo>
                    <a:lnTo>
                      <a:pt x="50" y="76"/>
                    </a:lnTo>
                    <a:lnTo>
                      <a:pt x="41" y="86"/>
                    </a:lnTo>
                    <a:lnTo>
                      <a:pt x="29" y="89"/>
                    </a:lnTo>
                    <a:lnTo>
                      <a:pt x="18" y="86"/>
                    </a:lnTo>
                    <a:lnTo>
                      <a:pt x="9" y="76"/>
                    </a:lnTo>
                    <a:lnTo>
                      <a:pt x="2" y="62"/>
                    </a:lnTo>
                    <a:lnTo>
                      <a:pt x="0" y="45"/>
                    </a:lnTo>
                    <a:lnTo>
                      <a:pt x="2" y="28"/>
                    </a:lnTo>
                    <a:lnTo>
                      <a:pt x="9" y="13"/>
                    </a:lnTo>
                    <a:lnTo>
                      <a:pt x="18" y="4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0" name="Freeform 378">
                <a:extLst>
                  <a:ext uri="{FF2B5EF4-FFF2-40B4-BE49-F238E27FC236}">
                    <a16:creationId xmlns:a16="http://schemas.microsoft.com/office/drawing/2014/main" id="{8A1261B3-E2A4-E535-D0F2-2BBA0AA19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" y="2385"/>
                <a:ext cx="34" cy="13"/>
              </a:xfrm>
              <a:custGeom>
                <a:avLst/>
                <a:gdLst>
                  <a:gd name="T0" fmla="*/ 48 w 104"/>
                  <a:gd name="T1" fmla="*/ 2 h 41"/>
                  <a:gd name="T2" fmla="*/ 58 w 104"/>
                  <a:gd name="T3" fmla="*/ 1 h 41"/>
                  <a:gd name="T4" fmla="*/ 69 w 104"/>
                  <a:gd name="T5" fmla="*/ 0 h 41"/>
                  <a:gd name="T6" fmla="*/ 78 w 104"/>
                  <a:gd name="T7" fmla="*/ 0 h 41"/>
                  <a:gd name="T8" fmla="*/ 86 w 104"/>
                  <a:gd name="T9" fmla="*/ 1 h 41"/>
                  <a:gd name="T10" fmla="*/ 92 w 104"/>
                  <a:gd name="T11" fmla="*/ 2 h 41"/>
                  <a:gd name="T12" fmla="*/ 99 w 104"/>
                  <a:gd name="T13" fmla="*/ 5 h 41"/>
                  <a:gd name="T14" fmla="*/ 102 w 104"/>
                  <a:gd name="T15" fmla="*/ 7 h 41"/>
                  <a:gd name="T16" fmla="*/ 104 w 104"/>
                  <a:gd name="T17" fmla="*/ 11 h 41"/>
                  <a:gd name="T18" fmla="*/ 104 w 104"/>
                  <a:gd name="T19" fmla="*/ 15 h 41"/>
                  <a:gd name="T20" fmla="*/ 102 w 104"/>
                  <a:gd name="T21" fmla="*/ 19 h 41"/>
                  <a:gd name="T22" fmla="*/ 98 w 104"/>
                  <a:gd name="T23" fmla="*/ 22 h 41"/>
                  <a:gd name="T24" fmla="*/ 91 w 104"/>
                  <a:gd name="T25" fmla="*/ 26 h 41"/>
                  <a:gd name="T26" fmla="*/ 85 w 104"/>
                  <a:gd name="T27" fmla="*/ 30 h 41"/>
                  <a:gd name="T28" fmla="*/ 75 w 104"/>
                  <a:gd name="T29" fmla="*/ 33 h 41"/>
                  <a:gd name="T30" fmla="*/ 66 w 104"/>
                  <a:gd name="T31" fmla="*/ 36 h 41"/>
                  <a:gd name="T32" fmla="*/ 56 w 104"/>
                  <a:gd name="T33" fmla="*/ 38 h 41"/>
                  <a:gd name="T34" fmla="*/ 45 w 104"/>
                  <a:gd name="T35" fmla="*/ 41 h 41"/>
                  <a:gd name="T36" fmla="*/ 36 w 104"/>
                  <a:gd name="T37" fmla="*/ 41 h 41"/>
                  <a:gd name="T38" fmla="*/ 27 w 104"/>
                  <a:gd name="T39" fmla="*/ 41 h 41"/>
                  <a:gd name="T40" fmla="*/ 19 w 104"/>
                  <a:gd name="T41" fmla="*/ 41 h 41"/>
                  <a:gd name="T42" fmla="*/ 12 w 104"/>
                  <a:gd name="T43" fmla="*/ 40 h 41"/>
                  <a:gd name="T44" fmla="*/ 6 w 104"/>
                  <a:gd name="T45" fmla="*/ 37 h 41"/>
                  <a:gd name="T46" fmla="*/ 3 w 104"/>
                  <a:gd name="T47" fmla="*/ 35 h 41"/>
                  <a:gd name="T48" fmla="*/ 0 w 104"/>
                  <a:gd name="T49" fmla="*/ 31 h 41"/>
                  <a:gd name="T50" fmla="*/ 0 w 104"/>
                  <a:gd name="T51" fmla="*/ 27 h 41"/>
                  <a:gd name="T52" fmla="*/ 3 w 104"/>
                  <a:gd name="T53" fmla="*/ 24 h 41"/>
                  <a:gd name="T54" fmla="*/ 7 w 104"/>
                  <a:gd name="T55" fmla="*/ 19 h 41"/>
                  <a:gd name="T56" fmla="*/ 14 w 104"/>
                  <a:gd name="T57" fmla="*/ 15 h 41"/>
                  <a:gd name="T58" fmla="*/ 20 w 104"/>
                  <a:gd name="T59" fmla="*/ 11 h 41"/>
                  <a:gd name="T60" fmla="*/ 28 w 104"/>
                  <a:gd name="T61" fmla="*/ 7 h 41"/>
                  <a:gd name="T62" fmla="*/ 37 w 104"/>
                  <a:gd name="T63" fmla="*/ 5 h 41"/>
                  <a:gd name="T64" fmla="*/ 48 w 104"/>
                  <a:gd name="T65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41">
                    <a:moveTo>
                      <a:pt x="48" y="2"/>
                    </a:moveTo>
                    <a:lnTo>
                      <a:pt x="58" y="1"/>
                    </a:lnTo>
                    <a:lnTo>
                      <a:pt x="69" y="0"/>
                    </a:lnTo>
                    <a:lnTo>
                      <a:pt x="78" y="0"/>
                    </a:lnTo>
                    <a:lnTo>
                      <a:pt x="86" y="1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2" y="7"/>
                    </a:lnTo>
                    <a:lnTo>
                      <a:pt x="104" y="11"/>
                    </a:lnTo>
                    <a:lnTo>
                      <a:pt x="104" y="15"/>
                    </a:lnTo>
                    <a:lnTo>
                      <a:pt x="102" y="19"/>
                    </a:lnTo>
                    <a:lnTo>
                      <a:pt x="98" y="22"/>
                    </a:lnTo>
                    <a:lnTo>
                      <a:pt x="91" y="26"/>
                    </a:lnTo>
                    <a:lnTo>
                      <a:pt x="85" y="30"/>
                    </a:lnTo>
                    <a:lnTo>
                      <a:pt x="75" y="33"/>
                    </a:lnTo>
                    <a:lnTo>
                      <a:pt x="66" y="36"/>
                    </a:lnTo>
                    <a:lnTo>
                      <a:pt x="56" y="38"/>
                    </a:lnTo>
                    <a:lnTo>
                      <a:pt x="45" y="41"/>
                    </a:lnTo>
                    <a:lnTo>
                      <a:pt x="36" y="41"/>
                    </a:lnTo>
                    <a:lnTo>
                      <a:pt x="27" y="41"/>
                    </a:lnTo>
                    <a:lnTo>
                      <a:pt x="19" y="41"/>
                    </a:lnTo>
                    <a:lnTo>
                      <a:pt x="12" y="40"/>
                    </a:lnTo>
                    <a:lnTo>
                      <a:pt x="6" y="37"/>
                    </a:lnTo>
                    <a:lnTo>
                      <a:pt x="3" y="35"/>
                    </a:lnTo>
                    <a:lnTo>
                      <a:pt x="0" y="31"/>
                    </a:lnTo>
                    <a:lnTo>
                      <a:pt x="0" y="27"/>
                    </a:lnTo>
                    <a:lnTo>
                      <a:pt x="3" y="24"/>
                    </a:lnTo>
                    <a:lnTo>
                      <a:pt x="7" y="19"/>
                    </a:lnTo>
                    <a:lnTo>
                      <a:pt x="14" y="15"/>
                    </a:lnTo>
                    <a:lnTo>
                      <a:pt x="20" y="11"/>
                    </a:lnTo>
                    <a:lnTo>
                      <a:pt x="28" y="7"/>
                    </a:lnTo>
                    <a:lnTo>
                      <a:pt x="37" y="5"/>
                    </a:lnTo>
                    <a:lnTo>
                      <a:pt x="48" y="2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1" name="Freeform 379">
                <a:extLst>
                  <a:ext uri="{FF2B5EF4-FFF2-40B4-BE49-F238E27FC236}">
                    <a16:creationId xmlns:a16="http://schemas.microsoft.com/office/drawing/2014/main" id="{211A16CA-ECAE-7329-52B8-B75A7A9ED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" y="2358"/>
                <a:ext cx="34" cy="14"/>
              </a:xfrm>
              <a:custGeom>
                <a:avLst/>
                <a:gdLst>
                  <a:gd name="T0" fmla="*/ 47 w 102"/>
                  <a:gd name="T1" fmla="*/ 2 h 41"/>
                  <a:gd name="T2" fmla="*/ 58 w 102"/>
                  <a:gd name="T3" fmla="*/ 1 h 41"/>
                  <a:gd name="T4" fmla="*/ 67 w 102"/>
                  <a:gd name="T5" fmla="*/ 0 h 41"/>
                  <a:gd name="T6" fmla="*/ 76 w 102"/>
                  <a:gd name="T7" fmla="*/ 0 h 41"/>
                  <a:gd name="T8" fmla="*/ 84 w 102"/>
                  <a:gd name="T9" fmla="*/ 1 h 41"/>
                  <a:gd name="T10" fmla="*/ 91 w 102"/>
                  <a:gd name="T11" fmla="*/ 2 h 41"/>
                  <a:gd name="T12" fmla="*/ 97 w 102"/>
                  <a:gd name="T13" fmla="*/ 5 h 41"/>
                  <a:gd name="T14" fmla="*/ 100 w 102"/>
                  <a:gd name="T15" fmla="*/ 7 h 41"/>
                  <a:gd name="T16" fmla="*/ 102 w 102"/>
                  <a:gd name="T17" fmla="*/ 11 h 41"/>
                  <a:gd name="T18" fmla="*/ 102 w 102"/>
                  <a:gd name="T19" fmla="*/ 15 h 41"/>
                  <a:gd name="T20" fmla="*/ 100 w 102"/>
                  <a:gd name="T21" fmla="*/ 18 h 41"/>
                  <a:gd name="T22" fmla="*/ 96 w 102"/>
                  <a:gd name="T23" fmla="*/ 22 h 41"/>
                  <a:gd name="T24" fmla="*/ 91 w 102"/>
                  <a:gd name="T25" fmla="*/ 26 h 41"/>
                  <a:gd name="T26" fmla="*/ 83 w 102"/>
                  <a:gd name="T27" fmla="*/ 30 h 41"/>
                  <a:gd name="T28" fmla="*/ 75 w 102"/>
                  <a:gd name="T29" fmla="*/ 33 h 41"/>
                  <a:gd name="T30" fmla="*/ 66 w 102"/>
                  <a:gd name="T31" fmla="*/ 36 h 41"/>
                  <a:gd name="T32" fmla="*/ 55 w 102"/>
                  <a:gd name="T33" fmla="*/ 38 h 41"/>
                  <a:gd name="T34" fmla="*/ 45 w 102"/>
                  <a:gd name="T35" fmla="*/ 39 h 41"/>
                  <a:gd name="T36" fmla="*/ 34 w 102"/>
                  <a:gd name="T37" fmla="*/ 41 h 41"/>
                  <a:gd name="T38" fmla="*/ 25 w 102"/>
                  <a:gd name="T39" fmla="*/ 41 h 41"/>
                  <a:gd name="T40" fmla="*/ 17 w 102"/>
                  <a:gd name="T41" fmla="*/ 39 h 41"/>
                  <a:gd name="T42" fmla="*/ 10 w 102"/>
                  <a:gd name="T43" fmla="*/ 38 h 41"/>
                  <a:gd name="T44" fmla="*/ 5 w 102"/>
                  <a:gd name="T45" fmla="*/ 36 h 41"/>
                  <a:gd name="T46" fmla="*/ 1 w 102"/>
                  <a:gd name="T47" fmla="*/ 33 h 41"/>
                  <a:gd name="T48" fmla="*/ 0 w 102"/>
                  <a:gd name="T49" fmla="*/ 30 h 41"/>
                  <a:gd name="T50" fmla="*/ 0 w 102"/>
                  <a:gd name="T51" fmla="*/ 26 h 41"/>
                  <a:gd name="T52" fmla="*/ 3 w 102"/>
                  <a:gd name="T53" fmla="*/ 22 h 41"/>
                  <a:gd name="T54" fmla="*/ 6 w 102"/>
                  <a:gd name="T55" fmla="*/ 18 h 41"/>
                  <a:gd name="T56" fmla="*/ 12 w 102"/>
                  <a:gd name="T57" fmla="*/ 13 h 41"/>
                  <a:gd name="T58" fmla="*/ 18 w 102"/>
                  <a:gd name="T59" fmla="*/ 11 h 41"/>
                  <a:gd name="T60" fmla="*/ 28 w 102"/>
                  <a:gd name="T61" fmla="*/ 7 h 41"/>
                  <a:gd name="T62" fmla="*/ 37 w 102"/>
                  <a:gd name="T63" fmla="*/ 5 h 41"/>
                  <a:gd name="T64" fmla="*/ 47 w 102"/>
                  <a:gd name="T65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2" h="41">
                    <a:moveTo>
                      <a:pt x="47" y="2"/>
                    </a:moveTo>
                    <a:lnTo>
                      <a:pt x="58" y="1"/>
                    </a:lnTo>
                    <a:lnTo>
                      <a:pt x="67" y="0"/>
                    </a:lnTo>
                    <a:lnTo>
                      <a:pt x="76" y="0"/>
                    </a:lnTo>
                    <a:lnTo>
                      <a:pt x="84" y="1"/>
                    </a:lnTo>
                    <a:lnTo>
                      <a:pt x="91" y="2"/>
                    </a:lnTo>
                    <a:lnTo>
                      <a:pt x="97" y="5"/>
                    </a:lnTo>
                    <a:lnTo>
                      <a:pt x="100" y="7"/>
                    </a:lnTo>
                    <a:lnTo>
                      <a:pt x="102" y="11"/>
                    </a:lnTo>
                    <a:lnTo>
                      <a:pt x="102" y="15"/>
                    </a:lnTo>
                    <a:lnTo>
                      <a:pt x="100" y="18"/>
                    </a:lnTo>
                    <a:lnTo>
                      <a:pt x="96" y="22"/>
                    </a:lnTo>
                    <a:lnTo>
                      <a:pt x="91" y="26"/>
                    </a:lnTo>
                    <a:lnTo>
                      <a:pt x="83" y="30"/>
                    </a:lnTo>
                    <a:lnTo>
                      <a:pt x="75" y="33"/>
                    </a:lnTo>
                    <a:lnTo>
                      <a:pt x="66" y="36"/>
                    </a:lnTo>
                    <a:lnTo>
                      <a:pt x="55" y="38"/>
                    </a:lnTo>
                    <a:lnTo>
                      <a:pt x="45" y="39"/>
                    </a:lnTo>
                    <a:lnTo>
                      <a:pt x="34" y="41"/>
                    </a:lnTo>
                    <a:lnTo>
                      <a:pt x="25" y="41"/>
                    </a:lnTo>
                    <a:lnTo>
                      <a:pt x="17" y="39"/>
                    </a:lnTo>
                    <a:lnTo>
                      <a:pt x="10" y="38"/>
                    </a:lnTo>
                    <a:lnTo>
                      <a:pt x="5" y="36"/>
                    </a:lnTo>
                    <a:lnTo>
                      <a:pt x="1" y="33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3" y="22"/>
                    </a:lnTo>
                    <a:lnTo>
                      <a:pt x="6" y="18"/>
                    </a:lnTo>
                    <a:lnTo>
                      <a:pt x="12" y="13"/>
                    </a:lnTo>
                    <a:lnTo>
                      <a:pt x="18" y="11"/>
                    </a:lnTo>
                    <a:lnTo>
                      <a:pt x="28" y="7"/>
                    </a:lnTo>
                    <a:lnTo>
                      <a:pt x="37" y="5"/>
                    </a:lnTo>
                    <a:lnTo>
                      <a:pt x="47" y="2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2" name="Freeform 380">
                <a:extLst>
                  <a:ext uri="{FF2B5EF4-FFF2-40B4-BE49-F238E27FC236}">
                    <a16:creationId xmlns:a16="http://schemas.microsoft.com/office/drawing/2014/main" id="{C4A5F881-EBAC-84D3-96FE-BD2172DD8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7" y="2303"/>
                <a:ext cx="20" cy="30"/>
              </a:xfrm>
              <a:custGeom>
                <a:avLst/>
                <a:gdLst>
                  <a:gd name="T0" fmla="*/ 29 w 58"/>
                  <a:gd name="T1" fmla="*/ 0 h 89"/>
                  <a:gd name="T2" fmla="*/ 41 w 58"/>
                  <a:gd name="T3" fmla="*/ 4 h 89"/>
                  <a:gd name="T4" fmla="*/ 50 w 58"/>
                  <a:gd name="T5" fmla="*/ 12 h 89"/>
                  <a:gd name="T6" fmla="*/ 55 w 58"/>
                  <a:gd name="T7" fmla="*/ 27 h 89"/>
                  <a:gd name="T8" fmla="*/ 58 w 58"/>
                  <a:gd name="T9" fmla="*/ 45 h 89"/>
                  <a:gd name="T10" fmla="*/ 55 w 58"/>
                  <a:gd name="T11" fmla="*/ 62 h 89"/>
                  <a:gd name="T12" fmla="*/ 50 w 58"/>
                  <a:gd name="T13" fmla="*/ 75 h 89"/>
                  <a:gd name="T14" fmla="*/ 41 w 58"/>
                  <a:gd name="T15" fmla="*/ 85 h 89"/>
                  <a:gd name="T16" fmla="*/ 29 w 58"/>
                  <a:gd name="T17" fmla="*/ 89 h 89"/>
                  <a:gd name="T18" fmla="*/ 18 w 58"/>
                  <a:gd name="T19" fmla="*/ 85 h 89"/>
                  <a:gd name="T20" fmla="*/ 9 w 58"/>
                  <a:gd name="T21" fmla="*/ 75 h 89"/>
                  <a:gd name="T22" fmla="*/ 3 w 58"/>
                  <a:gd name="T23" fmla="*/ 62 h 89"/>
                  <a:gd name="T24" fmla="*/ 0 w 58"/>
                  <a:gd name="T25" fmla="*/ 45 h 89"/>
                  <a:gd name="T26" fmla="*/ 3 w 58"/>
                  <a:gd name="T27" fmla="*/ 27 h 89"/>
                  <a:gd name="T28" fmla="*/ 9 w 58"/>
                  <a:gd name="T29" fmla="*/ 12 h 89"/>
                  <a:gd name="T30" fmla="*/ 18 w 58"/>
                  <a:gd name="T31" fmla="*/ 4 h 89"/>
                  <a:gd name="T32" fmla="*/ 29 w 58"/>
                  <a:gd name="T3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89">
                    <a:moveTo>
                      <a:pt x="29" y="0"/>
                    </a:moveTo>
                    <a:lnTo>
                      <a:pt x="41" y="4"/>
                    </a:lnTo>
                    <a:lnTo>
                      <a:pt x="50" y="12"/>
                    </a:lnTo>
                    <a:lnTo>
                      <a:pt x="55" y="27"/>
                    </a:lnTo>
                    <a:lnTo>
                      <a:pt x="58" y="45"/>
                    </a:lnTo>
                    <a:lnTo>
                      <a:pt x="55" y="62"/>
                    </a:lnTo>
                    <a:lnTo>
                      <a:pt x="50" y="75"/>
                    </a:lnTo>
                    <a:lnTo>
                      <a:pt x="41" y="85"/>
                    </a:lnTo>
                    <a:lnTo>
                      <a:pt x="29" y="89"/>
                    </a:lnTo>
                    <a:lnTo>
                      <a:pt x="18" y="85"/>
                    </a:lnTo>
                    <a:lnTo>
                      <a:pt x="9" y="75"/>
                    </a:lnTo>
                    <a:lnTo>
                      <a:pt x="3" y="62"/>
                    </a:lnTo>
                    <a:lnTo>
                      <a:pt x="0" y="45"/>
                    </a:lnTo>
                    <a:lnTo>
                      <a:pt x="3" y="27"/>
                    </a:lnTo>
                    <a:lnTo>
                      <a:pt x="9" y="12"/>
                    </a:lnTo>
                    <a:lnTo>
                      <a:pt x="18" y="4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3" name="Freeform 381">
                <a:extLst>
                  <a:ext uri="{FF2B5EF4-FFF2-40B4-BE49-F238E27FC236}">
                    <a16:creationId xmlns:a16="http://schemas.microsoft.com/office/drawing/2014/main" id="{4AD35183-D9C7-8F5F-0EB7-E4542FB45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2" y="2398"/>
                <a:ext cx="35" cy="13"/>
              </a:xfrm>
              <a:custGeom>
                <a:avLst/>
                <a:gdLst>
                  <a:gd name="T0" fmla="*/ 49 w 104"/>
                  <a:gd name="T1" fmla="*/ 2 h 40"/>
                  <a:gd name="T2" fmla="*/ 59 w 104"/>
                  <a:gd name="T3" fmla="*/ 0 h 40"/>
                  <a:gd name="T4" fmla="*/ 68 w 104"/>
                  <a:gd name="T5" fmla="*/ 0 h 40"/>
                  <a:gd name="T6" fmla="*/ 78 w 104"/>
                  <a:gd name="T7" fmla="*/ 0 h 40"/>
                  <a:gd name="T8" fmla="*/ 86 w 104"/>
                  <a:gd name="T9" fmla="*/ 0 h 40"/>
                  <a:gd name="T10" fmla="*/ 92 w 104"/>
                  <a:gd name="T11" fmla="*/ 1 h 40"/>
                  <a:gd name="T12" fmla="*/ 99 w 104"/>
                  <a:gd name="T13" fmla="*/ 3 h 40"/>
                  <a:gd name="T14" fmla="*/ 101 w 104"/>
                  <a:gd name="T15" fmla="*/ 6 h 40"/>
                  <a:gd name="T16" fmla="*/ 104 w 104"/>
                  <a:gd name="T17" fmla="*/ 9 h 40"/>
                  <a:gd name="T18" fmla="*/ 104 w 104"/>
                  <a:gd name="T19" fmla="*/ 13 h 40"/>
                  <a:gd name="T20" fmla="*/ 101 w 104"/>
                  <a:gd name="T21" fmla="*/ 17 h 40"/>
                  <a:gd name="T22" fmla="*/ 97 w 104"/>
                  <a:gd name="T23" fmla="*/ 21 h 40"/>
                  <a:gd name="T24" fmla="*/ 91 w 104"/>
                  <a:gd name="T25" fmla="*/ 26 h 40"/>
                  <a:gd name="T26" fmla="*/ 84 w 104"/>
                  <a:gd name="T27" fmla="*/ 29 h 40"/>
                  <a:gd name="T28" fmla="*/ 75 w 104"/>
                  <a:gd name="T29" fmla="*/ 32 h 40"/>
                  <a:gd name="T30" fmla="*/ 66 w 104"/>
                  <a:gd name="T31" fmla="*/ 35 h 40"/>
                  <a:gd name="T32" fmla="*/ 55 w 104"/>
                  <a:gd name="T33" fmla="*/ 38 h 40"/>
                  <a:gd name="T34" fmla="*/ 45 w 104"/>
                  <a:gd name="T35" fmla="*/ 39 h 40"/>
                  <a:gd name="T36" fmla="*/ 36 w 104"/>
                  <a:gd name="T37" fmla="*/ 40 h 40"/>
                  <a:gd name="T38" fmla="*/ 26 w 104"/>
                  <a:gd name="T39" fmla="*/ 40 h 40"/>
                  <a:gd name="T40" fmla="*/ 18 w 104"/>
                  <a:gd name="T41" fmla="*/ 39 h 40"/>
                  <a:gd name="T42" fmla="*/ 12 w 104"/>
                  <a:gd name="T43" fmla="*/ 38 h 40"/>
                  <a:gd name="T44" fmla="*/ 5 w 104"/>
                  <a:gd name="T45" fmla="*/ 35 h 40"/>
                  <a:gd name="T46" fmla="*/ 3 w 104"/>
                  <a:gd name="T47" fmla="*/ 33 h 40"/>
                  <a:gd name="T48" fmla="*/ 0 w 104"/>
                  <a:gd name="T49" fmla="*/ 29 h 40"/>
                  <a:gd name="T50" fmla="*/ 0 w 104"/>
                  <a:gd name="T51" fmla="*/ 26 h 40"/>
                  <a:gd name="T52" fmla="*/ 3 w 104"/>
                  <a:gd name="T53" fmla="*/ 22 h 40"/>
                  <a:gd name="T54" fmla="*/ 7 w 104"/>
                  <a:gd name="T55" fmla="*/ 18 h 40"/>
                  <a:gd name="T56" fmla="*/ 13 w 104"/>
                  <a:gd name="T57" fmla="*/ 13 h 40"/>
                  <a:gd name="T58" fmla="*/ 20 w 104"/>
                  <a:gd name="T59" fmla="*/ 11 h 40"/>
                  <a:gd name="T60" fmla="*/ 29 w 104"/>
                  <a:gd name="T61" fmla="*/ 7 h 40"/>
                  <a:gd name="T62" fmla="*/ 38 w 104"/>
                  <a:gd name="T63" fmla="*/ 5 h 40"/>
                  <a:gd name="T64" fmla="*/ 49 w 104"/>
                  <a:gd name="T65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40">
                    <a:moveTo>
                      <a:pt x="49" y="2"/>
                    </a:moveTo>
                    <a:lnTo>
                      <a:pt x="59" y="0"/>
                    </a:lnTo>
                    <a:lnTo>
                      <a:pt x="68" y="0"/>
                    </a:lnTo>
                    <a:lnTo>
                      <a:pt x="78" y="0"/>
                    </a:lnTo>
                    <a:lnTo>
                      <a:pt x="86" y="0"/>
                    </a:lnTo>
                    <a:lnTo>
                      <a:pt x="92" y="1"/>
                    </a:lnTo>
                    <a:lnTo>
                      <a:pt x="99" y="3"/>
                    </a:lnTo>
                    <a:lnTo>
                      <a:pt x="101" y="6"/>
                    </a:lnTo>
                    <a:lnTo>
                      <a:pt x="104" y="9"/>
                    </a:lnTo>
                    <a:lnTo>
                      <a:pt x="104" y="13"/>
                    </a:lnTo>
                    <a:lnTo>
                      <a:pt x="101" y="17"/>
                    </a:lnTo>
                    <a:lnTo>
                      <a:pt x="97" y="21"/>
                    </a:lnTo>
                    <a:lnTo>
                      <a:pt x="91" y="26"/>
                    </a:lnTo>
                    <a:lnTo>
                      <a:pt x="84" y="29"/>
                    </a:lnTo>
                    <a:lnTo>
                      <a:pt x="75" y="32"/>
                    </a:lnTo>
                    <a:lnTo>
                      <a:pt x="66" y="35"/>
                    </a:lnTo>
                    <a:lnTo>
                      <a:pt x="55" y="38"/>
                    </a:lnTo>
                    <a:lnTo>
                      <a:pt x="45" y="39"/>
                    </a:lnTo>
                    <a:lnTo>
                      <a:pt x="36" y="40"/>
                    </a:lnTo>
                    <a:lnTo>
                      <a:pt x="26" y="40"/>
                    </a:lnTo>
                    <a:lnTo>
                      <a:pt x="18" y="39"/>
                    </a:lnTo>
                    <a:lnTo>
                      <a:pt x="12" y="38"/>
                    </a:lnTo>
                    <a:lnTo>
                      <a:pt x="5" y="35"/>
                    </a:lnTo>
                    <a:lnTo>
                      <a:pt x="3" y="33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3" y="22"/>
                    </a:lnTo>
                    <a:lnTo>
                      <a:pt x="7" y="18"/>
                    </a:lnTo>
                    <a:lnTo>
                      <a:pt x="13" y="13"/>
                    </a:lnTo>
                    <a:lnTo>
                      <a:pt x="20" y="11"/>
                    </a:lnTo>
                    <a:lnTo>
                      <a:pt x="29" y="7"/>
                    </a:lnTo>
                    <a:lnTo>
                      <a:pt x="38" y="5"/>
                    </a:lnTo>
                    <a:lnTo>
                      <a:pt x="49" y="2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4" name="Freeform 382">
                <a:extLst>
                  <a:ext uri="{FF2B5EF4-FFF2-40B4-BE49-F238E27FC236}">
                    <a16:creationId xmlns:a16="http://schemas.microsoft.com/office/drawing/2014/main" id="{72232CAF-726B-A7E7-A9F9-24E503374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8" y="2371"/>
                <a:ext cx="34" cy="14"/>
              </a:xfrm>
              <a:custGeom>
                <a:avLst/>
                <a:gdLst>
                  <a:gd name="T0" fmla="*/ 47 w 102"/>
                  <a:gd name="T1" fmla="*/ 3 h 41"/>
                  <a:gd name="T2" fmla="*/ 57 w 102"/>
                  <a:gd name="T3" fmla="*/ 0 h 41"/>
                  <a:gd name="T4" fmla="*/ 68 w 102"/>
                  <a:gd name="T5" fmla="*/ 0 h 41"/>
                  <a:gd name="T6" fmla="*/ 76 w 102"/>
                  <a:gd name="T7" fmla="*/ 0 h 41"/>
                  <a:gd name="T8" fmla="*/ 85 w 102"/>
                  <a:gd name="T9" fmla="*/ 0 h 41"/>
                  <a:gd name="T10" fmla="*/ 92 w 102"/>
                  <a:gd name="T11" fmla="*/ 2 h 41"/>
                  <a:gd name="T12" fmla="*/ 97 w 102"/>
                  <a:gd name="T13" fmla="*/ 4 h 41"/>
                  <a:gd name="T14" fmla="*/ 101 w 102"/>
                  <a:gd name="T15" fmla="*/ 7 h 41"/>
                  <a:gd name="T16" fmla="*/ 102 w 102"/>
                  <a:gd name="T17" fmla="*/ 10 h 41"/>
                  <a:gd name="T18" fmla="*/ 102 w 102"/>
                  <a:gd name="T19" fmla="*/ 14 h 41"/>
                  <a:gd name="T20" fmla="*/ 99 w 102"/>
                  <a:gd name="T21" fmla="*/ 18 h 41"/>
                  <a:gd name="T22" fmla="*/ 96 w 102"/>
                  <a:gd name="T23" fmla="*/ 21 h 41"/>
                  <a:gd name="T24" fmla="*/ 90 w 102"/>
                  <a:gd name="T25" fmla="*/ 26 h 41"/>
                  <a:gd name="T26" fmla="*/ 82 w 102"/>
                  <a:gd name="T27" fmla="*/ 30 h 41"/>
                  <a:gd name="T28" fmla="*/ 75 w 102"/>
                  <a:gd name="T29" fmla="*/ 33 h 41"/>
                  <a:gd name="T30" fmla="*/ 65 w 102"/>
                  <a:gd name="T31" fmla="*/ 36 h 41"/>
                  <a:gd name="T32" fmla="*/ 55 w 102"/>
                  <a:gd name="T33" fmla="*/ 39 h 41"/>
                  <a:gd name="T34" fmla="*/ 44 w 102"/>
                  <a:gd name="T35" fmla="*/ 40 h 41"/>
                  <a:gd name="T36" fmla="*/ 34 w 102"/>
                  <a:gd name="T37" fmla="*/ 41 h 41"/>
                  <a:gd name="T38" fmla="*/ 25 w 102"/>
                  <a:gd name="T39" fmla="*/ 41 h 41"/>
                  <a:gd name="T40" fmla="*/ 17 w 102"/>
                  <a:gd name="T41" fmla="*/ 40 h 41"/>
                  <a:gd name="T42" fmla="*/ 10 w 102"/>
                  <a:gd name="T43" fmla="*/ 39 h 41"/>
                  <a:gd name="T44" fmla="*/ 5 w 102"/>
                  <a:gd name="T45" fmla="*/ 36 h 41"/>
                  <a:gd name="T46" fmla="*/ 1 w 102"/>
                  <a:gd name="T47" fmla="*/ 34 h 41"/>
                  <a:gd name="T48" fmla="*/ 0 w 102"/>
                  <a:gd name="T49" fmla="*/ 30 h 41"/>
                  <a:gd name="T50" fmla="*/ 0 w 102"/>
                  <a:gd name="T51" fmla="*/ 26 h 41"/>
                  <a:gd name="T52" fmla="*/ 2 w 102"/>
                  <a:gd name="T53" fmla="*/ 23 h 41"/>
                  <a:gd name="T54" fmla="*/ 6 w 102"/>
                  <a:gd name="T55" fmla="*/ 19 h 41"/>
                  <a:gd name="T56" fmla="*/ 11 w 102"/>
                  <a:gd name="T57" fmla="*/ 14 h 41"/>
                  <a:gd name="T58" fmla="*/ 18 w 102"/>
                  <a:gd name="T59" fmla="*/ 12 h 41"/>
                  <a:gd name="T60" fmla="*/ 27 w 102"/>
                  <a:gd name="T61" fmla="*/ 8 h 41"/>
                  <a:gd name="T62" fmla="*/ 36 w 102"/>
                  <a:gd name="T63" fmla="*/ 5 h 41"/>
                  <a:gd name="T64" fmla="*/ 47 w 102"/>
                  <a:gd name="T65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2" h="41">
                    <a:moveTo>
                      <a:pt x="47" y="3"/>
                    </a:moveTo>
                    <a:lnTo>
                      <a:pt x="57" y="0"/>
                    </a:lnTo>
                    <a:lnTo>
                      <a:pt x="68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97" y="4"/>
                    </a:lnTo>
                    <a:lnTo>
                      <a:pt x="101" y="7"/>
                    </a:lnTo>
                    <a:lnTo>
                      <a:pt x="102" y="10"/>
                    </a:lnTo>
                    <a:lnTo>
                      <a:pt x="102" y="14"/>
                    </a:lnTo>
                    <a:lnTo>
                      <a:pt x="99" y="18"/>
                    </a:lnTo>
                    <a:lnTo>
                      <a:pt x="96" y="21"/>
                    </a:lnTo>
                    <a:lnTo>
                      <a:pt x="90" y="26"/>
                    </a:lnTo>
                    <a:lnTo>
                      <a:pt x="82" y="30"/>
                    </a:lnTo>
                    <a:lnTo>
                      <a:pt x="75" y="33"/>
                    </a:lnTo>
                    <a:lnTo>
                      <a:pt x="65" y="36"/>
                    </a:lnTo>
                    <a:lnTo>
                      <a:pt x="55" y="39"/>
                    </a:lnTo>
                    <a:lnTo>
                      <a:pt x="44" y="40"/>
                    </a:lnTo>
                    <a:lnTo>
                      <a:pt x="34" y="41"/>
                    </a:lnTo>
                    <a:lnTo>
                      <a:pt x="25" y="41"/>
                    </a:lnTo>
                    <a:lnTo>
                      <a:pt x="17" y="40"/>
                    </a:lnTo>
                    <a:lnTo>
                      <a:pt x="10" y="39"/>
                    </a:lnTo>
                    <a:lnTo>
                      <a:pt x="5" y="36"/>
                    </a:lnTo>
                    <a:lnTo>
                      <a:pt x="1" y="34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2" y="23"/>
                    </a:lnTo>
                    <a:lnTo>
                      <a:pt x="6" y="19"/>
                    </a:lnTo>
                    <a:lnTo>
                      <a:pt x="11" y="14"/>
                    </a:lnTo>
                    <a:lnTo>
                      <a:pt x="18" y="12"/>
                    </a:lnTo>
                    <a:lnTo>
                      <a:pt x="27" y="8"/>
                    </a:lnTo>
                    <a:lnTo>
                      <a:pt x="36" y="5"/>
                    </a:lnTo>
                    <a:lnTo>
                      <a:pt x="47" y="3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5" name="Freeform 383">
                <a:extLst>
                  <a:ext uri="{FF2B5EF4-FFF2-40B4-BE49-F238E27FC236}">
                    <a16:creationId xmlns:a16="http://schemas.microsoft.com/office/drawing/2014/main" id="{1987F3D9-819D-C4C1-8241-732C13324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8" y="2297"/>
                <a:ext cx="14" cy="22"/>
              </a:xfrm>
              <a:custGeom>
                <a:avLst/>
                <a:gdLst>
                  <a:gd name="T0" fmla="*/ 21 w 42"/>
                  <a:gd name="T1" fmla="*/ 0 h 64"/>
                  <a:gd name="T2" fmla="*/ 29 w 42"/>
                  <a:gd name="T3" fmla="*/ 2 h 64"/>
                  <a:gd name="T4" fmla="*/ 35 w 42"/>
                  <a:gd name="T5" fmla="*/ 8 h 64"/>
                  <a:gd name="T6" fmla="*/ 40 w 42"/>
                  <a:gd name="T7" fmla="*/ 19 h 64"/>
                  <a:gd name="T8" fmla="*/ 42 w 42"/>
                  <a:gd name="T9" fmla="*/ 32 h 64"/>
                  <a:gd name="T10" fmla="*/ 40 w 42"/>
                  <a:gd name="T11" fmla="*/ 44 h 64"/>
                  <a:gd name="T12" fmla="*/ 35 w 42"/>
                  <a:gd name="T13" fmla="*/ 54 h 64"/>
                  <a:gd name="T14" fmla="*/ 29 w 42"/>
                  <a:gd name="T15" fmla="*/ 62 h 64"/>
                  <a:gd name="T16" fmla="*/ 21 w 42"/>
                  <a:gd name="T17" fmla="*/ 64 h 64"/>
                  <a:gd name="T18" fmla="*/ 13 w 42"/>
                  <a:gd name="T19" fmla="*/ 62 h 64"/>
                  <a:gd name="T20" fmla="*/ 6 w 42"/>
                  <a:gd name="T21" fmla="*/ 54 h 64"/>
                  <a:gd name="T22" fmla="*/ 1 w 42"/>
                  <a:gd name="T23" fmla="*/ 44 h 64"/>
                  <a:gd name="T24" fmla="*/ 0 w 42"/>
                  <a:gd name="T25" fmla="*/ 32 h 64"/>
                  <a:gd name="T26" fmla="*/ 1 w 42"/>
                  <a:gd name="T27" fmla="*/ 19 h 64"/>
                  <a:gd name="T28" fmla="*/ 6 w 42"/>
                  <a:gd name="T29" fmla="*/ 8 h 64"/>
                  <a:gd name="T30" fmla="*/ 13 w 42"/>
                  <a:gd name="T31" fmla="*/ 2 h 64"/>
                  <a:gd name="T32" fmla="*/ 21 w 42"/>
                  <a:gd name="T3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" h="64">
                    <a:moveTo>
                      <a:pt x="21" y="0"/>
                    </a:moveTo>
                    <a:lnTo>
                      <a:pt x="29" y="2"/>
                    </a:lnTo>
                    <a:lnTo>
                      <a:pt x="35" y="8"/>
                    </a:lnTo>
                    <a:lnTo>
                      <a:pt x="40" y="19"/>
                    </a:lnTo>
                    <a:lnTo>
                      <a:pt x="42" y="32"/>
                    </a:lnTo>
                    <a:lnTo>
                      <a:pt x="40" y="44"/>
                    </a:lnTo>
                    <a:lnTo>
                      <a:pt x="35" y="54"/>
                    </a:lnTo>
                    <a:lnTo>
                      <a:pt x="29" y="62"/>
                    </a:lnTo>
                    <a:lnTo>
                      <a:pt x="21" y="64"/>
                    </a:lnTo>
                    <a:lnTo>
                      <a:pt x="13" y="62"/>
                    </a:lnTo>
                    <a:lnTo>
                      <a:pt x="6" y="54"/>
                    </a:lnTo>
                    <a:lnTo>
                      <a:pt x="1" y="44"/>
                    </a:lnTo>
                    <a:lnTo>
                      <a:pt x="0" y="32"/>
                    </a:lnTo>
                    <a:lnTo>
                      <a:pt x="1" y="19"/>
                    </a:lnTo>
                    <a:lnTo>
                      <a:pt x="6" y="8"/>
                    </a:lnTo>
                    <a:lnTo>
                      <a:pt x="13" y="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6" name="Freeform 384">
                <a:extLst>
                  <a:ext uri="{FF2B5EF4-FFF2-40B4-BE49-F238E27FC236}">
                    <a16:creationId xmlns:a16="http://schemas.microsoft.com/office/drawing/2014/main" id="{E4BA57CB-AAFA-5419-F84F-A944A96BF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2386"/>
                <a:ext cx="26" cy="10"/>
              </a:xfrm>
              <a:custGeom>
                <a:avLst/>
                <a:gdLst>
                  <a:gd name="T0" fmla="*/ 36 w 76"/>
                  <a:gd name="T1" fmla="*/ 1 h 30"/>
                  <a:gd name="T2" fmla="*/ 43 w 76"/>
                  <a:gd name="T3" fmla="*/ 0 h 30"/>
                  <a:gd name="T4" fmla="*/ 50 w 76"/>
                  <a:gd name="T5" fmla="*/ 0 h 30"/>
                  <a:gd name="T6" fmla="*/ 57 w 76"/>
                  <a:gd name="T7" fmla="*/ 0 h 30"/>
                  <a:gd name="T8" fmla="*/ 62 w 76"/>
                  <a:gd name="T9" fmla="*/ 0 h 30"/>
                  <a:gd name="T10" fmla="*/ 67 w 76"/>
                  <a:gd name="T11" fmla="*/ 1 h 30"/>
                  <a:gd name="T12" fmla="*/ 71 w 76"/>
                  <a:gd name="T13" fmla="*/ 2 h 30"/>
                  <a:gd name="T14" fmla="*/ 75 w 76"/>
                  <a:gd name="T15" fmla="*/ 5 h 30"/>
                  <a:gd name="T16" fmla="*/ 76 w 76"/>
                  <a:gd name="T17" fmla="*/ 7 h 30"/>
                  <a:gd name="T18" fmla="*/ 74 w 76"/>
                  <a:gd name="T19" fmla="*/ 14 h 30"/>
                  <a:gd name="T20" fmla="*/ 67 w 76"/>
                  <a:gd name="T21" fmla="*/ 19 h 30"/>
                  <a:gd name="T22" fmla="*/ 55 w 76"/>
                  <a:gd name="T23" fmla="*/ 23 h 30"/>
                  <a:gd name="T24" fmla="*/ 41 w 76"/>
                  <a:gd name="T25" fmla="*/ 27 h 30"/>
                  <a:gd name="T26" fmla="*/ 33 w 76"/>
                  <a:gd name="T27" fmla="*/ 28 h 30"/>
                  <a:gd name="T28" fmla="*/ 26 w 76"/>
                  <a:gd name="T29" fmla="*/ 30 h 30"/>
                  <a:gd name="T30" fmla="*/ 19 w 76"/>
                  <a:gd name="T31" fmla="*/ 30 h 30"/>
                  <a:gd name="T32" fmla="*/ 13 w 76"/>
                  <a:gd name="T33" fmla="*/ 28 h 30"/>
                  <a:gd name="T34" fmla="*/ 8 w 76"/>
                  <a:gd name="T35" fmla="*/ 28 h 30"/>
                  <a:gd name="T36" fmla="*/ 4 w 76"/>
                  <a:gd name="T37" fmla="*/ 26 h 30"/>
                  <a:gd name="T38" fmla="*/ 1 w 76"/>
                  <a:gd name="T39" fmla="*/ 25 h 30"/>
                  <a:gd name="T40" fmla="*/ 0 w 76"/>
                  <a:gd name="T41" fmla="*/ 22 h 30"/>
                  <a:gd name="T42" fmla="*/ 3 w 76"/>
                  <a:gd name="T43" fmla="*/ 16 h 30"/>
                  <a:gd name="T44" fmla="*/ 9 w 76"/>
                  <a:gd name="T45" fmla="*/ 10 h 30"/>
                  <a:gd name="T46" fmla="*/ 21 w 76"/>
                  <a:gd name="T47" fmla="*/ 5 h 30"/>
                  <a:gd name="T48" fmla="*/ 36 w 76"/>
                  <a:gd name="T4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6" h="30">
                    <a:moveTo>
                      <a:pt x="36" y="1"/>
                    </a:moveTo>
                    <a:lnTo>
                      <a:pt x="43" y="0"/>
                    </a:lnTo>
                    <a:lnTo>
                      <a:pt x="50" y="0"/>
                    </a:lnTo>
                    <a:lnTo>
                      <a:pt x="57" y="0"/>
                    </a:lnTo>
                    <a:lnTo>
                      <a:pt x="62" y="0"/>
                    </a:lnTo>
                    <a:lnTo>
                      <a:pt x="67" y="1"/>
                    </a:lnTo>
                    <a:lnTo>
                      <a:pt x="71" y="2"/>
                    </a:lnTo>
                    <a:lnTo>
                      <a:pt x="75" y="5"/>
                    </a:lnTo>
                    <a:lnTo>
                      <a:pt x="76" y="7"/>
                    </a:lnTo>
                    <a:lnTo>
                      <a:pt x="74" y="14"/>
                    </a:lnTo>
                    <a:lnTo>
                      <a:pt x="67" y="19"/>
                    </a:lnTo>
                    <a:lnTo>
                      <a:pt x="55" y="23"/>
                    </a:lnTo>
                    <a:lnTo>
                      <a:pt x="41" y="27"/>
                    </a:lnTo>
                    <a:lnTo>
                      <a:pt x="33" y="28"/>
                    </a:lnTo>
                    <a:lnTo>
                      <a:pt x="26" y="30"/>
                    </a:lnTo>
                    <a:lnTo>
                      <a:pt x="19" y="30"/>
                    </a:lnTo>
                    <a:lnTo>
                      <a:pt x="13" y="28"/>
                    </a:lnTo>
                    <a:lnTo>
                      <a:pt x="8" y="28"/>
                    </a:lnTo>
                    <a:lnTo>
                      <a:pt x="4" y="26"/>
                    </a:lnTo>
                    <a:lnTo>
                      <a:pt x="1" y="25"/>
                    </a:lnTo>
                    <a:lnTo>
                      <a:pt x="0" y="22"/>
                    </a:lnTo>
                    <a:lnTo>
                      <a:pt x="3" y="16"/>
                    </a:lnTo>
                    <a:lnTo>
                      <a:pt x="9" y="10"/>
                    </a:lnTo>
                    <a:lnTo>
                      <a:pt x="21" y="5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7" name="Freeform 385">
                <a:extLst>
                  <a:ext uri="{FF2B5EF4-FFF2-40B4-BE49-F238E27FC236}">
                    <a16:creationId xmlns:a16="http://schemas.microsoft.com/office/drawing/2014/main" id="{1BEA4959-475B-C869-041E-AD03C31808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1" y="2360"/>
                <a:ext cx="25" cy="10"/>
              </a:xfrm>
              <a:custGeom>
                <a:avLst/>
                <a:gdLst>
                  <a:gd name="T0" fmla="*/ 34 w 75"/>
                  <a:gd name="T1" fmla="*/ 1 h 29"/>
                  <a:gd name="T2" fmla="*/ 42 w 75"/>
                  <a:gd name="T3" fmla="*/ 0 h 29"/>
                  <a:gd name="T4" fmla="*/ 48 w 75"/>
                  <a:gd name="T5" fmla="*/ 0 h 29"/>
                  <a:gd name="T6" fmla="*/ 56 w 75"/>
                  <a:gd name="T7" fmla="*/ 0 h 29"/>
                  <a:gd name="T8" fmla="*/ 61 w 75"/>
                  <a:gd name="T9" fmla="*/ 0 h 29"/>
                  <a:gd name="T10" fmla="*/ 67 w 75"/>
                  <a:gd name="T11" fmla="*/ 1 h 29"/>
                  <a:gd name="T12" fmla="*/ 71 w 75"/>
                  <a:gd name="T13" fmla="*/ 2 h 29"/>
                  <a:gd name="T14" fmla="*/ 73 w 75"/>
                  <a:gd name="T15" fmla="*/ 5 h 29"/>
                  <a:gd name="T16" fmla="*/ 75 w 75"/>
                  <a:gd name="T17" fmla="*/ 7 h 29"/>
                  <a:gd name="T18" fmla="*/ 72 w 75"/>
                  <a:gd name="T19" fmla="*/ 13 h 29"/>
                  <a:gd name="T20" fmla="*/ 65 w 75"/>
                  <a:gd name="T21" fmla="*/ 18 h 29"/>
                  <a:gd name="T22" fmla="*/ 54 w 75"/>
                  <a:gd name="T23" fmla="*/ 23 h 29"/>
                  <a:gd name="T24" fmla="*/ 39 w 75"/>
                  <a:gd name="T25" fmla="*/ 27 h 29"/>
                  <a:gd name="T26" fmla="*/ 31 w 75"/>
                  <a:gd name="T27" fmla="*/ 28 h 29"/>
                  <a:gd name="T28" fmla="*/ 25 w 75"/>
                  <a:gd name="T29" fmla="*/ 29 h 29"/>
                  <a:gd name="T30" fmla="*/ 18 w 75"/>
                  <a:gd name="T31" fmla="*/ 29 h 29"/>
                  <a:gd name="T32" fmla="*/ 13 w 75"/>
                  <a:gd name="T33" fmla="*/ 28 h 29"/>
                  <a:gd name="T34" fmla="*/ 8 w 75"/>
                  <a:gd name="T35" fmla="*/ 28 h 29"/>
                  <a:gd name="T36" fmla="*/ 4 w 75"/>
                  <a:gd name="T37" fmla="*/ 26 h 29"/>
                  <a:gd name="T38" fmla="*/ 1 w 75"/>
                  <a:gd name="T39" fmla="*/ 25 h 29"/>
                  <a:gd name="T40" fmla="*/ 0 w 75"/>
                  <a:gd name="T41" fmla="*/ 22 h 29"/>
                  <a:gd name="T42" fmla="*/ 1 w 75"/>
                  <a:gd name="T43" fmla="*/ 16 h 29"/>
                  <a:gd name="T44" fmla="*/ 8 w 75"/>
                  <a:gd name="T45" fmla="*/ 10 h 29"/>
                  <a:gd name="T46" fmla="*/ 19 w 75"/>
                  <a:gd name="T47" fmla="*/ 5 h 29"/>
                  <a:gd name="T48" fmla="*/ 34 w 75"/>
                  <a:gd name="T4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5" h="29">
                    <a:moveTo>
                      <a:pt x="34" y="1"/>
                    </a:moveTo>
                    <a:lnTo>
                      <a:pt x="42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61" y="0"/>
                    </a:lnTo>
                    <a:lnTo>
                      <a:pt x="67" y="1"/>
                    </a:lnTo>
                    <a:lnTo>
                      <a:pt x="71" y="2"/>
                    </a:lnTo>
                    <a:lnTo>
                      <a:pt x="73" y="5"/>
                    </a:lnTo>
                    <a:lnTo>
                      <a:pt x="75" y="7"/>
                    </a:lnTo>
                    <a:lnTo>
                      <a:pt x="72" y="13"/>
                    </a:lnTo>
                    <a:lnTo>
                      <a:pt x="65" y="18"/>
                    </a:lnTo>
                    <a:lnTo>
                      <a:pt x="54" y="23"/>
                    </a:lnTo>
                    <a:lnTo>
                      <a:pt x="39" y="27"/>
                    </a:lnTo>
                    <a:lnTo>
                      <a:pt x="31" y="28"/>
                    </a:lnTo>
                    <a:lnTo>
                      <a:pt x="25" y="29"/>
                    </a:lnTo>
                    <a:lnTo>
                      <a:pt x="18" y="29"/>
                    </a:lnTo>
                    <a:lnTo>
                      <a:pt x="13" y="28"/>
                    </a:lnTo>
                    <a:lnTo>
                      <a:pt x="8" y="28"/>
                    </a:lnTo>
                    <a:lnTo>
                      <a:pt x="4" y="26"/>
                    </a:lnTo>
                    <a:lnTo>
                      <a:pt x="1" y="25"/>
                    </a:lnTo>
                    <a:lnTo>
                      <a:pt x="0" y="22"/>
                    </a:lnTo>
                    <a:lnTo>
                      <a:pt x="1" y="16"/>
                    </a:lnTo>
                    <a:lnTo>
                      <a:pt x="8" y="10"/>
                    </a:lnTo>
                    <a:lnTo>
                      <a:pt x="19" y="5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8" name="Freeform 386">
                <a:extLst>
                  <a:ext uri="{FF2B5EF4-FFF2-40B4-BE49-F238E27FC236}">
                    <a16:creationId xmlns:a16="http://schemas.microsoft.com/office/drawing/2014/main" id="{679B681D-1E18-3592-7FAF-E37DA54FA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2307"/>
                <a:ext cx="14" cy="22"/>
              </a:xfrm>
              <a:custGeom>
                <a:avLst/>
                <a:gdLst>
                  <a:gd name="T0" fmla="*/ 21 w 42"/>
                  <a:gd name="T1" fmla="*/ 0 h 65"/>
                  <a:gd name="T2" fmla="*/ 28 w 42"/>
                  <a:gd name="T3" fmla="*/ 3 h 65"/>
                  <a:gd name="T4" fmla="*/ 35 w 42"/>
                  <a:gd name="T5" fmla="*/ 10 h 65"/>
                  <a:gd name="T6" fmla="*/ 40 w 42"/>
                  <a:gd name="T7" fmla="*/ 20 h 65"/>
                  <a:gd name="T8" fmla="*/ 42 w 42"/>
                  <a:gd name="T9" fmla="*/ 33 h 65"/>
                  <a:gd name="T10" fmla="*/ 40 w 42"/>
                  <a:gd name="T11" fmla="*/ 45 h 65"/>
                  <a:gd name="T12" fmla="*/ 35 w 42"/>
                  <a:gd name="T13" fmla="*/ 55 h 65"/>
                  <a:gd name="T14" fmla="*/ 28 w 42"/>
                  <a:gd name="T15" fmla="*/ 62 h 65"/>
                  <a:gd name="T16" fmla="*/ 21 w 42"/>
                  <a:gd name="T17" fmla="*/ 65 h 65"/>
                  <a:gd name="T18" fmla="*/ 13 w 42"/>
                  <a:gd name="T19" fmla="*/ 62 h 65"/>
                  <a:gd name="T20" fmla="*/ 6 w 42"/>
                  <a:gd name="T21" fmla="*/ 55 h 65"/>
                  <a:gd name="T22" fmla="*/ 1 w 42"/>
                  <a:gd name="T23" fmla="*/ 45 h 65"/>
                  <a:gd name="T24" fmla="*/ 0 w 42"/>
                  <a:gd name="T25" fmla="*/ 33 h 65"/>
                  <a:gd name="T26" fmla="*/ 1 w 42"/>
                  <a:gd name="T27" fmla="*/ 20 h 65"/>
                  <a:gd name="T28" fmla="*/ 6 w 42"/>
                  <a:gd name="T29" fmla="*/ 10 h 65"/>
                  <a:gd name="T30" fmla="*/ 13 w 42"/>
                  <a:gd name="T31" fmla="*/ 3 h 65"/>
                  <a:gd name="T32" fmla="*/ 21 w 42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" h="65">
                    <a:moveTo>
                      <a:pt x="21" y="0"/>
                    </a:moveTo>
                    <a:lnTo>
                      <a:pt x="28" y="3"/>
                    </a:lnTo>
                    <a:lnTo>
                      <a:pt x="35" y="10"/>
                    </a:lnTo>
                    <a:lnTo>
                      <a:pt x="40" y="20"/>
                    </a:lnTo>
                    <a:lnTo>
                      <a:pt x="42" y="33"/>
                    </a:lnTo>
                    <a:lnTo>
                      <a:pt x="40" y="45"/>
                    </a:lnTo>
                    <a:lnTo>
                      <a:pt x="35" y="55"/>
                    </a:lnTo>
                    <a:lnTo>
                      <a:pt x="28" y="62"/>
                    </a:lnTo>
                    <a:lnTo>
                      <a:pt x="21" y="65"/>
                    </a:lnTo>
                    <a:lnTo>
                      <a:pt x="13" y="62"/>
                    </a:lnTo>
                    <a:lnTo>
                      <a:pt x="6" y="55"/>
                    </a:lnTo>
                    <a:lnTo>
                      <a:pt x="1" y="45"/>
                    </a:lnTo>
                    <a:lnTo>
                      <a:pt x="0" y="33"/>
                    </a:lnTo>
                    <a:lnTo>
                      <a:pt x="1" y="20"/>
                    </a:lnTo>
                    <a:lnTo>
                      <a:pt x="6" y="10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39" name="Freeform 387">
                <a:extLst>
                  <a:ext uri="{FF2B5EF4-FFF2-40B4-BE49-F238E27FC236}">
                    <a16:creationId xmlns:a16="http://schemas.microsoft.com/office/drawing/2014/main" id="{EB1F840D-ADEF-FA70-B783-96B63D7B44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" y="2400"/>
                <a:ext cx="25" cy="9"/>
              </a:xfrm>
              <a:custGeom>
                <a:avLst/>
                <a:gdLst>
                  <a:gd name="T0" fmla="*/ 35 w 76"/>
                  <a:gd name="T1" fmla="*/ 1 h 28"/>
                  <a:gd name="T2" fmla="*/ 43 w 76"/>
                  <a:gd name="T3" fmla="*/ 0 h 28"/>
                  <a:gd name="T4" fmla="*/ 50 w 76"/>
                  <a:gd name="T5" fmla="*/ 0 h 28"/>
                  <a:gd name="T6" fmla="*/ 58 w 76"/>
                  <a:gd name="T7" fmla="*/ 0 h 28"/>
                  <a:gd name="T8" fmla="*/ 63 w 76"/>
                  <a:gd name="T9" fmla="*/ 0 h 28"/>
                  <a:gd name="T10" fmla="*/ 68 w 76"/>
                  <a:gd name="T11" fmla="*/ 1 h 28"/>
                  <a:gd name="T12" fmla="*/ 72 w 76"/>
                  <a:gd name="T13" fmla="*/ 2 h 28"/>
                  <a:gd name="T14" fmla="*/ 75 w 76"/>
                  <a:gd name="T15" fmla="*/ 4 h 28"/>
                  <a:gd name="T16" fmla="*/ 76 w 76"/>
                  <a:gd name="T17" fmla="*/ 7 h 28"/>
                  <a:gd name="T18" fmla="*/ 73 w 76"/>
                  <a:gd name="T19" fmla="*/ 13 h 28"/>
                  <a:gd name="T20" fmla="*/ 67 w 76"/>
                  <a:gd name="T21" fmla="*/ 18 h 28"/>
                  <a:gd name="T22" fmla="*/ 55 w 76"/>
                  <a:gd name="T23" fmla="*/ 23 h 28"/>
                  <a:gd name="T24" fmla="*/ 41 w 76"/>
                  <a:gd name="T25" fmla="*/ 27 h 28"/>
                  <a:gd name="T26" fmla="*/ 33 w 76"/>
                  <a:gd name="T27" fmla="*/ 28 h 28"/>
                  <a:gd name="T28" fmla="*/ 26 w 76"/>
                  <a:gd name="T29" fmla="*/ 28 h 28"/>
                  <a:gd name="T30" fmla="*/ 20 w 76"/>
                  <a:gd name="T31" fmla="*/ 28 h 28"/>
                  <a:gd name="T32" fmla="*/ 13 w 76"/>
                  <a:gd name="T33" fmla="*/ 28 h 28"/>
                  <a:gd name="T34" fmla="*/ 8 w 76"/>
                  <a:gd name="T35" fmla="*/ 27 h 28"/>
                  <a:gd name="T36" fmla="*/ 4 w 76"/>
                  <a:gd name="T37" fmla="*/ 26 h 28"/>
                  <a:gd name="T38" fmla="*/ 1 w 76"/>
                  <a:gd name="T39" fmla="*/ 23 h 28"/>
                  <a:gd name="T40" fmla="*/ 0 w 76"/>
                  <a:gd name="T41" fmla="*/ 21 h 28"/>
                  <a:gd name="T42" fmla="*/ 2 w 76"/>
                  <a:gd name="T43" fmla="*/ 14 h 28"/>
                  <a:gd name="T44" fmla="*/ 9 w 76"/>
                  <a:gd name="T45" fmla="*/ 9 h 28"/>
                  <a:gd name="T46" fmla="*/ 21 w 76"/>
                  <a:gd name="T47" fmla="*/ 4 h 28"/>
                  <a:gd name="T48" fmla="*/ 35 w 76"/>
                  <a:gd name="T4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6" h="28">
                    <a:moveTo>
                      <a:pt x="35" y="1"/>
                    </a:moveTo>
                    <a:lnTo>
                      <a:pt x="43" y="0"/>
                    </a:lnTo>
                    <a:lnTo>
                      <a:pt x="50" y="0"/>
                    </a:lnTo>
                    <a:lnTo>
                      <a:pt x="58" y="0"/>
                    </a:lnTo>
                    <a:lnTo>
                      <a:pt x="63" y="0"/>
                    </a:lnTo>
                    <a:lnTo>
                      <a:pt x="68" y="1"/>
                    </a:lnTo>
                    <a:lnTo>
                      <a:pt x="72" y="2"/>
                    </a:lnTo>
                    <a:lnTo>
                      <a:pt x="75" y="4"/>
                    </a:lnTo>
                    <a:lnTo>
                      <a:pt x="76" y="7"/>
                    </a:lnTo>
                    <a:lnTo>
                      <a:pt x="73" y="13"/>
                    </a:lnTo>
                    <a:lnTo>
                      <a:pt x="67" y="18"/>
                    </a:lnTo>
                    <a:lnTo>
                      <a:pt x="55" y="23"/>
                    </a:lnTo>
                    <a:lnTo>
                      <a:pt x="41" y="27"/>
                    </a:lnTo>
                    <a:lnTo>
                      <a:pt x="33" y="28"/>
                    </a:lnTo>
                    <a:lnTo>
                      <a:pt x="26" y="28"/>
                    </a:lnTo>
                    <a:lnTo>
                      <a:pt x="20" y="28"/>
                    </a:lnTo>
                    <a:lnTo>
                      <a:pt x="13" y="28"/>
                    </a:lnTo>
                    <a:lnTo>
                      <a:pt x="8" y="27"/>
                    </a:lnTo>
                    <a:lnTo>
                      <a:pt x="4" y="26"/>
                    </a:lnTo>
                    <a:lnTo>
                      <a:pt x="1" y="23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9" y="9"/>
                    </a:lnTo>
                    <a:lnTo>
                      <a:pt x="21" y="4"/>
                    </a:lnTo>
                    <a:lnTo>
                      <a:pt x="35" y="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0" name="Freeform 388">
                <a:extLst>
                  <a:ext uri="{FF2B5EF4-FFF2-40B4-BE49-F238E27FC236}">
                    <a16:creationId xmlns:a16="http://schemas.microsoft.com/office/drawing/2014/main" id="{6622F7FF-094A-850F-44A0-FF3ADC038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4" y="2373"/>
                <a:ext cx="25" cy="10"/>
              </a:xfrm>
              <a:custGeom>
                <a:avLst/>
                <a:gdLst>
                  <a:gd name="T0" fmla="*/ 34 w 75"/>
                  <a:gd name="T1" fmla="*/ 2 h 29"/>
                  <a:gd name="T2" fmla="*/ 42 w 75"/>
                  <a:gd name="T3" fmla="*/ 0 h 29"/>
                  <a:gd name="T4" fmla="*/ 49 w 75"/>
                  <a:gd name="T5" fmla="*/ 0 h 29"/>
                  <a:gd name="T6" fmla="*/ 57 w 75"/>
                  <a:gd name="T7" fmla="*/ 0 h 29"/>
                  <a:gd name="T8" fmla="*/ 62 w 75"/>
                  <a:gd name="T9" fmla="*/ 0 h 29"/>
                  <a:gd name="T10" fmla="*/ 67 w 75"/>
                  <a:gd name="T11" fmla="*/ 2 h 29"/>
                  <a:gd name="T12" fmla="*/ 71 w 75"/>
                  <a:gd name="T13" fmla="*/ 3 h 29"/>
                  <a:gd name="T14" fmla="*/ 74 w 75"/>
                  <a:gd name="T15" fmla="*/ 4 h 29"/>
                  <a:gd name="T16" fmla="*/ 75 w 75"/>
                  <a:gd name="T17" fmla="*/ 7 h 29"/>
                  <a:gd name="T18" fmla="*/ 73 w 75"/>
                  <a:gd name="T19" fmla="*/ 13 h 29"/>
                  <a:gd name="T20" fmla="*/ 66 w 75"/>
                  <a:gd name="T21" fmla="*/ 19 h 29"/>
                  <a:gd name="T22" fmla="*/ 56 w 75"/>
                  <a:gd name="T23" fmla="*/ 24 h 29"/>
                  <a:gd name="T24" fmla="*/ 41 w 75"/>
                  <a:gd name="T25" fmla="*/ 28 h 29"/>
                  <a:gd name="T26" fmla="*/ 33 w 75"/>
                  <a:gd name="T27" fmla="*/ 29 h 29"/>
                  <a:gd name="T28" fmla="*/ 27 w 75"/>
                  <a:gd name="T29" fmla="*/ 29 h 29"/>
                  <a:gd name="T30" fmla="*/ 19 w 75"/>
                  <a:gd name="T31" fmla="*/ 29 h 29"/>
                  <a:gd name="T32" fmla="*/ 13 w 75"/>
                  <a:gd name="T33" fmla="*/ 29 h 29"/>
                  <a:gd name="T34" fmla="*/ 8 w 75"/>
                  <a:gd name="T35" fmla="*/ 28 h 29"/>
                  <a:gd name="T36" fmla="*/ 4 w 75"/>
                  <a:gd name="T37" fmla="*/ 26 h 29"/>
                  <a:gd name="T38" fmla="*/ 2 w 75"/>
                  <a:gd name="T39" fmla="*/ 24 h 29"/>
                  <a:gd name="T40" fmla="*/ 0 w 75"/>
                  <a:gd name="T41" fmla="*/ 21 h 29"/>
                  <a:gd name="T42" fmla="*/ 2 w 75"/>
                  <a:gd name="T43" fmla="*/ 15 h 29"/>
                  <a:gd name="T44" fmla="*/ 10 w 75"/>
                  <a:gd name="T45" fmla="*/ 10 h 29"/>
                  <a:gd name="T46" fmla="*/ 20 w 75"/>
                  <a:gd name="T47" fmla="*/ 5 h 29"/>
                  <a:gd name="T48" fmla="*/ 34 w 75"/>
                  <a:gd name="T49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5" h="29">
                    <a:moveTo>
                      <a:pt x="34" y="2"/>
                    </a:moveTo>
                    <a:lnTo>
                      <a:pt x="42" y="0"/>
                    </a:lnTo>
                    <a:lnTo>
                      <a:pt x="49" y="0"/>
                    </a:lnTo>
                    <a:lnTo>
                      <a:pt x="57" y="0"/>
                    </a:lnTo>
                    <a:lnTo>
                      <a:pt x="62" y="0"/>
                    </a:lnTo>
                    <a:lnTo>
                      <a:pt x="67" y="2"/>
                    </a:lnTo>
                    <a:lnTo>
                      <a:pt x="71" y="3"/>
                    </a:lnTo>
                    <a:lnTo>
                      <a:pt x="74" y="4"/>
                    </a:lnTo>
                    <a:lnTo>
                      <a:pt x="75" y="7"/>
                    </a:lnTo>
                    <a:lnTo>
                      <a:pt x="73" y="13"/>
                    </a:lnTo>
                    <a:lnTo>
                      <a:pt x="66" y="19"/>
                    </a:lnTo>
                    <a:lnTo>
                      <a:pt x="56" y="24"/>
                    </a:lnTo>
                    <a:lnTo>
                      <a:pt x="41" y="28"/>
                    </a:lnTo>
                    <a:lnTo>
                      <a:pt x="33" y="29"/>
                    </a:lnTo>
                    <a:lnTo>
                      <a:pt x="27" y="29"/>
                    </a:lnTo>
                    <a:lnTo>
                      <a:pt x="19" y="29"/>
                    </a:lnTo>
                    <a:lnTo>
                      <a:pt x="13" y="29"/>
                    </a:lnTo>
                    <a:lnTo>
                      <a:pt x="8" y="28"/>
                    </a:lnTo>
                    <a:lnTo>
                      <a:pt x="4" y="26"/>
                    </a:lnTo>
                    <a:lnTo>
                      <a:pt x="2" y="24"/>
                    </a:lnTo>
                    <a:lnTo>
                      <a:pt x="0" y="21"/>
                    </a:lnTo>
                    <a:lnTo>
                      <a:pt x="2" y="15"/>
                    </a:lnTo>
                    <a:lnTo>
                      <a:pt x="10" y="10"/>
                    </a:lnTo>
                    <a:lnTo>
                      <a:pt x="20" y="5"/>
                    </a:lnTo>
                    <a:lnTo>
                      <a:pt x="34" y="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1" name="Freeform 389">
                <a:extLst>
                  <a:ext uri="{FF2B5EF4-FFF2-40B4-BE49-F238E27FC236}">
                    <a16:creationId xmlns:a16="http://schemas.microsoft.com/office/drawing/2014/main" id="{6C46A67F-9A7A-9599-6BC0-5075B99B2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8" y="2297"/>
                <a:ext cx="10" cy="16"/>
              </a:xfrm>
              <a:custGeom>
                <a:avLst/>
                <a:gdLst>
                  <a:gd name="T0" fmla="*/ 15 w 31"/>
                  <a:gd name="T1" fmla="*/ 0 h 48"/>
                  <a:gd name="T2" fmla="*/ 22 w 31"/>
                  <a:gd name="T3" fmla="*/ 2 h 48"/>
                  <a:gd name="T4" fmla="*/ 27 w 31"/>
                  <a:gd name="T5" fmla="*/ 7 h 48"/>
                  <a:gd name="T6" fmla="*/ 30 w 31"/>
                  <a:gd name="T7" fmla="*/ 15 h 48"/>
                  <a:gd name="T8" fmla="*/ 31 w 31"/>
                  <a:gd name="T9" fmla="*/ 24 h 48"/>
                  <a:gd name="T10" fmla="*/ 30 w 31"/>
                  <a:gd name="T11" fmla="*/ 34 h 48"/>
                  <a:gd name="T12" fmla="*/ 27 w 31"/>
                  <a:gd name="T13" fmla="*/ 42 h 48"/>
                  <a:gd name="T14" fmla="*/ 22 w 31"/>
                  <a:gd name="T15" fmla="*/ 47 h 48"/>
                  <a:gd name="T16" fmla="*/ 15 w 31"/>
                  <a:gd name="T17" fmla="*/ 48 h 48"/>
                  <a:gd name="T18" fmla="*/ 9 w 31"/>
                  <a:gd name="T19" fmla="*/ 47 h 48"/>
                  <a:gd name="T20" fmla="*/ 4 w 31"/>
                  <a:gd name="T21" fmla="*/ 42 h 48"/>
                  <a:gd name="T22" fmla="*/ 1 w 31"/>
                  <a:gd name="T23" fmla="*/ 34 h 48"/>
                  <a:gd name="T24" fmla="*/ 0 w 31"/>
                  <a:gd name="T25" fmla="*/ 24 h 48"/>
                  <a:gd name="T26" fmla="*/ 1 w 31"/>
                  <a:gd name="T27" fmla="*/ 15 h 48"/>
                  <a:gd name="T28" fmla="*/ 4 w 31"/>
                  <a:gd name="T29" fmla="*/ 7 h 48"/>
                  <a:gd name="T30" fmla="*/ 9 w 31"/>
                  <a:gd name="T31" fmla="*/ 2 h 48"/>
                  <a:gd name="T32" fmla="*/ 15 w 31"/>
                  <a:gd name="T3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48">
                    <a:moveTo>
                      <a:pt x="15" y="0"/>
                    </a:moveTo>
                    <a:lnTo>
                      <a:pt x="22" y="2"/>
                    </a:lnTo>
                    <a:lnTo>
                      <a:pt x="27" y="7"/>
                    </a:lnTo>
                    <a:lnTo>
                      <a:pt x="30" y="15"/>
                    </a:lnTo>
                    <a:lnTo>
                      <a:pt x="31" y="24"/>
                    </a:lnTo>
                    <a:lnTo>
                      <a:pt x="30" y="34"/>
                    </a:lnTo>
                    <a:lnTo>
                      <a:pt x="27" y="42"/>
                    </a:lnTo>
                    <a:lnTo>
                      <a:pt x="22" y="47"/>
                    </a:lnTo>
                    <a:lnTo>
                      <a:pt x="15" y="48"/>
                    </a:lnTo>
                    <a:lnTo>
                      <a:pt x="9" y="47"/>
                    </a:lnTo>
                    <a:lnTo>
                      <a:pt x="4" y="42"/>
                    </a:lnTo>
                    <a:lnTo>
                      <a:pt x="1" y="34"/>
                    </a:lnTo>
                    <a:lnTo>
                      <a:pt x="0" y="24"/>
                    </a:lnTo>
                    <a:lnTo>
                      <a:pt x="1" y="15"/>
                    </a:lnTo>
                    <a:lnTo>
                      <a:pt x="4" y="7"/>
                    </a:lnTo>
                    <a:lnTo>
                      <a:pt x="9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2" name="Freeform 390">
                <a:extLst>
                  <a:ext uri="{FF2B5EF4-FFF2-40B4-BE49-F238E27FC236}">
                    <a16:creationId xmlns:a16="http://schemas.microsoft.com/office/drawing/2014/main" id="{6EAEC83F-33A9-B512-7241-809F44290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" y="2387"/>
                <a:ext cx="19" cy="8"/>
              </a:xfrm>
              <a:custGeom>
                <a:avLst/>
                <a:gdLst>
                  <a:gd name="T0" fmla="*/ 26 w 57"/>
                  <a:gd name="T1" fmla="*/ 2 h 23"/>
                  <a:gd name="T2" fmla="*/ 38 w 57"/>
                  <a:gd name="T3" fmla="*/ 0 h 23"/>
                  <a:gd name="T4" fmla="*/ 47 w 57"/>
                  <a:gd name="T5" fmla="*/ 0 h 23"/>
                  <a:gd name="T6" fmla="*/ 54 w 57"/>
                  <a:gd name="T7" fmla="*/ 2 h 23"/>
                  <a:gd name="T8" fmla="*/ 57 w 57"/>
                  <a:gd name="T9" fmla="*/ 5 h 23"/>
                  <a:gd name="T10" fmla="*/ 55 w 57"/>
                  <a:gd name="T11" fmla="*/ 10 h 23"/>
                  <a:gd name="T12" fmla="*/ 50 w 57"/>
                  <a:gd name="T13" fmla="*/ 14 h 23"/>
                  <a:gd name="T14" fmla="*/ 41 w 57"/>
                  <a:gd name="T15" fmla="*/ 18 h 23"/>
                  <a:gd name="T16" fmla="*/ 30 w 57"/>
                  <a:gd name="T17" fmla="*/ 21 h 23"/>
                  <a:gd name="T18" fmla="*/ 19 w 57"/>
                  <a:gd name="T19" fmla="*/ 23 h 23"/>
                  <a:gd name="T20" fmla="*/ 9 w 57"/>
                  <a:gd name="T21" fmla="*/ 21 h 23"/>
                  <a:gd name="T22" fmla="*/ 3 w 57"/>
                  <a:gd name="T23" fmla="*/ 20 h 23"/>
                  <a:gd name="T24" fmla="*/ 0 w 57"/>
                  <a:gd name="T25" fmla="*/ 17 h 23"/>
                  <a:gd name="T26" fmla="*/ 1 w 57"/>
                  <a:gd name="T27" fmla="*/ 13 h 23"/>
                  <a:gd name="T28" fmla="*/ 7 w 57"/>
                  <a:gd name="T29" fmla="*/ 8 h 23"/>
                  <a:gd name="T30" fmla="*/ 16 w 57"/>
                  <a:gd name="T31" fmla="*/ 4 h 23"/>
                  <a:gd name="T32" fmla="*/ 26 w 57"/>
                  <a:gd name="T33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23">
                    <a:moveTo>
                      <a:pt x="26" y="2"/>
                    </a:moveTo>
                    <a:lnTo>
                      <a:pt x="38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57" y="5"/>
                    </a:lnTo>
                    <a:lnTo>
                      <a:pt x="55" y="10"/>
                    </a:lnTo>
                    <a:lnTo>
                      <a:pt x="50" y="14"/>
                    </a:lnTo>
                    <a:lnTo>
                      <a:pt x="41" y="18"/>
                    </a:lnTo>
                    <a:lnTo>
                      <a:pt x="30" y="21"/>
                    </a:lnTo>
                    <a:lnTo>
                      <a:pt x="19" y="23"/>
                    </a:lnTo>
                    <a:lnTo>
                      <a:pt x="9" y="21"/>
                    </a:lnTo>
                    <a:lnTo>
                      <a:pt x="3" y="20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7" y="8"/>
                    </a:lnTo>
                    <a:lnTo>
                      <a:pt x="16" y="4"/>
                    </a:ln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3" name="Freeform 391">
                <a:extLst>
                  <a:ext uri="{FF2B5EF4-FFF2-40B4-BE49-F238E27FC236}">
                    <a16:creationId xmlns:a16="http://schemas.microsoft.com/office/drawing/2014/main" id="{CC6257D4-32DE-F19F-8EC8-54D75996BB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361"/>
                <a:ext cx="19" cy="7"/>
              </a:xfrm>
              <a:custGeom>
                <a:avLst/>
                <a:gdLst>
                  <a:gd name="T0" fmla="*/ 27 w 57"/>
                  <a:gd name="T1" fmla="*/ 1 h 23"/>
                  <a:gd name="T2" fmla="*/ 38 w 57"/>
                  <a:gd name="T3" fmla="*/ 0 h 23"/>
                  <a:gd name="T4" fmla="*/ 48 w 57"/>
                  <a:gd name="T5" fmla="*/ 0 h 23"/>
                  <a:gd name="T6" fmla="*/ 54 w 57"/>
                  <a:gd name="T7" fmla="*/ 1 h 23"/>
                  <a:gd name="T8" fmla="*/ 57 w 57"/>
                  <a:gd name="T9" fmla="*/ 5 h 23"/>
                  <a:gd name="T10" fmla="*/ 56 w 57"/>
                  <a:gd name="T11" fmla="*/ 10 h 23"/>
                  <a:gd name="T12" fmla="*/ 50 w 57"/>
                  <a:gd name="T13" fmla="*/ 14 h 23"/>
                  <a:gd name="T14" fmla="*/ 41 w 57"/>
                  <a:gd name="T15" fmla="*/ 18 h 23"/>
                  <a:gd name="T16" fmla="*/ 31 w 57"/>
                  <a:gd name="T17" fmla="*/ 21 h 23"/>
                  <a:gd name="T18" fmla="*/ 19 w 57"/>
                  <a:gd name="T19" fmla="*/ 23 h 23"/>
                  <a:gd name="T20" fmla="*/ 10 w 57"/>
                  <a:gd name="T21" fmla="*/ 21 h 23"/>
                  <a:gd name="T22" fmla="*/ 3 w 57"/>
                  <a:gd name="T23" fmla="*/ 20 h 23"/>
                  <a:gd name="T24" fmla="*/ 0 w 57"/>
                  <a:gd name="T25" fmla="*/ 16 h 23"/>
                  <a:gd name="T26" fmla="*/ 2 w 57"/>
                  <a:gd name="T27" fmla="*/ 13 h 23"/>
                  <a:gd name="T28" fmla="*/ 8 w 57"/>
                  <a:gd name="T29" fmla="*/ 8 h 23"/>
                  <a:gd name="T30" fmla="*/ 16 w 57"/>
                  <a:gd name="T31" fmla="*/ 4 h 23"/>
                  <a:gd name="T32" fmla="*/ 27 w 57"/>
                  <a:gd name="T3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23">
                    <a:moveTo>
                      <a:pt x="27" y="1"/>
                    </a:moveTo>
                    <a:lnTo>
                      <a:pt x="38" y="0"/>
                    </a:lnTo>
                    <a:lnTo>
                      <a:pt x="48" y="0"/>
                    </a:lnTo>
                    <a:lnTo>
                      <a:pt x="54" y="1"/>
                    </a:lnTo>
                    <a:lnTo>
                      <a:pt x="57" y="5"/>
                    </a:lnTo>
                    <a:lnTo>
                      <a:pt x="56" y="10"/>
                    </a:lnTo>
                    <a:lnTo>
                      <a:pt x="50" y="14"/>
                    </a:lnTo>
                    <a:lnTo>
                      <a:pt x="41" y="18"/>
                    </a:lnTo>
                    <a:lnTo>
                      <a:pt x="31" y="21"/>
                    </a:lnTo>
                    <a:lnTo>
                      <a:pt x="19" y="23"/>
                    </a:lnTo>
                    <a:lnTo>
                      <a:pt x="10" y="21"/>
                    </a:lnTo>
                    <a:lnTo>
                      <a:pt x="3" y="20"/>
                    </a:lnTo>
                    <a:lnTo>
                      <a:pt x="0" y="16"/>
                    </a:lnTo>
                    <a:lnTo>
                      <a:pt x="2" y="13"/>
                    </a:lnTo>
                    <a:lnTo>
                      <a:pt x="8" y="8"/>
                    </a:lnTo>
                    <a:lnTo>
                      <a:pt x="16" y="4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4" name="Freeform 392">
                <a:extLst>
                  <a:ext uri="{FF2B5EF4-FFF2-40B4-BE49-F238E27FC236}">
                    <a16:creationId xmlns:a16="http://schemas.microsoft.com/office/drawing/2014/main" id="{3228219E-2B74-D5FA-DA1E-BB8272077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" y="2307"/>
                <a:ext cx="11" cy="17"/>
              </a:xfrm>
              <a:custGeom>
                <a:avLst/>
                <a:gdLst>
                  <a:gd name="T0" fmla="*/ 15 w 32"/>
                  <a:gd name="T1" fmla="*/ 0 h 50"/>
                  <a:gd name="T2" fmla="*/ 22 w 32"/>
                  <a:gd name="T3" fmla="*/ 3 h 50"/>
                  <a:gd name="T4" fmla="*/ 27 w 32"/>
                  <a:gd name="T5" fmla="*/ 8 h 50"/>
                  <a:gd name="T6" fmla="*/ 31 w 32"/>
                  <a:gd name="T7" fmla="*/ 15 h 50"/>
                  <a:gd name="T8" fmla="*/ 32 w 32"/>
                  <a:gd name="T9" fmla="*/ 25 h 50"/>
                  <a:gd name="T10" fmla="*/ 31 w 32"/>
                  <a:gd name="T11" fmla="*/ 35 h 50"/>
                  <a:gd name="T12" fmla="*/ 27 w 32"/>
                  <a:gd name="T13" fmla="*/ 42 h 50"/>
                  <a:gd name="T14" fmla="*/ 22 w 32"/>
                  <a:gd name="T15" fmla="*/ 47 h 50"/>
                  <a:gd name="T16" fmla="*/ 15 w 32"/>
                  <a:gd name="T17" fmla="*/ 50 h 50"/>
                  <a:gd name="T18" fmla="*/ 10 w 32"/>
                  <a:gd name="T19" fmla="*/ 47 h 50"/>
                  <a:gd name="T20" fmla="*/ 5 w 32"/>
                  <a:gd name="T21" fmla="*/ 42 h 50"/>
                  <a:gd name="T22" fmla="*/ 1 w 32"/>
                  <a:gd name="T23" fmla="*/ 35 h 50"/>
                  <a:gd name="T24" fmla="*/ 0 w 32"/>
                  <a:gd name="T25" fmla="*/ 25 h 50"/>
                  <a:gd name="T26" fmla="*/ 1 w 32"/>
                  <a:gd name="T27" fmla="*/ 15 h 50"/>
                  <a:gd name="T28" fmla="*/ 5 w 32"/>
                  <a:gd name="T29" fmla="*/ 8 h 50"/>
                  <a:gd name="T30" fmla="*/ 10 w 32"/>
                  <a:gd name="T31" fmla="*/ 3 h 50"/>
                  <a:gd name="T32" fmla="*/ 15 w 32"/>
                  <a:gd name="T3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50">
                    <a:moveTo>
                      <a:pt x="15" y="0"/>
                    </a:moveTo>
                    <a:lnTo>
                      <a:pt x="22" y="3"/>
                    </a:lnTo>
                    <a:lnTo>
                      <a:pt x="27" y="8"/>
                    </a:lnTo>
                    <a:lnTo>
                      <a:pt x="31" y="15"/>
                    </a:lnTo>
                    <a:lnTo>
                      <a:pt x="32" y="25"/>
                    </a:lnTo>
                    <a:lnTo>
                      <a:pt x="31" y="35"/>
                    </a:lnTo>
                    <a:lnTo>
                      <a:pt x="27" y="42"/>
                    </a:lnTo>
                    <a:lnTo>
                      <a:pt x="22" y="47"/>
                    </a:lnTo>
                    <a:lnTo>
                      <a:pt x="15" y="50"/>
                    </a:lnTo>
                    <a:lnTo>
                      <a:pt x="10" y="47"/>
                    </a:lnTo>
                    <a:lnTo>
                      <a:pt x="5" y="42"/>
                    </a:lnTo>
                    <a:lnTo>
                      <a:pt x="1" y="35"/>
                    </a:lnTo>
                    <a:lnTo>
                      <a:pt x="0" y="25"/>
                    </a:lnTo>
                    <a:lnTo>
                      <a:pt x="1" y="15"/>
                    </a:lnTo>
                    <a:lnTo>
                      <a:pt x="5" y="8"/>
                    </a:lnTo>
                    <a:lnTo>
                      <a:pt x="10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5" name="Freeform 393">
                <a:extLst>
                  <a:ext uri="{FF2B5EF4-FFF2-40B4-BE49-F238E27FC236}">
                    <a16:creationId xmlns:a16="http://schemas.microsoft.com/office/drawing/2014/main" id="{3E0590EF-E30E-2A08-1F07-8146B2647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" y="2400"/>
                <a:ext cx="19" cy="7"/>
              </a:xfrm>
              <a:custGeom>
                <a:avLst/>
                <a:gdLst>
                  <a:gd name="T0" fmla="*/ 26 w 56"/>
                  <a:gd name="T1" fmla="*/ 1 h 22"/>
                  <a:gd name="T2" fmla="*/ 38 w 56"/>
                  <a:gd name="T3" fmla="*/ 0 h 22"/>
                  <a:gd name="T4" fmla="*/ 47 w 56"/>
                  <a:gd name="T5" fmla="*/ 0 h 22"/>
                  <a:gd name="T6" fmla="*/ 54 w 56"/>
                  <a:gd name="T7" fmla="*/ 2 h 22"/>
                  <a:gd name="T8" fmla="*/ 56 w 56"/>
                  <a:gd name="T9" fmla="*/ 6 h 22"/>
                  <a:gd name="T10" fmla="*/ 55 w 56"/>
                  <a:gd name="T11" fmla="*/ 10 h 22"/>
                  <a:gd name="T12" fmla="*/ 50 w 56"/>
                  <a:gd name="T13" fmla="*/ 15 h 22"/>
                  <a:gd name="T14" fmla="*/ 41 w 56"/>
                  <a:gd name="T15" fmla="*/ 18 h 22"/>
                  <a:gd name="T16" fmla="*/ 30 w 56"/>
                  <a:gd name="T17" fmla="*/ 21 h 22"/>
                  <a:gd name="T18" fmla="*/ 18 w 56"/>
                  <a:gd name="T19" fmla="*/ 22 h 22"/>
                  <a:gd name="T20" fmla="*/ 9 w 56"/>
                  <a:gd name="T21" fmla="*/ 22 h 22"/>
                  <a:gd name="T22" fmla="*/ 2 w 56"/>
                  <a:gd name="T23" fmla="*/ 21 h 22"/>
                  <a:gd name="T24" fmla="*/ 0 w 56"/>
                  <a:gd name="T25" fmla="*/ 17 h 22"/>
                  <a:gd name="T26" fmla="*/ 1 w 56"/>
                  <a:gd name="T27" fmla="*/ 12 h 22"/>
                  <a:gd name="T28" fmla="*/ 6 w 56"/>
                  <a:gd name="T29" fmla="*/ 8 h 22"/>
                  <a:gd name="T30" fmla="*/ 16 w 56"/>
                  <a:gd name="T31" fmla="*/ 5 h 22"/>
                  <a:gd name="T32" fmla="*/ 26 w 56"/>
                  <a:gd name="T33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22">
                    <a:moveTo>
                      <a:pt x="26" y="1"/>
                    </a:moveTo>
                    <a:lnTo>
                      <a:pt x="38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56" y="6"/>
                    </a:lnTo>
                    <a:lnTo>
                      <a:pt x="55" y="10"/>
                    </a:lnTo>
                    <a:lnTo>
                      <a:pt x="50" y="15"/>
                    </a:lnTo>
                    <a:lnTo>
                      <a:pt x="41" y="18"/>
                    </a:lnTo>
                    <a:lnTo>
                      <a:pt x="30" y="21"/>
                    </a:lnTo>
                    <a:lnTo>
                      <a:pt x="18" y="22"/>
                    </a:lnTo>
                    <a:lnTo>
                      <a:pt x="9" y="22"/>
                    </a:lnTo>
                    <a:lnTo>
                      <a:pt x="2" y="21"/>
                    </a:lnTo>
                    <a:lnTo>
                      <a:pt x="0" y="17"/>
                    </a:lnTo>
                    <a:lnTo>
                      <a:pt x="1" y="12"/>
                    </a:lnTo>
                    <a:lnTo>
                      <a:pt x="6" y="8"/>
                    </a:lnTo>
                    <a:lnTo>
                      <a:pt x="16" y="5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6" name="Freeform 394">
                <a:extLst>
                  <a:ext uri="{FF2B5EF4-FFF2-40B4-BE49-F238E27FC236}">
                    <a16:creationId xmlns:a16="http://schemas.microsoft.com/office/drawing/2014/main" id="{8275553D-48BA-B22F-1F81-178240525E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4" y="2374"/>
                <a:ext cx="19" cy="7"/>
              </a:xfrm>
              <a:custGeom>
                <a:avLst/>
                <a:gdLst>
                  <a:gd name="T0" fmla="*/ 26 w 58"/>
                  <a:gd name="T1" fmla="*/ 1 h 22"/>
                  <a:gd name="T2" fmla="*/ 38 w 58"/>
                  <a:gd name="T3" fmla="*/ 0 h 22"/>
                  <a:gd name="T4" fmla="*/ 47 w 58"/>
                  <a:gd name="T5" fmla="*/ 0 h 22"/>
                  <a:gd name="T6" fmla="*/ 55 w 58"/>
                  <a:gd name="T7" fmla="*/ 2 h 22"/>
                  <a:gd name="T8" fmla="*/ 58 w 58"/>
                  <a:gd name="T9" fmla="*/ 5 h 22"/>
                  <a:gd name="T10" fmla="*/ 57 w 58"/>
                  <a:gd name="T11" fmla="*/ 9 h 22"/>
                  <a:gd name="T12" fmla="*/ 51 w 58"/>
                  <a:gd name="T13" fmla="*/ 14 h 22"/>
                  <a:gd name="T14" fmla="*/ 42 w 58"/>
                  <a:gd name="T15" fmla="*/ 18 h 22"/>
                  <a:gd name="T16" fmla="*/ 32 w 58"/>
                  <a:gd name="T17" fmla="*/ 21 h 22"/>
                  <a:gd name="T18" fmla="*/ 20 w 58"/>
                  <a:gd name="T19" fmla="*/ 22 h 22"/>
                  <a:gd name="T20" fmla="*/ 11 w 58"/>
                  <a:gd name="T21" fmla="*/ 22 h 22"/>
                  <a:gd name="T22" fmla="*/ 3 w 58"/>
                  <a:gd name="T23" fmla="*/ 21 h 22"/>
                  <a:gd name="T24" fmla="*/ 0 w 58"/>
                  <a:gd name="T25" fmla="*/ 17 h 22"/>
                  <a:gd name="T26" fmla="*/ 1 w 58"/>
                  <a:gd name="T27" fmla="*/ 12 h 22"/>
                  <a:gd name="T28" fmla="*/ 7 w 58"/>
                  <a:gd name="T29" fmla="*/ 8 h 22"/>
                  <a:gd name="T30" fmla="*/ 16 w 58"/>
                  <a:gd name="T31" fmla="*/ 5 h 22"/>
                  <a:gd name="T32" fmla="*/ 26 w 58"/>
                  <a:gd name="T33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22">
                    <a:moveTo>
                      <a:pt x="26" y="1"/>
                    </a:moveTo>
                    <a:lnTo>
                      <a:pt x="38" y="0"/>
                    </a:lnTo>
                    <a:lnTo>
                      <a:pt x="47" y="0"/>
                    </a:lnTo>
                    <a:lnTo>
                      <a:pt x="55" y="2"/>
                    </a:lnTo>
                    <a:lnTo>
                      <a:pt x="58" y="5"/>
                    </a:lnTo>
                    <a:lnTo>
                      <a:pt x="57" y="9"/>
                    </a:lnTo>
                    <a:lnTo>
                      <a:pt x="51" y="14"/>
                    </a:lnTo>
                    <a:lnTo>
                      <a:pt x="42" y="18"/>
                    </a:lnTo>
                    <a:lnTo>
                      <a:pt x="32" y="21"/>
                    </a:lnTo>
                    <a:lnTo>
                      <a:pt x="20" y="22"/>
                    </a:lnTo>
                    <a:lnTo>
                      <a:pt x="11" y="22"/>
                    </a:lnTo>
                    <a:lnTo>
                      <a:pt x="3" y="21"/>
                    </a:lnTo>
                    <a:lnTo>
                      <a:pt x="0" y="17"/>
                    </a:lnTo>
                    <a:lnTo>
                      <a:pt x="1" y="12"/>
                    </a:lnTo>
                    <a:lnTo>
                      <a:pt x="7" y="8"/>
                    </a:lnTo>
                    <a:lnTo>
                      <a:pt x="16" y="5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7" name="Freeform 395">
                <a:extLst>
                  <a:ext uri="{FF2B5EF4-FFF2-40B4-BE49-F238E27FC236}">
                    <a16:creationId xmlns:a16="http://schemas.microsoft.com/office/drawing/2014/main" id="{0E712845-D409-A3E3-36FB-E7BA53A76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9" y="2299"/>
                <a:ext cx="6" cy="9"/>
              </a:xfrm>
              <a:custGeom>
                <a:avLst/>
                <a:gdLst>
                  <a:gd name="T0" fmla="*/ 9 w 17"/>
                  <a:gd name="T1" fmla="*/ 0 h 27"/>
                  <a:gd name="T2" fmla="*/ 11 w 17"/>
                  <a:gd name="T3" fmla="*/ 1 h 27"/>
                  <a:gd name="T4" fmla="*/ 14 w 17"/>
                  <a:gd name="T5" fmla="*/ 4 h 27"/>
                  <a:gd name="T6" fmla="*/ 15 w 17"/>
                  <a:gd name="T7" fmla="*/ 9 h 27"/>
                  <a:gd name="T8" fmla="*/ 17 w 17"/>
                  <a:gd name="T9" fmla="*/ 13 h 27"/>
                  <a:gd name="T10" fmla="*/ 15 w 17"/>
                  <a:gd name="T11" fmla="*/ 18 h 27"/>
                  <a:gd name="T12" fmla="*/ 14 w 17"/>
                  <a:gd name="T13" fmla="*/ 23 h 27"/>
                  <a:gd name="T14" fmla="*/ 11 w 17"/>
                  <a:gd name="T15" fmla="*/ 26 h 27"/>
                  <a:gd name="T16" fmla="*/ 9 w 17"/>
                  <a:gd name="T17" fmla="*/ 27 h 27"/>
                  <a:gd name="T18" fmla="*/ 5 w 17"/>
                  <a:gd name="T19" fmla="*/ 26 h 27"/>
                  <a:gd name="T20" fmla="*/ 2 w 17"/>
                  <a:gd name="T21" fmla="*/ 23 h 27"/>
                  <a:gd name="T22" fmla="*/ 1 w 17"/>
                  <a:gd name="T23" fmla="*/ 18 h 27"/>
                  <a:gd name="T24" fmla="*/ 0 w 17"/>
                  <a:gd name="T25" fmla="*/ 13 h 27"/>
                  <a:gd name="T26" fmla="*/ 1 w 17"/>
                  <a:gd name="T27" fmla="*/ 9 h 27"/>
                  <a:gd name="T28" fmla="*/ 2 w 17"/>
                  <a:gd name="T29" fmla="*/ 4 h 27"/>
                  <a:gd name="T30" fmla="*/ 5 w 17"/>
                  <a:gd name="T31" fmla="*/ 1 h 27"/>
                  <a:gd name="T32" fmla="*/ 9 w 17"/>
                  <a:gd name="T3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27">
                    <a:moveTo>
                      <a:pt x="9" y="0"/>
                    </a:moveTo>
                    <a:lnTo>
                      <a:pt x="11" y="1"/>
                    </a:lnTo>
                    <a:lnTo>
                      <a:pt x="14" y="4"/>
                    </a:lnTo>
                    <a:lnTo>
                      <a:pt x="15" y="9"/>
                    </a:lnTo>
                    <a:lnTo>
                      <a:pt x="17" y="13"/>
                    </a:lnTo>
                    <a:lnTo>
                      <a:pt x="15" y="18"/>
                    </a:lnTo>
                    <a:lnTo>
                      <a:pt x="14" y="23"/>
                    </a:lnTo>
                    <a:lnTo>
                      <a:pt x="11" y="26"/>
                    </a:lnTo>
                    <a:lnTo>
                      <a:pt x="9" y="27"/>
                    </a:lnTo>
                    <a:lnTo>
                      <a:pt x="5" y="26"/>
                    </a:lnTo>
                    <a:lnTo>
                      <a:pt x="2" y="23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2" y="4"/>
                    </a:lnTo>
                    <a:lnTo>
                      <a:pt x="5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8" name="Freeform 396">
                <a:extLst>
                  <a:ext uri="{FF2B5EF4-FFF2-40B4-BE49-F238E27FC236}">
                    <a16:creationId xmlns:a16="http://schemas.microsoft.com/office/drawing/2014/main" id="{9D3E4BD6-452B-EC54-9AF8-3E67157BCB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" y="2388"/>
                <a:ext cx="10" cy="5"/>
              </a:xfrm>
              <a:custGeom>
                <a:avLst/>
                <a:gdLst>
                  <a:gd name="T0" fmla="*/ 14 w 31"/>
                  <a:gd name="T1" fmla="*/ 1 h 13"/>
                  <a:gd name="T2" fmla="*/ 21 w 31"/>
                  <a:gd name="T3" fmla="*/ 0 h 13"/>
                  <a:gd name="T4" fmla="*/ 26 w 31"/>
                  <a:gd name="T5" fmla="*/ 0 h 13"/>
                  <a:gd name="T6" fmla="*/ 30 w 31"/>
                  <a:gd name="T7" fmla="*/ 1 h 13"/>
                  <a:gd name="T8" fmla="*/ 31 w 31"/>
                  <a:gd name="T9" fmla="*/ 4 h 13"/>
                  <a:gd name="T10" fmla="*/ 30 w 31"/>
                  <a:gd name="T11" fmla="*/ 6 h 13"/>
                  <a:gd name="T12" fmla="*/ 27 w 31"/>
                  <a:gd name="T13" fmla="*/ 8 h 13"/>
                  <a:gd name="T14" fmla="*/ 22 w 31"/>
                  <a:gd name="T15" fmla="*/ 10 h 13"/>
                  <a:gd name="T16" fmla="*/ 17 w 31"/>
                  <a:gd name="T17" fmla="*/ 11 h 13"/>
                  <a:gd name="T18" fmla="*/ 10 w 31"/>
                  <a:gd name="T19" fmla="*/ 13 h 13"/>
                  <a:gd name="T20" fmla="*/ 5 w 31"/>
                  <a:gd name="T21" fmla="*/ 13 h 13"/>
                  <a:gd name="T22" fmla="*/ 1 w 31"/>
                  <a:gd name="T23" fmla="*/ 11 h 13"/>
                  <a:gd name="T24" fmla="*/ 0 w 31"/>
                  <a:gd name="T25" fmla="*/ 9 h 13"/>
                  <a:gd name="T26" fmla="*/ 1 w 31"/>
                  <a:gd name="T27" fmla="*/ 6 h 13"/>
                  <a:gd name="T28" fmla="*/ 4 w 31"/>
                  <a:gd name="T29" fmla="*/ 5 h 13"/>
                  <a:gd name="T30" fmla="*/ 9 w 31"/>
                  <a:gd name="T31" fmla="*/ 3 h 13"/>
                  <a:gd name="T32" fmla="*/ 14 w 31"/>
                  <a:gd name="T33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13">
                    <a:moveTo>
                      <a:pt x="14" y="1"/>
                    </a:moveTo>
                    <a:lnTo>
                      <a:pt x="21" y="0"/>
                    </a:lnTo>
                    <a:lnTo>
                      <a:pt x="26" y="0"/>
                    </a:lnTo>
                    <a:lnTo>
                      <a:pt x="30" y="1"/>
                    </a:lnTo>
                    <a:lnTo>
                      <a:pt x="31" y="4"/>
                    </a:lnTo>
                    <a:lnTo>
                      <a:pt x="30" y="6"/>
                    </a:lnTo>
                    <a:lnTo>
                      <a:pt x="27" y="8"/>
                    </a:lnTo>
                    <a:lnTo>
                      <a:pt x="22" y="10"/>
                    </a:lnTo>
                    <a:lnTo>
                      <a:pt x="17" y="11"/>
                    </a:lnTo>
                    <a:lnTo>
                      <a:pt x="10" y="13"/>
                    </a:lnTo>
                    <a:lnTo>
                      <a:pt x="5" y="13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4" y="5"/>
                    </a:lnTo>
                    <a:lnTo>
                      <a:pt x="9" y="3"/>
                    </a:ln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49" name="Freeform 397">
                <a:extLst>
                  <a:ext uri="{FF2B5EF4-FFF2-40B4-BE49-F238E27FC236}">
                    <a16:creationId xmlns:a16="http://schemas.microsoft.com/office/drawing/2014/main" id="{F0B6A9EB-1088-7046-A726-BFAF17B35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" y="2362"/>
                <a:ext cx="11" cy="4"/>
              </a:xfrm>
              <a:custGeom>
                <a:avLst/>
                <a:gdLst>
                  <a:gd name="T0" fmla="*/ 14 w 33"/>
                  <a:gd name="T1" fmla="*/ 0 h 12"/>
                  <a:gd name="T2" fmla="*/ 21 w 33"/>
                  <a:gd name="T3" fmla="*/ 0 h 12"/>
                  <a:gd name="T4" fmla="*/ 27 w 33"/>
                  <a:gd name="T5" fmla="*/ 0 h 12"/>
                  <a:gd name="T6" fmla="*/ 31 w 33"/>
                  <a:gd name="T7" fmla="*/ 1 h 12"/>
                  <a:gd name="T8" fmla="*/ 33 w 33"/>
                  <a:gd name="T9" fmla="*/ 2 h 12"/>
                  <a:gd name="T10" fmla="*/ 31 w 33"/>
                  <a:gd name="T11" fmla="*/ 5 h 12"/>
                  <a:gd name="T12" fmla="*/ 29 w 33"/>
                  <a:gd name="T13" fmla="*/ 7 h 12"/>
                  <a:gd name="T14" fmla="*/ 24 w 33"/>
                  <a:gd name="T15" fmla="*/ 10 h 12"/>
                  <a:gd name="T16" fmla="*/ 17 w 33"/>
                  <a:gd name="T17" fmla="*/ 11 h 12"/>
                  <a:gd name="T18" fmla="*/ 12 w 33"/>
                  <a:gd name="T19" fmla="*/ 12 h 12"/>
                  <a:gd name="T20" fmla="*/ 6 w 33"/>
                  <a:gd name="T21" fmla="*/ 12 h 12"/>
                  <a:gd name="T22" fmla="*/ 3 w 33"/>
                  <a:gd name="T23" fmla="*/ 11 h 12"/>
                  <a:gd name="T24" fmla="*/ 0 w 33"/>
                  <a:gd name="T25" fmla="*/ 9 h 12"/>
                  <a:gd name="T26" fmla="*/ 1 w 33"/>
                  <a:gd name="T27" fmla="*/ 6 h 12"/>
                  <a:gd name="T28" fmla="*/ 4 w 33"/>
                  <a:gd name="T29" fmla="*/ 4 h 12"/>
                  <a:gd name="T30" fmla="*/ 9 w 33"/>
                  <a:gd name="T31" fmla="*/ 2 h 12"/>
                  <a:gd name="T32" fmla="*/ 14 w 33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12">
                    <a:moveTo>
                      <a:pt x="14" y="0"/>
                    </a:moveTo>
                    <a:lnTo>
                      <a:pt x="21" y="0"/>
                    </a:lnTo>
                    <a:lnTo>
                      <a:pt x="27" y="0"/>
                    </a:lnTo>
                    <a:lnTo>
                      <a:pt x="31" y="1"/>
                    </a:lnTo>
                    <a:lnTo>
                      <a:pt x="33" y="2"/>
                    </a:lnTo>
                    <a:lnTo>
                      <a:pt x="31" y="5"/>
                    </a:lnTo>
                    <a:lnTo>
                      <a:pt x="29" y="7"/>
                    </a:lnTo>
                    <a:lnTo>
                      <a:pt x="24" y="10"/>
                    </a:lnTo>
                    <a:lnTo>
                      <a:pt x="17" y="11"/>
                    </a:lnTo>
                    <a:lnTo>
                      <a:pt x="12" y="12"/>
                    </a:lnTo>
                    <a:lnTo>
                      <a:pt x="6" y="12"/>
                    </a:lnTo>
                    <a:lnTo>
                      <a:pt x="3" y="11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4" y="4"/>
                    </a:lnTo>
                    <a:lnTo>
                      <a:pt x="9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50" name="Freeform 398">
                <a:extLst>
                  <a:ext uri="{FF2B5EF4-FFF2-40B4-BE49-F238E27FC236}">
                    <a16:creationId xmlns:a16="http://schemas.microsoft.com/office/drawing/2014/main" id="{2842A4A3-E73A-57BD-F93D-C519B7C45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2" y="2309"/>
                <a:ext cx="6" cy="9"/>
              </a:xfrm>
              <a:custGeom>
                <a:avLst/>
                <a:gdLst>
                  <a:gd name="T0" fmla="*/ 10 w 19"/>
                  <a:gd name="T1" fmla="*/ 0 h 27"/>
                  <a:gd name="T2" fmla="*/ 14 w 19"/>
                  <a:gd name="T3" fmla="*/ 1 h 27"/>
                  <a:gd name="T4" fmla="*/ 16 w 19"/>
                  <a:gd name="T5" fmla="*/ 3 h 27"/>
                  <a:gd name="T6" fmla="*/ 18 w 19"/>
                  <a:gd name="T7" fmla="*/ 8 h 27"/>
                  <a:gd name="T8" fmla="*/ 19 w 19"/>
                  <a:gd name="T9" fmla="*/ 13 h 27"/>
                  <a:gd name="T10" fmla="*/ 18 w 19"/>
                  <a:gd name="T11" fmla="*/ 18 h 27"/>
                  <a:gd name="T12" fmla="*/ 16 w 19"/>
                  <a:gd name="T13" fmla="*/ 23 h 27"/>
                  <a:gd name="T14" fmla="*/ 14 w 19"/>
                  <a:gd name="T15" fmla="*/ 26 h 27"/>
                  <a:gd name="T16" fmla="*/ 10 w 19"/>
                  <a:gd name="T17" fmla="*/ 27 h 27"/>
                  <a:gd name="T18" fmla="*/ 6 w 19"/>
                  <a:gd name="T19" fmla="*/ 26 h 27"/>
                  <a:gd name="T20" fmla="*/ 3 w 19"/>
                  <a:gd name="T21" fmla="*/ 23 h 27"/>
                  <a:gd name="T22" fmla="*/ 2 w 19"/>
                  <a:gd name="T23" fmla="*/ 18 h 27"/>
                  <a:gd name="T24" fmla="*/ 0 w 19"/>
                  <a:gd name="T25" fmla="*/ 13 h 27"/>
                  <a:gd name="T26" fmla="*/ 2 w 19"/>
                  <a:gd name="T27" fmla="*/ 8 h 27"/>
                  <a:gd name="T28" fmla="*/ 3 w 19"/>
                  <a:gd name="T29" fmla="*/ 3 h 27"/>
                  <a:gd name="T30" fmla="*/ 6 w 19"/>
                  <a:gd name="T31" fmla="*/ 1 h 27"/>
                  <a:gd name="T32" fmla="*/ 10 w 19"/>
                  <a:gd name="T3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27">
                    <a:moveTo>
                      <a:pt x="10" y="0"/>
                    </a:moveTo>
                    <a:lnTo>
                      <a:pt x="14" y="1"/>
                    </a:lnTo>
                    <a:lnTo>
                      <a:pt x="16" y="3"/>
                    </a:lnTo>
                    <a:lnTo>
                      <a:pt x="18" y="8"/>
                    </a:lnTo>
                    <a:lnTo>
                      <a:pt x="19" y="13"/>
                    </a:lnTo>
                    <a:lnTo>
                      <a:pt x="18" y="18"/>
                    </a:lnTo>
                    <a:lnTo>
                      <a:pt x="16" y="23"/>
                    </a:lnTo>
                    <a:lnTo>
                      <a:pt x="14" y="26"/>
                    </a:lnTo>
                    <a:lnTo>
                      <a:pt x="10" y="27"/>
                    </a:lnTo>
                    <a:lnTo>
                      <a:pt x="6" y="26"/>
                    </a:lnTo>
                    <a:lnTo>
                      <a:pt x="3" y="23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2" y="8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51" name="Freeform 399">
                <a:extLst>
                  <a:ext uri="{FF2B5EF4-FFF2-40B4-BE49-F238E27FC236}">
                    <a16:creationId xmlns:a16="http://schemas.microsoft.com/office/drawing/2014/main" id="{A801E669-7B14-9E93-6426-115C55010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1" y="2402"/>
                <a:ext cx="11" cy="3"/>
              </a:xfrm>
              <a:custGeom>
                <a:avLst/>
                <a:gdLst>
                  <a:gd name="T0" fmla="*/ 15 w 32"/>
                  <a:gd name="T1" fmla="*/ 0 h 11"/>
                  <a:gd name="T2" fmla="*/ 21 w 32"/>
                  <a:gd name="T3" fmla="*/ 0 h 11"/>
                  <a:gd name="T4" fmla="*/ 27 w 32"/>
                  <a:gd name="T5" fmla="*/ 0 h 11"/>
                  <a:gd name="T6" fmla="*/ 31 w 32"/>
                  <a:gd name="T7" fmla="*/ 1 h 11"/>
                  <a:gd name="T8" fmla="*/ 32 w 32"/>
                  <a:gd name="T9" fmla="*/ 2 h 11"/>
                  <a:gd name="T10" fmla="*/ 32 w 32"/>
                  <a:gd name="T11" fmla="*/ 5 h 11"/>
                  <a:gd name="T12" fmla="*/ 29 w 32"/>
                  <a:gd name="T13" fmla="*/ 7 h 11"/>
                  <a:gd name="T14" fmla="*/ 24 w 32"/>
                  <a:gd name="T15" fmla="*/ 10 h 11"/>
                  <a:gd name="T16" fmla="*/ 19 w 32"/>
                  <a:gd name="T17" fmla="*/ 11 h 11"/>
                  <a:gd name="T18" fmla="*/ 12 w 32"/>
                  <a:gd name="T19" fmla="*/ 11 h 11"/>
                  <a:gd name="T20" fmla="*/ 7 w 32"/>
                  <a:gd name="T21" fmla="*/ 11 h 11"/>
                  <a:gd name="T22" fmla="*/ 3 w 32"/>
                  <a:gd name="T23" fmla="*/ 10 h 11"/>
                  <a:gd name="T24" fmla="*/ 0 w 32"/>
                  <a:gd name="T25" fmla="*/ 8 h 11"/>
                  <a:gd name="T26" fmla="*/ 2 w 32"/>
                  <a:gd name="T27" fmla="*/ 6 h 11"/>
                  <a:gd name="T28" fmla="*/ 4 w 32"/>
                  <a:gd name="T29" fmla="*/ 3 h 11"/>
                  <a:gd name="T30" fmla="*/ 10 w 32"/>
                  <a:gd name="T31" fmla="*/ 1 h 11"/>
                  <a:gd name="T32" fmla="*/ 15 w 32"/>
                  <a:gd name="T3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1">
                    <a:moveTo>
                      <a:pt x="15" y="0"/>
                    </a:moveTo>
                    <a:lnTo>
                      <a:pt x="21" y="0"/>
                    </a:lnTo>
                    <a:lnTo>
                      <a:pt x="27" y="0"/>
                    </a:lnTo>
                    <a:lnTo>
                      <a:pt x="31" y="1"/>
                    </a:lnTo>
                    <a:lnTo>
                      <a:pt x="32" y="2"/>
                    </a:lnTo>
                    <a:lnTo>
                      <a:pt x="32" y="5"/>
                    </a:lnTo>
                    <a:lnTo>
                      <a:pt x="29" y="7"/>
                    </a:lnTo>
                    <a:lnTo>
                      <a:pt x="24" y="10"/>
                    </a:lnTo>
                    <a:lnTo>
                      <a:pt x="19" y="11"/>
                    </a:lnTo>
                    <a:lnTo>
                      <a:pt x="12" y="11"/>
                    </a:lnTo>
                    <a:lnTo>
                      <a:pt x="7" y="11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10" y="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52" name="Freeform 400">
                <a:extLst>
                  <a:ext uri="{FF2B5EF4-FFF2-40B4-BE49-F238E27FC236}">
                    <a16:creationId xmlns:a16="http://schemas.microsoft.com/office/drawing/2014/main" id="{CA7F8C51-BB27-92FD-FA89-177FF75F9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7" y="2375"/>
                <a:ext cx="10" cy="4"/>
              </a:xfrm>
              <a:custGeom>
                <a:avLst/>
                <a:gdLst>
                  <a:gd name="T0" fmla="*/ 14 w 31"/>
                  <a:gd name="T1" fmla="*/ 0 h 11"/>
                  <a:gd name="T2" fmla="*/ 20 w 31"/>
                  <a:gd name="T3" fmla="*/ 0 h 11"/>
                  <a:gd name="T4" fmla="*/ 25 w 31"/>
                  <a:gd name="T5" fmla="*/ 0 h 11"/>
                  <a:gd name="T6" fmla="*/ 29 w 31"/>
                  <a:gd name="T7" fmla="*/ 1 h 11"/>
                  <a:gd name="T8" fmla="*/ 31 w 31"/>
                  <a:gd name="T9" fmla="*/ 2 h 11"/>
                  <a:gd name="T10" fmla="*/ 30 w 31"/>
                  <a:gd name="T11" fmla="*/ 4 h 11"/>
                  <a:gd name="T12" fmla="*/ 27 w 31"/>
                  <a:gd name="T13" fmla="*/ 7 h 11"/>
                  <a:gd name="T14" fmla="*/ 22 w 31"/>
                  <a:gd name="T15" fmla="*/ 9 h 11"/>
                  <a:gd name="T16" fmla="*/ 16 w 31"/>
                  <a:gd name="T17" fmla="*/ 11 h 11"/>
                  <a:gd name="T18" fmla="*/ 10 w 31"/>
                  <a:gd name="T19" fmla="*/ 11 h 11"/>
                  <a:gd name="T20" fmla="*/ 5 w 31"/>
                  <a:gd name="T21" fmla="*/ 11 h 11"/>
                  <a:gd name="T22" fmla="*/ 1 w 31"/>
                  <a:gd name="T23" fmla="*/ 9 h 11"/>
                  <a:gd name="T24" fmla="*/ 0 w 31"/>
                  <a:gd name="T25" fmla="*/ 8 h 11"/>
                  <a:gd name="T26" fmla="*/ 0 w 31"/>
                  <a:gd name="T27" fmla="*/ 6 h 11"/>
                  <a:gd name="T28" fmla="*/ 4 w 31"/>
                  <a:gd name="T29" fmla="*/ 2 h 11"/>
                  <a:gd name="T30" fmla="*/ 9 w 31"/>
                  <a:gd name="T31" fmla="*/ 1 h 11"/>
                  <a:gd name="T32" fmla="*/ 14 w 31"/>
                  <a:gd name="T3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11">
                    <a:moveTo>
                      <a:pt x="14" y="0"/>
                    </a:moveTo>
                    <a:lnTo>
                      <a:pt x="20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1" y="2"/>
                    </a:lnTo>
                    <a:lnTo>
                      <a:pt x="30" y="4"/>
                    </a:lnTo>
                    <a:lnTo>
                      <a:pt x="27" y="7"/>
                    </a:lnTo>
                    <a:lnTo>
                      <a:pt x="22" y="9"/>
                    </a:lnTo>
                    <a:lnTo>
                      <a:pt x="16" y="11"/>
                    </a:lnTo>
                    <a:lnTo>
                      <a:pt x="10" y="11"/>
                    </a:lnTo>
                    <a:lnTo>
                      <a:pt x="5" y="11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4" y="2"/>
                    </a:lnTo>
                    <a:lnTo>
                      <a:pt x="9" y="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3953" name="Group 401">
                <a:extLst>
                  <a:ext uri="{FF2B5EF4-FFF2-40B4-BE49-F238E27FC236}">
                    <a16:creationId xmlns:a16="http://schemas.microsoft.com/office/drawing/2014/main" id="{FFB2FAA2-2F8C-EF9D-BEAC-810532F719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59" y="1806"/>
                <a:ext cx="357" cy="399"/>
                <a:chOff x="2987" y="1779"/>
                <a:chExt cx="392" cy="466"/>
              </a:xfrm>
            </p:grpSpPr>
            <p:sp>
              <p:nvSpPr>
                <p:cNvPr id="23954" name="Freeform 402">
                  <a:extLst>
                    <a:ext uri="{FF2B5EF4-FFF2-40B4-BE49-F238E27FC236}">
                      <a16:creationId xmlns:a16="http://schemas.microsoft.com/office/drawing/2014/main" id="{A2E366E5-4BC8-14A7-876B-47BAF03409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6" y="2014"/>
                  <a:ext cx="185" cy="231"/>
                </a:xfrm>
                <a:custGeom>
                  <a:avLst/>
                  <a:gdLst>
                    <a:gd name="T0" fmla="*/ 1369 w 2961"/>
                    <a:gd name="T1" fmla="*/ 3403 h 3701"/>
                    <a:gd name="T2" fmla="*/ 1335 w 2961"/>
                    <a:gd name="T3" fmla="*/ 3390 h 3701"/>
                    <a:gd name="T4" fmla="*/ 1308 w 2961"/>
                    <a:gd name="T5" fmla="*/ 3364 h 3701"/>
                    <a:gd name="T6" fmla="*/ 1282 w 2961"/>
                    <a:gd name="T7" fmla="*/ 3314 h 3701"/>
                    <a:gd name="T8" fmla="*/ 1262 w 2961"/>
                    <a:gd name="T9" fmla="*/ 3248 h 3701"/>
                    <a:gd name="T10" fmla="*/ 1250 w 2961"/>
                    <a:gd name="T11" fmla="*/ 3170 h 3701"/>
                    <a:gd name="T12" fmla="*/ 1230 w 2961"/>
                    <a:gd name="T13" fmla="*/ 2867 h 3701"/>
                    <a:gd name="T14" fmla="*/ 1169 w 2961"/>
                    <a:gd name="T15" fmla="*/ 2069 h 3701"/>
                    <a:gd name="T16" fmla="*/ 1149 w 2961"/>
                    <a:gd name="T17" fmla="*/ 1851 h 3701"/>
                    <a:gd name="T18" fmla="*/ 1124 w 2961"/>
                    <a:gd name="T19" fmla="*/ 1801 h 3701"/>
                    <a:gd name="T20" fmla="*/ 1083 w 2961"/>
                    <a:gd name="T21" fmla="*/ 1764 h 3701"/>
                    <a:gd name="T22" fmla="*/ 1030 w 2961"/>
                    <a:gd name="T23" fmla="*/ 1745 h 3701"/>
                    <a:gd name="T24" fmla="*/ 854 w 2961"/>
                    <a:gd name="T25" fmla="*/ 1747 h 3701"/>
                    <a:gd name="T26" fmla="*/ 467 w 2961"/>
                    <a:gd name="T27" fmla="*/ 1751 h 3701"/>
                    <a:gd name="T28" fmla="*/ 328 w 2961"/>
                    <a:gd name="T29" fmla="*/ 1745 h 3701"/>
                    <a:gd name="T30" fmla="*/ 312 w 2961"/>
                    <a:gd name="T31" fmla="*/ 1742 h 3701"/>
                    <a:gd name="T32" fmla="*/ 302 w 2961"/>
                    <a:gd name="T33" fmla="*/ 1735 h 3701"/>
                    <a:gd name="T34" fmla="*/ 296 w 2961"/>
                    <a:gd name="T35" fmla="*/ 1694 h 3701"/>
                    <a:gd name="T36" fmla="*/ 315 w 2961"/>
                    <a:gd name="T37" fmla="*/ 1623 h 3701"/>
                    <a:gd name="T38" fmla="*/ 996 w 2961"/>
                    <a:gd name="T39" fmla="*/ 170 h 3701"/>
                    <a:gd name="T40" fmla="*/ 992 w 2961"/>
                    <a:gd name="T41" fmla="*/ 113 h 3701"/>
                    <a:gd name="T42" fmla="*/ 968 w 2961"/>
                    <a:gd name="T43" fmla="*/ 62 h 3701"/>
                    <a:gd name="T44" fmla="*/ 926 w 2961"/>
                    <a:gd name="T45" fmla="*/ 23 h 3701"/>
                    <a:gd name="T46" fmla="*/ 870 w 2961"/>
                    <a:gd name="T47" fmla="*/ 2 h 3701"/>
                    <a:gd name="T48" fmla="*/ 813 w 2961"/>
                    <a:gd name="T49" fmla="*/ 5 h 3701"/>
                    <a:gd name="T50" fmla="*/ 761 w 2961"/>
                    <a:gd name="T51" fmla="*/ 30 h 3701"/>
                    <a:gd name="T52" fmla="*/ 722 w 2961"/>
                    <a:gd name="T53" fmla="*/ 72 h 3701"/>
                    <a:gd name="T54" fmla="*/ 26 w 2961"/>
                    <a:gd name="T55" fmla="*/ 1550 h 3701"/>
                    <a:gd name="T56" fmla="*/ 3 w 2961"/>
                    <a:gd name="T57" fmla="*/ 1652 h 3701"/>
                    <a:gd name="T58" fmla="*/ 2 w 2961"/>
                    <a:gd name="T59" fmla="*/ 1750 h 3701"/>
                    <a:gd name="T60" fmla="*/ 25 w 2961"/>
                    <a:gd name="T61" fmla="*/ 1841 h 3701"/>
                    <a:gd name="T62" fmla="*/ 65 w 2961"/>
                    <a:gd name="T63" fmla="*/ 1914 h 3701"/>
                    <a:gd name="T64" fmla="*/ 117 w 2961"/>
                    <a:gd name="T65" fmla="*/ 1968 h 3701"/>
                    <a:gd name="T66" fmla="*/ 181 w 2961"/>
                    <a:gd name="T67" fmla="*/ 2008 h 3701"/>
                    <a:gd name="T68" fmla="*/ 255 w 2961"/>
                    <a:gd name="T69" fmla="*/ 2033 h 3701"/>
                    <a:gd name="T70" fmla="*/ 413 w 2961"/>
                    <a:gd name="T71" fmla="*/ 2046 h 3701"/>
                    <a:gd name="T72" fmla="*/ 725 w 2961"/>
                    <a:gd name="T73" fmla="*/ 2047 h 3701"/>
                    <a:gd name="T74" fmla="*/ 892 w 2961"/>
                    <a:gd name="T75" fmla="*/ 2322 h 3701"/>
                    <a:gd name="T76" fmla="*/ 940 w 2961"/>
                    <a:gd name="T77" fmla="*/ 2955 h 3701"/>
                    <a:gd name="T78" fmla="*/ 954 w 2961"/>
                    <a:gd name="T79" fmla="*/ 3186 h 3701"/>
                    <a:gd name="T80" fmla="*/ 970 w 2961"/>
                    <a:gd name="T81" fmla="*/ 3301 h 3701"/>
                    <a:gd name="T82" fmla="*/ 1008 w 2961"/>
                    <a:gd name="T83" fmla="*/ 3426 h 3701"/>
                    <a:gd name="T84" fmla="*/ 1055 w 2961"/>
                    <a:gd name="T85" fmla="*/ 3518 h 3701"/>
                    <a:gd name="T86" fmla="*/ 1097 w 2961"/>
                    <a:gd name="T87" fmla="*/ 3573 h 3701"/>
                    <a:gd name="T88" fmla="*/ 1152 w 2961"/>
                    <a:gd name="T89" fmla="*/ 3623 h 3701"/>
                    <a:gd name="T90" fmla="*/ 1216 w 2961"/>
                    <a:gd name="T91" fmla="*/ 3663 h 3701"/>
                    <a:gd name="T92" fmla="*/ 1288 w 2961"/>
                    <a:gd name="T93" fmla="*/ 3689 h 3701"/>
                    <a:gd name="T94" fmla="*/ 1366 w 2961"/>
                    <a:gd name="T95" fmla="*/ 3700 h 3701"/>
                    <a:gd name="T96" fmla="*/ 2833 w 2961"/>
                    <a:gd name="T97" fmla="*/ 3649 h 3701"/>
                    <a:gd name="T98" fmla="*/ 2888 w 2961"/>
                    <a:gd name="T99" fmla="*/ 3630 h 3701"/>
                    <a:gd name="T100" fmla="*/ 2930 w 2961"/>
                    <a:gd name="T101" fmla="*/ 3592 h 3701"/>
                    <a:gd name="T102" fmla="*/ 2955 w 2961"/>
                    <a:gd name="T103" fmla="*/ 3541 h 3701"/>
                    <a:gd name="T104" fmla="*/ 2959 w 2961"/>
                    <a:gd name="T105" fmla="*/ 3482 h 3701"/>
                    <a:gd name="T106" fmla="*/ 2940 w 2961"/>
                    <a:gd name="T107" fmla="*/ 3427 h 3701"/>
                    <a:gd name="T108" fmla="*/ 2903 w 2961"/>
                    <a:gd name="T109" fmla="*/ 3385 h 3701"/>
                    <a:gd name="T110" fmla="*/ 2851 w 2961"/>
                    <a:gd name="T111" fmla="*/ 3359 h 37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961" h="3701">
                      <a:moveTo>
                        <a:pt x="2807" y="3354"/>
                      </a:moveTo>
                      <a:lnTo>
                        <a:pt x="1396" y="3404"/>
                      </a:lnTo>
                      <a:lnTo>
                        <a:pt x="1382" y="3404"/>
                      </a:lnTo>
                      <a:lnTo>
                        <a:pt x="1369" y="3403"/>
                      </a:lnTo>
                      <a:lnTo>
                        <a:pt x="1359" y="3401"/>
                      </a:lnTo>
                      <a:lnTo>
                        <a:pt x="1350" y="3398"/>
                      </a:lnTo>
                      <a:lnTo>
                        <a:pt x="1342" y="3395"/>
                      </a:lnTo>
                      <a:lnTo>
                        <a:pt x="1335" y="3390"/>
                      </a:lnTo>
                      <a:lnTo>
                        <a:pt x="1329" y="3386"/>
                      </a:lnTo>
                      <a:lnTo>
                        <a:pt x="1324" y="3382"/>
                      </a:lnTo>
                      <a:lnTo>
                        <a:pt x="1316" y="3373"/>
                      </a:lnTo>
                      <a:lnTo>
                        <a:pt x="1308" y="3364"/>
                      </a:lnTo>
                      <a:lnTo>
                        <a:pt x="1301" y="3353"/>
                      </a:lnTo>
                      <a:lnTo>
                        <a:pt x="1294" y="3341"/>
                      </a:lnTo>
                      <a:lnTo>
                        <a:pt x="1288" y="3328"/>
                      </a:lnTo>
                      <a:lnTo>
                        <a:pt x="1282" y="3314"/>
                      </a:lnTo>
                      <a:lnTo>
                        <a:pt x="1276" y="3299"/>
                      </a:lnTo>
                      <a:lnTo>
                        <a:pt x="1271" y="3283"/>
                      </a:lnTo>
                      <a:lnTo>
                        <a:pt x="1266" y="3266"/>
                      </a:lnTo>
                      <a:lnTo>
                        <a:pt x="1262" y="3248"/>
                      </a:lnTo>
                      <a:lnTo>
                        <a:pt x="1258" y="3230"/>
                      </a:lnTo>
                      <a:lnTo>
                        <a:pt x="1255" y="3211"/>
                      </a:lnTo>
                      <a:lnTo>
                        <a:pt x="1252" y="3191"/>
                      </a:lnTo>
                      <a:lnTo>
                        <a:pt x="1250" y="3170"/>
                      </a:lnTo>
                      <a:lnTo>
                        <a:pt x="1248" y="3149"/>
                      </a:lnTo>
                      <a:lnTo>
                        <a:pt x="1247" y="3127"/>
                      </a:lnTo>
                      <a:lnTo>
                        <a:pt x="1241" y="3026"/>
                      </a:lnTo>
                      <a:lnTo>
                        <a:pt x="1230" y="2867"/>
                      </a:lnTo>
                      <a:lnTo>
                        <a:pt x="1216" y="2669"/>
                      </a:lnTo>
                      <a:lnTo>
                        <a:pt x="1200" y="2456"/>
                      </a:lnTo>
                      <a:lnTo>
                        <a:pt x="1184" y="2249"/>
                      </a:lnTo>
                      <a:lnTo>
                        <a:pt x="1169" y="2069"/>
                      </a:lnTo>
                      <a:lnTo>
                        <a:pt x="1159" y="1939"/>
                      </a:lnTo>
                      <a:lnTo>
                        <a:pt x="1154" y="1879"/>
                      </a:lnTo>
                      <a:lnTo>
                        <a:pt x="1152" y="1865"/>
                      </a:lnTo>
                      <a:lnTo>
                        <a:pt x="1149" y="1851"/>
                      </a:lnTo>
                      <a:lnTo>
                        <a:pt x="1145" y="1837"/>
                      </a:lnTo>
                      <a:lnTo>
                        <a:pt x="1139" y="1824"/>
                      </a:lnTo>
                      <a:lnTo>
                        <a:pt x="1132" y="1812"/>
                      </a:lnTo>
                      <a:lnTo>
                        <a:pt x="1124" y="1801"/>
                      </a:lnTo>
                      <a:lnTo>
                        <a:pt x="1115" y="1790"/>
                      </a:lnTo>
                      <a:lnTo>
                        <a:pt x="1105" y="1780"/>
                      </a:lnTo>
                      <a:lnTo>
                        <a:pt x="1094" y="1772"/>
                      </a:lnTo>
                      <a:lnTo>
                        <a:pt x="1083" y="1764"/>
                      </a:lnTo>
                      <a:lnTo>
                        <a:pt x="1071" y="1757"/>
                      </a:lnTo>
                      <a:lnTo>
                        <a:pt x="1058" y="1752"/>
                      </a:lnTo>
                      <a:lnTo>
                        <a:pt x="1044" y="1748"/>
                      </a:lnTo>
                      <a:lnTo>
                        <a:pt x="1030" y="1745"/>
                      </a:lnTo>
                      <a:lnTo>
                        <a:pt x="1016" y="1743"/>
                      </a:lnTo>
                      <a:lnTo>
                        <a:pt x="1001" y="1743"/>
                      </a:lnTo>
                      <a:lnTo>
                        <a:pt x="937" y="1745"/>
                      </a:lnTo>
                      <a:lnTo>
                        <a:pt x="854" y="1747"/>
                      </a:lnTo>
                      <a:lnTo>
                        <a:pt x="760" y="1749"/>
                      </a:lnTo>
                      <a:lnTo>
                        <a:pt x="660" y="1751"/>
                      </a:lnTo>
                      <a:lnTo>
                        <a:pt x="559" y="1751"/>
                      </a:lnTo>
                      <a:lnTo>
                        <a:pt x="467" y="1751"/>
                      </a:lnTo>
                      <a:lnTo>
                        <a:pt x="425" y="1750"/>
                      </a:lnTo>
                      <a:lnTo>
                        <a:pt x="388" y="1749"/>
                      </a:lnTo>
                      <a:lnTo>
                        <a:pt x="355" y="1747"/>
                      </a:lnTo>
                      <a:lnTo>
                        <a:pt x="328" y="1745"/>
                      </a:lnTo>
                      <a:lnTo>
                        <a:pt x="324" y="1744"/>
                      </a:lnTo>
                      <a:lnTo>
                        <a:pt x="320" y="1743"/>
                      </a:lnTo>
                      <a:lnTo>
                        <a:pt x="316" y="1743"/>
                      </a:lnTo>
                      <a:lnTo>
                        <a:pt x="312" y="1742"/>
                      </a:lnTo>
                      <a:lnTo>
                        <a:pt x="309" y="1740"/>
                      </a:lnTo>
                      <a:lnTo>
                        <a:pt x="306" y="1739"/>
                      </a:lnTo>
                      <a:lnTo>
                        <a:pt x="303" y="1737"/>
                      </a:lnTo>
                      <a:lnTo>
                        <a:pt x="302" y="1735"/>
                      </a:lnTo>
                      <a:lnTo>
                        <a:pt x="299" y="1728"/>
                      </a:lnTo>
                      <a:lnTo>
                        <a:pt x="297" y="1719"/>
                      </a:lnTo>
                      <a:lnTo>
                        <a:pt x="296" y="1708"/>
                      </a:lnTo>
                      <a:lnTo>
                        <a:pt x="296" y="1694"/>
                      </a:lnTo>
                      <a:lnTo>
                        <a:pt x="298" y="1679"/>
                      </a:lnTo>
                      <a:lnTo>
                        <a:pt x="301" y="1662"/>
                      </a:lnTo>
                      <a:lnTo>
                        <a:pt x="307" y="1643"/>
                      </a:lnTo>
                      <a:lnTo>
                        <a:pt x="315" y="1623"/>
                      </a:lnTo>
                      <a:lnTo>
                        <a:pt x="983" y="213"/>
                      </a:lnTo>
                      <a:lnTo>
                        <a:pt x="988" y="199"/>
                      </a:lnTo>
                      <a:lnTo>
                        <a:pt x="993" y="185"/>
                      </a:lnTo>
                      <a:lnTo>
                        <a:pt x="996" y="170"/>
                      </a:lnTo>
                      <a:lnTo>
                        <a:pt x="997" y="156"/>
                      </a:lnTo>
                      <a:lnTo>
                        <a:pt x="997" y="141"/>
                      </a:lnTo>
                      <a:lnTo>
                        <a:pt x="995" y="127"/>
                      </a:lnTo>
                      <a:lnTo>
                        <a:pt x="992" y="113"/>
                      </a:lnTo>
                      <a:lnTo>
                        <a:pt x="988" y="100"/>
                      </a:lnTo>
                      <a:lnTo>
                        <a:pt x="983" y="86"/>
                      </a:lnTo>
                      <a:lnTo>
                        <a:pt x="976" y="74"/>
                      </a:lnTo>
                      <a:lnTo>
                        <a:pt x="968" y="62"/>
                      </a:lnTo>
                      <a:lnTo>
                        <a:pt x="959" y="51"/>
                      </a:lnTo>
                      <a:lnTo>
                        <a:pt x="949" y="40"/>
                      </a:lnTo>
                      <a:lnTo>
                        <a:pt x="938" y="31"/>
                      </a:lnTo>
                      <a:lnTo>
                        <a:pt x="926" y="23"/>
                      </a:lnTo>
                      <a:lnTo>
                        <a:pt x="912" y="14"/>
                      </a:lnTo>
                      <a:lnTo>
                        <a:pt x="898" y="9"/>
                      </a:lnTo>
                      <a:lnTo>
                        <a:pt x="884" y="4"/>
                      </a:lnTo>
                      <a:lnTo>
                        <a:pt x="870" y="2"/>
                      </a:lnTo>
                      <a:lnTo>
                        <a:pt x="855" y="0"/>
                      </a:lnTo>
                      <a:lnTo>
                        <a:pt x="841" y="0"/>
                      </a:lnTo>
                      <a:lnTo>
                        <a:pt x="827" y="2"/>
                      </a:lnTo>
                      <a:lnTo>
                        <a:pt x="813" y="5"/>
                      </a:lnTo>
                      <a:lnTo>
                        <a:pt x="799" y="9"/>
                      </a:lnTo>
                      <a:lnTo>
                        <a:pt x="786" y="14"/>
                      </a:lnTo>
                      <a:lnTo>
                        <a:pt x="773" y="21"/>
                      </a:lnTo>
                      <a:lnTo>
                        <a:pt x="761" y="30"/>
                      </a:lnTo>
                      <a:lnTo>
                        <a:pt x="750" y="39"/>
                      </a:lnTo>
                      <a:lnTo>
                        <a:pt x="740" y="49"/>
                      </a:lnTo>
                      <a:lnTo>
                        <a:pt x="730" y="60"/>
                      </a:lnTo>
                      <a:lnTo>
                        <a:pt x="722" y="72"/>
                      </a:lnTo>
                      <a:lnTo>
                        <a:pt x="715" y="86"/>
                      </a:lnTo>
                      <a:lnTo>
                        <a:pt x="46" y="1499"/>
                      </a:lnTo>
                      <a:lnTo>
                        <a:pt x="35" y="1524"/>
                      </a:lnTo>
                      <a:lnTo>
                        <a:pt x="26" y="1550"/>
                      </a:lnTo>
                      <a:lnTo>
                        <a:pt x="18" y="1576"/>
                      </a:lnTo>
                      <a:lnTo>
                        <a:pt x="11" y="1601"/>
                      </a:lnTo>
                      <a:lnTo>
                        <a:pt x="6" y="1627"/>
                      </a:lnTo>
                      <a:lnTo>
                        <a:pt x="3" y="1652"/>
                      </a:lnTo>
                      <a:lnTo>
                        <a:pt x="0" y="1677"/>
                      </a:lnTo>
                      <a:lnTo>
                        <a:pt x="0" y="1702"/>
                      </a:lnTo>
                      <a:lnTo>
                        <a:pt x="0" y="1726"/>
                      </a:lnTo>
                      <a:lnTo>
                        <a:pt x="2" y="1750"/>
                      </a:lnTo>
                      <a:lnTo>
                        <a:pt x="6" y="1774"/>
                      </a:lnTo>
                      <a:lnTo>
                        <a:pt x="11" y="1797"/>
                      </a:lnTo>
                      <a:lnTo>
                        <a:pt x="17" y="1819"/>
                      </a:lnTo>
                      <a:lnTo>
                        <a:pt x="25" y="1841"/>
                      </a:lnTo>
                      <a:lnTo>
                        <a:pt x="34" y="1862"/>
                      </a:lnTo>
                      <a:lnTo>
                        <a:pt x="44" y="1882"/>
                      </a:lnTo>
                      <a:lnTo>
                        <a:pt x="54" y="1898"/>
                      </a:lnTo>
                      <a:lnTo>
                        <a:pt x="65" y="1914"/>
                      </a:lnTo>
                      <a:lnTo>
                        <a:pt x="77" y="1929"/>
                      </a:lnTo>
                      <a:lnTo>
                        <a:pt x="89" y="1943"/>
                      </a:lnTo>
                      <a:lnTo>
                        <a:pt x="103" y="1956"/>
                      </a:lnTo>
                      <a:lnTo>
                        <a:pt x="117" y="1968"/>
                      </a:lnTo>
                      <a:lnTo>
                        <a:pt x="132" y="1979"/>
                      </a:lnTo>
                      <a:lnTo>
                        <a:pt x="148" y="1990"/>
                      </a:lnTo>
                      <a:lnTo>
                        <a:pt x="164" y="1999"/>
                      </a:lnTo>
                      <a:lnTo>
                        <a:pt x="181" y="2008"/>
                      </a:lnTo>
                      <a:lnTo>
                        <a:pt x="199" y="2016"/>
                      </a:lnTo>
                      <a:lnTo>
                        <a:pt x="217" y="2022"/>
                      </a:lnTo>
                      <a:lnTo>
                        <a:pt x="236" y="2028"/>
                      </a:lnTo>
                      <a:lnTo>
                        <a:pt x="255" y="2033"/>
                      </a:lnTo>
                      <a:lnTo>
                        <a:pt x="276" y="2037"/>
                      </a:lnTo>
                      <a:lnTo>
                        <a:pt x="296" y="2039"/>
                      </a:lnTo>
                      <a:lnTo>
                        <a:pt x="349" y="2043"/>
                      </a:lnTo>
                      <a:lnTo>
                        <a:pt x="413" y="2046"/>
                      </a:lnTo>
                      <a:lnTo>
                        <a:pt x="486" y="2048"/>
                      </a:lnTo>
                      <a:lnTo>
                        <a:pt x="564" y="2048"/>
                      </a:lnTo>
                      <a:lnTo>
                        <a:pt x="645" y="2048"/>
                      </a:lnTo>
                      <a:lnTo>
                        <a:pt x="725" y="2047"/>
                      </a:lnTo>
                      <a:lnTo>
                        <a:pt x="801" y="2045"/>
                      </a:lnTo>
                      <a:lnTo>
                        <a:pt x="870" y="2043"/>
                      </a:lnTo>
                      <a:lnTo>
                        <a:pt x="880" y="2170"/>
                      </a:lnTo>
                      <a:lnTo>
                        <a:pt x="892" y="2322"/>
                      </a:lnTo>
                      <a:lnTo>
                        <a:pt x="905" y="2486"/>
                      </a:lnTo>
                      <a:lnTo>
                        <a:pt x="918" y="2654"/>
                      </a:lnTo>
                      <a:lnTo>
                        <a:pt x="929" y="2814"/>
                      </a:lnTo>
                      <a:lnTo>
                        <a:pt x="940" y="2955"/>
                      </a:lnTo>
                      <a:lnTo>
                        <a:pt x="947" y="3066"/>
                      </a:lnTo>
                      <a:lnTo>
                        <a:pt x="951" y="3138"/>
                      </a:lnTo>
                      <a:lnTo>
                        <a:pt x="952" y="3161"/>
                      </a:lnTo>
                      <a:lnTo>
                        <a:pt x="954" y="3186"/>
                      </a:lnTo>
                      <a:lnTo>
                        <a:pt x="956" y="3213"/>
                      </a:lnTo>
                      <a:lnTo>
                        <a:pt x="960" y="3241"/>
                      </a:lnTo>
                      <a:lnTo>
                        <a:pt x="964" y="3270"/>
                      </a:lnTo>
                      <a:lnTo>
                        <a:pt x="970" y="3301"/>
                      </a:lnTo>
                      <a:lnTo>
                        <a:pt x="977" y="3332"/>
                      </a:lnTo>
                      <a:lnTo>
                        <a:pt x="986" y="3363"/>
                      </a:lnTo>
                      <a:lnTo>
                        <a:pt x="996" y="3395"/>
                      </a:lnTo>
                      <a:lnTo>
                        <a:pt x="1008" y="3426"/>
                      </a:lnTo>
                      <a:lnTo>
                        <a:pt x="1021" y="3458"/>
                      </a:lnTo>
                      <a:lnTo>
                        <a:pt x="1037" y="3488"/>
                      </a:lnTo>
                      <a:lnTo>
                        <a:pt x="1046" y="3503"/>
                      </a:lnTo>
                      <a:lnTo>
                        <a:pt x="1055" y="3518"/>
                      </a:lnTo>
                      <a:lnTo>
                        <a:pt x="1065" y="3532"/>
                      </a:lnTo>
                      <a:lnTo>
                        <a:pt x="1075" y="3546"/>
                      </a:lnTo>
                      <a:lnTo>
                        <a:pt x="1086" y="3560"/>
                      </a:lnTo>
                      <a:lnTo>
                        <a:pt x="1097" y="3573"/>
                      </a:lnTo>
                      <a:lnTo>
                        <a:pt x="1109" y="3586"/>
                      </a:lnTo>
                      <a:lnTo>
                        <a:pt x="1122" y="3598"/>
                      </a:lnTo>
                      <a:lnTo>
                        <a:pt x="1137" y="3611"/>
                      </a:lnTo>
                      <a:lnTo>
                        <a:pt x="1152" y="3623"/>
                      </a:lnTo>
                      <a:lnTo>
                        <a:pt x="1167" y="3635"/>
                      </a:lnTo>
                      <a:lnTo>
                        <a:pt x="1183" y="3645"/>
                      </a:lnTo>
                      <a:lnTo>
                        <a:pt x="1200" y="3654"/>
                      </a:lnTo>
                      <a:lnTo>
                        <a:pt x="1216" y="3663"/>
                      </a:lnTo>
                      <a:lnTo>
                        <a:pt x="1234" y="3671"/>
                      </a:lnTo>
                      <a:lnTo>
                        <a:pt x="1252" y="3678"/>
                      </a:lnTo>
                      <a:lnTo>
                        <a:pt x="1270" y="3684"/>
                      </a:lnTo>
                      <a:lnTo>
                        <a:pt x="1288" y="3689"/>
                      </a:lnTo>
                      <a:lnTo>
                        <a:pt x="1307" y="3693"/>
                      </a:lnTo>
                      <a:lnTo>
                        <a:pt x="1326" y="3696"/>
                      </a:lnTo>
                      <a:lnTo>
                        <a:pt x="1346" y="3699"/>
                      </a:lnTo>
                      <a:lnTo>
                        <a:pt x="1366" y="3700"/>
                      </a:lnTo>
                      <a:lnTo>
                        <a:pt x="1386" y="3701"/>
                      </a:lnTo>
                      <a:lnTo>
                        <a:pt x="1406" y="3701"/>
                      </a:lnTo>
                      <a:lnTo>
                        <a:pt x="2818" y="3650"/>
                      </a:lnTo>
                      <a:lnTo>
                        <a:pt x="2833" y="3649"/>
                      </a:lnTo>
                      <a:lnTo>
                        <a:pt x="2847" y="3646"/>
                      </a:lnTo>
                      <a:lnTo>
                        <a:pt x="2862" y="3642"/>
                      </a:lnTo>
                      <a:lnTo>
                        <a:pt x="2875" y="3637"/>
                      </a:lnTo>
                      <a:lnTo>
                        <a:pt x="2888" y="3630"/>
                      </a:lnTo>
                      <a:lnTo>
                        <a:pt x="2900" y="3622"/>
                      </a:lnTo>
                      <a:lnTo>
                        <a:pt x="2911" y="3613"/>
                      </a:lnTo>
                      <a:lnTo>
                        <a:pt x="2921" y="3603"/>
                      </a:lnTo>
                      <a:lnTo>
                        <a:pt x="2930" y="3592"/>
                      </a:lnTo>
                      <a:lnTo>
                        <a:pt x="2938" y="3581"/>
                      </a:lnTo>
                      <a:lnTo>
                        <a:pt x="2945" y="3568"/>
                      </a:lnTo>
                      <a:lnTo>
                        <a:pt x="2951" y="3555"/>
                      </a:lnTo>
                      <a:lnTo>
                        <a:pt x="2955" y="3541"/>
                      </a:lnTo>
                      <a:lnTo>
                        <a:pt x="2959" y="3527"/>
                      </a:lnTo>
                      <a:lnTo>
                        <a:pt x="2960" y="3512"/>
                      </a:lnTo>
                      <a:lnTo>
                        <a:pt x="2961" y="3497"/>
                      </a:lnTo>
                      <a:lnTo>
                        <a:pt x="2959" y="3482"/>
                      </a:lnTo>
                      <a:lnTo>
                        <a:pt x="2956" y="3467"/>
                      </a:lnTo>
                      <a:lnTo>
                        <a:pt x="2952" y="3453"/>
                      </a:lnTo>
                      <a:lnTo>
                        <a:pt x="2947" y="3440"/>
                      </a:lnTo>
                      <a:lnTo>
                        <a:pt x="2940" y="3427"/>
                      </a:lnTo>
                      <a:lnTo>
                        <a:pt x="2932" y="3415"/>
                      </a:lnTo>
                      <a:lnTo>
                        <a:pt x="2923" y="3404"/>
                      </a:lnTo>
                      <a:lnTo>
                        <a:pt x="2913" y="3394"/>
                      </a:lnTo>
                      <a:lnTo>
                        <a:pt x="2903" y="3385"/>
                      </a:lnTo>
                      <a:lnTo>
                        <a:pt x="2891" y="3377"/>
                      </a:lnTo>
                      <a:lnTo>
                        <a:pt x="2878" y="3370"/>
                      </a:lnTo>
                      <a:lnTo>
                        <a:pt x="2865" y="3364"/>
                      </a:lnTo>
                      <a:lnTo>
                        <a:pt x="2851" y="3359"/>
                      </a:lnTo>
                      <a:lnTo>
                        <a:pt x="2837" y="3356"/>
                      </a:lnTo>
                      <a:lnTo>
                        <a:pt x="2822" y="3354"/>
                      </a:lnTo>
                      <a:lnTo>
                        <a:pt x="2807" y="335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955" name="Freeform 403">
                  <a:extLst>
                    <a:ext uri="{FF2B5EF4-FFF2-40B4-BE49-F238E27FC236}">
                      <a16:creationId xmlns:a16="http://schemas.microsoft.com/office/drawing/2014/main" id="{36812CBE-0047-1161-BFBE-3A8074B539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9" y="1795"/>
                  <a:ext cx="370" cy="356"/>
                </a:xfrm>
                <a:custGeom>
                  <a:avLst/>
                  <a:gdLst>
                    <a:gd name="T0" fmla="*/ 5208 w 5919"/>
                    <a:gd name="T1" fmla="*/ 593 h 5698"/>
                    <a:gd name="T2" fmla="*/ 4855 w 5919"/>
                    <a:gd name="T3" fmla="*/ 574 h 5698"/>
                    <a:gd name="T4" fmla="*/ 4317 w 5919"/>
                    <a:gd name="T5" fmla="*/ 666 h 5698"/>
                    <a:gd name="T6" fmla="*/ 4012 w 5919"/>
                    <a:gd name="T7" fmla="*/ 693 h 5698"/>
                    <a:gd name="T8" fmla="*/ 3800 w 5919"/>
                    <a:gd name="T9" fmla="*/ 588 h 5698"/>
                    <a:gd name="T10" fmla="*/ 3453 w 5919"/>
                    <a:gd name="T11" fmla="*/ 186 h 5698"/>
                    <a:gd name="T12" fmla="*/ 3217 w 5919"/>
                    <a:gd name="T13" fmla="*/ 44 h 5698"/>
                    <a:gd name="T14" fmla="*/ 2932 w 5919"/>
                    <a:gd name="T15" fmla="*/ 5 h 5698"/>
                    <a:gd name="T16" fmla="*/ 2645 w 5919"/>
                    <a:gd name="T17" fmla="*/ 103 h 5698"/>
                    <a:gd name="T18" fmla="*/ 2235 w 5919"/>
                    <a:gd name="T19" fmla="*/ 383 h 5698"/>
                    <a:gd name="T20" fmla="*/ 2088 w 5919"/>
                    <a:gd name="T21" fmla="*/ 493 h 5698"/>
                    <a:gd name="T22" fmla="*/ 1895 w 5919"/>
                    <a:gd name="T23" fmla="*/ 540 h 5698"/>
                    <a:gd name="T24" fmla="*/ 1683 w 5919"/>
                    <a:gd name="T25" fmla="*/ 516 h 5698"/>
                    <a:gd name="T26" fmla="*/ 1521 w 5919"/>
                    <a:gd name="T27" fmla="*/ 425 h 5698"/>
                    <a:gd name="T28" fmla="*/ 1195 w 5919"/>
                    <a:gd name="T29" fmla="*/ 207 h 5698"/>
                    <a:gd name="T30" fmla="*/ 741 w 5919"/>
                    <a:gd name="T31" fmla="*/ 99 h 5698"/>
                    <a:gd name="T32" fmla="*/ 284 w 5919"/>
                    <a:gd name="T33" fmla="*/ 225 h 5698"/>
                    <a:gd name="T34" fmla="*/ 45 w 5919"/>
                    <a:gd name="T35" fmla="*/ 526 h 5698"/>
                    <a:gd name="T36" fmla="*/ 7 w 5919"/>
                    <a:gd name="T37" fmla="*/ 882 h 5698"/>
                    <a:gd name="T38" fmla="*/ 97 w 5919"/>
                    <a:gd name="T39" fmla="*/ 1192 h 5698"/>
                    <a:gd name="T40" fmla="*/ 276 w 5919"/>
                    <a:gd name="T41" fmla="*/ 1485 h 5698"/>
                    <a:gd name="T42" fmla="*/ 525 w 5919"/>
                    <a:gd name="T43" fmla="*/ 1727 h 5698"/>
                    <a:gd name="T44" fmla="*/ 662 w 5919"/>
                    <a:gd name="T45" fmla="*/ 1748 h 5698"/>
                    <a:gd name="T46" fmla="*/ 757 w 5919"/>
                    <a:gd name="T47" fmla="*/ 1643 h 5698"/>
                    <a:gd name="T48" fmla="*/ 724 w 5919"/>
                    <a:gd name="T49" fmla="*/ 1509 h 5698"/>
                    <a:gd name="T50" fmla="*/ 547 w 5919"/>
                    <a:gd name="T51" fmla="*/ 1345 h 5698"/>
                    <a:gd name="T52" fmla="*/ 396 w 5919"/>
                    <a:gd name="T53" fmla="*/ 1126 h 5698"/>
                    <a:gd name="T54" fmla="*/ 310 w 5919"/>
                    <a:gd name="T55" fmla="*/ 894 h 5698"/>
                    <a:gd name="T56" fmla="*/ 308 w 5919"/>
                    <a:gd name="T57" fmla="*/ 675 h 5698"/>
                    <a:gd name="T58" fmla="*/ 407 w 5919"/>
                    <a:gd name="T59" fmla="*/ 507 h 5698"/>
                    <a:gd name="T60" fmla="*/ 712 w 5919"/>
                    <a:gd name="T61" fmla="*/ 395 h 5698"/>
                    <a:gd name="T62" fmla="*/ 1038 w 5919"/>
                    <a:gd name="T63" fmla="*/ 465 h 5698"/>
                    <a:gd name="T64" fmla="*/ 1276 w 5919"/>
                    <a:gd name="T65" fmla="*/ 602 h 5698"/>
                    <a:gd name="T66" fmla="*/ 1516 w 5919"/>
                    <a:gd name="T67" fmla="*/ 770 h 5698"/>
                    <a:gd name="T68" fmla="*/ 1850 w 5919"/>
                    <a:gd name="T69" fmla="*/ 838 h 5698"/>
                    <a:gd name="T70" fmla="*/ 2180 w 5919"/>
                    <a:gd name="T71" fmla="*/ 777 h 5698"/>
                    <a:gd name="T72" fmla="*/ 2384 w 5919"/>
                    <a:gd name="T73" fmla="*/ 644 h 5698"/>
                    <a:gd name="T74" fmla="*/ 2818 w 5919"/>
                    <a:gd name="T75" fmla="*/ 347 h 5698"/>
                    <a:gd name="T76" fmla="*/ 3011 w 5919"/>
                    <a:gd name="T77" fmla="*/ 296 h 5698"/>
                    <a:gd name="T78" fmla="*/ 3185 w 5919"/>
                    <a:gd name="T79" fmla="*/ 357 h 5698"/>
                    <a:gd name="T80" fmla="*/ 3411 w 5919"/>
                    <a:gd name="T81" fmla="*/ 570 h 5698"/>
                    <a:gd name="T82" fmla="*/ 3690 w 5919"/>
                    <a:gd name="T83" fmla="*/ 885 h 5698"/>
                    <a:gd name="T84" fmla="*/ 3911 w 5919"/>
                    <a:gd name="T85" fmla="*/ 977 h 5698"/>
                    <a:gd name="T86" fmla="*/ 4202 w 5919"/>
                    <a:gd name="T87" fmla="*/ 985 h 5698"/>
                    <a:gd name="T88" fmla="*/ 4566 w 5919"/>
                    <a:gd name="T89" fmla="*/ 917 h 5698"/>
                    <a:gd name="T90" fmla="*/ 5042 w 5919"/>
                    <a:gd name="T91" fmla="*/ 867 h 5698"/>
                    <a:gd name="T92" fmla="*/ 5258 w 5919"/>
                    <a:gd name="T93" fmla="*/ 935 h 5698"/>
                    <a:gd name="T94" fmla="*/ 5434 w 5919"/>
                    <a:gd name="T95" fmla="*/ 1143 h 5698"/>
                    <a:gd name="T96" fmla="*/ 5555 w 5919"/>
                    <a:gd name="T97" fmla="*/ 1415 h 5698"/>
                    <a:gd name="T98" fmla="*/ 5615 w 5919"/>
                    <a:gd name="T99" fmla="*/ 1748 h 5698"/>
                    <a:gd name="T100" fmla="*/ 5574 w 5919"/>
                    <a:gd name="T101" fmla="*/ 2881 h 5698"/>
                    <a:gd name="T102" fmla="*/ 5388 w 5919"/>
                    <a:gd name="T103" fmla="*/ 5583 h 5698"/>
                    <a:gd name="T104" fmla="*/ 5479 w 5919"/>
                    <a:gd name="T105" fmla="*/ 5688 h 5698"/>
                    <a:gd name="T106" fmla="*/ 5619 w 5919"/>
                    <a:gd name="T107" fmla="*/ 5671 h 5698"/>
                    <a:gd name="T108" fmla="*/ 5695 w 5919"/>
                    <a:gd name="T109" fmla="*/ 5380 h 5698"/>
                    <a:gd name="T110" fmla="*/ 5916 w 5919"/>
                    <a:gd name="T111" fmla="*/ 2033 h 5698"/>
                    <a:gd name="T112" fmla="*/ 5888 w 5919"/>
                    <a:gd name="T113" fmla="*/ 1545 h 5698"/>
                    <a:gd name="T114" fmla="*/ 5781 w 5919"/>
                    <a:gd name="T115" fmla="*/ 1169 h 5698"/>
                    <a:gd name="T116" fmla="*/ 5598 w 5919"/>
                    <a:gd name="T117" fmla="*/ 861 h 5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919" h="5698">
                      <a:moveTo>
                        <a:pt x="5476" y="731"/>
                      </a:moveTo>
                      <a:lnTo>
                        <a:pt x="5450" y="709"/>
                      </a:lnTo>
                      <a:lnTo>
                        <a:pt x="5422" y="688"/>
                      </a:lnTo>
                      <a:lnTo>
                        <a:pt x="5394" y="669"/>
                      </a:lnTo>
                      <a:lnTo>
                        <a:pt x="5365" y="652"/>
                      </a:lnTo>
                      <a:lnTo>
                        <a:pt x="5335" y="637"/>
                      </a:lnTo>
                      <a:lnTo>
                        <a:pt x="5304" y="624"/>
                      </a:lnTo>
                      <a:lnTo>
                        <a:pt x="5273" y="612"/>
                      </a:lnTo>
                      <a:lnTo>
                        <a:pt x="5241" y="602"/>
                      </a:lnTo>
                      <a:lnTo>
                        <a:pt x="5208" y="593"/>
                      </a:lnTo>
                      <a:lnTo>
                        <a:pt x="5174" y="586"/>
                      </a:lnTo>
                      <a:lnTo>
                        <a:pt x="5140" y="580"/>
                      </a:lnTo>
                      <a:lnTo>
                        <a:pt x="5106" y="575"/>
                      </a:lnTo>
                      <a:lnTo>
                        <a:pt x="5070" y="572"/>
                      </a:lnTo>
                      <a:lnTo>
                        <a:pt x="5035" y="570"/>
                      </a:lnTo>
                      <a:lnTo>
                        <a:pt x="4999" y="569"/>
                      </a:lnTo>
                      <a:lnTo>
                        <a:pt x="4964" y="569"/>
                      </a:lnTo>
                      <a:lnTo>
                        <a:pt x="4927" y="569"/>
                      </a:lnTo>
                      <a:lnTo>
                        <a:pt x="4891" y="571"/>
                      </a:lnTo>
                      <a:lnTo>
                        <a:pt x="4855" y="574"/>
                      </a:lnTo>
                      <a:lnTo>
                        <a:pt x="4818" y="577"/>
                      </a:lnTo>
                      <a:lnTo>
                        <a:pt x="4746" y="585"/>
                      </a:lnTo>
                      <a:lnTo>
                        <a:pt x="4674" y="596"/>
                      </a:lnTo>
                      <a:lnTo>
                        <a:pt x="4603" y="608"/>
                      </a:lnTo>
                      <a:lnTo>
                        <a:pt x="4533" y="622"/>
                      </a:lnTo>
                      <a:lnTo>
                        <a:pt x="4466" y="635"/>
                      </a:lnTo>
                      <a:lnTo>
                        <a:pt x="4400" y="649"/>
                      </a:lnTo>
                      <a:lnTo>
                        <a:pt x="4372" y="655"/>
                      </a:lnTo>
                      <a:lnTo>
                        <a:pt x="4344" y="661"/>
                      </a:lnTo>
                      <a:lnTo>
                        <a:pt x="4317" y="666"/>
                      </a:lnTo>
                      <a:lnTo>
                        <a:pt x="4292" y="671"/>
                      </a:lnTo>
                      <a:lnTo>
                        <a:pt x="4268" y="676"/>
                      </a:lnTo>
                      <a:lnTo>
                        <a:pt x="4246" y="680"/>
                      </a:lnTo>
                      <a:lnTo>
                        <a:pt x="4225" y="683"/>
                      </a:lnTo>
                      <a:lnTo>
                        <a:pt x="4206" y="686"/>
                      </a:lnTo>
                      <a:lnTo>
                        <a:pt x="4161" y="691"/>
                      </a:lnTo>
                      <a:lnTo>
                        <a:pt x="4119" y="694"/>
                      </a:lnTo>
                      <a:lnTo>
                        <a:pt x="4080" y="695"/>
                      </a:lnTo>
                      <a:lnTo>
                        <a:pt x="4044" y="695"/>
                      </a:lnTo>
                      <a:lnTo>
                        <a:pt x="4012" y="693"/>
                      </a:lnTo>
                      <a:lnTo>
                        <a:pt x="3982" y="689"/>
                      </a:lnTo>
                      <a:lnTo>
                        <a:pt x="3954" y="683"/>
                      </a:lnTo>
                      <a:lnTo>
                        <a:pt x="3929" y="676"/>
                      </a:lnTo>
                      <a:lnTo>
                        <a:pt x="3906" y="667"/>
                      </a:lnTo>
                      <a:lnTo>
                        <a:pt x="3884" y="657"/>
                      </a:lnTo>
                      <a:lnTo>
                        <a:pt x="3865" y="646"/>
                      </a:lnTo>
                      <a:lnTo>
                        <a:pt x="3847" y="633"/>
                      </a:lnTo>
                      <a:lnTo>
                        <a:pt x="3830" y="620"/>
                      </a:lnTo>
                      <a:lnTo>
                        <a:pt x="3814" y="605"/>
                      </a:lnTo>
                      <a:lnTo>
                        <a:pt x="3800" y="588"/>
                      </a:lnTo>
                      <a:lnTo>
                        <a:pt x="3786" y="571"/>
                      </a:lnTo>
                      <a:lnTo>
                        <a:pt x="3742" y="513"/>
                      </a:lnTo>
                      <a:lnTo>
                        <a:pt x="3690" y="444"/>
                      </a:lnTo>
                      <a:lnTo>
                        <a:pt x="3632" y="370"/>
                      </a:lnTo>
                      <a:lnTo>
                        <a:pt x="3600" y="332"/>
                      </a:lnTo>
                      <a:lnTo>
                        <a:pt x="3566" y="294"/>
                      </a:lnTo>
                      <a:lnTo>
                        <a:pt x="3530" y="257"/>
                      </a:lnTo>
                      <a:lnTo>
                        <a:pt x="3493" y="221"/>
                      </a:lnTo>
                      <a:lnTo>
                        <a:pt x="3473" y="203"/>
                      </a:lnTo>
                      <a:lnTo>
                        <a:pt x="3453" y="186"/>
                      </a:lnTo>
                      <a:lnTo>
                        <a:pt x="3432" y="169"/>
                      </a:lnTo>
                      <a:lnTo>
                        <a:pt x="3409" y="152"/>
                      </a:lnTo>
                      <a:lnTo>
                        <a:pt x="3387" y="136"/>
                      </a:lnTo>
                      <a:lnTo>
                        <a:pt x="3365" y="121"/>
                      </a:lnTo>
                      <a:lnTo>
                        <a:pt x="3342" y="106"/>
                      </a:lnTo>
                      <a:lnTo>
                        <a:pt x="3318" y="92"/>
                      </a:lnTo>
                      <a:lnTo>
                        <a:pt x="3294" y="79"/>
                      </a:lnTo>
                      <a:lnTo>
                        <a:pt x="3269" y="66"/>
                      </a:lnTo>
                      <a:lnTo>
                        <a:pt x="3243" y="55"/>
                      </a:lnTo>
                      <a:lnTo>
                        <a:pt x="3217" y="44"/>
                      </a:lnTo>
                      <a:lnTo>
                        <a:pt x="3190" y="34"/>
                      </a:lnTo>
                      <a:lnTo>
                        <a:pt x="3163" y="25"/>
                      </a:lnTo>
                      <a:lnTo>
                        <a:pt x="3135" y="17"/>
                      </a:lnTo>
                      <a:lnTo>
                        <a:pt x="3106" y="10"/>
                      </a:lnTo>
                      <a:lnTo>
                        <a:pt x="3077" y="5"/>
                      </a:lnTo>
                      <a:lnTo>
                        <a:pt x="3048" y="2"/>
                      </a:lnTo>
                      <a:lnTo>
                        <a:pt x="3019" y="0"/>
                      </a:lnTo>
                      <a:lnTo>
                        <a:pt x="2990" y="0"/>
                      </a:lnTo>
                      <a:lnTo>
                        <a:pt x="2961" y="2"/>
                      </a:lnTo>
                      <a:lnTo>
                        <a:pt x="2932" y="5"/>
                      </a:lnTo>
                      <a:lnTo>
                        <a:pt x="2903" y="9"/>
                      </a:lnTo>
                      <a:lnTo>
                        <a:pt x="2874" y="15"/>
                      </a:lnTo>
                      <a:lnTo>
                        <a:pt x="2845" y="22"/>
                      </a:lnTo>
                      <a:lnTo>
                        <a:pt x="2816" y="31"/>
                      </a:lnTo>
                      <a:lnTo>
                        <a:pt x="2787" y="40"/>
                      </a:lnTo>
                      <a:lnTo>
                        <a:pt x="2759" y="51"/>
                      </a:lnTo>
                      <a:lnTo>
                        <a:pt x="2730" y="63"/>
                      </a:lnTo>
                      <a:lnTo>
                        <a:pt x="2701" y="75"/>
                      </a:lnTo>
                      <a:lnTo>
                        <a:pt x="2673" y="89"/>
                      </a:lnTo>
                      <a:lnTo>
                        <a:pt x="2645" y="103"/>
                      </a:lnTo>
                      <a:lnTo>
                        <a:pt x="2617" y="118"/>
                      </a:lnTo>
                      <a:lnTo>
                        <a:pt x="2589" y="134"/>
                      </a:lnTo>
                      <a:lnTo>
                        <a:pt x="2562" y="150"/>
                      </a:lnTo>
                      <a:lnTo>
                        <a:pt x="2535" y="167"/>
                      </a:lnTo>
                      <a:lnTo>
                        <a:pt x="2481" y="202"/>
                      </a:lnTo>
                      <a:lnTo>
                        <a:pt x="2428" y="238"/>
                      </a:lnTo>
                      <a:lnTo>
                        <a:pt x="2377" y="275"/>
                      </a:lnTo>
                      <a:lnTo>
                        <a:pt x="2328" y="312"/>
                      </a:lnTo>
                      <a:lnTo>
                        <a:pt x="2281" y="348"/>
                      </a:lnTo>
                      <a:lnTo>
                        <a:pt x="2235" y="383"/>
                      </a:lnTo>
                      <a:lnTo>
                        <a:pt x="2219" y="396"/>
                      </a:lnTo>
                      <a:lnTo>
                        <a:pt x="2204" y="408"/>
                      </a:lnTo>
                      <a:lnTo>
                        <a:pt x="2188" y="421"/>
                      </a:lnTo>
                      <a:lnTo>
                        <a:pt x="2173" y="432"/>
                      </a:lnTo>
                      <a:lnTo>
                        <a:pt x="2159" y="444"/>
                      </a:lnTo>
                      <a:lnTo>
                        <a:pt x="2145" y="454"/>
                      </a:lnTo>
                      <a:lnTo>
                        <a:pt x="2131" y="464"/>
                      </a:lnTo>
                      <a:lnTo>
                        <a:pt x="2118" y="474"/>
                      </a:lnTo>
                      <a:lnTo>
                        <a:pt x="2103" y="484"/>
                      </a:lnTo>
                      <a:lnTo>
                        <a:pt x="2088" y="493"/>
                      </a:lnTo>
                      <a:lnTo>
                        <a:pt x="2071" y="501"/>
                      </a:lnTo>
                      <a:lnTo>
                        <a:pt x="2054" y="508"/>
                      </a:lnTo>
                      <a:lnTo>
                        <a:pt x="2036" y="515"/>
                      </a:lnTo>
                      <a:lnTo>
                        <a:pt x="2017" y="521"/>
                      </a:lnTo>
                      <a:lnTo>
                        <a:pt x="1998" y="526"/>
                      </a:lnTo>
                      <a:lnTo>
                        <a:pt x="1978" y="530"/>
                      </a:lnTo>
                      <a:lnTo>
                        <a:pt x="1958" y="534"/>
                      </a:lnTo>
                      <a:lnTo>
                        <a:pt x="1938" y="537"/>
                      </a:lnTo>
                      <a:lnTo>
                        <a:pt x="1916" y="539"/>
                      </a:lnTo>
                      <a:lnTo>
                        <a:pt x="1895" y="540"/>
                      </a:lnTo>
                      <a:lnTo>
                        <a:pt x="1874" y="541"/>
                      </a:lnTo>
                      <a:lnTo>
                        <a:pt x="1852" y="541"/>
                      </a:lnTo>
                      <a:lnTo>
                        <a:pt x="1831" y="541"/>
                      </a:lnTo>
                      <a:lnTo>
                        <a:pt x="1809" y="539"/>
                      </a:lnTo>
                      <a:lnTo>
                        <a:pt x="1787" y="537"/>
                      </a:lnTo>
                      <a:lnTo>
                        <a:pt x="1766" y="534"/>
                      </a:lnTo>
                      <a:lnTo>
                        <a:pt x="1745" y="531"/>
                      </a:lnTo>
                      <a:lnTo>
                        <a:pt x="1724" y="527"/>
                      </a:lnTo>
                      <a:lnTo>
                        <a:pt x="1703" y="522"/>
                      </a:lnTo>
                      <a:lnTo>
                        <a:pt x="1683" y="516"/>
                      </a:lnTo>
                      <a:lnTo>
                        <a:pt x="1664" y="510"/>
                      </a:lnTo>
                      <a:lnTo>
                        <a:pt x="1645" y="503"/>
                      </a:lnTo>
                      <a:lnTo>
                        <a:pt x="1626" y="496"/>
                      </a:lnTo>
                      <a:lnTo>
                        <a:pt x="1609" y="487"/>
                      </a:lnTo>
                      <a:lnTo>
                        <a:pt x="1592" y="479"/>
                      </a:lnTo>
                      <a:lnTo>
                        <a:pt x="1575" y="469"/>
                      </a:lnTo>
                      <a:lnTo>
                        <a:pt x="1560" y="459"/>
                      </a:lnTo>
                      <a:lnTo>
                        <a:pt x="1546" y="448"/>
                      </a:lnTo>
                      <a:lnTo>
                        <a:pt x="1533" y="437"/>
                      </a:lnTo>
                      <a:lnTo>
                        <a:pt x="1521" y="425"/>
                      </a:lnTo>
                      <a:lnTo>
                        <a:pt x="1498" y="401"/>
                      </a:lnTo>
                      <a:lnTo>
                        <a:pt x="1472" y="378"/>
                      </a:lnTo>
                      <a:lnTo>
                        <a:pt x="1445" y="355"/>
                      </a:lnTo>
                      <a:lnTo>
                        <a:pt x="1414" y="332"/>
                      </a:lnTo>
                      <a:lnTo>
                        <a:pt x="1382" y="310"/>
                      </a:lnTo>
                      <a:lnTo>
                        <a:pt x="1348" y="288"/>
                      </a:lnTo>
                      <a:lnTo>
                        <a:pt x="1312" y="266"/>
                      </a:lnTo>
                      <a:lnTo>
                        <a:pt x="1275" y="246"/>
                      </a:lnTo>
                      <a:lnTo>
                        <a:pt x="1235" y="226"/>
                      </a:lnTo>
                      <a:lnTo>
                        <a:pt x="1195" y="207"/>
                      </a:lnTo>
                      <a:lnTo>
                        <a:pt x="1153" y="189"/>
                      </a:lnTo>
                      <a:lnTo>
                        <a:pt x="1110" y="173"/>
                      </a:lnTo>
                      <a:lnTo>
                        <a:pt x="1066" y="158"/>
                      </a:lnTo>
                      <a:lnTo>
                        <a:pt x="1022" y="144"/>
                      </a:lnTo>
                      <a:lnTo>
                        <a:pt x="976" y="132"/>
                      </a:lnTo>
                      <a:lnTo>
                        <a:pt x="930" y="121"/>
                      </a:lnTo>
                      <a:lnTo>
                        <a:pt x="883" y="113"/>
                      </a:lnTo>
                      <a:lnTo>
                        <a:pt x="836" y="106"/>
                      </a:lnTo>
                      <a:lnTo>
                        <a:pt x="788" y="102"/>
                      </a:lnTo>
                      <a:lnTo>
                        <a:pt x="741" y="99"/>
                      </a:lnTo>
                      <a:lnTo>
                        <a:pt x="693" y="100"/>
                      </a:lnTo>
                      <a:lnTo>
                        <a:pt x="645" y="102"/>
                      </a:lnTo>
                      <a:lnTo>
                        <a:pt x="598" y="107"/>
                      </a:lnTo>
                      <a:lnTo>
                        <a:pt x="551" y="115"/>
                      </a:lnTo>
                      <a:lnTo>
                        <a:pt x="505" y="125"/>
                      </a:lnTo>
                      <a:lnTo>
                        <a:pt x="459" y="139"/>
                      </a:lnTo>
                      <a:lnTo>
                        <a:pt x="413" y="156"/>
                      </a:lnTo>
                      <a:lnTo>
                        <a:pt x="369" y="175"/>
                      </a:lnTo>
                      <a:lnTo>
                        <a:pt x="326" y="199"/>
                      </a:lnTo>
                      <a:lnTo>
                        <a:pt x="284" y="225"/>
                      </a:lnTo>
                      <a:lnTo>
                        <a:pt x="244" y="255"/>
                      </a:lnTo>
                      <a:lnTo>
                        <a:pt x="205" y="289"/>
                      </a:lnTo>
                      <a:lnTo>
                        <a:pt x="179" y="315"/>
                      </a:lnTo>
                      <a:lnTo>
                        <a:pt x="154" y="342"/>
                      </a:lnTo>
                      <a:lnTo>
                        <a:pt x="131" y="370"/>
                      </a:lnTo>
                      <a:lnTo>
                        <a:pt x="110" y="399"/>
                      </a:lnTo>
                      <a:lnTo>
                        <a:pt x="91" y="430"/>
                      </a:lnTo>
                      <a:lnTo>
                        <a:pt x="74" y="461"/>
                      </a:lnTo>
                      <a:lnTo>
                        <a:pt x="58" y="493"/>
                      </a:lnTo>
                      <a:lnTo>
                        <a:pt x="45" y="526"/>
                      </a:lnTo>
                      <a:lnTo>
                        <a:pt x="33" y="560"/>
                      </a:lnTo>
                      <a:lnTo>
                        <a:pt x="23" y="595"/>
                      </a:lnTo>
                      <a:lnTo>
                        <a:pt x="14" y="631"/>
                      </a:lnTo>
                      <a:lnTo>
                        <a:pt x="8" y="667"/>
                      </a:lnTo>
                      <a:lnTo>
                        <a:pt x="4" y="704"/>
                      </a:lnTo>
                      <a:lnTo>
                        <a:pt x="1" y="742"/>
                      </a:lnTo>
                      <a:lnTo>
                        <a:pt x="0" y="781"/>
                      </a:lnTo>
                      <a:lnTo>
                        <a:pt x="2" y="820"/>
                      </a:lnTo>
                      <a:lnTo>
                        <a:pt x="4" y="851"/>
                      </a:lnTo>
                      <a:lnTo>
                        <a:pt x="7" y="882"/>
                      </a:lnTo>
                      <a:lnTo>
                        <a:pt x="12" y="912"/>
                      </a:lnTo>
                      <a:lnTo>
                        <a:pt x="17" y="943"/>
                      </a:lnTo>
                      <a:lnTo>
                        <a:pt x="24" y="974"/>
                      </a:lnTo>
                      <a:lnTo>
                        <a:pt x="31" y="1006"/>
                      </a:lnTo>
                      <a:lnTo>
                        <a:pt x="40" y="1037"/>
                      </a:lnTo>
                      <a:lnTo>
                        <a:pt x="49" y="1068"/>
                      </a:lnTo>
                      <a:lnTo>
                        <a:pt x="60" y="1099"/>
                      </a:lnTo>
                      <a:lnTo>
                        <a:pt x="71" y="1130"/>
                      </a:lnTo>
                      <a:lnTo>
                        <a:pt x="84" y="1161"/>
                      </a:lnTo>
                      <a:lnTo>
                        <a:pt x="97" y="1192"/>
                      </a:lnTo>
                      <a:lnTo>
                        <a:pt x="111" y="1222"/>
                      </a:lnTo>
                      <a:lnTo>
                        <a:pt x="126" y="1253"/>
                      </a:lnTo>
                      <a:lnTo>
                        <a:pt x="142" y="1283"/>
                      </a:lnTo>
                      <a:lnTo>
                        <a:pt x="159" y="1313"/>
                      </a:lnTo>
                      <a:lnTo>
                        <a:pt x="177" y="1343"/>
                      </a:lnTo>
                      <a:lnTo>
                        <a:pt x="195" y="1372"/>
                      </a:lnTo>
                      <a:lnTo>
                        <a:pt x="214" y="1401"/>
                      </a:lnTo>
                      <a:lnTo>
                        <a:pt x="234" y="1429"/>
                      </a:lnTo>
                      <a:lnTo>
                        <a:pt x="254" y="1457"/>
                      </a:lnTo>
                      <a:lnTo>
                        <a:pt x="276" y="1485"/>
                      </a:lnTo>
                      <a:lnTo>
                        <a:pt x="298" y="1512"/>
                      </a:lnTo>
                      <a:lnTo>
                        <a:pt x="320" y="1538"/>
                      </a:lnTo>
                      <a:lnTo>
                        <a:pt x="344" y="1564"/>
                      </a:lnTo>
                      <a:lnTo>
                        <a:pt x="368" y="1590"/>
                      </a:lnTo>
                      <a:lnTo>
                        <a:pt x="392" y="1614"/>
                      </a:lnTo>
                      <a:lnTo>
                        <a:pt x="417" y="1638"/>
                      </a:lnTo>
                      <a:lnTo>
                        <a:pt x="444" y="1662"/>
                      </a:lnTo>
                      <a:lnTo>
                        <a:pt x="471" y="1684"/>
                      </a:lnTo>
                      <a:lnTo>
                        <a:pt x="497" y="1706"/>
                      </a:lnTo>
                      <a:lnTo>
                        <a:pt x="525" y="1727"/>
                      </a:lnTo>
                      <a:lnTo>
                        <a:pt x="537" y="1735"/>
                      </a:lnTo>
                      <a:lnTo>
                        <a:pt x="550" y="1742"/>
                      </a:lnTo>
                      <a:lnTo>
                        <a:pt x="564" y="1748"/>
                      </a:lnTo>
                      <a:lnTo>
                        <a:pt x="578" y="1752"/>
                      </a:lnTo>
                      <a:lnTo>
                        <a:pt x="592" y="1754"/>
                      </a:lnTo>
                      <a:lnTo>
                        <a:pt x="606" y="1756"/>
                      </a:lnTo>
                      <a:lnTo>
                        <a:pt x="620" y="1756"/>
                      </a:lnTo>
                      <a:lnTo>
                        <a:pt x="635" y="1754"/>
                      </a:lnTo>
                      <a:lnTo>
                        <a:pt x="649" y="1752"/>
                      </a:lnTo>
                      <a:lnTo>
                        <a:pt x="662" y="1748"/>
                      </a:lnTo>
                      <a:lnTo>
                        <a:pt x="675" y="1742"/>
                      </a:lnTo>
                      <a:lnTo>
                        <a:pt x="688" y="1735"/>
                      </a:lnTo>
                      <a:lnTo>
                        <a:pt x="700" y="1728"/>
                      </a:lnTo>
                      <a:lnTo>
                        <a:pt x="712" y="1718"/>
                      </a:lnTo>
                      <a:lnTo>
                        <a:pt x="722" y="1708"/>
                      </a:lnTo>
                      <a:lnTo>
                        <a:pt x="732" y="1696"/>
                      </a:lnTo>
                      <a:lnTo>
                        <a:pt x="740" y="1684"/>
                      </a:lnTo>
                      <a:lnTo>
                        <a:pt x="747" y="1670"/>
                      </a:lnTo>
                      <a:lnTo>
                        <a:pt x="753" y="1657"/>
                      </a:lnTo>
                      <a:lnTo>
                        <a:pt x="757" y="1643"/>
                      </a:lnTo>
                      <a:lnTo>
                        <a:pt x="760" y="1629"/>
                      </a:lnTo>
                      <a:lnTo>
                        <a:pt x="761" y="1615"/>
                      </a:lnTo>
                      <a:lnTo>
                        <a:pt x="761" y="1600"/>
                      </a:lnTo>
                      <a:lnTo>
                        <a:pt x="760" y="1586"/>
                      </a:lnTo>
                      <a:lnTo>
                        <a:pt x="757" y="1572"/>
                      </a:lnTo>
                      <a:lnTo>
                        <a:pt x="753" y="1559"/>
                      </a:lnTo>
                      <a:lnTo>
                        <a:pt x="747" y="1545"/>
                      </a:lnTo>
                      <a:lnTo>
                        <a:pt x="741" y="1533"/>
                      </a:lnTo>
                      <a:lnTo>
                        <a:pt x="733" y="1520"/>
                      </a:lnTo>
                      <a:lnTo>
                        <a:pt x="724" y="1509"/>
                      </a:lnTo>
                      <a:lnTo>
                        <a:pt x="713" y="1498"/>
                      </a:lnTo>
                      <a:lnTo>
                        <a:pt x="701" y="1489"/>
                      </a:lnTo>
                      <a:lnTo>
                        <a:pt x="681" y="1473"/>
                      </a:lnTo>
                      <a:lnTo>
                        <a:pt x="661" y="1457"/>
                      </a:lnTo>
                      <a:lnTo>
                        <a:pt x="641" y="1440"/>
                      </a:lnTo>
                      <a:lnTo>
                        <a:pt x="621" y="1422"/>
                      </a:lnTo>
                      <a:lnTo>
                        <a:pt x="602" y="1404"/>
                      </a:lnTo>
                      <a:lnTo>
                        <a:pt x="583" y="1385"/>
                      </a:lnTo>
                      <a:lnTo>
                        <a:pt x="565" y="1365"/>
                      </a:lnTo>
                      <a:lnTo>
                        <a:pt x="547" y="1345"/>
                      </a:lnTo>
                      <a:lnTo>
                        <a:pt x="530" y="1325"/>
                      </a:lnTo>
                      <a:lnTo>
                        <a:pt x="513" y="1304"/>
                      </a:lnTo>
                      <a:lnTo>
                        <a:pt x="496" y="1283"/>
                      </a:lnTo>
                      <a:lnTo>
                        <a:pt x="481" y="1262"/>
                      </a:lnTo>
                      <a:lnTo>
                        <a:pt x="465" y="1240"/>
                      </a:lnTo>
                      <a:lnTo>
                        <a:pt x="450" y="1218"/>
                      </a:lnTo>
                      <a:lnTo>
                        <a:pt x="436" y="1195"/>
                      </a:lnTo>
                      <a:lnTo>
                        <a:pt x="421" y="1172"/>
                      </a:lnTo>
                      <a:lnTo>
                        <a:pt x="408" y="1150"/>
                      </a:lnTo>
                      <a:lnTo>
                        <a:pt x="396" y="1126"/>
                      </a:lnTo>
                      <a:lnTo>
                        <a:pt x="384" y="1103"/>
                      </a:lnTo>
                      <a:lnTo>
                        <a:pt x="373" y="1080"/>
                      </a:lnTo>
                      <a:lnTo>
                        <a:pt x="362" y="1057"/>
                      </a:lnTo>
                      <a:lnTo>
                        <a:pt x="352" y="1033"/>
                      </a:lnTo>
                      <a:lnTo>
                        <a:pt x="343" y="1010"/>
                      </a:lnTo>
                      <a:lnTo>
                        <a:pt x="335" y="986"/>
                      </a:lnTo>
                      <a:lnTo>
                        <a:pt x="327" y="963"/>
                      </a:lnTo>
                      <a:lnTo>
                        <a:pt x="321" y="940"/>
                      </a:lnTo>
                      <a:lnTo>
                        <a:pt x="315" y="917"/>
                      </a:lnTo>
                      <a:lnTo>
                        <a:pt x="310" y="894"/>
                      </a:lnTo>
                      <a:lnTo>
                        <a:pt x="305" y="871"/>
                      </a:lnTo>
                      <a:lnTo>
                        <a:pt x="302" y="848"/>
                      </a:lnTo>
                      <a:lnTo>
                        <a:pt x="299" y="826"/>
                      </a:lnTo>
                      <a:lnTo>
                        <a:pt x="298" y="804"/>
                      </a:lnTo>
                      <a:lnTo>
                        <a:pt x="297" y="781"/>
                      </a:lnTo>
                      <a:lnTo>
                        <a:pt x="297" y="759"/>
                      </a:lnTo>
                      <a:lnTo>
                        <a:pt x="298" y="737"/>
                      </a:lnTo>
                      <a:lnTo>
                        <a:pt x="301" y="716"/>
                      </a:lnTo>
                      <a:lnTo>
                        <a:pt x="304" y="695"/>
                      </a:lnTo>
                      <a:lnTo>
                        <a:pt x="308" y="675"/>
                      </a:lnTo>
                      <a:lnTo>
                        <a:pt x="314" y="656"/>
                      </a:lnTo>
                      <a:lnTo>
                        <a:pt x="320" y="637"/>
                      </a:lnTo>
                      <a:lnTo>
                        <a:pt x="327" y="619"/>
                      </a:lnTo>
                      <a:lnTo>
                        <a:pt x="336" y="601"/>
                      </a:lnTo>
                      <a:lnTo>
                        <a:pt x="345" y="584"/>
                      </a:lnTo>
                      <a:lnTo>
                        <a:pt x="355" y="567"/>
                      </a:lnTo>
                      <a:lnTo>
                        <a:pt x="367" y="551"/>
                      </a:lnTo>
                      <a:lnTo>
                        <a:pt x="379" y="536"/>
                      </a:lnTo>
                      <a:lnTo>
                        <a:pt x="392" y="521"/>
                      </a:lnTo>
                      <a:lnTo>
                        <a:pt x="407" y="507"/>
                      </a:lnTo>
                      <a:lnTo>
                        <a:pt x="434" y="485"/>
                      </a:lnTo>
                      <a:lnTo>
                        <a:pt x="462" y="465"/>
                      </a:lnTo>
                      <a:lnTo>
                        <a:pt x="490" y="448"/>
                      </a:lnTo>
                      <a:lnTo>
                        <a:pt x="520" y="434"/>
                      </a:lnTo>
                      <a:lnTo>
                        <a:pt x="550" y="422"/>
                      </a:lnTo>
                      <a:lnTo>
                        <a:pt x="582" y="411"/>
                      </a:lnTo>
                      <a:lnTo>
                        <a:pt x="613" y="404"/>
                      </a:lnTo>
                      <a:lnTo>
                        <a:pt x="646" y="399"/>
                      </a:lnTo>
                      <a:lnTo>
                        <a:pt x="679" y="396"/>
                      </a:lnTo>
                      <a:lnTo>
                        <a:pt x="712" y="395"/>
                      </a:lnTo>
                      <a:lnTo>
                        <a:pt x="745" y="396"/>
                      </a:lnTo>
                      <a:lnTo>
                        <a:pt x="779" y="398"/>
                      </a:lnTo>
                      <a:lnTo>
                        <a:pt x="813" y="402"/>
                      </a:lnTo>
                      <a:lnTo>
                        <a:pt x="846" y="407"/>
                      </a:lnTo>
                      <a:lnTo>
                        <a:pt x="879" y="414"/>
                      </a:lnTo>
                      <a:lnTo>
                        <a:pt x="912" y="423"/>
                      </a:lnTo>
                      <a:lnTo>
                        <a:pt x="945" y="432"/>
                      </a:lnTo>
                      <a:lnTo>
                        <a:pt x="977" y="442"/>
                      </a:lnTo>
                      <a:lnTo>
                        <a:pt x="1008" y="453"/>
                      </a:lnTo>
                      <a:lnTo>
                        <a:pt x="1038" y="465"/>
                      </a:lnTo>
                      <a:lnTo>
                        <a:pt x="1068" y="478"/>
                      </a:lnTo>
                      <a:lnTo>
                        <a:pt x="1097" y="491"/>
                      </a:lnTo>
                      <a:lnTo>
                        <a:pt x="1124" y="504"/>
                      </a:lnTo>
                      <a:lnTo>
                        <a:pt x="1150" y="518"/>
                      </a:lnTo>
                      <a:lnTo>
                        <a:pt x="1175" y="532"/>
                      </a:lnTo>
                      <a:lnTo>
                        <a:pt x="1199" y="547"/>
                      </a:lnTo>
                      <a:lnTo>
                        <a:pt x="1221" y="561"/>
                      </a:lnTo>
                      <a:lnTo>
                        <a:pt x="1241" y="575"/>
                      </a:lnTo>
                      <a:lnTo>
                        <a:pt x="1260" y="589"/>
                      </a:lnTo>
                      <a:lnTo>
                        <a:pt x="1276" y="602"/>
                      </a:lnTo>
                      <a:lnTo>
                        <a:pt x="1291" y="616"/>
                      </a:lnTo>
                      <a:lnTo>
                        <a:pt x="1304" y="628"/>
                      </a:lnTo>
                      <a:lnTo>
                        <a:pt x="1326" y="650"/>
                      </a:lnTo>
                      <a:lnTo>
                        <a:pt x="1349" y="671"/>
                      </a:lnTo>
                      <a:lnTo>
                        <a:pt x="1374" y="690"/>
                      </a:lnTo>
                      <a:lnTo>
                        <a:pt x="1400" y="709"/>
                      </a:lnTo>
                      <a:lnTo>
                        <a:pt x="1427" y="726"/>
                      </a:lnTo>
                      <a:lnTo>
                        <a:pt x="1456" y="742"/>
                      </a:lnTo>
                      <a:lnTo>
                        <a:pt x="1485" y="757"/>
                      </a:lnTo>
                      <a:lnTo>
                        <a:pt x="1516" y="770"/>
                      </a:lnTo>
                      <a:lnTo>
                        <a:pt x="1547" y="783"/>
                      </a:lnTo>
                      <a:lnTo>
                        <a:pt x="1578" y="794"/>
                      </a:lnTo>
                      <a:lnTo>
                        <a:pt x="1611" y="804"/>
                      </a:lnTo>
                      <a:lnTo>
                        <a:pt x="1644" y="812"/>
                      </a:lnTo>
                      <a:lnTo>
                        <a:pt x="1677" y="820"/>
                      </a:lnTo>
                      <a:lnTo>
                        <a:pt x="1711" y="826"/>
                      </a:lnTo>
                      <a:lnTo>
                        <a:pt x="1746" y="831"/>
                      </a:lnTo>
                      <a:lnTo>
                        <a:pt x="1780" y="835"/>
                      </a:lnTo>
                      <a:lnTo>
                        <a:pt x="1815" y="837"/>
                      </a:lnTo>
                      <a:lnTo>
                        <a:pt x="1850" y="838"/>
                      </a:lnTo>
                      <a:lnTo>
                        <a:pt x="1884" y="838"/>
                      </a:lnTo>
                      <a:lnTo>
                        <a:pt x="1919" y="836"/>
                      </a:lnTo>
                      <a:lnTo>
                        <a:pt x="1953" y="834"/>
                      </a:lnTo>
                      <a:lnTo>
                        <a:pt x="1987" y="829"/>
                      </a:lnTo>
                      <a:lnTo>
                        <a:pt x="2021" y="824"/>
                      </a:lnTo>
                      <a:lnTo>
                        <a:pt x="2054" y="817"/>
                      </a:lnTo>
                      <a:lnTo>
                        <a:pt x="2086" y="809"/>
                      </a:lnTo>
                      <a:lnTo>
                        <a:pt x="2118" y="800"/>
                      </a:lnTo>
                      <a:lnTo>
                        <a:pt x="2149" y="789"/>
                      </a:lnTo>
                      <a:lnTo>
                        <a:pt x="2180" y="777"/>
                      </a:lnTo>
                      <a:lnTo>
                        <a:pt x="2209" y="763"/>
                      </a:lnTo>
                      <a:lnTo>
                        <a:pt x="2238" y="748"/>
                      </a:lnTo>
                      <a:lnTo>
                        <a:pt x="2265" y="732"/>
                      </a:lnTo>
                      <a:lnTo>
                        <a:pt x="2291" y="714"/>
                      </a:lnTo>
                      <a:lnTo>
                        <a:pt x="2306" y="704"/>
                      </a:lnTo>
                      <a:lnTo>
                        <a:pt x="2321" y="693"/>
                      </a:lnTo>
                      <a:lnTo>
                        <a:pt x="2336" y="681"/>
                      </a:lnTo>
                      <a:lnTo>
                        <a:pt x="2352" y="669"/>
                      </a:lnTo>
                      <a:lnTo>
                        <a:pt x="2368" y="657"/>
                      </a:lnTo>
                      <a:lnTo>
                        <a:pt x="2384" y="644"/>
                      </a:lnTo>
                      <a:lnTo>
                        <a:pt x="2401" y="631"/>
                      </a:lnTo>
                      <a:lnTo>
                        <a:pt x="2417" y="618"/>
                      </a:lnTo>
                      <a:lnTo>
                        <a:pt x="2490" y="563"/>
                      </a:lnTo>
                      <a:lnTo>
                        <a:pt x="2568" y="504"/>
                      </a:lnTo>
                      <a:lnTo>
                        <a:pt x="2609" y="475"/>
                      </a:lnTo>
                      <a:lnTo>
                        <a:pt x="2651" y="447"/>
                      </a:lnTo>
                      <a:lnTo>
                        <a:pt x="2693" y="418"/>
                      </a:lnTo>
                      <a:lnTo>
                        <a:pt x="2735" y="392"/>
                      </a:lnTo>
                      <a:lnTo>
                        <a:pt x="2777" y="369"/>
                      </a:lnTo>
                      <a:lnTo>
                        <a:pt x="2818" y="347"/>
                      </a:lnTo>
                      <a:lnTo>
                        <a:pt x="2839" y="338"/>
                      </a:lnTo>
                      <a:lnTo>
                        <a:pt x="2859" y="329"/>
                      </a:lnTo>
                      <a:lnTo>
                        <a:pt x="2879" y="321"/>
                      </a:lnTo>
                      <a:lnTo>
                        <a:pt x="2899" y="315"/>
                      </a:lnTo>
                      <a:lnTo>
                        <a:pt x="2919" y="309"/>
                      </a:lnTo>
                      <a:lnTo>
                        <a:pt x="2938" y="304"/>
                      </a:lnTo>
                      <a:lnTo>
                        <a:pt x="2957" y="300"/>
                      </a:lnTo>
                      <a:lnTo>
                        <a:pt x="2975" y="298"/>
                      </a:lnTo>
                      <a:lnTo>
                        <a:pt x="2993" y="296"/>
                      </a:lnTo>
                      <a:lnTo>
                        <a:pt x="3011" y="296"/>
                      </a:lnTo>
                      <a:lnTo>
                        <a:pt x="3028" y="298"/>
                      </a:lnTo>
                      <a:lnTo>
                        <a:pt x="3044" y="300"/>
                      </a:lnTo>
                      <a:lnTo>
                        <a:pt x="3063" y="305"/>
                      </a:lnTo>
                      <a:lnTo>
                        <a:pt x="3081" y="310"/>
                      </a:lnTo>
                      <a:lnTo>
                        <a:pt x="3099" y="316"/>
                      </a:lnTo>
                      <a:lnTo>
                        <a:pt x="3117" y="323"/>
                      </a:lnTo>
                      <a:lnTo>
                        <a:pt x="3135" y="331"/>
                      </a:lnTo>
                      <a:lnTo>
                        <a:pt x="3152" y="339"/>
                      </a:lnTo>
                      <a:lnTo>
                        <a:pt x="3168" y="348"/>
                      </a:lnTo>
                      <a:lnTo>
                        <a:pt x="3185" y="357"/>
                      </a:lnTo>
                      <a:lnTo>
                        <a:pt x="3201" y="368"/>
                      </a:lnTo>
                      <a:lnTo>
                        <a:pt x="3217" y="378"/>
                      </a:lnTo>
                      <a:lnTo>
                        <a:pt x="3232" y="390"/>
                      </a:lnTo>
                      <a:lnTo>
                        <a:pt x="3248" y="401"/>
                      </a:lnTo>
                      <a:lnTo>
                        <a:pt x="3278" y="427"/>
                      </a:lnTo>
                      <a:lnTo>
                        <a:pt x="3306" y="454"/>
                      </a:lnTo>
                      <a:lnTo>
                        <a:pt x="3334" y="482"/>
                      </a:lnTo>
                      <a:lnTo>
                        <a:pt x="3361" y="510"/>
                      </a:lnTo>
                      <a:lnTo>
                        <a:pt x="3386" y="540"/>
                      </a:lnTo>
                      <a:lnTo>
                        <a:pt x="3411" y="570"/>
                      </a:lnTo>
                      <a:lnTo>
                        <a:pt x="3460" y="631"/>
                      </a:lnTo>
                      <a:lnTo>
                        <a:pt x="3504" y="690"/>
                      </a:lnTo>
                      <a:lnTo>
                        <a:pt x="3551" y="752"/>
                      </a:lnTo>
                      <a:lnTo>
                        <a:pt x="3569" y="775"/>
                      </a:lnTo>
                      <a:lnTo>
                        <a:pt x="3589" y="797"/>
                      </a:lnTo>
                      <a:lnTo>
                        <a:pt x="3608" y="817"/>
                      </a:lnTo>
                      <a:lnTo>
                        <a:pt x="3628" y="836"/>
                      </a:lnTo>
                      <a:lnTo>
                        <a:pt x="3648" y="854"/>
                      </a:lnTo>
                      <a:lnTo>
                        <a:pt x="3669" y="870"/>
                      </a:lnTo>
                      <a:lnTo>
                        <a:pt x="3690" y="885"/>
                      </a:lnTo>
                      <a:lnTo>
                        <a:pt x="3711" y="899"/>
                      </a:lnTo>
                      <a:lnTo>
                        <a:pt x="3733" y="912"/>
                      </a:lnTo>
                      <a:lnTo>
                        <a:pt x="3754" y="923"/>
                      </a:lnTo>
                      <a:lnTo>
                        <a:pt x="3776" y="934"/>
                      </a:lnTo>
                      <a:lnTo>
                        <a:pt x="3798" y="944"/>
                      </a:lnTo>
                      <a:lnTo>
                        <a:pt x="3821" y="952"/>
                      </a:lnTo>
                      <a:lnTo>
                        <a:pt x="3843" y="960"/>
                      </a:lnTo>
                      <a:lnTo>
                        <a:pt x="3866" y="966"/>
                      </a:lnTo>
                      <a:lnTo>
                        <a:pt x="3889" y="972"/>
                      </a:lnTo>
                      <a:lnTo>
                        <a:pt x="3911" y="977"/>
                      </a:lnTo>
                      <a:lnTo>
                        <a:pt x="3934" y="981"/>
                      </a:lnTo>
                      <a:lnTo>
                        <a:pt x="3957" y="985"/>
                      </a:lnTo>
                      <a:lnTo>
                        <a:pt x="3980" y="987"/>
                      </a:lnTo>
                      <a:lnTo>
                        <a:pt x="4002" y="989"/>
                      </a:lnTo>
                      <a:lnTo>
                        <a:pt x="4025" y="991"/>
                      </a:lnTo>
                      <a:lnTo>
                        <a:pt x="4048" y="992"/>
                      </a:lnTo>
                      <a:lnTo>
                        <a:pt x="4070" y="992"/>
                      </a:lnTo>
                      <a:lnTo>
                        <a:pt x="4115" y="991"/>
                      </a:lnTo>
                      <a:lnTo>
                        <a:pt x="4159" y="989"/>
                      </a:lnTo>
                      <a:lnTo>
                        <a:pt x="4202" y="985"/>
                      </a:lnTo>
                      <a:lnTo>
                        <a:pt x="4243" y="980"/>
                      </a:lnTo>
                      <a:lnTo>
                        <a:pt x="4267" y="977"/>
                      </a:lnTo>
                      <a:lnTo>
                        <a:pt x="4291" y="973"/>
                      </a:lnTo>
                      <a:lnTo>
                        <a:pt x="4317" y="968"/>
                      </a:lnTo>
                      <a:lnTo>
                        <a:pt x="4344" y="963"/>
                      </a:lnTo>
                      <a:lnTo>
                        <a:pt x="4372" y="958"/>
                      </a:lnTo>
                      <a:lnTo>
                        <a:pt x="4401" y="952"/>
                      </a:lnTo>
                      <a:lnTo>
                        <a:pt x="4432" y="946"/>
                      </a:lnTo>
                      <a:lnTo>
                        <a:pt x="4463" y="939"/>
                      </a:lnTo>
                      <a:lnTo>
                        <a:pt x="4566" y="917"/>
                      </a:lnTo>
                      <a:lnTo>
                        <a:pt x="4677" y="896"/>
                      </a:lnTo>
                      <a:lnTo>
                        <a:pt x="4734" y="887"/>
                      </a:lnTo>
                      <a:lnTo>
                        <a:pt x="4791" y="879"/>
                      </a:lnTo>
                      <a:lnTo>
                        <a:pt x="4849" y="872"/>
                      </a:lnTo>
                      <a:lnTo>
                        <a:pt x="4906" y="868"/>
                      </a:lnTo>
                      <a:lnTo>
                        <a:pt x="4934" y="866"/>
                      </a:lnTo>
                      <a:lnTo>
                        <a:pt x="4962" y="865"/>
                      </a:lnTo>
                      <a:lnTo>
                        <a:pt x="4989" y="865"/>
                      </a:lnTo>
                      <a:lnTo>
                        <a:pt x="5016" y="866"/>
                      </a:lnTo>
                      <a:lnTo>
                        <a:pt x="5042" y="867"/>
                      </a:lnTo>
                      <a:lnTo>
                        <a:pt x="5067" y="870"/>
                      </a:lnTo>
                      <a:lnTo>
                        <a:pt x="5092" y="873"/>
                      </a:lnTo>
                      <a:lnTo>
                        <a:pt x="5116" y="877"/>
                      </a:lnTo>
                      <a:lnTo>
                        <a:pt x="5139" y="882"/>
                      </a:lnTo>
                      <a:lnTo>
                        <a:pt x="5162" y="888"/>
                      </a:lnTo>
                      <a:lnTo>
                        <a:pt x="5183" y="895"/>
                      </a:lnTo>
                      <a:lnTo>
                        <a:pt x="5204" y="903"/>
                      </a:lnTo>
                      <a:lnTo>
                        <a:pt x="5223" y="913"/>
                      </a:lnTo>
                      <a:lnTo>
                        <a:pt x="5241" y="923"/>
                      </a:lnTo>
                      <a:lnTo>
                        <a:pt x="5258" y="935"/>
                      </a:lnTo>
                      <a:lnTo>
                        <a:pt x="5273" y="948"/>
                      </a:lnTo>
                      <a:lnTo>
                        <a:pt x="5293" y="968"/>
                      </a:lnTo>
                      <a:lnTo>
                        <a:pt x="5313" y="988"/>
                      </a:lnTo>
                      <a:lnTo>
                        <a:pt x="5332" y="1008"/>
                      </a:lnTo>
                      <a:lnTo>
                        <a:pt x="5351" y="1029"/>
                      </a:lnTo>
                      <a:lnTo>
                        <a:pt x="5368" y="1051"/>
                      </a:lnTo>
                      <a:lnTo>
                        <a:pt x="5386" y="1073"/>
                      </a:lnTo>
                      <a:lnTo>
                        <a:pt x="5402" y="1096"/>
                      </a:lnTo>
                      <a:lnTo>
                        <a:pt x="5418" y="1119"/>
                      </a:lnTo>
                      <a:lnTo>
                        <a:pt x="5434" y="1143"/>
                      </a:lnTo>
                      <a:lnTo>
                        <a:pt x="5449" y="1168"/>
                      </a:lnTo>
                      <a:lnTo>
                        <a:pt x="5463" y="1193"/>
                      </a:lnTo>
                      <a:lnTo>
                        <a:pt x="5477" y="1219"/>
                      </a:lnTo>
                      <a:lnTo>
                        <a:pt x="5490" y="1245"/>
                      </a:lnTo>
                      <a:lnTo>
                        <a:pt x="5502" y="1272"/>
                      </a:lnTo>
                      <a:lnTo>
                        <a:pt x="5514" y="1299"/>
                      </a:lnTo>
                      <a:lnTo>
                        <a:pt x="5525" y="1327"/>
                      </a:lnTo>
                      <a:lnTo>
                        <a:pt x="5536" y="1356"/>
                      </a:lnTo>
                      <a:lnTo>
                        <a:pt x="5545" y="1385"/>
                      </a:lnTo>
                      <a:lnTo>
                        <a:pt x="5555" y="1415"/>
                      </a:lnTo>
                      <a:lnTo>
                        <a:pt x="5563" y="1446"/>
                      </a:lnTo>
                      <a:lnTo>
                        <a:pt x="5572" y="1477"/>
                      </a:lnTo>
                      <a:lnTo>
                        <a:pt x="5579" y="1508"/>
                      </a:lnTo>
                      <a:lnTo>
                        <a:pt x="5586" y="1541"/>
                      </a:lnTo>
                      <a:lnTo>
                        <a:pt x="5592" y="1574"/>
                      </a:lnTo>
                      <a:lnTo>
                        <a:pt x="5598" y="1607"/>
                      </a:lnTo>
                      <a:lnTo>
                        <a:pt x="5603" y="1641"/>
                      </a:lnTo>
                      <a:lnTo>
                        <a:pt x="5608" y="1676"/>
                      </a:lnTo>
                      <a:lnTo>
                        <a:pt x="5612" y="1712"/>
                      </a:lnTo>
                      <a:lnTo>
                        <a:pt x="5615" y="1748"/>
                      </a:lnTo>
                      <a:lnTo>
                        <a:pt x="5618" y="1784"/>
                      </a:lnTo>
                      <a:lnTo>
                        <a:pt x="5620" y="1822"/>
                      </a:lnTo>
                      <a:lnTo>
                        <a:pt x="5622" y="1860"/>
                      </a:lnTo>
                      <a:lnTo>
                        <a:pt x="5623" y="1905"/>
                      </a:lnTo>
                      <a:lnTo>
                        <a:pt x="5622" y="1965"/>
                      </a:lnTo>
                      <a:lnTo>
                        <a:pt x="5620" y="2042"/>
                      </a:lnTo>
                      <a:lnTo>
                        <a:pt x="5616" y="2130"/>
                      </a:lnTo>
                      <a:lnTo>
                        <a:pt x="5606" y="2343"/>
                      </a:lnTo>
                      <a:lnTo>
                        <a:pt x="5592" y="2596"/>
                      </a:lnTo>
                      <a:lnTo>
                        <a:pt x="5574" y="2881"/>
                      </a:lnTo>
                      <a:lnTo>
                        <a:pt x="5554" y="3188"/>
                      </a:lnTo>
                      <a:lnTo>
                        <a:pt x="5533" y="3509"/>
                      </a:lnTo>
                      <a:lnTo>
                        <a:pt x="5510" y="3835"/>
                      </a:lnTo>
                      <a:lnTo>
                        <a:pt x="5465" y="4464"/>
                      </a:lnTo>
                      <a:lnTo>
                        <a:pt x="5425" y="5005"/>
                      </a:lnTo>
                      <a:lnTo>
                        <a:pt x="5396" y="5388"/>
                      </a:lnTo>
                      <a:lnTo>
                        <a:pt x="5385" y="5539"/>
                      </a:lnTo>
                      <a:lnTo>
                        <a:pt x="5384" y="5554"/>
                      </a:lnTo>
                      <a:lnTo>
                        <a:pt x="5386" y="5569"/>
                      </a:lnTo>
                      <a:lnTo>
                        <a:pt x="5388" y="5583"/>
                      </a:lnTo>
                      <a:lnTo>
                        <a:pt x="5392" y="5597"/>
                      </a:lnTo>
                      <a:lnTo>
                        <a:pt x="5397" y="5611"/>
                      </a:lnTo>
                      <a:lnTo>
                        <a:pt x="5404" y="5623"/>
                      </a:lnTo>
                      <a:lnTo>
                        <a:pt x="5411" y="5635"/>
                      </a:lnTo>
                      <a:lnTo>
                        <a:pt x="5420" y="5647"/>
                      </a:lnTo>
                      <a:lnTo>
                        <a:pt x="5430" y="5657"/>
                      </a:lnTo>
                      <a:lnTo>
                        <a:pt x="5442" y="5666"/>
                      </a:lnTo>
                      <a:lnTo>
                        <a:pt x="5453" y="5675"/>
                      </a:lnTo>
                      <a:lnTo>
                        <a:pt x="5466" y="5682"/>
                      </a:lnTo>
                      <a:lnTo>
                        <a:pt x="5479" y="5688"/>
                      </a:lnTo>
                      <a:lnTo>
                        <a:pt x="5493" y="5693"/>
                      </a:lnTo>
                      <a:lnTo>
                        <a:pt x="5507" y="5696"/>
                      </a:lnTo>
                      <a:lnTo>
                        <a:pt x="5522" y="5698"/>
                      </a:lnTo>
                      <a:lnTo>
                        <a:pt x="5537" y="5698"/>
                      </a:lnTo>
                      <a:lnTo>
                        <a:pt x="5552" y="5697"/>
                      </a:lnTo>
                      <a:lnTo>
                        <a:pt x="5567" y="5695"/>
                      </a:lnTo>
                      <a:lnTo>
                        <a:pt x="5581" y="5691"/>
                      </a:lnTo>
                      <a:lnTo>
                        <a:pt x="5594" y="5685"/>
                      </a:lnTo>
                      <a:lnTo>
                        <a:pt x="5607" y="5679"/>
                      </a:lnTo>
                      <a:lnTo>
                        <a:pt x="5619" y="5671"/>
                      </a:lnTo>
                      <a:lnTo>
                        <a:pt x="5630" y="5662"/>
                      </a:lnTo>
                      <a:lnTo>
                        <a:pt x="5640" y="5653"/>
                      </a:lnTo>
                      <a:lnTo>
                        <a:pt x="5650" y="5642"/>
                      </a:lnTo>
                      <a:lnTo>
                        <a:pt x="5658" y="5630"/>
                      </a:lnTo>
                      <a:lnTo>
                        <a:pt x="5665" y="5618"/>
                      </a:lnTo>
                      <a:lnTo>
                        <a:pt x="5671" y="5605"/>
                      </a:lnTo>
                      <a:lnTo>
                        <a:pt x="5676" y="5591"/>
                      </a:lnTo>
                      <a:lnTo>
                        <a:pt x="5679" y="5576"/>
                      </a:lnTo>
                      <a:lnTo>
                        <a:pt x="5681" y="5561"/>
                      </a:lnTo>
                      <a:lnTo>
                        <a:pt x="5695" y="5380"/>
                      </a:lnTo>
                      <a:lnTo>
                        <a:pt x="5725" y="4982"/>
                      </a:lnTo>
                      <a:lnTo>
                        <a:pt x="5765" y="4436"/>
                      </a:lnTo>
                      <a:lnTo>
                        <a:pt x="5809" y="3809"/>
                      </a:lnTo>
                      <a:lnTo>
                        <a:pt x="5831" y="3486"/>
                      </a:lnTo>
                      <a:lnTo>
                        <a:pt x="5853" y="3168"/>
                      </a:lnTo>
                      <a:lnTo>
                        <a:pt x="5872" y="2865"/>
                      </a:lnTo>
                      <a:lnTo>
                        <a:pt x="5889" y="2584"/>
                      </a:lnTo>
                      <a:lnTo>
                        <a:pt x="5903" y="2333"/>
                      </a:lnTo>
                      <a:lnTo>
                        <a:pt x="5913" y="2122"/>
                      </a:lnTo>
                      <a:lnTo>
                        <a:pt x="5916" y="2033"/>
                      </a:lnTo>
                      <a:lnTo>
                        <a:pt x="5918" y="1957"/>
                      </a:lnTo>
                      <a:lnTo>
                        <a:pt x="5919" y="1895"/>
                      </a:lnTo>
                      <a:lnTo>
                        <a:pt x="5918" y="1849"/>
                      </a:lnTo>
                      <a:lnTo>
                        <a:pt x="5916" y="1803"/>
                      </a:lnTo>
                      <a:lnTo>
                        <a:pt x="5914" y="1758"/>
                      </a:lnTo>
                      <a:lnTo>
                        <a:pt x="5910" y="1714"/>
                      </a:lnTo>
                      <a:lnTo>
                        <a:pt x="5906" y="1671"/>
                      </a:lnTo>
                      <a:lnTo>
                        <a:pt x="5901" y="1628"/>
                      </a:lnTo>
                      <a:lnTo>
                        <a:pt x="5895" y="1586"/>
                      </a:lnTo>
                      <a:lnTo>
                        <a:pt x="5888" y="1545"/>
                      </a:lnTo>
                      <a:lnTo>
                        <a:pt x="5881" y="1504"/>
                      </a:lnTo>
                      <a:lnTo>
                        <a:pt x="5873" y="1464"/>
                      </a:lnTo>
                      <a:lnTo>
                        <a:pt x="5864" y="1425"/>
                      </a:lnTo>
                      <a:lnTo>
                        <a:pt x="5855" y="1386"/>
                      </a:lnTo>
                      <a:lnTo>
                        <a:pt x="5845" y="1348"/>
                      </a:lnTo>
                      <a:lnTo>
                        <a:pt x="5833" y="1311"/>
                      </a:lnTo>
                      <a:lnTo>
                        <a:pt x="5822" y="1275"/>
                      </a:lnTo>
                      <a:lnTo>
                        <a:pt x="5809" y="1239"/>
                      </a:lnTo>
                      <a:lnTo>
                        <a:pt x="5796" y="1204"/>
                      </a:lnTo>
                      <a:lnTo>
                        <a:pt x="5781" y="1169"/>
                      </a:lnTo>
                      <a:lnTo>
                        <a:pt x="5767" y="1136"/>
                      </a:lnTo>
                      <a:lnTo>
                        <a:pt x="5751" y="1103"/>
                      </a:lnTo>
                      <a:lnTo>
                        <a:pt x="5734" y="1070"/>
                      </a:lnTo>
                      <a:lnTo>
                        <a:pt x="5717" y="1038"/>
                      </a:lnTo>
                      <a:lnTo>
                        <a:pt x="5699" y="1007"/>
                      </a:lnTo>
                      <a:lnTo>
                        <a:pt x="5680" y="977"/>
                      </a:lnTo>
                      <a:lnTo>
                        <a:pt x="5661" y="947"/>
                      </a:lnTo>
                      <a:lnTo>
                        <a:pt x="5641" y="918"/>
                      </a:lnTo>
                      <a:lnTo>
                        <a:pt x="5619" y="889"/>
                      </a:lnTo>
                      <a:lnTo>
                        <a:pt x="5598" y="861"/>
                      </a:lnTo>
                      <a:lnTo>
                        <a:pt x="5575" y="834"/>
                      </a:lnTo>
                      <a:lnTo>
                        <a:pt x="5551" y="807"/>
                      </a:lnTo>
                      <a:lnTo>
                        <a:pt x="5527" y="781"/>
                      </a:lnTo>
                      <a:lnTo>
                        <a:pt x="5502" y="756"/>
                      </a:lnTo>
                      <a:lnTo>
                        <a:pt x="5476" y="731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956" name="Freeform 404">
                  <a:extLst>
                    <a:ext uri="{FF2B5EF4-FFF2-40B4-BE49-F238E27FC236}">
                      <a16:creationId xmlns:a16="http://schemas.microsoft.com/office/drawing/2014/main" id="{2D59FBD2-414D-830E-5DD5-003A327A56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3" y="1954"/>
                  <a:ext cx="93" cy="41"/>
                </a:xfrm>
                <a:custGeom>
                  <a:avLst/>
                  <a:gdLst>
                    <a:gd name="T0" fmla="*/ 325 w 1496"/>
                    <a:gd name="T1" fmla="*/ 494 h 657"/>
                    <a:gd name="T2" fmla="*/ 422 w 1496"/>
                    <a:gd name="T3" fmla="*/ 413 h 657"/>
                    <a:gd name="T4" fmla="*/ 507 w 1496"/>
                    <a:gd name="T5" fmla="*/ 356 h 657"/>
                    <a:gd name="T6" fmla="*/ 585 w 1496"/>
                    <a:gd name="T7" fmla="*/ 320 h 657"/>
                    <a:gd name="T8" fmla="*/ 663 w 1496"/>
                    <a:gd name="T9" fmla="*/ 301 h 657"/>
                    <a:gd name="T10" fmla="*/ 733 w 1496"/>
                    <a:gd name="T11" fmla="*/ 296 h 657"/>
                    <a:gd name="T12" fmla="*/ 781 w 1496"/>
                    <a:gd name="T13" fmla="*/ 301 h 657"/>
                    <a:gd name="T14" fmla="*/ 831 w 1496"/>
                    <a:gd name="T15" fmla="*/ 311 h 657"/>
                    <a:gd name="T16" fmla="*/ 917 w 1496"/>
                    <a:gd name="T17" fmla="*/ 343 h 657"/>
                    <a:gd name="T18" fmla="*/ 1020 w 1496"/>
                    <a:gd name="T19" fmla="*/ 400 h 657"/>
                    <a:gd name="T20" fmla="*/ 1117 w 1496"/>
                    <a:gd name="T21" fmla="*/ 474 h 657"/>
                    <a:gd name="T22" fmla="*/ 1202 w 1496"/>
                    <a:gd name="T23" fmla="*/ 563 h 657"/>
                    <a:gd name="T24" fmla="*/ 1247 w 1496"/>
                    <a:gd name="T25" fmla="*/ 617 h 657"/>
                    <a:gd name="T26" fmla="*/ 1283 w 1496"/>
                    <a:gd name="T27" fmla="*/ 642 h 657"/>
                    <a:gd name="T28" fmla="*/ 1323 w 1496"/>
                    <a:gd name="T29" fmla="*/ 655 h 657"/>
                    <a:gd name="T30" fmla="*/ 1366 w 1496"/>
                    <a:gd name="T31" fmla="*/ 655 h 657"/>
                    <a:gd name="T32" fmla="*/ 1408 w 1496"/>
                    <a:gd name="T33" fmla="*/ 644 h 657"/>
                    <a:gd name="T34" fmla="*/ 1447 w 1496"/>
                    <a:gd name="T35" fmla="*/ 619 h 657"/>
                    <a:gd name="T36" fmla="*/ 1475 w 1496"/>
                    <a:gd name="T37" fmla="*/ 586 h 657"/>
                    <a:gd name="T38" fmla="*/ 1491 w 1496"/>
                    <a:gd name="T39" fmla="*/ 546 h 657"/>
                    <a:gd name="T40" fmla="*/ 1496 w 1496"/>
                    <a:gd name="T41" fmla="*/ 504 h 657"/>
                    <a:gd name="T42" fmla="*/ 1489 w 1496"/>
                    <a:gd name="T43" fmla="*/ 462 h 657"/>
                    <a:gd name="T44" fmla="*/ 1468 w 1496"/>
                    <a:gd name="T45" fmla="*/ 422 h 657"/>
                    <a:gd name="T46" fmla="*/ 1413 w 1496"/>
                    <a:gd name="T47" fmla="*/ 352 h 657"/>
                    <a:gd name="T48" fmla="*/ 1351 w 1496"/>
                    <a:gd name="T49" fmla="*/ 287 h 657"/>
                    <a:gd name="T50" fmla="*/ 1285 w 1496"/>
                    <a:gd name="T51" fmla="*/ 227 h 657"/>
                    <a:gd name="T52" fmla="*/ 1215 w 1496"/>
                    <a:gd name="T53" fmla="*/ 173 h 657"/>
                    <a:gd name="T54" fmla="*/ 1141 w 1496"/>
                    <a:gd name="T55" fmla="*/ 125 h 657"/>
                    <a:gd name="T56" fmla="*/ 1065 w 1496"/>
                    <a:gd name="T57" fmla="*/ 85 h 657"/>
                    <a:gd name="T58" fmla="*/ 988 w 1496"/>
                    <a:gd name="T59" fmla="*/ 51 h 657"/>
                    <a:gd name="T60" fmla="*/ 910 w 1496"/>
                    <a:gd name="T61" fmla="*/ 26 h 657"/>
                    <a:gd name="T62" fmla="*/ 833 w 1496"/>
                    <a:gd name="T63" fmla="*/ 9 h 657"/>
                    <a:gd name="T64" fmla="*/ 757 w 1496"/>
                    <a:gd name="T65" fmla="*/ 1 h 657"/>
                    <a:gd name="T66" fmla="*/ 683 w 1496"/>
                    <a:gd name="T67" fmla="*/ 1 h 657"/>
                    <a:gd name="T68" fmla="*/ 614 w 1496"/>
                    <a:gd name="T69" fmla="*/ 9 h 657"/>
                    <a:gd name="T70" fmla="*/ 548 w 1496"/>
                    <a:gd name="T71" fmla="*/ 22 h 657"/>
                    <a:gd name="T72" fmla="*/ 486 w 1496"/>
                    <a:gd name="T73" fmla="*/ 40 h 657"/>
                    <a:gd name="T74" fmla="*/ 426 w 1496"/>
                    <a:gd name="T75" fmla="*/ 64 h 657"/>
                    <a:gd name="T76" fmla="*/ 366 w 1496"/>
                    <a:gd name="T77" fmla="*/ 94 h 657"/>
                    <a:gd name="T78" fmla="*/ 250 w 1496"/>
                    <a:gd name="T79" fmla="*/ 170 h 657"/>
                    <a:gd name="T80" fmla="*/ 131 w 1496"/>
                    <a:gd name="T81" fmla="*/ 270 h 657"/>
                    <a:gd name="T82" fmla="*/ 35 w 1496"/>
                    <a:gd name="T83" fmla="*/ 359 h 657"/>
                    <a:gd name="T84" fmla="*/ 12 w 1496"/>
                    <a:gd name="T85" fmla="*/ 397 h 657"/>
                    <a:gd name="T86" fmla="*/ 1 w 1496"/>
                    <a:gd name="T87" fmla="*/ 438 h 657"/>
                    <a:gd name="T88" fmla="*/ 2 w 1496"/>
                    <a:gd name="T89" fmla="*/ 480 h 657"/>
                    <a:gd name="T90" fmla="*/ 15 w 1496"/>
                    <a:gd name="T91" fmla="*/ 521 h 657"/>
                    <a:gd name="T92" fmla="*/ 41 w 1496"/>
                    <a:gd name="T93" fmla="*/ 558 h 657"/>
                    <a:gd name="T94" fmla="*/ 76 w 1496"/>
                    <a:gd name="T95" fmla="*/ 585 h 657"/>
                    <a:gd name="T96" fmla="*/ 116 w 1496"/>
                    <a:gd name="T97" fmla="*/ 600 h 657"/>
                    <a:gd name="T98" fmla="*/ 159 w 1496"/>
                    <a:gd name="T99" fmla="*/ 603 h 657"/>
                    <a:gd name="T100" fmla="*/ 201 w 1496"/>
                    <a:gd name="T101" fmla="*/ 594 h 657"/>
                    <a:gd name="T102" fmla="*/ 239 w 1496"/>
                    <a:gd name="T103" fmla="*/ 573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96" h="657">
                      <a:moveTo>
                        <a:pt x="250" y="563"/>
                      </a:moveTo>
                      <a:lnTo>
                        <a:pt x="289" y="527"/>
                      </a:lnTo>
                      <a:lnTo>
                        <a:pt x="325" y="494"/>
                      </a:lnTo>
                      <a:lnTo>
                        <a:pt x="359" y="464"/>
                      </a:lnTo>
                      <a:lnTo>
                        <a:pt x="391" y="437"/>
                      </a:lnTo>
                      <a:lnTo>
                        <a:pt x="422" y="413"/>
                      </a:lnTo>
                      <a:lnTo>
                        <a:pt x="452" y="392"/>
                      </a:lnTo>
                      <a:lnTo>
                        <a:pt x="480" y="373"/>
                      </a:lnTo>
                      <a:lnTo>
                        <a:pt x="507" y="356"/>
                      </a:lnTo>
                      <a:lnTo>
                        <a:pt x="533" y="342"/>
                      </a:lnTo>
                      <a:lnTo>
                        <a:pt x="559" y="330"/>
                      </a:lnTo>
                      <a:lnTo>
                        <a:pt x="585" y="320"/>
                      </a:lnTo>
                      <a:lnTo>
                        <a:pt x="611" y="312"/>
                      </a:lnTo>
                      <a:lnTo>
                        <a:pt x="637" y="306"/>
                      </a:lnTo>
                      <a:lnTo>
                        <a:pt x="663" y="301"/>
                      </a:lnTo>
                      <a:lnTo>
                        <a:pt x="690" y="298"/>
                      </a:lnTo>
                      <a:lnTo>
                        <a:pt x="718" y="296"/>
                      </a:lnTo>
                      <a:lnTo>
                        <a:pt x="733" y="296"/>
                      </a:lnTo>
                      <a:lnTo>
                        <a:pt x="748" y="297"/>
                      </a:lnTo>
                      <a:lnTo>
                        <a:pt x="764" y="298"/>
                      </a:lnTo>
                      <a:lnTo>
                        <a:pt x="781" y="301"/>
                      </a:lnTo>
                      <a:lnTo>
                        <a:pt x="797" y="303"/>
                      </a:lnTo>
                      <a:lnTo>
                        <a:pt x="814" y="307"/>
                      </a:lnTo>
                      <a:lnTo>
                        <a:pt x="831" y="311"/>
                      </a:lnTo>
                      <a:lnTo>
                        <a:pt x="848" y="316"/>
                      </a:lnTo>
                      <a:lnTo>
                        <a:pt x="882" y="328"/>
                      </a:lnTo>
                      <a:lnTo>
                        <a:pt x="917" y="343"/>
                      </a:lnTo>
                      <a:lnTo>
                        <a:pt x="951" y="360"/>
                      </a:lnTo>
                      <a:lnTo>
                        <a:pt x="986" y="379"/>
                      </a:lnTo>
                      <a:lnTo>
                        <a:pt x="1020" y="400"/>
                      </a:lnTo>
                      <a:lnTo>
                        <a:pt x="1053" y="423"/>
                      </a:lnTo>
                      <a:lnTo>
                        <a:pt x="1086" y="448"/>
                      </a:lnTo>
                      <a:lnTo>
                        <a:pt x="1117" y="474"/>
                      </a:lnTo>
                      <a:lnTo>
                        <a:pt x="1147" y="503"/>
                      </a:lnTo>
                      <a:lnTo>
                        <a:pt x="1176" y="532"/>
                      </a:lnTo>
                      <a:lnTo>
                        <a:pt x="1202" y="563"/>
                      </a:lnTo>
                      <a:lnTo>
                        <a:pt x="1227" y="595"/>
                      </a:lnTo>
                      <a:lnTo>
                        <a:pt x="1236" y="607"/>
                      </a:lnTo>
                      <a:lnTo>
                        <a:pt x="1247" y="617"/>
                      </a:lnTo>
                      <a:lnTo>
                        <a:pt x="1258" y="627"/>
                      </a:lnTo>
                      <a:lnTo>
                        <a:pt x="1270" y="635"/>
                      </a:lnTo>
                      <a:lnTo>
                        <a:pt x="1283" y="642"/>
                      </a:lnTo>
                      <a:lnTo>
                        <a:pt x="1296" y="647"/>
                      </a:lnTo>
                      <a:lnTo>
                        <a:pt x="1309" y="652"/>
                      </a:lnTo>
                      <a:lnTo>
                        <a:pt x="1323" y="655"/>
                      </a:lnTo>
                      <a:lnTo>
                        <a:pt x="1337" y="656"/>
                      </a:lnTo>
                      <a:lnTo>
                        <a:pt x="1352" y="657"/>
                      </a:lnTo>
                      <a:lnTo>
                        <a:pt x="1366" y="655"/>
                      </a:lnTo>
                      <a:lnTo>
                        <a:pt x="1380" y="653"/>
                      </a:lnTo>
                      <a:lnTo>
                        <a:pt x="1394" y="649"/>
                      </a:lnTo>
                      <a:lnTo>
                        <a:pt x="1408" y="644"/>
                      </a:lnTo>
                      <a:lnTo>
                        <a:pt x="1422" y="637"/>
                      </a:lnTo>
                      <a:lnTo>
                        <a:pt x="1435" y="629"/>
                      </a:lnTo>
                      <a:lnTo>
                        <a:pt x="1447" y="619"/>
                      </a:lnTo>
                      <a:lnTo>
                        <a:pt x="1457" y="609"/>
                      </a:lnTo>
                      <a:lnTo>
                        <a:pt x="1467" y="598"/>
                      </a:lnTo>
                      <a:lnTo>
                        <a:pt x="1475" y="586"/>
                      </a:lnTo>
                      <a:lnTo>
                        <a:pt x="1482" y="573"/>
                      </a:lnTo>
                      <a:lnTo>
                        <a:pt x="1487" y="560"/>
                      </a:lnTo>
                      <a:lnTo>
                        <a:pt x="1491" y="546"/>
                      </a:lnTo>
                      <a:lnTo>
                        <a:pt x="1494" y="532"/>
                      </a:lnTo>
                      <a:lnTo>
                        <a:pt x="1496" y="518"/>
                      </a:lnTo>
                      <a:lnTo>
                        <a:pt x="1496" y="504"/>
                      </a:lnTo>
                      <a:lnTo>
                        <a:pt x="1495" y="490"/>
                      </a:lnTo>
                      <a:lnTo>
                        <a:pt x="1493" y="475"/>
                      </a:lnTo>
                      <a:lnTo>
                        <a:pt x="1489" y="462"/>
                      </a:lnTo>
                      <a:lnTo>
                        <a:pt x="1483" y="448"/>
                      </a:lnTo>
                      <a:lnTo>
                        <a:pt x="1477" y="435"/>
                      </a:lnTo>
                      <a:lnTo>
                        <a:pt x="1468" y="422"/>
                      </a:lnTo>
                      <a:lnTo>
                        <a:pt x="1451" y="398"/>
                      </a:lnTo>
                      <a:lnTo>
                        <a:pt x="1432" y="375"/>
                      </a:lnTo>
                      <a:lnTo>
                        <a:pt x="1413" y="352"/>
                      </a:lnTo>
                      <a:lnTo>
                        <a:pt x="1392" y="329"/>
                      </a:lnTo>
                      <a:lnTo>
                        <a:pt x="1372" y="308"/>
                      </a:lnTo>
                      <a:lnTo>
                        <a:pt x="1351" y="287"/>
                      </a:lnTo>
                      <a:lnTo>
                        <a:pt x="1329" y="266"/>
                      </a:lnTo>
                      <a:lnTo>
                        <a:pt x="1307" y="246"/>
                      </a:lnTo>
                      <a:lnTo>
                        <a:pt x="1285" y="227"/>
                      </a:lnTo>
                      <a:lnTo>
                        <a:pt x="1262" y="208"/>
                      </a:lnTo>
                      <a:lnTo>
                        <a:pt x="1238" y="190"/>
                      </a:lnTo>
                      <a:lnTo>
                        <a:pt x="1215" y="173"/>
                      </a:lnTo>
                      <a:lnTo>
                        <a:pt x="1190" y="156"/>
                      </a:lnTo>
                      <a:lnTo>
                        <a:pt x="1166" y="140"/>
                      </a:lnTo>
                      <a:lnTo>
                        <a:pt x="1141" y="125"/>
                      </a:lnTo>
                      <a:lnTo>
                        <a:pt x="1116" y="111"/>
                      </a:lnTo>
                      <a:lnTo>
                        <a:pt x="1091" y="97"/>
                      </a:lnTo>
                      <a:lnTo>
                        <a:pt x="1065" y="85"/>
                      </a:lnTo>
                      <a:lnTo>
                        <a:pt x="1040" y="73"/>
                      </a:lnTo>
                      <a:lnTo>
                        <a:pt x="1014" y="62"/>
                      </a:lnTo>
                      <a:lnTo>
                        <a:pt x="988" y="51"/>
                      </a:lnTo>
                      <a:lnTo>
                        <a:pt x="962" y="42"/>
                      </a:lnTo>
                      <a:lnTo>
                        <a:pt x="936" y="34"/>
                      </a:lnTo>
                      <a:lnTo>
                        <a:pt x="910" y="26"/>
                      </a:lnTo>
                      <a:lnTo>
                        <a:pt x="885" y="19"/>
                      </a:lnTo>
                      <a:lnTo>
                        <a:pt x="859" y="14"/>
                      </a:lnTo>
                      <a:lnTo>
                        <a:pt x="833" y="9"/>
                      </a:lnTo>
                      <a:lnTo>
                        <a:pt x="807" y="5"/>
                      </a:lnTo>
                      <a:lnTo>
                        <a:pt x="782" y="2"/>
                      </a:lnTo>
                      <a:lnTo>
                        <a:pt x="757" y="1"/>
                      </a:lnTo>
                      <a:lnTo>
                        <a:pt x="732" y="0"/>
                      </a:lnTo>
                      <a:lnTo>
                        <a:pt x="707" y="0"/>
                      </a:lnTo>
                      <a:lnTo>
                        <a:pt x="683" y="1"/>
                      </a:lnTo>
                      <a:lnTo>
                        <a:pt x="659" y="3"/>
                      </a:lnTo>
                      <a:lnTo>
                        <a:pt x="636" y="6"/>
                      </a:lnTo>
                      <a:lnTo>
                        <a:pt x="614" y="9"/>
                      </a:lnTo>
                      <a:lnTo>
                        <a:pt x="591" y="12"/>
                      </a:lnTo>
                      <a:lnTo>
                        <a:pt x="570" y="17"/>
                      </a:lnTo>
                      <a:lnTo>
                        <a:pt x="548" y="22"/>
                      </a:lnTo>
                      <a:lnTo>
                        <a:pt x="527" y="27"/>
                      </a:lnTo>
                      <a:lnTo>
                        <a:pt x="506" y="33"/>
                      </a:lnTo>
                      <a:lnTo>
                        <a:pt x="486" y="40"/>
                      </a:lnTo>
                      <a:lnTo>
                        <a:pt x="466" y="47"/>
                      </a:lnTo>
                      <a:lnTo>
                        <a:pt x="446" y="56"/>
                      </a:lnTo>
                      <a:lnTo>
                        <a:pt x="426" y="64"/>
                      </a:lnTo>
                      <a:lnTo>
                        <a:pt x="405" y="73"/>
                      </a:lnTo>
                      <a:lnTo>
                        <a:pt x="386" y="83"/>
                      </a:lnTo>
                      <a:lnTo>
                        <a:pt x="366" y="94"/>
                      </a:lnTo>
                      <a:lnTo>
                        <a:pt x="328" y="117"/>
                      </a:lnTo>
                      <a:lnTo>
                        <a:pt x="289" y="142"/>
                      </a:lnTo>
                      <a:lnTo>
                        <a:pt x="250" y="170"/>
                      </a:lnTo>
                      <a:lnTo>
                        <a:pt x="211" y="201"/>
                      </a:lnTo>
                      <a:lnTo>
                        <a:pt x="171" y="234"/>
                      </a:lnTo>
                      <a:lnTo>
                        <a:pt x="131" y="270"/>
                      </a:lnTo>
                      <a:lnTo>
                        <a:pt x="89" y="308"/>
                      </a:lnTo>
                      <a:lnTo>
                        <a:pt x="46" y="348"/>
                      </a:lnTo>
                      <a:lnTo>
                        <a:pt x="35" y="359"/>
                      </a:lnTo>
                      <a:lnTo>
                        <a:pt x="26" y="371"/>
                      </a:lnTo>
                      <a:lnTo>
                        <a:pt x="19" y="384"/>
                      </a:lnTo>
                      <a:lnTo>
                        <a:pt x="12" y="397"/>
                      </a:lnTo>
                      <a:lnTo>
                        <a:pt x="7" y="410"/>
                      </a:lnTo>
                      <a:lnTo>
                        <a:pt x="3" y="424"/>
                      </a:lnTo>
                      <a:lnTo>
                        <a:pt x="1" y="438"/>
                      </a:lnTo>
                      <a:lnTo>
                        <a:pt x="0" y="452"/>
                      </a:lnTo>
                      <a:lnTo>
                        <a:pt x="0" y="466"/>
                      </a:lnTo>
                      <a:lnTo>
                        <a:pt x="2" y="480"/>
                      </a:lnTo>
                      <a:lnTo>
                        <a:pt x="5" y="494"/>
                      </a:lnTo>
                      <a:lnTo>
                        <a:pt x="10" y="508"/>
                      </a:lnTo>
                      <a:lnTo>
                        <a:pt x="15" y="521"/>
                      </a:lnTo>
                      <a:lnTo>
                        <a:pt x="23" y="534"/>
                      </a:lnTo>
                      <a:lnTo>
                        <a:pt x="31" y="546"/>
                      </a:lnTo>
                      <a:lnTo>
                        <a:pt x="41" y="558"/>
                      </a:lnTo>
                      <a:lnTo>
                        <a:pt x="52" y="568"/>
                      </a:lnTo>
                      <a:lnTo>
                        <a:pt x="64" y="577"/>
                      </a:lnTo>
                      <a:lnTo>
                        <a:pt x="76" y="585"/>
                      </a:lnTo>
                      <a:lnTo>
                        <a:pt x="89" y="591"/>
                      </a:lnTo>
                      <a:lnTo>
                        <a:pt x="103" y="597"/>
                      </a:lnTo>
                      <a:lnTo>
                        <a:pt x="116" y="600"/>
                      </a:lnTo>
                      <a:lnTo>
                        <a:pt x="130" y="603"/>
                      </a:lnTo>
                      <a:lnTo>
                        <a:pt x="145" y="604"/>
                      </a:lnTo>
                      <a:lnTo>
                        <a:pt x="159" y="603"/>
                      </a:lnTo>
                      <a:lnTo>
                        <a:pt x="173" y="602"/>
                      </a:lnTo>
                      <a:lnTo>
                        <a:pt x="187" y="599"/>
                      </a:lnTo>
                      <a:lnTo>
                        <a:pt x="201" y="594"/>
                      </a:lnTo>
                      <a:lnTo>
                        <a:pt x="214" y="588"/>
                      </a:lnTo>
                      <a:lnTo>
                        <a:pt x="227" y="581"/>
                      </a:lnTo>
                      <a:lnTo>
                        <a:pt x="239" y="573"/>
                      </a:lnTo>
                      <a:lnTo>
                        <a:pt x="250" y="563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957" name="Freeform 405">
                  <a:extLst>
                    <a:ext uri="{FF2B5EF4-FFF2-40B4-BE49-F238E27FC236}">
                      <a16:creationId xmlns:a16="http://schemas.microsoft.com/office/drawing/2014/main" id="{EBE977FE-22CE-7C6C-1487-5BD7E2576A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2" y="1999"/>
                  <a:ext cx="20" cy="59"/>
                </a:xfrm>
                <a:custGeom>
                  <a:avLst/>
                  <a:gdLst>
                    <a:gd name="T0" fmla="*/ 23 w 320"/>
                    <a:gd name="T1" fmla="*/ 800 h 943"/>
                    <a:gd name="T2" fmla="*/ 27 w 320"/>
                    <a:gd name="T3" fmla="*/ 829 h 943"/>
                    <a:gd name="T4" fmla="*/ 37 w 320"/>
                    <a:gd name="T5" fmla="*/ 857 h 943"/>
                    <a:gd name="T6" fmla="*/ 52 w 320"/>
                    <a:gd name="T7" fmla="*/ 882 h 943"/>
                    <a:gd name="T8" fmla="*/ 70 w 320"/>
                    <a:gd name="T9" fmla="*/ 903 h 943"/>
                    <a:gd name="T10" fmla="*/ 93 w 320"/>
                    <a:gd name="T11" fmla="*/ 920 h 943"/>
                    <a:gd name="T12" fmla="*/ 119 w 320"/>
                    <a:gd name="T13" fmla="*/ 933 h 943"/>
                    <a:gd name="T14" fmla="*/ 147 w 320"/>
                    <a:gd name="T15" fmla="*/ 941 h 943"/>
                    <a:gd name="T16" fmla="*/ 177 w 320"/>
                    <a:gd name="T17" fmla="*/ 943 h 943"/>
                    <a:gd name="T18" fmla="*/ 206 w 320"/>
                    <a:gd name="T19" fmla="*/ 939 h 943"/>
                    <a:gd name="T20" fmla="*/ 234 w 320"/>
                    <a:gd name="T21" fmla="*/ 929 h 943"/>
                    <a:gd name="T22" fmla="*/ 259 w 320"/>
                    <a:gd name="T23" fmla="*/ 914 h 943"/>
                    <a:gd name="T24" fmla="*/ 280 w 320"/>
                    <a:gd name="T25" fmla="*/ 895 h 943"/>
                    <a:gd name="T26" fmla="*/ 297 w 320"/>
                    <a:gd name="T27" fmla="*/ 873 h 943"/>
                    <a:gd name="T28" fmla="*/ 310 w 320"/>
                    <a:gd name="T29" fmla="*/ 847 h 943"/>
                    <a:gd name="T30" fmla="*/ 318 w 320"/>
                    <a:gd name="T31" fmla="*/ 819 h 943"/>
                    <a:gd name="T32" fmla="*/ 320 w 320"/>
                    <a:gd name="T33" fmla="*/ 789 h 943"/>
                    <a:gd name="T34" fmla="*/ 295 w 320"/>
                    <a:gd name="T35" fmla="*/ 128 h 943"/>
                    <a:gd name="T36" fmla="*/ 288 w 320"/>
                    <a:gd name="T37" fmla="*/ 99 h 943"/>
                    <a:gd name="T38" fmla="*/ 276 w 320"/>
                    <a:gd name="T39" fmla="*/ 73 h 943"/>
                    <a:gd name="T40" fmla="*/ 259 w 320"/>
                    <a:gd name="T41" fmla="*/ 50 h 943"/>
                    <a:gd name="T42" fmla="*/ 239 w 320"/>
                    <a:gd name="T43" fmla="*/ 31 h 943"/>
                    <a:gd name="T44" fmla="*/ 214 w 320"/>
                    <a:gd name="T45" fmla="*/ 16 h 943"/>
                    <a:gd name="T46" fmla="*/ 187 w 320"/>
                    <a:gd name="T47" fmla="*/ 5 h 943"/>
                    <a:gd name="T48" fmla="*/ 158 w 320"/>
                    <a:gd name="T49" fmla="*/ 0 h 943"/>
                    <a:gd name="T50" fmla="*/ 128 w 320"/>
                    <a:gd name="T51" fmla="*/ 2 h 943"/>
                    <a:gd name="T52" fmla="*/ 99 w 320"/>
                    <a:gd name="T53" fmla="*/ 9 h 943"/>
                    <a:gd name="T54" fmla="*/ 73 w 320"/>
                    <a:gd name="T55" fmla="*/ 21 h 943"/>
                    <a:gd name="T56" fmla="*/ 50 w 320"/>
                    <a:gd name="T57" fmla="*/ 37 h 943"/>
                    <a:gd name="T58" fmla="*/ 31 w 320"/>
                    <a:gd name="T59" fmla="*/ 58 h 943"/>
                    <a:gd name="T60" fmla="*/ 16 w 320"/>
                    <a:gd name="T61" fmla="*/ 82 h 943"/>
                    <a:gd name="T62" fmla="*/ 5 w 320"/>
                    <a:gd name="T63" fmla="*/ 109 h 943"/>
                    <a:gd name="T64" fmla="*/ 1 w 320"/>
                    <a:gd name="T65" fmla="*/ 138 h 9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0" h="943">
                      <a:moveTo>
                        <a:pt x="0" y="154"/>
                      </a:moveTo>
                      <a:lnTo>
                        <a:pt x="23" y="800"/>
                      </a:lnTo>
                      <a:lnTo>
                        <a:pt x="25" y="815"/>
                      </a:lnTo>
                      <a:lnTo>
                        <a:pt x="27" y="829"/>
                      </a:lnTo>
                      <a:lnTo>
                        <a:pt x="32" y="844"/>
                      </a:lnTo>
                      <a:lnTo>
                        <a:pt x="37" y="857"/>
                      </a:lnTo>
                      <a:lnTo>
                        <a:pt x="44" y="870"/>
                      </a:lnTo>
                      <a:lnTo>
                        <a:pt x="52" y="882"/>
                      </a:lnTo>
                      <a:lnTo>
                        <a:pt x="60" y="893"/>
                      </a:lnTo>
                      <a:lnTo>
                        <a:pt x="70" y="903"/>
                      </a:lnTo>
                      <a:lnTo>
                        <a:pt x="81" y="912"/>
                      </a:lnTo>
                      <a:lnTo>
                        <a:pt x="93" y="920"/>
                      </a:lnTo>
                      <a:lnTo>
                        <a:pt x="105" y="927"/>
                      </a:lnTo>
                      <a:lnTo>
                        <a:pt x="119" y="933"/>
                      </a:lnTo>
                      <a:lnTo>
                        <a:pt x="132" y="938"/>
                      </a:lnTo>
                      <a:lnTo>
                        <a:pt x="147" y="941"/>
                      </a:lnTo>
                      <a:lnTo>
                        <a:pt x="162" y="942"/>
                      </a:lnTo>
                      <a:lnTo>
                        <a:pt x="177" y="943"/>
                      </a:lnTo>
                      <a:lnTo>
                        <a:pt x="192" y="941"/>
                      </a:lnTo>
                      <a:lnTo>
                        <a:pt x="206" y="939"/>
                      </a:lnTo>
                      <a:lnTo>
                        <a:pt x="221" y="934"/>
                      </a:lnTo>
                      <a:lnTo>
                        <a:pt x="234" y="929"/>
                      </a:lnTo>
                      <a:lnTo>
                        <a:pt x="247" y="922"/>
                      </a:lnTo>
                      <a:lnTo>
                        <a:pt x="259" y="914"/>
                      </a:lnTo>
                      <a:lnTo>
                        <a:pt x="270" y="905"/>
                      </a:lnTo>
                      <a:lnTo>
                        <a:pt x="280" y="895"/>
                      </a:lnTo>
                      <a:lnTo>
                        <a:pt x="289" y="885"/>
                      </a:lnTo>
                      <a:lnTo>
                        <a:pt x="297" y="873"/>
                      </a:lnTo>
                      <a:lnTo>
                        <a:pt x="304" y="860"/>
                      </a:lnTo>
                      <a:lnTo>
                        <a:pt x="310" y="847"/>
                      </a:lnTo>
                      <a:lnTo>
                        <a:pt x="314" y="833"/>
                      </a:lnTo>
                      <a:lnTo>
                        <a:pt x="318" y="819"/>
                      </a:lnTo>
                      <a:lnTo>
                        <a:pt x="319" y="804"/>
                      </a:lnTo>
                      <a:lnTo>
                        <a:pt x="320" y="789"/>
                      </a:lnTo>
                      <a:lnTo>
                        <a:pt x="297" y="143"/>
                      </a:lnTo>
                      <a:lnTo>
                        <a:pt x="295" y="128"/>
                      </a:lnTo>
                      <a:lnTo>
                        <a:pt x="292" y="113"/>
                      </a:lnTo>
                      <a:lnTo>
                        <a:pt x="288" y="99"/>
                      </a:lnTo>
                      <a:lnTo>
                        <a:pt x="283" y="86"/>
                      </a:lnTo>
                      <a:lnTo>
                        <a:pt x="276" y="73"/>
                      </a:lnTo>
                      <a:lnTo>
                        <a:pt x="268" y="61"/>
                      </a:lnTo>
                      <a:lnTo>
                        <a:pt x="259" y="50"/>
                      </a:lnTo>
                      <a:lnTo>
                        <a:pt x="249" y="40"/>
                      </a:lnTo>
                      <a:lnTo>
                        <a:pt x="239" y="31"/>
                      </a:lnTo>
                      <a:lnTo>
                        <a:pt x="227" y="23"/>
                      </a:lnTo>
                      <a:lnTo>
                        <a:pt x="214" y="16"/>
                      </a:lnTo>
                      <a:lnTo>
                        <a:pt x="201" y="10"/>
                      </a:lnTo>
                      <a:lnTo>
                        <a:pt x="187" y="5"/>
                      </a:lnTo>
                      <a:lnTo>
                        <a:pt x="173" y="2"/>
                      </a:lnTo>
                      <a:lnTo>
                        <a:pt x="158" y="0"/>
                      </a:lnTo>
                      <a:lnTo>
                        <a:pt x="143" y="0"/>
                      </a:lnTo>
                      <a:lnTo>
                        <a:pt x="128" y="2"/>
                      </a:lnTo>
                      <a:lnTo>
                        <a:pt x="113" y="4"/>
                      </a:lnTo>
                      <a:lnTo>
                        <a:pt x="99" y="9"/>
                      </a:lnTo>
                      <a:lnTo>
                        <a:pt x="86" y="14"/>
                      </a:lnTo>
                      <a:lnTo>
                        <a:pt x="73" y="21"/>
                      </a:lnTo>
                      <a:lnTo>
                        <a:pt x="61" y="29"/>
                      </a:lnTo>
                      <a:lnTo>
                        <a:pt x="50" y="37"/>
                      </a:lnTo>
                      <a:lnTo>
                        <a:pt x="40" y="47"/>
                      </a:lnTo>
                      <a:lnTo>
                        <a:pt x="31" y="58"/>
                      </a:lnTo>
                      <a:lnTo>
                        <a:pt x="23" y="70"/>
                      </a:lnTo>
                      <a:lnTo>
                        <a:pt x="16" y="82"/>
                      </a:lnTo>
                      <a:lnTo>
                        <a:pt x="10" y="96"/>
                      </a:lnTo>
                      <a:lnTo>
                        <a:pt x="5" y="109"/>
                      </a:lnTo>
                      <a:lnTo>
                        <a:pt x="2" y="124"/>
                      </a:lnTo>
                      <a:lnTo>
                        <a:pt x="1" y="138"/>
                      </a:lnTo>
                      <a:lnTo>
                        <a:pt x="0" y="15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958" name="Freeform 406">
                  <a:extLst>
                    <a:ext uri="{FF2B5EF4-FFF2-40B4-BE49-F238E27FC236}">
                      <a16:creationId xmlns:a16="http://schemas.microsoft.com/office/drawing/2014/main" id="{EE963450-B118-5C53-8CDA-50E6EC0B26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7" y="1997"/>
                  <a:ext cx="185" cy="231"/>
                </a:xfrm>
                <a:custGeom>
                  <a:avLst/>
                  <a:gdLst>
                    <a:gd name="T0" fmla="*/ 1370 w 2961"/>
                    <a:gd name="T1" fmla="*/ 3403 h 3700"/>
                    <a:gd name="T2" fmla="*/ 1336 w 2961"/>
                    <a:gd name="T3" fmla="*/ 3390 h 3700"/>
                    <a:gd name="T4" fmla="*/ 1309 w 2961"/>
                    <a:gd name="T5" fmla="*/ 3362 h 3700"/>
                    <a:gd name="T6" fmla="*/ 1282 w 2961"/>
                    <a:gd name="T7" fmla="*/ 3312 h 3700"/>
                    <a:gd name="T8" fmla="*/ 1262 w 2961"/>
                    <a:gd name="T9" fmla="*/ 3247 h 3700"/>
                    <a:gd name="T10" fmla="*/ 1250 w 2961"/>
                    <a:gd name="T11" fmla="*/ 3168 h 3700"/>
                    <a:gd name="T12" fmla="*/ 1231 w 2961"/>
                    <a:gd name="T13" fmla="*/ 2866 h 3700"/>
                    <a:gd name="T14" fmla="*/ 1170 w 2961"/>
                    <a:gd name="T15" fmla="*/ 2068 h 3700"/>
                    <a:gd name="T16" fmla="*/ 1150 w 2961"/>
                    <a:gd name="T17" fmla="*/ 1850 h 3700"/>
                    <a:gd name="T18" fmla="*/ 1125 w 2961"/>
                    <a:gd name="T19" fmla="*/ 1799 h 3700"/>
                    <a:gd name="T20" fmla="*/ 1083 w 2961"/>
                    <a:gd name="T21" fmla="*/ 1762 h 3700"/>
                    <a:gd name="T22" fmla="*/ 1031 w 2961"/>
                    <a:gd name="T23" fmla="*/ 1743 h 3700"/>
                    <a:gd name="T24" fmla="*/ 854 w 2961"/>
                    <a:gd name="T25" fmla="*/ 1746 h 3700"/>
                    <a:gd name="T26" fmla="*/ 468 w 2961"/>
                    <a:gd name="T27" fmla="*/ 1749 h 3700"/>
                    <a:gd name="T28" fmla="*/ 328 w 2961"/>
                    <a:gd name="T29" fmla="*/ 1743 h 3700"/>
                    <a:gd name="T30" fmla="*/ 313 w 2961"/>
                    <a:gd name="T31" fmla="*/ 1740 h 3700"/>
                    <a:gd name="T32" fmla="*/ 302 w 2961"/>
                    <a:gd name="T33" fmla="*/ 1733 h 3700"/>
                    <a:gd name="T34" fmla="*/ 297 w 2961"/>
                    <a:gd name="T35" fmla="*/ 1693 h 3700"/>
                    <a:gd name="T36" fmla="*/ 316 w 2961"/>
                    <a:gd name="T37" fmla="*/ 1621 h 3700"/>
                    <a:gd name="T38" fmla="*/ 996 w 2961"/>
                    <a:gd name="T39" fmla="*/ 169 h 3700"/>
                    <a:gd name="T40" fmla="*/ 993 w 2961"/>
                    <a:gd name="T41" fmla="*/ 112 h 3700"/>
                    <a:gd name="T42" fmla="*/ 969 w 2961"/>
                    <a:gd name="T43" fmla="*/ 60 h 3700"/>
                    <a:gd name="T44" fmla="*/ 926 w 2961"/>
                    <a:gd name="T45" fmla="*/ 21 h 3700"/>
                    <a:gd name="T46" fmla="*/ 870 w 2961"/>
                    <a:gd name="T47" fmla="*/ 1 h 3700"/>
                    <a:gd name="T48" fmla="*/ 813 w 2961"/>
                    <a:gd name="T49" fmla="*/ 4 h 3700"/>
                    <a:gd name="T50" fmla="*/ 761 w 2961"/>
                    <a:gd name="T51" fmla="*/ 28 h 3700"/>
                    <a:gd name="T52" fmla="*/ 722 w 2961"/>
                    <a:gd name="T53" fmla="*/ 71 h 3700"/>
                    <a:gd name="T54" fmla="*/ 26 w 2961"/>
                    <a:gd name="T55" fmla="*/ 1549 h 3700"/>
                    <a:gd name="T56" fmla="*/ 3 w 2961"/>
                    <a:gd name="T57" fmla="*/ 1650 h 3700"/>
                    <a:gd name="T58" fmla="*/ 3 w 2961"/>
                    <a:gd name="T59" fmla="*/ 1748 h 3700"/>
                    <a:gd name="T60" fmla="*/ 25 w 2961"/>
                    <a:gd name="T61" fmla="*/ 1840 h 3700"/>
                    <a:gd name="T62" fmla="*/ 66 w 2961"/>
                    <a:gd name="T63" fmla="*/ 1913 h 3700"/>
                    <a:gd name="T64" fmla="*/ 118 w 2961"/>
                    <a:gd name="T65" fmla="*/ 1967 h 3700"/>
                    <a:gd name="T66" fmla="*/ 182 w 2961"/>
                    <a:gd name="T67" fmla="*/ 2007 h 3700"/>
                    <a:gd name="T68" fmla="*/ 256 w 2961"/>
                    <a:gd name="T69" fmla="*/ 2032 h 3700"/>
                    <a:gd name="T70" fmla="*/ 414 w 2961"/>
                    <a:gd name="T71" fmla="*/ 2045 h 3700"/>
                    <a:gd name="T72" fmla="*/ 725 w 2961"/>
                    <a:gd name="T73" fmla="*/ 2046 h 3700"/>
                    <a:gd name="T74" fmla="*/ 893 w 2961"/>
                    <a:gd name="T75" fmla="*/ 2321 h 3700"/>
                    <a:gd name="T76" fmla="*/ 940 w 2961"/>
                    <a:gd name="T77" fmla="*/ 2954 h 3700"/>
                    <a:gd name="T78" fmla="*/ 954 w 2961"/>
                    <a:gd name="T79" fmla="*/ 3184 h 3700"/>
                    <a:gd name="T80" fmla="*/ 970 w 2961"/>
                    <a:gd name="T81" fmla="*/ 3299 h 3700"/>
                    <a:gd name="T82" fmla="*/ 1008 w 2961"/>
                    <a:gd name="T83" fmla="*/ 3426 h 3700"/>
                    <a:gd name="T84" fmla="*/ 1055 w 2961"/>
                    <a:gd name="T85" fmla="*/ 3517 h 3700"/>
                    <a:gd name="T86" fmla="*/ 1098 w 2961"/>
                    <a:gd name="T87" fmla="*/ 3572 h 3700"/>
                    <a:gd name="T88" fmla="*/ 1152 w 2961"/>
                    <a:gd name="T89" fmla="*/ 3623 h 3700"/>
                    <a:gd name="T90" fmla="*/ 1217 w 2961"/>
                    <a:gd name="T91" fmla="*/ 3662 h 3700"/>
                    <a:gd name="T92" fmla="*/ 1289 w 2961"/>
                    <a:gd name="T93" fmla="*/ 3688 h 3700"/>
                    <a:gd name="T94" fmla="*/ 1366 w 2961"/>
                    <a:gd name="T95" fmla="*/ 3700 h 3700"/>
                    <a:gd name="T96" fmla="*/ 2833 w 2961"/>
                    <a:gd name="T97" fmla="*/ 3648 h 3700"/>
                    <a:gd name="T98" fmla="*/ 2888 w 2961"/>
                    <a:gd name="T99" fmla="*/ 3629 h 3700"/>
                    <a:gd name="T100" fmla="*/ 2931 w 2961"/>
                    <a:gd name="T101" fmla="*/ 3592 h 3700"/>
                    <a:gd name="T102" fmla="*/ 2956 w 2961"/>
                    <a:gd name="T103" fmla="*/ 3541 h 3700"/>
                    <a:gd name="T104" fmla="*/ 2960 w 2961"/>
                    <a:gd name="T105" fmla="*/ 3481 h 3700"/>
                    <a:gd name="T106" fmla="*/ 2941 w 2961"/>
                    <a:gd name="T107" fmla="*/ 3426 h 3700"/>
                    <a:gd name="T108" fmla="*/ 2903 w 2961"/>
                    <a:gd name="T109" fmla="*/ 3384 h 3700"/>
                    <a:gd name="T110" fmla="*/ 2852 w 2961"/>
                    <a:gd name="T111" fmla="*/ 3358 h 3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961" h="3700">
                      <a:moveTo>
                        <a:pt x="2808" y="3352"/>
                      </a:moveTo>
                      <a:lnTo>
                        <a:pt x="1396" y="3404"/>
                      </a:lnTo>
                      <a:lnTo>
                        <a:pt x="1382" y="3404"/>
                      </a:lnTo>
                      <a:lnTo>
                        <a:pt x="1370" y="3403"/>
                      </a:lnTo>
                      <a:lnTo>
                        <a:pt x="1359" y="3400"/>
                      </a:lnTo>
                      <a:lnTo>
                        <a:pt x="1350" y="3397"/>
                      </a:lnTo>
                      <a:lnTo>
                        <a:pt x="1343" y="3394"/>
                      </a:lnTo>
                      <a:lnTo>
                        <a:pt x="1336" y="3390"/>
                      </a:lnTo>
                      <a:lnTo>
                        <a:pt x="1330" y="3385"/>
                      </a:lnTo>
                      <a:lnTo>
                        <a:pt x="1325" y="3381"/>
                      </a:lnTo>
                      <a:lnTo>
                        <a:pt x="1317" y="3372"/>
                      </a:lnTo>
                      <a:lnTo>
                        <a:pt x="1309" y="3362"/>
                      </a:lnTo>
                      <a:lnTo>
                        <a:pt x="1302" y="3351"/>
                      </a:lnTo>
                      <a:lnTo>
                        <a:pt x="1295" y="3339"/>
                      </a:lnTo>
                      <a:lnTo>
                        <a:pt x="1288" y="3326"/>
                      </a:lnTo>
                      <a:lnTo>
                        <a:pt x="1282" y="3312"/>
                      </a:lnTo>
                      <a:lnTo>
                        <a:pt x="1277" y="3297"/>
                      </a:lnTo>
                      <a:lnTo>
                        <a:pt x="1271" y="3281"/>
                      </a:lnTo>
                      <a:lnTo>
                        <a:pt x="1266" y="3264"/>
                      </a:lnTo>
                      <a:lnTo>
                        <a:pt x="1262" y="3247"/>
                      </a:lnTo>
                      <a:lnTo>
                        <a:pt x="1258" y="3228"/>
                      </a:lnTo>
                      <a:lnTo>
                        <a:pt x="1255" y="3209"/>
                      </a:lnTo>
                      <a:lnTo>
                        <a:pt x="1252" y="3189"/>
                      </a:lnTo>
                      <a:lnTo>
                        <a:pt x="1250" y="3168"/>
                      </a:lnTo>
                      <a:lnTo>
                        <a:pt x="1248" y="3147"/>
                      </a:lnTo>
                      <a:lnTo>
                        <a:pt x="1247" y="3126"/>
                      </a:lnTo>
                      <a:lnTo>
                        <a:pt x="1242" y="3026"/>
                      </a:lnTo>
                      <a:lnTo>
                        <a:pt x="1231" y="2866"/>
                      </a:lnTo>
                      <a:lnTo>
                        <a:pt x="1216" y="2669"/>
                      </a:lnTo>
                      <a:lnTo>
                        <a:pt x="1200" y="2455"/>
                      </a:lnTo>
                      <a:lnTo>
                        <a:pt x="1184" y="2248"/>
                      </a:lnTo>
                      <a:lnTo>
                        <a:pt x="1170" y="2068"/>
                      </a:lnTo>
                      <a:lnTo>
                        <a:pt x="1160" y="1938"/>
                      </a:lnTo>
                      <a:lnTo>
                        <a:pt x="1155" y="1878"/>
                      </a:lnTo>
                      <a:lnTo>
                        <a:pt x="1153" y="1864"/>
                      </a:lnTo>
                      <a:lnTo>
                        <a:pt x="1150" y="1850"/>
                      </a:lnTo>
                      <a:lnTo>
                        <a:pt x="1145" y="1836"/>
                      </a:lnTo>
                      <a:lnTo>
                        <a:pt x="1139" y="1822"/>
                      </a:lnTo>
                      <a:lnTo>
                        <a:pt x="1132" y="1810"/>
                      </a:lnTo>
                      <a:lnTo>
                        <a:pt x="1125" y="1799"/>
                      </a:lnTo>
                      <a:lnTo>
                        <a:pt x="1116" y="1788"/>
                      </a:lnTo>
                      <a:lnTo>
                        <a:pt x="1106" y="1779"/>
                      </a:lnTo>
                      <a:lnTo>
                        <a:pt x="1095" y="1770"/>
                      </a:lnTo>
                      <a:lnTo>
                        <a:pt x="1083" y="1762"/>
                      </a:lnTo>
                      <a:lnTo>
                        <a:pt x="1071" y="1756"/>
                      </a:lnTo>
                      <a:lnTo>
                        <a:pt x="1058" y="1750"/>
                      </a:lnTo>
                      <a:lnTo>
                        <a:pt x="1045" y="1746"/>
                      </a:lnTo>
                      <a:lnTo>
                        <a:pt x="1031" y="1743"/>
                      </a:lnTo>
                      <a:lnTo>
                        <a:pt x="1017" y="1741"/>
                      </a:lnTo>
                      <a:lnTo>
                        <a:pt x="1002" y="1741"/>
                      </a:lnTo>
                      <a:lnTo>
                        <a:pt x="937" y="1743"/>
                      </a:lnTo>
                      <a:lnTo>
                        <a:pt x="854" y="1746"/>
                      </a:lnTo>
                      <a:lnTo>
                        <a:pt x="759" y="1748"/>
                      </a:lnTo>
                      <a:lnTo>
                        <a:pt x="659" y="1749"/>
                      </a:lnTo>
                      <a:lnTo>
                        <a:pt x="560" y="1750"/>
                      </a:lnTo>
                      <a:lnTo>
                        <a:pt x="468" y="1749"/>
                      </a:lnTo>
                      <a:lnTo>
                        <a:pt x="426" y="1748"/>
                      </a:lnTo>
                      <a:lnTo>
                        <a:pt x="388" y="1747"/>
                      </a:lnTo>
                      <a:lnTo>
                        <a:pt x="355" y="1745"/>
                      </a:lnTo>
                      <a:lnTo>
                        <a:pt x="328" y="1743"/>
                      </a:lnTo>
                      <a:lnTo>
                        <a:pt x="324" y="1742"/>
                      </a:lnTo>
                      <a:lnTo>
                        <a:pt x="320" y="1742"/>
                      </a:lnTo>
                      <a:lnTo>
                        <a:pt x="316" y="1741"/>
                      </a:lnTo>
                      <a:lnTo>
                        <a:pt x="313" y="1740"/>
                      </a:lnTo>
                      <a:lnTo>
                        <a:pt x="309" y="1739"/>
                      </a:lnTo>
                      <a:lnTo>
                        <a:pt x="306" y="1737"/>
                      </a:lnTo>
                      <a:lnTo>
                        <a:pt x="304" y="1735"/>
                      </a:lnTo>
                      <a:lnTo>
                        <a:pt x="302" y="1733"/>
                      </a:lnTo>
                      <a:lnTo>
                        <a:pt x="299" y="1727"/>
                      </a:lnTo>
                      <a:lnTo>
                        <a:pt x="297" y="1718"/>
                      </a:lnTo>
                      <a:lnTo>
                        <a:pt x="296" y="1706"/>
                      </a:lnTo>
                      <a:lnTo>
                        <a:pt x="297" y="1693"/>
                      </a:lnTo>
                      <a:lnTo>
                        <a:pt x="298" y="1677"/>
                      </a:lnTo>
                      <a:lnTo>
                        <a:pt x="302" y="1660"/>
                      </a:lnTo>
                      <a:lnTo>
                        <a:pt x="308" y="1641"/>
                      </a:lnTo>
                      <a:lnTo>
                        <a:pt x="316" y="1621"/>
                      </a:lnTo>
                      <a:lnTo>
                        <a:pt x="983" y="211"/>
                      </a:lnTo>
                      <a:lnTo>
                        <a:pt x="989" y="197"/>
                      </a:lnTo>
                      <a:lnTo>
                        <a:pt x="993" y="183"/>
                      </a:lnTo>
                      <a:lnTo>
                        <a:pt x="996" y="169"/>
                      </a:lnTo>
                      <a:lnTo>
                        <a:pt x="997" y="154"/>
                      </a:lnTo>
                      <a:lnTo>
                        <a:pt x="997" y="140"/>
                      </a:lnTo>
                      <a:lnTo>
                        <a:pt x="996" y="125"/>
                      </a:lnTo>
                      <a:lnTo>
                        <a:pt x="993" y="112"/>
                      </a:lnTo>
                      <a:lnTo>
                        <a:pt x="989" y="98"/>
                      </a:lnTo>
                      <a:lnTo>
                        <a:pt x="983" y="85"/>
                      </a:lnTo>
                      <a:lnTo>
                        <a:pt x="977" y="72"/>
                      </a:lnTo>
                      <a:lnTo>
                        <a:pt x="969" y="60"/>
                      </a:lnTo>
                      <a:lnTo>
                        <a:pt x="960" y="49"/>
                      </a:lnTo>
                      <a:lnTo>
                        <a:pt x="950" y="39"/>
                      </a:lnTo>
                      <a:lnTo>
                        <a:pt x="939" y="29"/>
                      </a:lnTo>
                      <a:lnTo>
                        <a:pt x="926" y="21"/>
                      </a:lnTo>
                      <a:lnTo>
                        <a:pt x="913" y="14"/>
                      </a:lnTo>
                      <a:lnTo>
                        <a:pt x="899" y="8"/>
                      </a:lnTo>
                      <a:lnTo>
                        <a:pt x="885" y="4"/>
                      </a:lnTo>
                      <a:lnTo>
                        <a:pt x="870" y="1"/>
                      </a:lnTo>
                      <a:lnTo>
                        <a:pt x="856" y="0"/>
                      </a:lnTo>
                      <a:lnTo>
                        <a:pt x="841" y="0"/>
                      </a:lnTo>
                      <a:lnTo>
                        <a:pt x="827" y="1"/>
                      </a:lnTo>
                      <a:lnTo>
                        <a:pt x="813" y="4"/>
                      </a:lnTo>
                      <a:lnTo>
                        <a:pt x="800" y="8"/>
                      </a:lnTo>
                      <a:lnTo>
                        <a:pt x="785" y="13"/>
                      </a:lnTo>
                      <a:lnTo>
                        <a:pt x="773" y="20"/>
                      </a:lnTo>
                      <a:lnTo>
                        <a:pt x="761" y="28"/>
                      </a:lnTo>
                      <a:lnTo>
                        <a:pt x="750" y="37"/>
                      </a:lnTo>
                      <a:lnTo>
                        <a:pt x="739" y="47"/>
                      </a:lnTo>
                      <a:lnTo>
                        <a:pt x="730" y="58"/>
                      </a:lnTo>
                      <a:lnTo>
                        <a:pt x="722" y="71"/>
                      </a:lnTo>
                      <a:lnTo>
                        <a:pt x="715" y="84"/>
                      </a:lnTo>
                      <a:lnTo>
                        <a:pt x="46" y="1498"/>
                      </a:lnTo>
                      <a:lnTo>
                        <a:pt x="35" y="1524"/>
                      </a:lnTo>
                      <a:lnTo>
                        <a:pt x="26" y="1549"/>
                      </a:lnTo>
                      <a:lnTo>
                        <a:pt x="18" y="1574"/>
                      </a:lnTo>
                      <a:lnTo>
                        <a:pt x="12" y="1600"/>
                      </a:lnTo>
                      <a:lnTo>
                        <a:pt x="7" y="1625"/>
                      </a:lnTo>
                      <a:lnTo>
                        <a:pt x="3" y="1650"/>
                      </a:lnTo>
                      <a:lnTo>
                        <a:pt x="1" y="1675"/>
                      </a:lnTo>
                      <a:lnTo>
                        <a:pt x="0" y="1700"/>
                      </a:lnTo>
                      <a:lnTo>
                        <a:pt x="1" y="1724"/>
                      </a:lnTo>
                      <a:lnTo>
                        <a:pt x="3" y="1748"/>
                      </a:lnTo>
                      <a:lnTo>
                        <a:pt x="6" y="1772"/>
                      </a:lnTo>
                      <a:lnTo>
                        <a:pt x="11" y="1795"/>
                      </a:lnTo>
                      <a:lnTo>
                        <a:pt x="17" y="1817"/>
                      </a:lnTo>
                      <a:lnTo>
                        <a:pt x="25" y="1840"/>
                      </a:lnTo>
                      <a:lnTo>
                        <a:pt x="34" y="1861"/>
                      </a:lnTo>
                      <a:lnTo>
                        <a:pt x="45" y="1881"/>
                      </a:lnTo>
                      <a:lnTo>
                        <a:pt x="55" y="1897"/>
                      </a:lnTo>
                      <a:lnTo>
                        <a:pt x="66" y="1913"/>
                      </a:lnTo>
                      <a:lnTo>
                        <a:pt x="77" y="1928"/>
                      </a:lnTo>
                      <a:lnTo>
                        <a:pt x="90" y="1942"/>
                      </a:lnTo>
                      <a:lnTo>
                        <a:pt x="103" y="1955"/>
                      </a:lnTo>
                      <a:lnTo>
                        <a:pt x="118" y="1967"/>
                      </a:lnTo>
                      <a:lnTo>
                        <a:pt x="132" y="1979"/>
                      </a:lnTo>
                      <a:lnTo>
                        <a:pt x="148" y="1989"/>
                      </a:lnTo>
                      <a:lnTo>
                        <a:pt x="164" y="1999"/>
                      </a:lnTo>
                      <a:lnTo>
                        <a:pt x="182" y="2007"/>
                      </a:lnTo>
                      <a:lnTo>
                        <a:pt x="199" y="2015"/>
                      </a:lnTo>
                      <a:lnTo>
                        <a:pt x="218" y="2022"/>
                      </a:lnTo>
                      <a:lnTo>
                        <a:pt x="236" y="2027"/>
                      </a:lnTo>
                      <a:lnTo>
                        <a:pt x="256" y="2032"/>
                      </a:lnTo>
                      <a:lnTo>
                        <a:pt x="276" y="2036"/>
                      </a:lnTo>
                      <a:lnTo>
                        <a:pt x="297" y="2039"/>
                      </a:lnTo>
                      <a:lnTo>
                        <a:pt x="349" y="2043"/>
                      </a:lnTo>
                      <a:lnTo>
                        <a:pt x="414" y="2045"/>
                      </a:lnTo>
                      <a:lnTo>
                        <a:pt x="486" y="2047"/>
                      </a:lnTo>
                      <a:lnTo>
                        <a:pt x="565" y="2047"/>
                      </a:lnTo>
                      <a:lnTo>
                        <a:pt x="645" y="2047"/>
                      </a:lnTo>
                      <a:lnTo>
                        <a:pt x="725" y="2046"/>
                      </a:lnTo>
                      <a:lnTo>
                        <a:pt x="802" y="2044"/>
                      </a:lnTo>
                      <a:lnTo>
                        <a:pt x="871" y="2043"/>
                      </a:lnTo>
                      <a:lnTo>
                        <a:pt x="881" y="2170"/>
                      </a:lnTo>
                      <a:lnTo>
                        <a:pt x="893" y="2321"/>
                      </a:lnTo>
                      <a:lnTo>
                        <a:pt x="905" y="2486"/>
                      </a:lnTo>
                      <a:lnTo>
                        <a:pt x="918" y="2653"/>
                      </a:lnTo>
                      <a:lnTo>
                        <a:pt x="930" y="2813"/>
                      </a:lnTo>
                      <a:lnTo>
                        <a:pt x="940" y="2954"/>
                      </a:lnTo>
                      <a:lnTo>
                        <a:pt x="947" y="3065"/>
                      </a:lnTo>
                      <a:lnTo>
                        <a:pt x="951" y="3136"/>
                      </a:lnTo>
                      <a:lnTo>
                        <a:pt x="952" y="3159"/>
                      </a:lnTo>
                      <a:lnTo>
                        <a:pt x="954" y="3184"/>
                      </a:lnTo>
                      <a:lnTo>
                        <a:pt x="957" y="3211"/>
                      </a:lnTo>
                      <a:lnTo>
                        <a:pt x="960" y="3239"/>
                      </a:lnTo>
                      <a:lnTo>
                        <a:pt x="965" y="3268"/>
                      </a:lnTo>
                      <a:lnTo>
                        <a:pt x="970" y="3299"/>
                      </a:lnTo>
                      <a:lnTo>
                        <a:pt x="978" y="3330"/>
                      </a:lnTo>
                      <a:lnTo>
                        <a:pt x="986" y="3361"/>
                      </a:lnTo>
                      <a:lnTo>
                        <a:pt x="996" y="3394"/>
                      </a:lnTo>
                      <a:lnTo>
                        <a:pt x="1008" y="3426"/>
                      </a:lnTo>
                      <a:lnTo>
                        <a:pt x="1022" y="3457"/>
                      </a:lnTo>
                      <a:lnTo>
                        <a:pt x="1038" y="3487"/>
                      </a:lnTo>
                      <a:lnTo>
                        <a:pt x="1046" y="3502"/>
                      </a:lnTo>
                      <a:lnTo>
                        <a:pt x="1055" y="3517"/>
                      </a:lnTo>
                      <a:lnTo>
                        <a:pt x="1065" y="3531"/>
                      </a:lnTo>
                      <a:lnTo>
                        <a:pt x="1075" y="3545"/>
                      </a:lnTo>
                      <a:lnTo>
                        <a:pt x="1086" y="3559"/>
                      </a:lnTo>
                      <a:lnTo>
                        <a:pt x="1098" y="3572"/>
                      </a:lnTo>
                      <a:lnTo>
                        <a:pt x="1110" y="3585"/>
                      </a:lnTo>
                      <a:lnTo>
                        <a:pt x="1123" y="3598"/>
                      </a:lnTo>
                      <a:lnTo>
                        <a:pt x="1137" y="3611"/>
                      </a:lnTo>
                      <a:lnTo>
                        <a:pt x="1152" y="3623"/>
                      </a:lnTo>
                      <a:lnTo>
                        <a:pt x="1168" y="3634"/>
                      </a:lnTo>
                      <a:lnTo>
                        <a:pt x="1184" y="3644"/>
                      </a:lnTo>
                      <a:lnTo>
                        <a:pt x="1200" y="3654"/>
                      </a:lnTo>
                      <a:lnTo>
                        <a:pt x="1217" y="3662"/>
                      </a:lnTo>
                      <a:lnTo>
                        <a:pt x="1234" y="3670"/>
                      </a:lnTo>
                      <a:lnTo>
                        <a:pt x="1252" y="3677"/>
                      </a:lnTo>
                      <a:lnTo>
                        <a:pt x="1270" y="3683"/>
                      </a:lnTo>
                      <a:lnTo>
                        <a:pt x="1289" y="3688"/>
                      </a:lnTo>
                      <a:lnTo>
                        <a:pt x="1307" y="3692"/>
                      </a:lnTo>
                      <a:lnTo>
                        <a:pt x="1327" y="3696"/>
                      </a:lnTo>
                      <a:lnTo>
                        <a:pt x="1346" y="3698"/>
                      </a:lnTo>
                      <a:lnTo>
                        <a:pt x="1366" y="3700"/>
                      </a:lnTo>
                      <a:lnTo>
                        <a:pt x="1386" y="3700"/>
                      </a:lnTo>
                      <a:lnTo>
                        <a:pt x="1407" y="3700"/>
                      </a:lnTo>
                      <a:lnTo>
                        <a:pt x="2818" y="3650"/>
                      </a:lnTo>
                      <a:lnTo>
                        <a:pt x="2833" y="3648"/>
                      </a:lnTo>
                      <a:lnTo>
                        <a:pt x="2848" y="3646"/>
                      </a:lnTo>
                      <a:lnTo>
                        <a:pt x="2862" y="3641"/>
                      </a:lnTo>
                      <a:lnTo>
                        <a:pt x="2875" y="3636"/>
                      </a:lnTo>
                      <a:lnTo>
                        <a:pt x="2888" y="3629"/>
                      </a:lnTo>
                      <a:lnTo>
                        <a:pt x="2900" y="3621"/>
                      </a:lnTo>
                      <a:lnTo>
                        <a:pt x="2911" y="3613"/>
                      </a:lnTo>
                      <a:lnTo>
                        <a:pt x="2921" y="3603"/>
                      </a:lnTo>
                      <a:lnTo>
                        <a:pt x="2931" y="3592"/>
                      </a:lnTo>
                      <a:lnTo>
                        <a:pt x="2939" y="3580"/>
                      </a:lnTo>
                      <a:lnTo>
                        <a:pt x="2946" y="3568"/>
                      </a:lnTo>
                      <a:lnTo>
                        <a:pt x="2951" y="3554"/>
                      </a:lnTo>
                      <a:lnTo>
                        <a:pt x="2956" y="3541"/>
                      </a:lnTo>
                      <a:lnTo>
                        <a:pt x="2959" y="3526"/>
                      </a:lnTo>
                      <a:lnTo>
                        <a:pt x="2961" y="3511"/>
                      </a:lnTo>
                      <a:lnTo>
                        <a:pt x="2961" y="3496"/>
                      </a:lnTo>
                      <a:lnTo>
                        <a:pt x="2960" y="3481"/>
                      </a:lnTo>
                      <a:lnTo>
                        <a:pt x="2957" y="3467"/>
                      </a:lnTo>
                      <a:lnTo>
                        <a:pt x="2953" y="3453"/>
                      </a:lnTo>
                      <a:lnTo>
                        <a:pt x="2947" y="3439"/>
                      </a:lnTo>
                      <a:lnTo>
                        <a:pt x="2941" y="3426"/>
                      </a:lnTo>
                      <a:lnTo>
                        <a:pt x="2933" y="3414"/>
                      </a:lnTo>
                      <a:lnTo>
                        <a:pt x="2924" y="3403"/>
                      </a:lnTo>
                      <a:lnTo>
                        <a:pt x="2914" y="3393"/>
                      </a:lnTo>
                      <a:lnTo>
                        <a:pt x="2903" y="3384"/>
                      </a:lnTo>
                      <a:lnTo>
                        <a:pt x="2891" y="3375"/>
                      </a:lnTo>
                      <a:lnTo>
                        <a:pt x="2879" y="3368"/>
                      </a:lnTo>
                      <a:lnTo>
                        <a:pt x="2866" y="3362"/>
                      </a:lnTo>
                      <a:lnTo>
                        <a:pt x="2852" y="3358"/>
                      </a:lnTo>
                      <a:lnTo>
                        <a:pt x="2838" y="3354"/>
                      </a:lnTo>
                      <a:lnTo>
                        <a:pt x="2823" y="3353"/>
                      </a:lnTo>
                      <a:lnTo>
                        <a:pt x="2808" y="3352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959" name="Freeform 407">
                  <a:extLst>
                    <a:ext uri="{FF2B5EF4-FFF2-40B4-BE49-F238E27FC236}">
                      <a16:creationId xmlns:a16="http://schemas.microsoft.com/office/drawing/2014/main" id="{A24D4F96-75CB-7EB1-5E8D-3AF62C1803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0" y="1779"/>
                  <a:ext cx="370" cy="356"/>
                </a:xfrm>
                <a:custGeom>
                  <a:avLst/>
                  <a:gdLst>
                    <a:gd name="T0" fmla="*/ 5207 w 5919"/>
                    <a:gd name="T1" fmla="*/ 592 h 5698"/>
                    <a:gd name="T2" fmla="*/ 4854 w 5919"/>
                    <a:gd name="T3" fmla="*/ 573 h 5698"/>
                    <a:gd name="T4" fmla="*/ 4317 w 5919"/>
                    <a:gd name="T5" fmla="*/ 666 h 5698"/>
                    <a:gd name="T6" fmla="*/ 4011 w 5919"/>
                    <a:gd name="T7" fmla="*/ 693 h 5698"/>
                    <a:gd name="T8" fmla="*/ 3799 w 5919"/>
                    <a:gd name="T9" fmla="*/ 588 h 5698"/>
                    <a:gd name="T10" fmla="*/ 3451 w 5919"/>
                    <a:gd name="T11" fmla="*/ 186 h 5698"/>
                    <a:gd name="T12" fmla="*/ 3217 w 5919"/>
                    <a:gd name="T13" fmla="*/ 44 h 5698"/>
                    <a:gd name="T14" fmla="*/ 2932 w 5919"/>
                    <a:gd name="T15" fmla="*/ 5 h 5698"/>
                    <a:gd name="T16" fmla="*/ 2645 w 5919"/>
                    <a:gd name="T17" fmla="*/ 103 h 5698"/>
                    <a:gd name="T18" fmla="*/ 2235 w 5919"/>
                    <a:gd name="T19" fmla="*/ 384 h 5698"/>
                    <a:gd name="T20" fmla="*/ 2087 w 5919"/>
                    <a:gd name="T21" fmla="*/ 492 h 5698"/>
                    <a:gd name="T22" fmla="*/ 1895 w 5919"/>
                    <a:gd name="T23" fmla="*/ 540 h 5698"/>
                    <a:gd name="T24" fmla="*/ 1683 w 5919"/>
                    <a:gd name="T25" fmla="*/ 515 h 5698"/>
                    <a:gd name="T26" fmla="*/ 1519 w 5919"/>
                    <a:gd name="T27" fmla="*/ 424 h 5698"/>
                    <a:gd name="T28" fmla="*/ 1195 w 5919"/>
                    <a:gd name="T29" fmla="*/ 207 h 5698"/>
                    <a:gd name="T30" fmla="*/ 740 w 5919"/>
                    <a:gd name="T31" fmla="*/ 100 h 5698"/>
                    <a:gd name="T32" fmla="*/ 284 w 5919"/>
                    <a:gd name="T33" fmla="*/ 225 h 5698"/>
                    <a:gd name="T34" fmla="*/ 44 w 5919"/>
                    <a:gd name="T35" fmla="*/ 525 h 5698"/>
                    <a:gd name="T36" fmla="*/ 7 w 5919"/>
                    <a:gd name="T37" fmla="*/ 882 h 5698"/>
                    <a:gd name="T38" fmla="*/ 97 w 5919"/>
                    <a:gd name="T39" fmla="*/ 1192 h 5698"/>
                    <a:gd name="T40" fmla="*/ 275 w 5919"/>
                    <a:gd name="T41" fmla="*/ 1485 h 5698"/>
                    <a:gd name="T42" fmla="*/ 523 w 5919"/>
                    <a:gd name="T43" fmla="*/ 1727 h 5698"/>
                    <a:gd name="T44" fmla="*/ 662 w 5919"/>
                    <a:gd name="T45" fmla="*/ 1748 h 5698"/>
                    <a:gd name="T46" fmla="*/ 757 w 5919"/>
                    <a:gd name="T47" fmla="*/ 1643 h 5698"/>
                    <a:gd name="T48" fmla="*/ 723 w 5919"/>
                    <a:gd name="T49" fmla="*/ 1509 h 5698"/>
                    <a:gd name="T50" fmla="*/ 546 w 5919"/>
                    <a:gd name="T51" fmla="*/ 1346 h 5698"/>
                    <a:gd name="T52" fmla="*/ 395 w 5919"/>
                    <a:gd name="T53" fmla="*/ 1127 h 5698"/>
                    <a:gd name="T54" fmla="*/ 309 w 5919"/>
                    <a:gd name="T55" fmla="*/ 894 h 5698"/>
                    <a:gd name="T56" fmla="*/ 308 w 5919"/>
                    <a:gd name="T57" fmla="*/ 675 h 5698"/>
                    <a:gd name="T58" fmla="*/ 406 w 5919"/>
                    <a:gd name="T59" fmla="*/ 506 h 5698"/>
                    <a:gd name="T60" fmla="*/ 712 w 5919"/>
                    <a:gd name="T61" fmla="*/ 395 h 5698"/>
                    <a:gd name="T62" fmla="*/ 1038 w 5919"/>
                    <a:gd name="T63" fmla="*/ 464 h 5698"/>
                    <a:gd name="T64" fmla="*/ 1276 w 5919"/>
                    <a:gd name="T65" fmla="*/ 602 h 5698"/>
                    <a:gd name="T66" fmla="*/ 1514 w 5919"/>
                    <a:gd name="T67" fmla="*/ 771 h 5698"/>
                    <a:gd name="T68" fmla="*/ 1849 w 5919"/>
                    <a:gd name="T69" fmla="*/ 838 h 5698"/>
                    <a:gd name="T70" fmla="*/ 2179 w 5919"/>
                    <a:gd name="T71" fmla="*/ 777 h 5698"/>
                    <a:gd name="T72" fmla="*/ 2384 w 5919"/>
                    <a:gd name="T73" fmla="*/ 644 h 5698"/>
                    <a:gd name="T74" fmla="*/ 2818 w 5919"/>
                    <a:gd name="T75" fmla="*/ 348 h 5698"/>
                    <a:gd name="T76" fmla="*/ 3010 w 5919"/>
                    <a:gd name="T77" fmla="*/ 297 h 5698"/>
                    <a:gd name="T78" fmla="*/ 3184 w 5919"/>
                    <a:gd name="T79" fmla="*/ 358 h 5698"/>
                    <a:gd name="T80" fmla="*/ 3411 w 5919"/>
                    <a:gd name="T81" fmla="*/ 569 h 5698"/>
                    <a:gd name="T82" fmla="*/ 3689 w 5919"/>
                    <a:gd name="T83" fmla="*/ 885 h 5698"/>
                    <a:gd name="T84" fmla="*/ 3911 w 5919"/>
                    <a:gd name="T85" fmla="*/ 977 h 5698"/>
                    <a:gd name="T86" fmla="*/ 4201 w 5919"/>
                    <a:gd name="T87" fmla="*/ 985 h 5698"/>
                    <a:gd name="T88" fmla="*/ 4564 w 5919"/>
                    <a:gd name="T89" fmla="*/ 918 h 5698"/>
                    <a:gd name="T90" fmla="*/ 5041 w 5919"/>
                    <a:gd name="T91" fmla="*/ 868 h 5698"/>
                    <a:gd name="T92" fmla="*/ 5257 w 5919"/>
                    <a:gd name="T93" fmla="*/ 935 h 5698"/>
                    <a:gd name="T94" fmla="*/ 5433 w 5919"/>
                    <a:gd name="T95" fmla="*/ 1144 h 5698"/>
                    <a:gd name="T96" fmla="*/ 5553 w 5919"/>
                    <a:gd name="T97" fmla="*/ 1415 h 5698"/>
                    <a:gd name="T98" fmla="*/ 5615 w 5919"/>
                    <a:gd name="T99" fmla="*/ 1748 h 5698"/>
                    <a:gd name="T100" fmla="*/ 5573 w 5919"/>
                    <a:gd name="T101" fmla="*/ 2881 h 5698"/>
                    <a:gd name="T102" fmla="*/ 5388 w 5919"/>
                    <a:gd name="T103" fmla="*/ 5584 h 5698"/>
                    <a:gd name="T104" fmla="*/ 5477 w 5919"/>
                    <a:gd name="T105" fmla="*/ 5688 h 5698"/>
                    <a:gd name="T106" fmla="*/ 5618 w 5919"/>
                    <a:gd name="T107" fmla="*/ 5672 h 5698"/>
                    <a:gd name="T108" fmla="*/ 5695 w 5919"/>
                    <a:gd name="T109" fmla="*/ 5380 h 5698"/>
                    <a:gd name="T110" fmla="*/ 5916 w 5919"/>
                    <a:gd name="T111" fmla="*/ 2033 h 5698"/>
                    <a:gd name="T112" fmla="*/ 5888 w 5919"/>
                    <a:gd name="T113" fmla="*/ 1545 h 5698"/>
                    <a:gd name="T114" fmla="*/ 5781 w 5919"/>
                    <a:gd name="T115" fmla="*/ 1170 h 5698"/>
                    <a:gd name="T116" fmla="*/ 5597 w 5919"/>
                    <a:gd name="T117" fmla="*/ 862 h 5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919" h="5698">
                      <a:moveTo>
                        <a:pt x="5475" y="732"/>
                      </a:moveTo>
                      <a:lnTo>
                        <a:pt x="5449" y="709"/>
                      </a:lnTo>
                      <a:lnTo>
                        <a:pt x="5422" y="688"/>
                      </a:lnTo>
                      <a:lnTo>
                        <a:pt x="5394" y="669"/>
                      </a:lnTo>
                      <a:lnTo>
                        <a:pt x="5365" y="652"/>
                      </a:lnTo>
                      <a:lnTo>
                        <a:pt x="5335" y="637"/>
                      </a:lnTo>
                      <a:lnTo>
                        <a:pt x="5304" y="623"/>
                      </a:lnTo>
                      <a:lnTo>
                        <a:pt x="5272" y="611"/>
                      </a:lnTo>
                      <a:lnTo>
                        <a:pt x="5240" y="601"/>
                      </a:lnTo>
                      <a:lnTo>
                        <a:pt x="5207" y="592"/>
                      </a:lnTo>
                      <a:lnTo>
                        <a:pt x="5174" y="585"/>
                      </a:lnTo>
                      <a:lnTo>
                        <a:pt x="5140" y="579"/>
                      </a:lnTo>
                      <a:lnTo>
                        <a:pt x="5105" y="575"/>
                      </a:lnTo>
                      <a:lnTo>
                        <a:pt x="5070" y="571"/>
                      </a:lnTo>
                      <a:lnTo>
                        <a:pt x="5035" y="569"/>
                      </a:lnTo>
                      <a:lnTo>
                        <a:pt x="4999" y="568"/>
                      </a:lnTo>
                      <a:lnTo>
                        <a:pt x="4963" y="568"/>
                      </a:lnTo>
                      <a:lnTo>
                        <a:pt x="4927" y="569"/>
                      </a:lnTo>
                      <a:lnTo>
                        <a:pt x="4891" y="570"/>
                      </a:lnTo>
                      <a:lnTo>
                        <a:pt x="4854" y="573"/>
                      </a:lnTo>
                      <a:lnTo>
                        <a:pt x="4818" y="576"/>
                      </a:lnTo>
                      <a:lnTo>
                        <a:pt x="4745" y="585"/>
                      </a:lnTo>
                      <a:lnTo>
                        <a:pt x="4673" y="595"/>
                      </a:lnTo>
                      <a:lnTo>
                        <a:pt x="4602" y="608"/>
                      </a:lnTo>
                      <a:lnTo>
                        <a:pt x="4532" y="621"/>
                      </a:lnTo>
                      <a:lnTo>
                        <a:pt x="4465" y="635"/>
                      </a:lnTo>
                      <a:lnTo>
                        <a:pt x="4400" y="648"/>
                      </a:lnTo>
                      <a:lnTo>
                        <a:pt x="4371" y="654"/>
                      </a:lnTo>
                      <a:lnTo>
                        <a:pt x="4343" y="660"/>
                      </a:lnTo>
                      <a:lnTo>
                        <a:pt x="4317" y="666"/>
                      </a:lnTo>
                      <a:lnTo>
                        <a:pt x="4292" y="671"/>
                      </a:lnTo>
                      <a:lnTo>
                        <a:pt x="4268" y="675"/>
                      </a:lnTo>
                      <a:lnTo>
                        <a:pt x="4246" y="679"/>
                      </a:lnTo>
                      <a:lnTo>
                        <a:pt x="4225" y="684"/>
                      </a:lnTo>
                      <a:lnTo>
                        <a:pt x="4206" y="686"/>
                      </a:lnTo>
                      <a:lnTo>
                        <a:pt x="4160" y="691"/>
                      </a:lnTo>
                      <a:lnTo>
                        <a:pt x="4118" y="694"/>
                      </a:lnTo>
                      <a:lnTo>
                        <a:pt x="4079" y="696"/>
                      </a:lnTo>
                      <a:lnTo>
                        <a:pt x="4044" y="695"/>
                      </a:lnTo>
                      <a:lnTo>
                        <a:pt x="4011" y="693"/>
                      </a:lnTo>
                      <a:lnTo>
                        <a:pt x="3981" y="689"/>
                      </a:lnTo>
                      <a:lnTo>
                        <a:pt x="3954" y="683"/>
                      </a:lnTo>
                      <a:lnTo>
                        <a:pt x="3928" y="675"/>
                      </a:lnTo>
                      <a:lnTo>
                        <a:pt x="3905" y="667"/>
                      </a:lnTo>
                      <a:lnTo>
                        <a:pt x="3884" y="657"/>
                      </a:lnTo>
                      <a:lnTo>
                        <a:pt x="3864" y="645"/>
                      </a:lnTo>
                      <a:lnTo>
                        <a:pt x="3846" y="633"/>
                      </a:lnTo>
                      <a:lnTo>
                        <a:pt x="3830" y="619"/>
                      </a:lnTo>
                      <a:lnTo>
                        <a:pt x="3814" y="604"/>
                      </a:lnTo>
                      <a:lnTo>
                        <a:pt x="3799" y="588"/>
                      </a:lnTo>
                      <a:lnTo>
                        <a:pt x="3785" y="570"/>
                      </a:lnTo>
                      <a:lnTo>
                        <a:pt x="3741" y="512"/>
                      </a:lnTo>
                      <a:lnTo>
                        <a:pt x="3690" y="443"/>
                      </a:lnTo>
                      <a:lnTo>
                        <a:pt x="3631" y="370"/>
                      </a:lnTo>
                      <a:lnTo>
                        <a:pt x="3600" y="332"/>
                      </a:lnTo>
                      <a:lnTo>
                        <a:pt x="3565" y="295"/>
                      </a:lnTo>
                      <a:lnTo>
                        <a:pt x="3529" y="257"/>
                      </a:lnTo>
                      <a:lnTo>
                        <a:pt x="3491" y="221"/>
                      </a:lnTo>
                      <a:lnTo>
                        <a:pt x="3471" y="203"/>
                      </a:lnTo>
                      <a:lnTo>
                        <a:pt x="3451" y="186"/>
                      </a:lnTo>
                      <a:lnTo>
                        <a:pt x="3430" y="169"/>
                      </a:lnTo>
                      <a:lnTo>
                        <a:pt x="3409" y="153"/>
                      </a:lnTo>
                      <a:lnTo>
                        <a:pt x="3387" y="137"/>
                      </a:lnTo>
                      <a:lnTo>
                        <a:pt x="3364" y="121"/>
                      </a:lnTo>
                      <a:lnTo>
                        <a:pt x="3341" y="107"/>
                      </a:lnTo>
                      <a:lnTo>
                        <a:pt x="3318" y="92"/>
                      </a:lnTo>
                      <a:lnTo>
                        <a:pt x="3293" y="79"/>
                      </a:lnTo>
                      <a:lnTo>
                        <a:pt x="3268" y="67"/>
                      </a:lnTo>
                      <a:lnTo>
                        <a:pt x="3243" y="55"/>
                      </a:lnTo>
                      <a:lnTo>
                        <a:pt x="3217" y="44"/>
                      </a:lnTo>
                      <a:lnTo>
                        <a:pt x="3190" y="34"/>
                      </a:lnTo>
                      <a:lnTo>
                        <a:pt x="3162" y="25"/>
                      </a:lnTo>
                      <a:lnTo>
                        <a:pt x="3134" y="17"/>
                      </a:lnTo>
                      <a:lnTo>
                        <a:pt x="3106" y="11"/>
                      </a:lnTo>
                      <a:lnTo>
                        <a:pt x="3077" y="5"/>
                      </a:lnTo>
                      <a:lnTo>
                        <a:pt x="3048" y="2"/>
                      </a:lnTo>
                      <a:lnTo>
                        <a:pt x="3019" y="0"/>
                      </a:lnTo>
                      <a:lnTo>
                        <a:pt x="2990" y="0"/>
                      </a:lnTo>
                      <a:lnTo>
                        <a:pt x="2961" y="2"/>
                      </a:lnTo>
                      <a:lnTo>
                        <a:pt x="2932" y="5"/>
                      </a:lnTo>
                      <a:lnTo>
                        <a:pt x="2903" y="10"/>
                      </a:lnTo>
                      <a:lnTo>
                        <a:pt x="2874" y="15"/>
                      </a:lnTo>
                      <a:lnTo>
                        <a:pt x="2845" y="23"/>
                      </a:lnTo>
                      <a:lnTo>
                        <a:pt x="2816" y="31"/>
                      </a:lnTo>
                      <a:lnTo>
                        <a:pt x="2787" y="41"/>
                      </a:lnTo>
                      <a:lnTo>
                        <a:pt x="2758" y="51"/>
                      </a:lnTo>
                      <a:lnTo>
                        <a:pt x="2729" y="63"/>
                      </a:lnTo>
                      <a:lnTo>
                        <a:pt x="2701" y="76"/>
                      </a:lnTo>
                      <a:lnTo>
                        <a:pt x="2673" y="89"/>
                      </a:lnTo>
                      <a:lnTo>
                        <a:pt x="2645" y="103"/>
                      </a:lnTo>
                      <a:lnTo>
                        <a:pt x="2617" y="118"/>
                      </a:lnTo>
                      <a:lnTo>
                        <a:pt x="2589" y="134"/>
                      </a:lnTo>
                      <a:lnTo>
                        <a:pt x="2561" y="150"/>
                      </a:lnTo>
                      <a:lnTo>
                        <a:pt x="2533" y="167"/>
                      </a:lnTo>
                      <a:lnTo>
                        <a:pt x="2480" y="202"/>
                      </a:lnTo>
                      <a:lnTo>
                        <a:pt x="2428" y="238"/>
                      </a:lnTo>
                      <a:lnTo>
                        <a:pt x="2377" y="275"/>
                      </a:lnTo>
                      <a:lnTo>
                        <a:pt x="2328" y="312"/>
                      </a:lnTo>
                      <a:lnTo>
                        <a:pt x="2280" y="348"/>
                      </a:lnTo>
                      <a:lnTo>
                        <a:pt x="2235" y="384"/>
                      </a:lnTo>
                      <a:lnTo>
                        <a:pt x="2219" y="396"/>
                      </a:lnTo>
                      <a:lnTo>
                        <a:pt x="2203" y="408"/>
                      </a:lnTo>
                      <a:lnTo>
                        <a:pt x="2188" y="420"/>
                      </a:lnTo>
                      <a:lnTo>
                        <a:pt x="2173" y="432"/>
                      </a:lnTo>
                      <a:lnTo>
                        <a:pt x="2158" y="443"/>
                      </a:lnTo>
                      <a:lnTo>
                        <a:pt x="2144" y="453"/>
                      </a:lnTo>
                      <a:lnTo>
                        <a:pt x="2131" y="464"/>
                      </a:lnTo>
                      <a:lnTo>
                        <a:pt x="2118" y="473"/>
                      </a:lnTo>
                      <a:lnTo>
                        <a:pt x="2103" y="483"/>
                      </a:lnTo>
                      <a:lnTo>
                        <a:pt x="2087" y="492"/>
                      </a:lnTo>
                      <a:lnTo>
                        <a:pt x="2071" y="500"/>
                      </a:lnTo>
                      <a:lnTo>
                        <a:pt x="2054" y="507"/>
                      </a:lnTo>
                      <a:lnTo>
                        <a:pt x="2036" y="514"/>
                      </a:lnTo>
                      <a:lnTo>
                        <a:pt x="2017" y="520"/>
                      </a:lnTo>
                      <a:lnTo>
                        <a:pt x="1998" y="525"/>
                      </a:lnTo>
                      <a:lnTo>
                        <a:pt x="1978" y="530"/>
                      </a:lnTo>
                      <a:lnTo>
                        <a:pt x="1958" y="533"/>
                      </a:lnTo>
                      <a:lnTo>
                        <a:pt x="1937" y="536"/>
                      </a:lnTo>
                      <a:lnTo>
                        <a:pt x="1916" y="538"/>
                      </a:lnTo>
                      <a:lnTo>
                        <a:pt x="1895" y="540"/>
                      </a:lnTo>
                      <a:lnTo>
                        <a:pt x="1873" y="541"/>
                      </a:lnTo>
                      <a:lnTo>
                        <a:pt x="1852" y="541"/>
                      </a:lnTo>
                      <a:lnTo>
                        <a:pt x="1830" y="540"/>
                      </a:lnTo>
                      <a:lnTo>
                        <a:pt x="1809" y="538"/>
                      </a:lnTo>
                      <a:lnTo>
                        <a:pt x="1787" y="536"/>
                      </a:lnTo>
                      <a:lnTo>
                        <a:pt x="1766" y="534"/>
                      </a:lnTo>
                      <a:lnTo>
                        <a:pt x="1744" y="530"/>
                      </a:lnTo>
                      <a:lnTo>
                        <a:pt x="1724" y="526"/>
                      </a:lnTo>
                      <a:lnTo>
                        <a:pt x="1703" y="521"/>
                      </a:lnTo>
                      <a:lnTo>
                        <a:pt x="1683" y="515"/>
                      </a:lnTo>
                      <a:lnTo>
                        <a:pt x="1663" y="509"/>
                      </a:lnTo>
                      <a:lnTo>
                        <a:pt x="1644" y="502"/>
                      </a:lnTo>
                      <a:lnTo>
                        <a:pt x="1626" y="495"/>
                      </a:lnTo>
                      <a:lnTo>
                        <a:pt x="1608" y="487"/>
                      </a:lnTo>
                      <a:lnTo>
                        <a:pt x="1591" y="478"/>
                      </a:lnTo>
                      <a:lnTo>
                        <a:pt x="1574" y="468"/>
                      </a:lnTo>
                      <a:lnTo>
                        <a:pt x="1559" y="458"/>
                      </a:lnTo>
                      <a:lnTo>
                        <a:pt x="1545" y="448"/>
                      </a:lnTo>
                      <a:lnTo>
                        <a:pt x="1531" y="436"/>
                      </a:lnTo>
                      <a:lnTo>
                        <a:pt x="1519" y="424"/>
                      </a:lnTo>
                      <a:lnTo>
                        <a:pt x="1496" y="401"/>
                      </a:lnTo>
                      <a:lnTo>
                        <a:pt x="1471" y="378"/>
                      </a:lnTo>
                      <a:lnTo>
                        <a:pt x="1443" y="355"/>
                      </a:lnTo>
                      <a:lnTo>
                        <a:pt x="1413" y="332"/>
                      </a:lnTo>
                      <a:lnTo>
                        <a:pt x="1381" y="310"/>
                      </a:lnTo>
                      <a:lnTo>
                        <a:pt x="1347" y="288"/>
                      </a:lnTo>
                      <a:lnTo>
                        <a:pt x="1312" y="267"/>
                      </a:lnTo>
                      <a:lnTo>
                        <a:pt x="1274" y="246"/>
                      </a:lnTo>
                      <a:lnTo>
                        <a:pt x="1235" y="226"/>
                      </a:lnTo>
                      <a:lnTo>
                        <a:pt x="1195" y="207"/>
                      </a:lnTo>
                      <a:lnTo>
                        <a:pt x="1153" y="190"/>
                      </a:lnTo>
                      <a:lnTo>
                        <a:pt x="1110" y="173"/>
                      </a:lnTo>
                      <a:lnTo>
                        <a:pt x="1066" y="158"/>
                      </a:lnTo>
                      <a:lnTo>
                        <a:pt x="1021" y="144"/>
                      </a:lnTo>
                      <a:lnTo>
                        <a:pt x="975" y="132"/>
                      </a:lnTo>
                      <a:lnTo>
                        <a:pt x="929" y="122"/>
                      </a:lnTo>
                      <a:lnTo>
                        <a:pt x="882" y="113"/>
                      </a:lnTo>
                      <a:lnTo>
                        <a:pt x="835" y="107"/>
                      </a:lnTo>
                      <a:lnTo>
                        <a:pt x="788" y="102"/>
                      </a:lnTo>
                      <a:lnTo>
                        <a:pt x="740" y="100"/>
                      </a:lnTo>
                      <a:lnTo>
                        <a:pt x="692" y="100"/>
                      </a:lnTo>
                      <a:lnTo>
                        <a:pt x="645" y="102"/>
                      </a:lnTo>
                      <a:lnTo>
                        <a:pt x="598" y="107"/>
                      </a:lnTo>
                      <a:lnTo>
                        <a:pt x="550" y="115"/>
                      </a:lnTo>
                      <a:lnTo>
                        <a:pt x="504" y="126"/>
                      </a:lnTo>
                      <a:lnTo>
                        <a:pt x="458" y="139"/>
                      </a:lnTo>
                      <a:lnTo>
                        <a:pt x="413" y="156"/>
                      </a:lnTo>
                      <a:lnTo>
                        <a:pt x="369" y="176"/>
                      </a:lnTo>
                      <a:lnTo>
                        <a:pt x="326" y="199"/>
                      </a:lnTo>
                      <a:lnTo>
                        <a:pt x="284" y="225"/>
                      </a:lnTo>
                      <a:lnTo>
                        <a:pt x="243" y="256"/>
                      </a:lnTo>
                      <a:lnTo>
                        <a:pt x="204" y="289"/>
                      </a:lnTo>
                      <a:lnTo>
                        <a:pt x="178" y="315"/>
                      </a:lnTo>
                      <a:lnTo>
                        <a:pt x="154" y="342"/>
                      </a:lnTo>
                      <a:lnTo>
                        <a:pt x="131" y="370"/>
                      </a:lnTo>
                      <a:lnTo>
                        <a:pt x="110" y="399"/>
                      </a:lnTo>
                      <a:lnTo>
                        <a:pt x="91" y="429"/>
                      </a:lnTo>
                      <a:lnTo>
                        <a:pt x="73" y="460"/>
                      </a:lnTo>
                      <a:lnTo>
                        <a:pt x="58" y="493"/>
                      </a:lnTo>
                      <a:lnTo>
                        <a:pt x="44" y="525"/>
                      </a:lnTo>
                      <a:lnTo>
                        <a:pt x="32" y="559"/>
                      </a:lnTo>
                      <a:lnTo>
                        <a:pt x="22" y="594"/>
                      </a:lnTo>
                      <a:lnTo>
                        <a:pt x="14" y="630"/>
                      </a:lnTo>
                      <a:lnTo>
                        <a:pt x="8" y="666"/>
                      </a:lnTo>
                      <a:lnTo>
                        <a:pt x="3" y="705"/>
                      </a:lnTo>
                      <a:lnTo>
                        <a:pt x="1" y="743"/>
                      </a:lnTo>
                      <a:lnTo>
                        <a:pt x="0" y="781"/>
                      </a:lnTo>
                      <a:lnTo>
                        <a:pt x="1" y="821"/>
                      </a:lnTo>
                      <a:lnTo>
                        <a:pt x="3" y="851"/>
                      </a:lnTo>
                      <a:lnTo>
                        <a:pt x="7" y="882"/>
                      </a:lnTo>
                      <a:lnTo>
                        <a:pt x="11" y="913"/>
                      </a:lnTo>
                      <a:lnTo>
                        <a:pt x="17" y="944"/>
                      </a:lnTo>
                      <a:lnTo>
                        <a:pt x="23" y="975"/>
                      </a:lnTo>
                      <a:lnTo>
                        <a:pt x="31" y="1006"/>
                      </a:lnTo>
                      <a:lnTo>
                        <a:pt x="39" y="1037"/>
                      </a:lnTo>
                      <a:lnTo>
                        <a:pt x="49" y="1068"/>
                      </a:lnTo>
                      <a:lnTo>
                        <a:pt x="59" y="1099"/>
                      </a:lnTo>
                      <a:lnTo>
                        <a:pt x="71" y="1130"/>
                      </a:lnTo>
                      <a:lnTo>
                        <a:pt x="83" y="1161"/>
                      </a:lnTo>
                      <a:lnTo>
                        <a:pt x="97" y="1192"/>
                      </a:lnTo>
                      <a:lnTo>
                        <a:pt x="111" y="1223"/>
                      </a:lnTo>
                      <a:lnTo>
                        <a:pt x="126" y="1253"/>
                      </a:lnTo>
                      <a:lnTo>
                        <a:pt x="142" y="1283"/>
                      </a:lnTo>
                      <a:lnTo>
                        <a:pt x="159" y="1313"/>
                      </a:lnTo>
                      <a:lnTo>
                        <a:pt x="176" y="1343"/>
                      </a:lnTo>
                      <a:lnTo>
                        <a:pt x="194" y="1372"/>
                      </a:lnTo>
                      <a:lnTo>
                        <a:pt x="214" y="1401"/>
                      </a:lnTo>
                      <a:lnTo>
                        <a:pt x="233" y="1429"/>
                      </a:lnTo>
                      <a:lnTo>
                        <a:pt x="254" y="1457"/>
                      </a:lnTo>
                      <a:lnTo>
                        <a:pt x="275" y="1485"/>
                      </a:lnTo>
                      <a:lnTo>
                        <a:pt x="297" y="1512"/>
                      </a:lnTo>
                      <a:lnTo>
                        <a:pt x="320" y="1539"/>
                      </a:lnTo>
                      <a:lnTo>
                        <a:pt x="343" y="1565"/>
                      </a:lnTo>
                      <a:lnTo>
                        <a:pt x="367" y="1590"/>
                      </a:lnTo>
                      <a:lnTo>
                        <a:pt x="392" y="1615"/>
                      </a:lnTo>
                      <a:lnTo>
                        <a:pt x="417" y="1639"/>
                      </a:lnTo>
                      <a:lnTo>
                        <a:pt x="443" y="1662"/>
                      </a:lnTo>
                      <a:lnTo>
                        <a:pt x="469" y="1684"/>
                      </a:lnTo>
                      <a:lnTo>
                        <a:pt x="496" y="1706"/>
                      </a:lnTo>
                      <a:lnTo>
                        <a:pt x="523" y="1727"/>
                      </a:lnTo>
                      <a:lnTo>
                        <a:pt x="536" y="1735"/>
                      </a:lnTo>
                      <a:lnTo>
                        <a:pt x="549" y="1742"/>
                      </a:lnTo>
                      <a:lnTo>
                        <a:pt x="563" y="1748"/>
                      </a:lnTo>
                      <a:lnTo>
                        <a:pt x="577" y="1752"/>
                      </a:lnTo>
                      <a:lnTo>
                        <a:pt x="592" y="1755"/>
                      </a:lnTo>
                      <a:lnTo>
                        <a:pt x="606" y="1756"/>
                      </a:lnTo>
                      <a:lnTo>
                        <a:pt x="620" y="1756"/>
                      </a:lnTo>
                      <a:lnTo>
                        <a:pt x="634" y="1755"/>
                      </a:lnTo>
                      <a:lnTo>
                        <a:pt x="648" y="1752"/>
                      </a:lnTo>
                      <a:lnTo>
                        <a:pt x="662" y="1748"/>
                      </a:lnTo>
                      <a:lnTo>
                        <a:pt x="675" y="1743"/>
                      </a:lnTo>
                      <a:lnTo>
                        <a:pt x="688" y="1736"/>
                      </a:lnTo>
                      <a:lnTo>
                        <a:pt x="700" y="1728"/>
                      </a:lnTo>
                      <a:lnTo>
                        <a:pt x="711" y="1719"/>
                      </a:lnTo>
                      <a:lnTo>
                        <a:pt x="722" y="1708"/>
                      </a:lnTo>
                      <a:lnTo>
                        <a:pt x="732" y="1696"/>
                      </a:lnTo>
                      <a:lnTo>
                        <a:pt x="740" y="1684"/>
                      </a:lnTo>
                      <a:lnTo>
                        <a:pt x="747" y="1671"/>
                      </a:lnTo>
                      <a:lnTo>
                        <a:pt x="752" y="1657"/>
                      </a:lnTo>
                      <a:lnTo>
                        <a:pt x="757" y="1643"/>
                      </a:lnTo>
                      <a:lnTo>
                        <a:pt x="759" y="1629"/>
                      </a:lnTo>
                      <a:lnTo>
                        <a:pt x="761" y="1615"/>
                      </a:lnTo>
                      <a:lnTo>
                        <a:pt x="761" y="1601"/>
                      </a:lnTo>
                      <a:lnTo>
                        <a:pt x="759" y="1586"/>
                      </a:lnTo>
                      <a:lnTo>
                        <a:pt x="756" y="1572"/>
                      </a:lnTo>
                      <a:lnTo>
                        <a:pt x="752" y="1559"/>
                      </a:lnTo>
                      <a:lnTo>
                        <a:pt x="747" y="1546"/>
                      </a:lnTo>
                      <a:lnTo>
                        <a:pt x="740" y="1533"/>
                      </a:lnTo>
                      <a:lnTo>
                        <a:pt x="732" y="1521"/>
                      </a:lnTo>
                      <a:lnTo>
                        <a:pt x="723" y="1509"/>
                      </a:lnTo>
                      <a:lnTo>
                        <a:pt x="713" y="1499"/>
                      </a:lnTo>
                      <a:lnTo>
                        <a:pt x="701" y="1489"/>
                      </a:lnTo>
                      <a:lnTo>
                        <a:pt x="680" y="1473"/>
                      </a:lnTo>
                      <a:lnTo>
                        <a:pt x="660" y="1457"/>
                      </a:lnTo>
                      <a:lnTo>
                        <a:pt x="640" y="1440"/>
                      </a:lnTo>
                      <a:lnTo>
                        <a:pt x="621" y="1422"/>
                      </a:lnTo>
                      <a:lnTo>
                        <a:pt x="602" y="1404"/>
                      </a:lnTo>
                      <a:lnTo>
                        <a:pt x="583" y="1385"/>
                      </a:lnTo>
                      <a:lnTo>
                        <a:pt x="564" y="1366"/>
                      </a:lnTo>
                      <a:lnTo>
                        <a:pt x="546" y="1346"/>
                      </a:lnTo>
                      <a:lnTo>
                        <a:pt x="528" y="1325"/>
                      </a:lnTo>
                      <a:lnTo>
                        <a:pt x="511" y="1305"/>
                      </a:lnTo>
                      <a:lnTo>
                        <a:pt x="495" y="1283"/>
                      </a:lnTo>
                      <a:lnTo>
                        <a:pt x="479" y="1262"/>
                      </a:lnTo>
                      <a:lnTo>
                        <a:pt x="464" y="1240"/>
                      </a:lnTo>
                      <a:lnTo>
                        <a:pt x="449" y="1218"/>
                      </a:lnTo>
                      <a:lnTo>
                        <a:pt x="434" y="1195"/>
                      </a:lnTo>
                      <a:lnTo>
                        <a:pt x="421" y="1173"/>
                      </a:lnTo>
                      <a:lnTo>
                        <a:pt x="408" y="1150"/>
                      </a:lnTo>
                      <a:lnTo>
                        <a:pt x="395" y="1127"/>
                      </a:lnTo>
                      <a:lnTo>
                        <a:pt x="383" y="1104"/>
                      </a:lnTo>
                      <a:lnTo>
                        <a:pt x="372" y="1080"/>
                      </a:lnTo>
                      <a:lnTo>
                        <a:pt x="362" y="1057"/>
                      </a:lnTo>
                      <a:lnTo>
                        <a:pt x="352" y="1033"/>
                      </a:lnTo>
                      <a:lnTo>
                        <a:pt x="343" y="1010"/>
                      </a:lnTo>
                      <a:lnTo>
                        <a:pt x="335" y="987"/>
                      </a:lnTo>
                      <a:lnTo>
                        <a:pt x="327" y="963"/>
                      </a:lnTo>
                      <a:lnTo>
                        <a:pt x="320" y="940"/>
                      </a:lnTo>
                      <a:lnTo>
                        <a:pt x="314" y="917"/>
                      </a:lnTo>
                      <a:lnTo>
                        <a:pt x="309" y="894"/>
                      </a:lnTo>
                      <a:lnTo>
                        <a:pt x="305" y="871"/>
                      </a:lnTo>
                      <a:lnTo>
                        <a:pt x="301" y="849"/>
                      </a:lnTo>
                      <a:lnTo>
                        <a:pt x="299" y="826"/>
                      </a:lnTo>
                      <a:lnTo>
                        <a:pt x="297" y="804"/>
                      </a:lnTo>
                      <a:lnTo>
                        <a:pt x="296" y="782"/>
                      </a:lnTo>
                      <a:lnTo>
                        <a:pt x="297" y="759"/>
                      </a:lnTo>
                      <a:lnTo>
                        <a:pt x="298" y="738"/>
                      </a:lnTo>
                      <a:lnTo>
                        <a:pt x="300" y="716"/>
                      </a:lnTo>
                      <a:lnTo>
                        <a:pt x="303" y="696"/>
                      </a:lnTo>
                      <a:lnTo>
                        <a:pt x="308" y="675"/>
                      </a:lnTo>
                      <a:lnTo>
                        <a:pt x="313" y="655"/>
                      </a:lnTo>
                      <a:lnTo>
                        <a:pt x="319" y="636"/>
                      </a:lnTo>
                      <a:lnTo>
                        <a:pt x="327" y="618"/>
                      </a:lnTo>
                      <a:lnTo>
                        <a:pt x="335" y="600"/>
                      </a:lnTo>
                      <a:lnTo>
                        <a:pt x="344" y="583"/>
                      </a:lnTo>
                      <a:lnTo>
                        <a:pt x="355" y="567"/>
                      </a:lnTo>
                      <a:lnTo>
                        <a:pt x="366" y="551"/>
                      </a:lnTo>
                      <a:lnTo>
                        <a:pt x="379" y="535"/>
                      </a:lnTo>
                      <a:lnTo>
                        <a:pt x="392" y="520"/>
                      </a:lnTo>
                      <a:lnTo>
                        <a:pt x="406" y="506"/>
                      </a:lnTo>
                      <a:lnTo>
                        <a:pt x="433" y="484"/>
                      </a:lnTo>
                      <a:lnTo>
                        <a:pt x="460" y="464"/>
                      </a:lnTo>
                      <a:lnTo>
                        <a:pt x="489" y="447"/>
                      </a:lnTo>
                      <a:lnTo>
                        <a:pt x="518" y="433"/>
                      </a:lnTo>
                      <a:lnTo>
                        <a:pt x="549" y="421"/>
                      </a:lnTo>
                      <a:lnTo>
                        <a:pt x="581" y="412"/>
                      </a:lnTo>
                      <a:lnTo>
                        <a:pt x="613" y="404"/>
                      </a:lnTo>
                      <a:lnTo>
                        <a:pt x="645" y="399"/>
                      </a:lnTo>
                      <a:lnTo>
                        <a:pt x="678" y="396"/>
                      </a:lnTo>
                      <a:lnTo>
                        <a:pt x="712" y="395"/>
                      </a:lnTo>
                      <a:lnTo>
                        <a:pt x="745" y="396"/>
                      </a:lnTo>
                      <a:lnTo>
                        <a:pt x="779" y="398"/>
                      </a:lnTo>
                      <a:lnTo>
                        <a:pt x="812" y="402"/>
                      </a:lnTo>
                      <a:lnTo>
                        <a:pt x="846" y="407"/>
                      </a:lnTo>
                      <a:lnTo>
                        <a:pt x="879" y="414"/>
                      </a:lnTo>
                      <a:lnTo>
                        <a:pt x="912" y="422"/>
                      </a:lnTo>
                      <a:lnTo>
                        <a:pt x="944" y="431"/>
                      </a:lnTo>
                      <a:lnTo>
                        <a:pt x="976" y="441"/>
                      </a:lnTo>
                      <a:lnTo>
                        <a:pt x="1007" y="453"/>
                      </a:lnTo>
                      <a:lnTo>
                        <a:pt x="1038" y="464"/>
                      </a:lnTo>
                      <a:lnTo>
                        <a:pt x="1067" y="477"/>
                      </a:lnTo>
                      <a:lnTo>
                        <a:pt x="1096" y="490"/>
                      </a:lnTo>
                      <a:lnTo>
                        <a:pt x="1124" y="504"/>
                      </a:lnTo>
                      <a:lnTo>
                        <a:pt x="1150" y="517"/>
                      </a:lnTo>
                      <a:lnTo>
                        <a:pt x="1175" y="532"/>
                      </a:lnTo>
                      <a:lnTo>
                        <a:pt x="1198" y="546"/>
                      </a:lnTo>
                      <a:lnTo>
                        <a:pt x="1220" y="560"/>
                      </a:lnTo>
                      <a:lnTo>
                        <a:pt x="1241" y="574"/>
                      </a:lnTo>
                      <a:lnTo>
                        <a:pt x="1259" y="588"/>
                      </a:lnTo>
                      <a:lnTo>
                        <a:pt x="1276" y="602"/>
                      </a:lnTo>
                      <a:lnTo>
                        <a:pt x="1291" y="615"/>
                      </a:lnTo>
                      <a:lnTo>
                        <a:pt x="1303" y="627"/>
                      </a:lnTo>
                      <a:lnTo>
                        <a:pt x="1325" y="649"/>
                      </a:lnTo>
                      <a:lnTo>
                        <a:pt x="1349" y="670"/>
                      </a:lnTo>
                      <a:lnTo>
                        <a:pt x="1373" y="691"/>
                      </a:lnTo>
                      <a:lnTo>
                        <a:pt x="1399" y="709"/>
                      </a:lnTo>
                      <a:lnTo>
                        <a:pt x="1426" y="726"/>
                      </a:lnTo>
                      <a:lnTo>
                        <a:pt x="1455" y="742"/>
                      </a:lnTo>
                      <a:lnTo>
                        <a:pt x="1484" y="757"/>
                      </a:lnTo>
                      <a:lnTo>
                        <a:pt x="1514" y="771"/>
                      </a:lnTo>
                      <a:lnTo>
                        <a:pt x="1545" y="783"/>
                      </a:lnTo>
                      <a:lnTo>
                        <a:pt x="1578" y="794"/>
                      </a:lnTo>
                      <a:lnTo>
                        <a:pt x="1610" y="804"/>
                      </a:lnTo>
                      <a:lnTo>
                        <a:pt x="1644" y="813"/>
                      </a:lnTo>
                      <a:lnTo>
                        <a:pt x="1677" y="820"/>
                      </a:lnTo>
                      <a:lnTo>
                        <a:pt x="1711" y="826"/>
                      </a:lnTo>
                      <a:lnTo>
                        <a:pt x="1745" y="831"/>
                      </a:lnTo>
                      <a:lnTo>
                        <a:pt x="1780" y="835"/>
                      </a:lnTo>
                      <a:lnTo>
                        <a:pt x="1814" y="837"/>
                      </a:lnTo>
                      <a:lnTo>
                        <a:pt x="1849" y="838"/>
                      </a:lnTo>
                      <a:lnTo>
                        <a:pt x="1884" y="838"/>
                      </a:lnTo>
                      <a:lnTo>
                        <a:pt x="1918" y="837"/>
                      </a:lnTo>
                      <a:lnTo>
                        <a:pt x="1952" y="834"/>
                      </a:lnTo>
                      <a:lnTo>
                        <a:pt x="1986" y="830"/>
                      </a:lnTo>
                      <a:lnTo>
                        <a:pt x="2020" y="824"/>
                      </a:lnTo>
                      <a:lnTo>
                        <a:pt x="2053" y="818"/>
                      </a:lnTo>
                      <a:lnTo>
                        <a:pt x="2086" y="809"/>
                      </a:lnTo>
                      <a:lnTo>
                        <a:pt x="2118" y="800"/>
                      </a:lnTo>
                      <a:lnTo>
                        <a:pt x="2149" y="789"/>
                      </a:lnTo>
                      <a:lnTo>
                        <a:pt x="2179" y="777"/>
                      </a:lnTo>
                      <a:lnTo>
                        <a:pt x="2209" y="763"/>
                      </a:lnTo>
                      <a:lnTo>
                        <a:pt x="2237" y="749"/>
                      </a:lnTo>
                      <a:lnTo>
                        <a:pt x="2265" y="732"/>
                      </a:lnTo>
                      <a:lnTo>
                        <a:pt x="2291" y="715"/>
                      </a:lnTo>
                      <a:lnTo>
                        <a:pt x="2305" y="704"/>
                      </a:lnTo>
                      <a:lnTo>
                        <a:pt x="2320" y="693"/>
                      </a:lnTo>
                      <a:lnTo>
                        <a:pt x="2336" y="680"/>
                      </a:lnTo>
                      <a:lnTo>
                        <a:pt x="2351" y="668"/>
                      </a:lnTo>
                      <a:lnTo>
                        <a:pt x="2367" y="656"/>
                      </a:lnTo>
                      <a:lnTo>
                        <a:pt x="2384" y="644"/>
                      </a:lnTo>
                      <a:lnTo>
                        <a:pt x="2400" y="631"/>
                      </a:lnTo>
                      <a:lnTo>
                        <a:pt x="2417" y="618"/>
                      </a:lnTo>
                      <a:lnTo>
                        <a:pt x="2489" y="562"/>
                      </a:lnTo>
                      <a:lnTo>
                        <a:pt x="2567" y="504"/>
                      </a:lnTo>
                      <a:lnTo>
                        <a:pt x="2609" y="474"/>
                      </a:lnTo>
                      <a:lnTo>
                        <a:pt x="2650" y="446"/>
                      </a:lnTo>
                      <a:lnTo>
                        <a:pt x="2692" y="418"/>
                      </a:lnTo>
                      <a:lnTo>
                        <a:pt x="2734" y="393"/>
                      </a:lnTo>
                      <a:lnTo>
                        <a:pt x="2776" y="369"/>
                      </a:lnTo>
                      <a:lnTo>
                        <a:pt x="2818" y="348"/>
                      </a:lnTo>
                      <a:lnTo>
                        <a:pt x="2838" y="338"/>
                      </a:lnTo>
                      <a:lnTo>
                        <a:pt x="2859" y="330"/>
                      </a:lnTo>
                      <a:lnTo>
                        <a:pt x="2879" y="322"/>
                      </a:lnTo>
                      <a:lnTo>
                        <a:pt x="2899" y="315"/>
                      </a:lnTo>
                      <a:lnTo>
                        <a:pt x="2918" y="309"/>
                      </a:lnTo>
                      <a:lnTo>
                        <a:pt x="2938" y="304"/>
                      </a:lnTo>
                      <a:lnTo>
                        <a:pt x="2957" y="300"/>
                      </a:lnTo>
                      <a:lnTo>
                        <a:pt x="2975" y="298"/>
                      </a:lnTo>
                      <a:lnTo>
                        <a:pt x="2993" y="297"/>
                      </a:lnTo>
                      <a:lnTo>
                        <a:pt x="3010" y="297"/>
                      </a:lnTo>
                      <a:lnTo>
                        <a:pt x="3027" y="298"/>
                      </a:lnTo>
                      <a:lnTo>
                        <a:pt x="3044" y="300"/>
                      </a:lnTo>
                      <a:lnTo>
                        <a:pt x="3063" y="305"/>
                      </a:lnTo>
                      <a:lnTo>
                        <a:pt x="3081" y="310"/>
                      </a:lnTo>
                      <a:lnTo>
                        <a:pt x="3099" y="316"/>
                      </a:lnTo>
                      <a:lnTo>
                        <a:pt x="3117" y="323"/>
                      </a:lnTo>
                      <a:lnTo>
                        <a:pt x="3134" y="331"/>
                      </a:lnTo>
                      <a:lnTo>
                        <a:pt x="3151" y="339"/>
                      </a:lnTo>
                      <a:lnTo>
                        <a:pt x="3168" y="348"/>
                      </a:lnTo>
                      <a:lnTo>
                        <a:pt x="3184" y="358"/>
                      </a:lnTo>
                      <a:lnTo>
                        <a:pt x="3201" y="368"/>
                      </a:lnTo>
                      <a:lnTo>
                        <a:pt x="3216" y="379"/>
                      </a:lnTo>
                      <a:lnTo>
                        <a:pt x="3232" y="390"/>
                      </a:lnTo>
                      <a:lnTo>
                        <a:pt x="3247" y="402"/>
                      </a:lnTo>
                      <a:lnTo>
                        <a:pt x="3277" y="427"/>
                      </a:lnTo>
                      <a:lnTo>
                        <a:pt x="3306" y="453"/>
                      </a:lnTo>
                      <a:lnTo>
                        <a:pt x="3333" y="481"/>
                      </a:lnTo>
                      <a:lnTo>
                        <a:pt x="3360" y="510"/>
                      </a:lnTo>
                      <a:lnTo>
                        <a:pt x="3386" y="539"/>
                      </a:lnTo>
                      <a:lnTo>
                        <a:pt x="3411" y="569"/>
                      </a:lnTo>
                      <a:lnTo>
                        <a:pt x="3458" y="630"/>
                      </a:lnTo>
                      <a:lnTo>
                        <a:pt x="3503" y="690"/>
                      </a:lnTo>
                      <a:lnTo>
                        <a:pt x="3549" y="752"/>
                      </a:lnTo>
                      <a:lnTo>
                        <a:pt x="3568" y="775"/>
                      </a:lnTo>
                      <a:lnTo>
                        <a:pt x="3588" y="797"/>
                      </a:lnTo>
                      <a:lnTo>
                        <a:pt x="3608" y="817"/>
                      </a:lnTo>
                      <a:lnTo>
                        <a:pt x="3628" y="836"/>
                      </a:lnTo>
                      <a:lnTo>
                        <a:pt x="3648" y="854"/>
                      </a:lnTo>
                      <a:lnTo>
                        <a:pt x="3668" y="870"/>
                      </a:lnTo>
                      <a:lnTo>
                        <a:pt x="3689" y="885"/>
                      </a:lnTo>
                      <a:lnTo>
                        <a:pt x="3711" y="899"/>
                      </a:lnTo>
                      <a:lnTo>
                        <a:pt x="3732" y="912"/>
                      </a:lnTo>
                      <a:lnTo>
                        <a:pt x="3754" y="924"/>
                      </a:lnTo>
                      <a:lnTo>
                        <a:pt x="3776" y="934"/>
                      </a:lnTo>
                      <a:lnTo>
                        <a:pt x="3798" y="944"/>
                      </a:lnTo>
                      <a:lnTo>
                        <a:pt x="3820" y="952"/>
                      </a:lnTo>
                      <a:lnTo>
                        <a:pt x="3843" y="960"/>
                      </a:lnTo>
                      <a:lnTo>
                        <a:pt x="3865" y="967"/>
                      </a:lnTo>
                      <a:lnTo>
                        <a:pt x="3888" y="972"/>
                      </a:lnTo>
                      <a:lnTo>
                        <a:pt x="3911" y="977"/>
                      </a:lnTo>
                      <a:lnTo>
                        <a:pt x="3934" y="981"/>
                      </a:lnTo>
                      <a:lnTo>
                        <a:pt x="3956" y="985"/>
                      </a:lnTo>
                      <a:lnTo>
                        <a:pt x="3979" y="988"/>
                      </a:lnTo>
                      <a:lnTo>
                        <a:pt x="4002" y="990"/>
                      </a:lnTo>
                      <a:lnTo>
                        <a:pt x="4025" y="991"/>
                      </a:lnTo>
                      <a:lnTo>
                        <a:pt x="4047" y="992"/>
                      </a:lnTo>
                      <a:lnTo>
                        <a:pt x="4070" y="992"/>
                      </a:lnTo>
                      <a:lnTo>
                        <a:pt x="4114" y="991"/>
                      </a:lnTo>
                      <a:lnTo>
                        <a:pt x="4158" y="989"/>
                      </a:lnTo>
                      <a:lnTo>
                        <a:pt x="4201" y="985"/>
                      </a:lnTo>
                      <a:lnTo>
                        <a:pt x="4243" y="980"/>
                      </a:lnTo>
                      <a:lnTo>
                        <a:pt x="4266" y="977"/>
                      </a:lnTo>
                      <a:lnTo>
                        <a:pt x="4291" y="973"/>
                      </a:lnTo>
                      <a:lnTo>
                        <a:pt x="4317" y="969"/>
                      </a:lnTo>
                      <a:lnTo>
                        <a:pt x="4343" y="963"/>
                      </a:lnTo>
                      <a:lnTo>
                        <a:pt x="4371" y="958"/>
                      </a:lnTo>
                      <a:lnTo>
                        <a:pt x="4400" y="952"/>
                      </a:lnTo>
                      <a:lnTo>
                        <a:pt x="4430" y="946"/>
                      </a:lnTo>
                      <a:lnTo>
                        <a:pt x="4461" y="939"/>
                      </a:lnTo>
                      <a:lnTo>
                        <a:pt x="4564" y="918"/>
                      </a:lnTo>
                      <a:lnTo>
                        <a:pt x="4676" y="897"/>
                      </a:lnTo>
                      <a:lnTo>
                        <a:pt x="4733" y="887"/>
                      </a:lnTo>
                      <a:lnTo>
                        <a:pt x="4791" y="879"/>
                      </a:lnTo>
                      <a:lnTo>
                        <a:pt x="4848" y="873"/>
                      </a:lnTo>
                      <a:lnTo>
                        <a:pt x="4905" y="868"/>
                      </a:lnTo>
                      <a:lnTo>
                        <a:pt x="4933" y="867"/>
                      </a:lnTo>
                      <a:lnTo>
                        <a:pt x="4961" y="866"/>
                      </a:lnTo>
                      <a:lnTo>
                        <a:pt x="4988" y="866"/>
                      </a:lnTo>
                      <a:lnTo>
                        <a:pt x="5015" y="866"/>
                      </a:lnTo>
                      <a:lnTo>
                        <a:pt x="5041" y="868"/>
                      </a:lnTo>
                      <a:lnTo>
                        <a:pt x="5067" y="870"/>
                      </a:lnTo>
                      <a:lnTo>
                        <a:pt x="5092" y="873"/>
                      </a:lnTo>
                      <a:lnTo>
                        <a:pt x="5116" y="877"/>
                      </a:lnTo>
                      <a:lnTo>
                        <a:pt x="5139" y="882"/>
                      </a:lnTo>
                      <a:lnTo>
                        <a:pt x="5161" y="888"/>
                      </a:lnTo>
                      <a:lnTo>
                        <a:pt x="5183" y="895"/>
                      </a:lnTo>
                      <a:lnTo>
                        <a:pt x="5203" y="904"/>
                      </a:lnTo>
                      <a:lnTo>
                        <a:pt x="5222" y="913"/>
                      </a:lnTo>
                      <a:lnTo>
                        <a:pt x="5240" y="924"/>
                      </a:lnTo>
                      <a:lnTo>
                        <a:pt x="5257" y="935"/>
                      </a:lnTo>
                      <a:lnTo>
                        <a:pt x="5273" y="949"/>
                      </a:lnTo>
                      <a:lnTo>
                        <a:pt x="5293" y="968"/>
                      </a:lnTo>
                      <a:lnTo>
                        <a:pt x="5313" y="988"/>
                      </a:lnTo>
                      <a:lnTo>
                        <a:pt x="5332" y="1009"/>
                      </a:lnTo>
                      <a:lnTo>
                        <a:pt x="5350" y="1030"/>
                      </a:lnTo>
                      <a:lnTo>
                        <a:pt x="5368" y="1051"/>
                      </a:lnTo>
                      <a:lnTo>
                        <a:pt x="5385" y="1074"/>
                      </a:lnTo>
                      <a:lnTo>
                        <a:pt x="5402" y="1096"/>
                      </a:lnTo>
                      <a:lnTo>
                        <a:pt x="5418" y="1120"/>
                      </a:lnTo>
                      <a:lnTo>
                        <a:pt x="5433" y="1144"/>
                      </a:lnTo>
                      <a:lnTo>
                        <a:pt x="5448" y="1168"/>
                      </a:lnTo>
                      <a:lnTo>
                        <a:pt x="5462" y="1193"/>
                      </a:lnTo>
                      <a:lnTo>
                        <a:pt x="5475" y="1219"/>
                      </a:lnTo>
                      <a:lnTo>
                        <a:pt x="5488" y="1245"/>
                      </a:lnTo>
                      <a:lnTo>
                        <a:pt x="5501" y="1272"/>
                      </a:lnTo>
                      <a:lnTo>
                        <a:pt x="5512" y="1300"/>
                      </a:lnTo>
                      <a:lnTo>
                        <a:pt x="5524" y="1328"/>
                      </a:lnTo>
                      <a:lnTo>
                        <a:pt x="5534" y="1356"/>
                      </a:lnTo>
                      <a:lnTo>
                        <a:pt x="5544" y="1385"/>
                      </a:lnTo>
                      <a:lnTo>
                        <a:pt x="5553" y="1415"/>
                      </a:lnTo>
                      <a:lnTo>
                        <a:pt x="5562" y="1446"/>
                      </a:lnTo>
                      <a:lnTo>
                        <a:pt x="5570" y="1477"/>
                      </a:lnTo>
                      <a:lnTo>
                        <a:pt x="5578" y="1509"/>
                      </a:lnTo>
                      <a:lnTo>
                        <a:pt x="5586" y="1541"/>
                      </a:lnTo>
                      <a:lnTo>
                        <a:pt x="5592" y="1574"/>
                      </a:lnTo>
                      <a:lnTo>
                        <a:pt x="5598" y="1607"/>
                      </a:lnTo>
                      <a:lnTo>
                        <a:pt x="5603" y="1642"/>
                      </a:lnTo>
                      <a:lnTo>
                        <a:pt x="5607" y="1676"/>
                      </a:lnTo>
                      <a:lnTo>
                        <a:pt x="5612" y="1712"/>
                      </a:lnTo>
                      <a:lnTo>
                        <a:pt x="5615" y="1748"/>
                      </a:lnTo>
                      <a:lnTo>
                        <a:pt x="5618" y="1785"/>
                      </a:lnTo>
                      <a:lnTo>
                        <a:pt x="5620" y="1822"/>
                      </a:lnTo>
                      <a:lnTo>
                        <a:pt x="5622" y="1860"/>
                      </a:lnTo>
                      <a:lnTo>
                        <a:pt x="5622" y="1905"/>
                      </a:lnTo>
                      <a:lnTo>
                        <a:pt x="5621" y="1966"/>
                      </a:lnTo>
                      <a:lnTo>
                        <a:pt x="5619" y="2041"/>
                      </a:lnTo>
                      <a:lnTo>
                        <a:pt x="5616" y="2130"/>
                      </a:lnTo>
                      <a:lnTo>
                        <a:pt x="5605" y="2343"/>
                      </a:lnTo>
                      <a:lnTo>
                        <a:pt x="5591" y="2597"/>
                      </a:lnTo>
                      <a:lnTo>
                        <a:pt x="5573" y="2881"/>
                      </a:lnTo>
                      <a:lnTo>
                        <a:pt x="5553" y="3188"/>
                      </a:lnTo>
                      <a:lnTo>
                        <a:pt x="5531" y="3509"/>
                      </a:lnTo>
                      <a:lnTo>
                        <a:pt x="5509" y="3835"/>
                      </a:lnTo>
                      <a:lnTo>
                        <a:pt x="5464" y="4464"/>
                      </a:lnTo>
                      <a:lnTo>
                        <a:pt x="5424" y="5005"/>
                      </a:lnTo>
                      <a:lnTo>
                        <a:pt x="5396" y="5388"/>
                      </a:lnTo>
                      <a:lnTo>
                        <a:pt x="5384" y="5539"/>
                      </a:lnTo>
                      <a:lnTo>
                        <a:pt x="5384" y="5554"/>
                      </a:lnTo>
                      <a:lnTo>
                        <a:pt x="5385" y="5569"/>
                      </a:lnTo>
                      <a:lnTo>
                        <a:pt x="5388" y="5584"/>
                      </a:lnTo>
                      <a:lnTo>
                        <a:pt x="5392" y="5597"/>
                      </a:lnTo>
                      <a:lnTo>
                        <a:pt x="5397" y="5611"/>
                      </a:lnTo>
                      <a:lnTo>
                        <a:pt x="5403" y="5624"/>
                      </a:lnTo>
                      <a:lnTo>
                        <a:pt x="5411" y="5636"/>
                      </a:lnTo>
                      <a:lnTo>
                        <a:pt x="5420" y="5647"/>
                      </a:lnTo>
                      <a:lnTo>
                        <a:pt x="5429" y="5657"/>
                      </a:lnTo>
                      <a:lnTo>
                        <a:pt x="5440" y="5667"/>
                      </a:lnTo>
                      <a:lnTo>
                        <a:pt x="5452" y="5675"/>
                      </a:lnTo>
                      <a:lnTo>
                        <a:pt x="5464" y="5682"/>
                      </a:lnTo>
                      <a:lnTo>
                        <a:pt x="5477" y="5688"/>
                      </a:lnTo>
                      <a:lnTo>
                        <a:pt x="5491" y="5693"/>
                      </a:lnTo>
                      <a:lnTo>
                        <a:pt x="5506" y="5696"/>
                      </a:lnTo>
                      <a:lnTo>
                        <a:pt x="5521" y="5698"/>
                      </a:lnTo>
                      <a:lnTo>
                        <a:pt x="5536" y="5698"/>
                      </a:lnTo>
                      <a:lnTo>
                        <a:pt x="5551" y="5697"/>
                      </a:lnTo>
                      <a:lnTo>
                        <a:pt x="5565" y="5695"/>
                      </a:lnTo>
                      <a:lnTo>
                        <a:pt x="5580" y="5691"/>
                      </a:lnTo>
                      <a:lnTo>
                        <a:pt x="5594" y="5686"/>
                      </a:lnTo>
                      <a:lnTo>
                        <a:pt x="5606" y="5679"/>
                      </a:lnTo>
                      <a:lnTo>
                        <a:pt x="5618" y="5672"/>
                      </a:lnTo>
                      <a:lnTo>
                        <a:pt x="5630" y="5663"/>
                      </a:lnTo>
                      <a:lnTo>
                        <a:pt x="5640" y="5653"/>
                      </a:lnTo>
                      <a:lnTo>
                        <a:pt x="5649" y="5642"/>
                      </a:lnTo>
                      <a:lnTo>
                        <a:pt x="5658" y="5631"/>
                      </a:lnTo>
                      <a:lnTo>
                        <a:pt x="5665" y="5618"/>
                      </a:lnTo>
                      <a:lnTo>
                        <a:pt x="5671" y="5605"/>
                      </a:lnTo>
                      <a:lnTo>
                        <a:pt x="5676" y="5591"/>
                      </a:lnTo>
                      <a:lnTo>
                        <a:pt x="5679" y="5577"/>
                      </a:lnTo>
                      <a:lnTo>
                        <a:pt x="5681" y="5562"/>
                      </a:lnTo>
                      <a:lnTo>
                        <a:pt x="5695" y="5380"/>
                      </a:lnTo>
                      <a:lnTo>
                        <a:pt x="5724" y="4982"/>
                      </a:lnTo>
                      <a:lnTo>
                        <a:pt x="5764" y="4436"/>
                      </a:lnTo>
                      <a:lnTo>
                        <a:pt x="5809" y="3809"/>
                      </a:lnTo>
                      <a:lnTo>
                        <a:pt x="5831" y="3486"/>
                      </a:lnTo>
                      <a:lnTo>
                        <a:pt x="5852" y="3169"/>
                      </a:lnTo>
                      <a:lnTo>
                        <a:pt x="5871" y="2865"/>
                      </a:lnTo>
                      <a:lnTo>
                        <a:pt x="5888" y="2584"/>
                      </a:lnTo>
                      <a:lnTo>
                        <a:pt x="5902" y="2333"/>
                      </a:lnTo>
                      <a:lnTo>
                        <a:pt x="5912" y="2121"/>
                      </a:lnTo>
                      <a:lnTo>
                        <a:pt x="5916" y="2033"/>
                      </a:lnTo>
                      <a:lnTo>
                        <a:pt x="5918" y="1957"/>
                      </a:lnTo>
                      <a:lnTo>
                        <a:pt x="5919" y="1896"/>
                      </a:lnTo>
                      <a:lnTo>
                        <a:pt x="5918" y="1849"/>
                      </a:lnTo>
                      <a:lnTo>
                        <a:pt x="5916" y="1804"/>
                      </a:lnTo>
                      <a:lnTo>
                        <a:pt x="5913" y="1759"/>
                      </a:lnTo>
                      <a:lnTo>
                        <a:pt x="5910" y="1715"/>
                      </a:lnTo>
                      <a:lnTo>
                        <a:pt x="5905" y="1671"/>
                      </a:lnTo>
                      <a:lnTo>
                        <a:pt x="5900" y="1628"/>
                      </a:lnTo>
                      <a:lnTo>
                        <a:pt x="5895" y="1586"/>
                      </a:lnTo>
                      <a:lnTo>
                        <a:pt x="5888" y="1545"/>
                      </a:lnTo>
                      <a:lnTo>
                        <a:pt x="5881" y="1504"/>
                      </a:lnTo>
                      <a:lnTo>
                        <a:pt x="5873" y="1464"/>
                      </a:lnTo>
                      <a:lnTo>
                        <a:pt x="5864" y="1425"/>
                      </a:lnTo>
                      <a:lnTo>
                        <a:pt x="5854" y="1386"/>
                      </a:lnTo>
                      <a:lnTo>
                        <a:pt x="5844" y="1349"/>
                      </a:lnTo>
                      <a:lnTo>
                        <a:pt x="5833" y="1311"/>
                      </a:lnTo>
                      <a:lnTo>
                        <a:pt x="5821" y="1275"/>
                      </a:lnTo>
                      <a:lnTo>
                        <a:pt x="5809" y="1239"/>
                      </a:lnTo>
                      <a:lnTo>
                        <a:pt x="5795" y="1204"/>
                      </a:lnTo>
                      <a:lnTo>
                        <a:pt x="5781" y="1170"/>
                      </a:lnTo>
                      <a:lnTo>
                        <a:pt x="5766" y="1136"/>
                      </a:lnTo>
                      <a:lnTo>
                        <a:pt x="5750" y="1103"/>
                      </a:lnTo>
                      <a:lnTo>
                        <a:pt x="5734" y="1070"/>
                      </a:lnTo>
                      <a:lnTo>
                        <a:pt x="5717" y="1039"/>
                      </a:lnTo>
                      <a:lnTo>
                        <a:pt x="5699" y="1007"/>
                      </a:lnTo>
                      <a:lnTo>
                        <a:pt x="5680" y="977"/>
                      </a:lnTo>
                      <a:lnTo>
                        <a:pt x="5660" y="947"/>
                      </a:lnTo>
                      <a:lnTo>
                        <a:pt x="5640" y="918"/>
                      </a:lnTo>
                      <a:lnTo>
                        <a:pt x="5619" y="890"/>
                      </a:lnTo>
                      <a:lnTo>
                        <a:pt x="5597" y="862"/>
                      </a:lnTo>
                      <a:lnTo>
                        <a:pt x="5573" y="834"/>
                      </a:lnTo>
                      <a:lnTo>
                        <a:pt x="5550" y="808"/>
                      </a:lnTo>
                      <a:lnTo>
                        <a:pt x="5526" y="782"/>
                      </a:lnTo>
                      <a:lnTo>
                        <a:pt x="5501" y="756"/>
                      </a:lnTo>
                      <a:lnTo>
                        <a:pt x="5475" y="732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960" name="Freeform 408">
                  <a:extLst>
                    <a:ext uri="{FF2B5EF4-FFF2-40B4-BE49-F238E27FC236}">
                      <a16:creationId xmlns:a16="http://schemas.microsoft.com/office/drawing/2014/main" id="{A973C5BB-F3B1-3132-1933-9935FFFCBD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4" y="1938"/>
                  <a:ext cx="93" cy="41"/>
                </a:xfrm>
                <a:custGeom>
                  <a:avLst/>
                  <a:gdLst>
                    <a:gd name="T0" fmla="*/ 324 w 1495"/>
                    <a:gd name="T1" fmla="*/ 494 h 657"/>
                    <a:gd name="T2" fmla="*/ 421 w 1495"/>
                    <a:gd name="T3" fmla="*/ 413 h 657"/>
                    <a:gd name="T4" fmla="*/ 505 w 1495"/>
                    <a:gd name="T5" fmla="*/ 356 h 657"/>
                    <a:gd name="T6" fmla="*/ 585 w 1495"/>
                    <a:gd name="T7" fmla="*/ 320 h 657"/>
                    <a:gd name="T8" fmla="*/ 662 w 1495"/>
                    <a:gd name="T9" fmla="*/ 301 h 657"/>
                    <a:gd name="T10" fmla="*/ 732 w 1495"/>
                    <a:gd name="T11" fmla="*/ 297 h 657"/>
                    <a:gd name="T12" fmla="*/ 780 w 1495"/>
                    <a:gd name="T13" fmla="*/ 301 h 657"/>
                    <a:gd name="T14" fmla="*/ 830 w 1495"/>
                    <a:gd name="T15" fmla="*/ 312 h 657"/>
                    <a:gd name="T16" fmla="*/ 916 w 1495"/>
                    <a:gd name="T17" fmla="*/ 343 h 657"/>
                    <a:gd name="T18" fmla="*/ 1020 w 1495"/>
                    <a:gd name="T19" fmla="*/ 400 h 657"/>
                    <a:gd name="T20" fmla="*/ 1117 w 1495"/>
                    <a:gd name="T21" fmla="*/ 475 h 657"/>
                    <a:gd name="T22" fmla="*/ 1202 w 1495"/>
                    <a:gd name="T23" fmla="*/ 563 h 657"/>
                    <a:gd name="T24" fmla="*/ 1246 w 1495"/>
                    <a:gd name="T25" fmla="*/ 618 h 657"/>
                    <a:gd name="T26" fmla="*/ 1282 w 1495"/>
                    <a:gd name="T27" fmla="*/ 642 h 657"/>
                    <a:gd name="T28" fmla="*/ 1323 w 1495"/>
                    <a:gd name="T29" fmla="*/ 655 h 657"/>
                    <a:gd name="T30" fmla="*/ 1365 w 1495"/>
                    <a:gd name="T31" fmla="*/ 656 h 657"/>
                    <a:gd name="T32" fmla="*/ 1407 w 1495"/>
                    <a:gd name="T33" fmla="*/ 644 h 657"/>
                    <a:gd name="T34" fmla="*/ 1445 w 1495"/>
                    <a:gd name="T35" fmla="*/ 620 h 657"/>
                    <a:gd name="T36" fmla="*/ 1473 w 1495"/>
                    <a:gd name="T37" fmla="*/ 586 h 657"/>
                    <a:gd name="T38" fmla="*/ 1490 w 1495"/>
                    <a:gd name="T39" fmla="*/ 547 h 657"/>
                    <a:gd name="T40" fmla="*/ 1495 w 1495"/>
                    <a:gd name="T41" fmla="*/ 504 h 657"/>
                    <a:gd name="T42" fmla="*/ 1487 w 1495"/>
                    <a:gd name="T43" fmla="*/ 462 h 657"/>
                    <a:gd name="T44" fmla="*/ 1467 w 1495"/>
                    <a:gd name="T45" fmla="*/ 422 h 657"/>
                    <a:gd name="T46" fmla="*/ 1412 w 1495"/>
                    <a:gd name="T47" fmla="*/ 352 h 657"/>
                    <a:gd name="T48" fmla="*/ 1350 w 1495"/>
                    <a:gd name="T49" fmla="*/ 287 h 657"/>
                    <a:gd name="T50" fmla="*/ 1284 w 1495"/>
                    <a:gd name="T51" fmla="*/ 227 h 657"/>
                    <a:gd name="T52" fmla="*/ 1214 w 1495"/>
                    <a:gd name="T53" fmla="*/ 173 h 657"/>
                    <a:gd name="T54" fmla="*/ 1141 w 1495"/>
                    <a:gd name="T55" fmla="*/ 126 h 657"/>
                    <a:gd name="T56" fmla="*/ 1065 w 1495"/>
                    <a:gd name="T57" fmla="*/ 85 h 657"/>
                    <a:gd name="T58" fmla="*/ 988 w 1495"/>
                    <a:gd name="T59" fmla="*/ 52 h 657"/>
                    <a:gd name="T60" fmla="*/ 910 w 1495"/>
                    <a:gd name="T61" fmla="*/ 26 h 657"/>
                    <a:gd name="T62" fmla="*/ 833 w 1495"/>
                    <a:gd name="T63" fmla="*/ 9 h 657"/>
                    <a:gd name="T64" fmla="*/ 756 w 1495"/>
                    <a:gd name="T65" fmla="*/ 1 h 657"/>
                    <a:gd name="T66" fmla="*/ 682 w 1495"/>
                    <a:gd name="T67" fmla="*/ 2 h 657"/>
                    <a:gd name="T68" fmla="*/ 613 w 1495"/>
                    <a:gd name="T69" fmla="*/ 9 h 657"/>
                    <a:gd name="T70" fmla="*/ 547 w 1495"/>
                    <a:gd name="T71" fmla="*/ 22 h 657"/>
                    <a:gd name="T72" fmla="*/ 485 w 1495"/>
                    <a:gd name="T73" fmla="*/ 40 h 657"/>
                    <a:gd name="T74" fmla="*/ 424 w 1495"/>
                    <a:gd name="T75" fmla="*/ 64 h 657"/>
                    <a:gd name="T76" fmla="*/ 366 w 1495"/>
                    <a:gd name="T77" fmla="*/ 94 h 657"/>
                    <a:gd name="T78" fmla="*/ 250 w 1495"/>
                    <a:gd name="T79" fmla="*/ 171 h 657"/>
                    <a:gd name="T80" fmla="*/ 130 w 1495"/>
                    <a:gd name="T81" fmla="*/ 270 h 657"/>
                    <a:gd name="T82" fmla="*/ 35 w 1495"/>
                    <a:gd name="T83" fmla="*/ 360 h 657"/>
                    <a:gd name="T84" fmla="*/ 12 w 1495"/>
                    <a:gd name="T85" fmla="*/ 397 h 657"/>
                    <a:gd name="T86" fmla="*/ 1 w 1495"/>
                    <a:gd name="T87" fmla="*/ 438 h 657"/>
                    <a:gd name="T88" fmla="*/ 2 w 1495"/>
                    <a:gd name="T89" fmla="*/ 481 h 657"/>
                    <a:gd name="T90" fmla="*/ 15 w 1495"/>
                    <a:gd name="T91" fmla="*/ 522 h 657"/>
                    <a:gd name="T92" fmla="*/ 41 w 1495"/>
                    <a:gd name="T93" fmla="*/ 558 h 657"/>
                    <a:gd name="T94" fmla="*/ 76 w 1495"/>
                    <a:gd name="T95" fmla="*/ 585 h 657"/>
                    <a:gd name="T96" fmla="*/ 116 w 1495"/>
                    <a:gd name="T97" fmla="*/ 601 h 657"/>
                    <a:gd name="T98" fmla="*/ 158 w 1495"/>
                    <a:gd name="T99" fmla="*/ 604 h 657"/>
                    <a:gd name="T100" fmla="*/ 200 w 1495"/>
                    <a:gd name="T101" fmla="*/ 594 h 657"/>
                    <a:gd name="T102" fmla="*/ 238 w 1495"/>
                    <a:gd name="T103" fmla="*/ 573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95" h="657">
                      <a:moveTo>
                        <a:pt x="250" y="563"/>
                      </a:moveTo>
                      <a:lnTo>
                        <a:pt x="288" y="527"/>
                      </a:lnTo>
                      <a:lnTo>
                        <a:pt x="324" y="494"/>
                      </a:lnTo>
                      <a:lnTo>
                        <a:pt x="358" y="464"/>
                      </a:lnTo>
                      <a:lnTo>
                        <a:pt x="390" y="437"/>
                      </a:lnTo>
                      <a:lnTo>
                        <a:pt x="421" y="413"/>
                      </a:lnTo>
                      <a:lnTo>
                        <a:pt x="450" y="392"/>
                      </a:lnTo>
                      <a:lnTo>
                        <a:pt x="478" y="373"/>
                      </a:lnTo>
                      <a:lnTo>
                        <a:pt x="505" y="356"/>
                      </a:lnTo>
                      <a:lnTo>
                        <a:pt x="532" y="342"/>
                      </a:lnTo>
                      <a:lnTo>
                        <a:pt x="559" y="330"/>
                      </a:lnTo>
                      <a:lnTo>
                        <a:pt x="585" y="320"/>
                      </a:lnTo>
                      <a:lnTo>
                        <a:pt x="610" y="312"/>
                      </a:lnTo>
                      <a:lnTo>
                        <a:pt x="636" y="306"/>
                      </a:lnTo>
                      <a:lnTo>
                        <a:pt x="662" y="301"/>
                      </a:lnTo>
                      <a:lnTo>
                        <a:pt x="689" y="298"/>
                      </a:lnTo>
                      <a:lnTo>
                        <a:pt x="717" y="297"/>
                      </a:lnTo>
                      <a:lnTo>
                        <a:pt x="732" y="297"/>
                      </a:lnTo>
                      <a:lnTo>
                        <a:pt x="748" y="297"/>
                      </a:lnTo>
                      <a:lnTo>
                        <a:pt x="764" y="299"/>
                      </a:lnTo>
                      <a:lnTo>
                        <a:pt x="780" y="301"/>
                      </a:lnTo>
                      <a:lnTo>
                        <a:pt x="797" y="304"/>
                      </a:lnTo>
                      <a:lnTo>
                        <a:pt x="813" y="307"/>
                      </a:lnTo>
                      <a:lnTo>
                        <a:pt x="830" y="312"/>
                      </a:lnTo>
                      <a:lnTo>
                        <a:pt x="847" y="317"/>
                      </a:lnTo>
                      <a:lnTo>
                        <a:pt x="881" y="329"/>
                      </a:lnTo>
                      <a:lnTo>
                        <a:pt x="916" y="343"/>
                      </a:lnTo>
                      <a:lnTo>
                        <a:pt x="951" y="360"/>
                      </a:lnTo>
                      <a:lnTo>
                        <a:pt x="985" y="379"/>
                      </a:lnTo>
                      <a:lnTo>
                        <a:pt x="1020" y="400"/>
                      </a:lnTo>
                      <a:lnTo>
                        <a:pt x="1053" y="423"/>
                      </a:lnTo>
                      <a:lnTo>
                        <a:pt x="1085" y="448"/>
                      </a:lnTo>
                      <a:lnTo>
                        <a:pt x="1117" y="475"/>
                      </a:lnTo>
                      <a:lnTo>
                        <a:pt x="1147" y="503"/>
                      </a:lnTo>
                      <a:lnTo>
                        <a:pt x="1175" y="532"/>
                      </a:lnTo>
                      <a:lnTo>
                        <a:pt x="1202" y="563"/>
                      </a:lnTo>
                      <a:lnTo>
                        <a:pt x="1226" y="595"/>
                      </a:lnTo>
                      <a:lnTo>
                        <a:pt x="1236" y="607"/>
                      </a:lnTo>
                      <a:lnTo>
                        <a:pt x="1246" y="618"/>
                      </a:lnTo>
                      <a:lnTo>
                        <a:pt x="1258" y="627"/>
                      </a:lnTo>
                      <a:lnTo>
                        <a:pt x="1270" y="635"/>
                      </a:lnTo>
                      <a:lnTo>
                        <a:pt x="1282" y="642"/>
                      </a:lnTo>
                      <a:lnTo>
                        <a:pt x="1295" y="648"/>
                      </a:lnTo>
                      <a:lnTo>
                        <a:pt x="1309" y="652"/>
                      </a:lnTo>
                      <a:lnTo>
                        <a:pt x="1323" y="655"/>
                      </a:lnTo>
                      <a:lnTo>
                        <a:pt x="1337" y="657"/>
                      </a:lnTo>
                      <a:lnTo>
                        <a:pt x="1351" y="657"/>
                      </a:lnTo>
                      <a:lnTo>
                        <a:pt x="1365" y="656"/>
                      </a:lnTo>
                      <a:lnTo>
                        <a:pt x="1380" y="653"/>
                      </a:lnTo>
                      <a:lnTo>
                        <a:pt x="1394" y="649"/>
                      </a:lnTo>
                      <a:lnTo>
                        <a:pt x="1407" y="644"/>
                      </a:lnTo>
                      <a:lnTo>
                        <a:pt x="1420" y="637"/>
                      </a:lnTo>
                      <a:lnTo>
                        <a:pt x="1433" y="629"/>
                      </a:lnTo>
                      <a:lnTo>
                        <a:pt x="1445" y="620"/>
                      </a:lnTo>
                      <a:lnTo>
                        <a:pt x="1456" y="609"/>
                      </a:lnTo>
                      <a:lnTo>
                        <a:pt x="1465" y="598"/>
                      </a:lnTo>
                      <a:lnTo>
                        <a:pt x="1473" y="586"/>
                      </a:lnTo>
                      <a:lnTo>
                        <a:pt x="1480" y="573"/>
                      </a:lnTo>
                      <a:lnTo>
                        <a:pt x="1486" y="560"/>
                      </a:lnTo>
                      <a:lnTo>
                        <a:pt x="1490" y="547"/>
                      </a:lnTo>
                      <a:lnTo>
                        <a:pt x="1493" y="533"/>
                      </a:lnTo>
                      <a:lnTo>
                        <a:pt x="1494" y="518"/>
                      </a:lnTo>
                      <a:lnTo>
                        <a:pt x="1495" y="504"/>
                      </a:lnTo>
                      <a:lnTo>
                        <a:pt x="1494" y="490"/>
                      </a:lnTo>
                      <a:lnTo>
                        <a:pt x="1491" y="476"/>
                      </a:lnTo>
                      <a:lnTo>
                        <a:pt x="1487" y="462"/>
                      </a:lnTo>
                      <a:lnTo>
                        <a:pt x="1482" y="448"/>
                      </a:lnTo>
                      <a:lnTo>
                        <a:pt x="1475" y="435"/>
                      </a:lnTo>
                      <a:lnTo>
                        <a:pt x="1467" y="422"/>
                      </a:lnTo>
                      <a:lnTo>
                        <a:pt x="1449" y="398"/>
                      </a:lnTo>
                      <a:lnTo>
                        <a:pt x="1431" y="375"/>
                      </a:lnTo>
                      <a:lnTo>
                        <a:pt x="1412" y="352"/>
                      </a:lnTo>
                      <a:lnTo>
                        <a:pt x="1392" y="330"/>
                      </a:lnTo>
                      <a:lnTo>
                        <a:pt x="1371" y="308"/>
                      </a:lnTo>
                      <a:lnTo>
                        <a:pt x="1350" y="287"/>
                      </a:lnTo>
                      <a:lnTo>
                        <a:pt x="1329" y="266"/>
                      </a:lnTo>
                      <a:lnTo>
                        <a:pt x="1307" y="246"/>
                      </a:lnTo>
                      <a:lnTo>
                        <a:pt x="1284" y="227"/>
                      </a:lnTo>
                      <a:lnTo>
                        <a:pt x="1261" y="208"/>
                      </a:lnTo>
                      <a:lnTo>
                        <a:pt x="1238" y="190"/>
                      </a:lnTo>
                      <a:lnTo>
                        <a:pt x="1214" y="173"/>
                      </a:lnTo>
                      <a:lnTo>
                        <a:pt x="1190" y="157"/>
                      </a:lnTo>
                      <a:lnTo>
                        <a:pt x="1165" y="141"/>
                      </a:lnTo>
                      <a:lnTo>
                        <a:pt x="1141" y="126"/>
                      </a:lnTo>
                      <a:lnTo>
                        <a:pt x="1116" y="111"/>
                      </a:lnTo>
                      <a:lnTo>
                        <a:pt x="1090" y="98"/>
                      </a:lnTo>
                      <a:lnTo>
                        <a:pt x="1065" y="85"/>
                      </a:lnTo>
                      <a:lnTo>
                        <a:pt x="1039" y="73"/>
                      </a:lnTo>
                      <a:lnTo>
                        <a:pt x="1014" y="62"/>
                      </a:lnTo>
                      <a:lnTo>
                        <a:pt x="988" y="52"/>
                      </a:lnTo>
                      <a:lnTo>
                        <a:pt x="962" y="42"/>
                      </a:lnTo>
                      <a:lnTo>
                        <a:pt x="936" y="34"/>
                      </a:lnTo>
                      <a:lnTo>
                        <a:pt x="910" y="26"/>
                      </a:lnTo>
                      <a:lnTo>
                        <a:pt x="884" y="20"/>
                      </a:lnTo>
                      <a:lnTo>
                        <a:pt x="858" y="14"/>
                      </a:lnTo>
                      <a:lnTo>
                        <a:pt x="833" y="9"/>
                      </a:lnTo>
                      <a:lnTo>
                        <a:pt x="807" y="5"/>
                      </a:lnTo>
                      <a:lnTo>
                        <a:pt x="781" y="3"/>
                      </a:lnTo>
                      <a:lnTo>
                        <a:pt x="756" y="1"/>
                      </a:lnTo>
                      <a:lnTo>
                        <a:pt x="731" y="0"/>
                      </a:lnTo>
                      <a:lnTo>
                        <a:pt x="707" y="0"/>
                      </a:lnTo>
                      <a:lnTo>
                        <a:pt x="682" y="2"/>
                      </a:lnTo>
                      <a:lnTo>
                        <a:pt x="659" y="3"/>
                      </a:lnTo>
                      <a:lnTo>
                        <a:pt x="636" y="6"/>
                      </a:lnTo>
                      <a:lnTo>
                        <a:pt x="613" y="9"/>
                      </a:lnTo>
                      <a:lnTo>
                        <a:pt x="591" y="13"/>
                      </a:lnTo>
                      <a:lnTo>
                        <a:pt x="569" y="17"/>
                      </a:lnTo>
                      <a:lnTo>
                        <a:pt x="547" y="22"/>
                      </a:lnTo>
                      <a:lnTo>
                        <a:pt x="526" y="27"/>
                      </a:lnTo>
                      <a:lnTo>
                        <a:pt x="505" y="34"/>
                      </a:lnTo>
                      <a:lnTo>
                        <a:pt x="485" y="40"/>
                      </a:lnTo>
                      <a:lnTo>
                        <a:pt x="464" y="48"/>
                      </a:lnTo>
                      <a:lnTo>
                        <a:pt x="444" y="56"/>
                      </a:lnTo>
                      <a:lnTo>
                        <a:pt x="424" y="64"/>
                      </a:lnTo>
                      <a:lnTo>
                        <a:pt x="405" y="74"/>
                      </a:lnTo>
                      <a:lnTo>
                        <a:pt x="385" y="84"/>
                      </a:lnTo>
                      <a:lnTo>
                        <a:pt x="366" y="94"/>
                      </a:lnTo>
                      <a:lnTo>
                        <a:pt x="327" y="117"/>
                      </a:lnTo>
                      <a:lnTo>
                        <a:pt x="289" y="143"/>
                      </a:lnTo>
                      <a:lnTo>
                        <a:pt x="250" y="171"/>
                      </a:lnTo>
                      <a:lnTo>
                        <a:pt x="211" y="201"/>
                      </a:lnTo>
                      <a:lnTo>
                        <a:pt x="171" y="234"/>
                      </a:lnTo>
                      <a:lnTo>
                        <a:pt x="130" y="270"/>
                      </a:lnTo>
                      <a:lnTo>
                        <a:pt x="88" y="308"/>
                      </a:lnTo>
                      <a:lnTo>
                        <a:pt x="45" y="349"/>
                      </a:lnTo>
                      <a:lnTo>
                        <a:pt x="35" y="360"/>
                      </a:lnTo>
                      <a:lnTo>
                        <a:pt x="26" y="371"/>
                      </a:lnTo>
                      <a:lnTo>
                        <a:pt x="18" y="384"/>
                      </a:lnTo>
                      <a:lnTo>
                        <a:pt x="12" y="397"/>
                      </a:lnTo>
                      <a:lnTo>
                        <a:pt x="7" y="410"/>
                      </a:lnTo>
                      <a:lnTo>
                        <a:pt x="3" y="424"/>
                      </a:lnTo>
                      <a:lnTo>
                        <a:pt x="1" y="438"/>
                      </a:lnTo>
                      <a:lnTo>
                        <a:pt x="0" y="452"/>
                      </a:lnTo>
                      <a:lnTo>
                        <a:pt x="0" y="467"/>
                      </a:lnTo>
                      <a:lnTo>
                        <a:pt x="2" y="481"/>
                      </a:lnTo>
                      <a:lnTo>
                        <a:pt x="5" y="495"/>
                      </a:lnTo>
                      <a:lnTo>
                        <a:pt x="9" y="508"/>
                      </a:lnTo>
                      <a:lnTo>
                        <a:pt x="15" y="522"/>
                      </a:lnTo>
                      <a:lnTo>
                        <a:pt x="22" y="534"/>
                      </a:lnTo>
                      <a:lnTo>
                        <a:pt x="31" y="547"/>
                      </a:lnTo>
                      <a:lnTo>
                        <a:pt x="41" y="558"/>
                      </a:lnTo>
                      <a:lnTo>
                        <a:pt x="52" y="569"/>
                      </a:lnTo>
                      <a:lnTo>
                        <a:pt x="63" y="578"/>
                      </a:lnTo>
                      <a:lnTo>
                        <a:pt x="76" y="585"/>
                      </a:lnTo>
                      <a:lnTo>
                        <a:pt x="89" y="592"/>
                      </a:lnTo>
                      <a:lnTo>
                        <a:pt x="102" y="597"/>
                      </a:lnTo>
                      <a:lnTo>
                        <a:pt x="116" y="601"/>
                      </a:lnTo>
                      <a:lnTo>
                        <a:pt x="130" y="603"/>
                      </a:lnTo>
                      <a:lnTo>
                        <a:pt x="144" y="604"/>
                      </a:lnTo>
                      <a:lnTo>
                        <a:pt x="158" y="604"/>
                      </a:lnTo>
                      <a:lnTo>
                        <a:pt x="173" y="602"/>
                      </a:lnTo>
                      <a:lnTo>
                        <a:pt x="187" y="599"/>
                      </a:lnTo>
                      <a:lnTo>
                        <a:pt x="200" y="594"/>
                      </a:lnTo>
                      <a:lnTo>
                        <a:pt x="214" y="589"/>
                      </a:lnTo>
                      <a:lnTo>
                        <a:pt x="226" y="581"/>
                      </a:lnTo>
                      <a:lnTo>
                        <a:pt x="238" y="573"/>
                      </a:lnTo>
                      <a:lnTo>
                        <a:pt x="250" y="563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3961" name="Freeform 409">
                  <a:extLst>
                    <a:ext uri="{FF2B5EF4-FFF2-40B4-BE49-F238E27FC236}">
                      <a16:creationId xmlns:a16="http://schemas.microsoft.com/office/drawing/2014/main" id="{C64AB62E-5B33-375B-2457-C4E24BE8B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3" y="1983"/>
                  <a:ext cx="20" cy="59"/>
                </a:xfrm>
                <a:custGeom>
                  <a:avLst/>
                  <a:gdLst>
                    <a:gd name="T0" fmla="*/ 23 w 320"/>
                    <a:gd name="T1" fmla="*/ 799 h 942"/>
                    <a:gd name="T2" fmla="*/ 27 w 320"/>
                    <a:gd name="T3" fmla="*/ 829 h 942"/>
                    <a:gd name="T4" fmla="*/ 37 w 320"/>
                    <a:gd name="T5" fmla="*/ 856 h 942"/>
                    <a:gd name="T6" fmla="*/ 51 w 320"/>
                    <a:gd name="T7" fmla="*/ 881 h 942"/>
                    <a:gd name="T8" fmla="*/ 70 w 320"/>
                    <a:gd name="T9" fmla="*/ 902 h 942"/>
                    <a:gd name="T10" fmla="*/ 94 w 320"/>
                    <a:gd name="T11" fmla="*/ 920 h 942"/>
                    <a:gd name="T12" fmla="*/ 119 w 320"/>
                    <a:gd name="T13" fmla="*/ 932 h 942"/>
                    <a:gd name="T14" fmla="*/ 147 w 320"/>
                    <a:gd name="T15" fmla="*/ 940 h 942"/>
                    <a:gd name="T16" fmla="*/ 177 w 320"/>
                    <a:gd name="T17" fmla="*/ 942 h 942"/>
                    <a:gd name="T18" fmla="*/ 207 w 320"/>
                    <a:gd name="T19" fmla="*/ 938 h 942"/>
                    <a:gd name="T20" fmla="*/ 235 w 320"/>
                    <a:gd name="T21" fmla="*/ 928 h 942"/>
                    <a:gd name="T22" fmla="*/ 259 w 320"/>
                    <a:gd name="T23" fmla="*/ 914 h 942"/>
                    <a:gd name="T24" fmla="*/ 280 w 320"/>
                    <a:gd name="T25" fmla="*/ 895 h 942"/>
                    <a:gd name="T26" fmla="*/ 298 w 320"/>
                    <a:gd name="T27" fmla="*/ 872 h 942"/>
                    <a:gd name="T28" fmla="*/ 310 w 320"/>
                    <a:gd name="T29" fmla="*/ 847 h 942"/>
                    <a:gd name="T30" fmla="*/ 318 w 320"/>
                    <a:gd name="T31" fmla="*/ 818 h 942"/>
                    <a:gd name="T32" fmla="*/ 320 w 320"/>
                    <a:gd name="T33" fmla="*/ 788 h 942"/>
                    <a:gd name="T34" fmla="*/ 296 w 320"/>
                    <a:gd name="T35" fmla="*/ 127 h 942"/>
                    <a:gd name="T36" fmla="*/ 289 w 320"/>
                    <a:gd name="T37" fmla="*/ 99 h 942"/>
                    <a:gd name="T38" fmla="*/ 277 w 320"/>
                    <a:gd name="T39" fmla="*/ 72 h 942"/>
                    <a:gd name="T40" fmla="*/ 260 w 320"/>
                    <a:gd name="T41" fmla="*/ 49 h 942"/>
                    <a:gd name="T42" fmla="*/ 239 w 320"/>
                    <a:gd name="T43" fmla="*/ 30 h 942"/>
                    <a:gd name="T44" fmla="*/ 215 w 320"/>
                    <a:gd name="T45" fmla="*/ 15 h 942"/>
                    <a:gd name="T46" fmla="*/ 188 w 320"/>
                    <a:gd name="T47" fmla="*/ 5 h 942"/>
                    <a:gd name="T48" fmla="*/ 159 w 320"/>
                    <a:gd name="T49" fmla="*/ 0 h 942"/>
                    <a:gd name="T50" fmla="*/ 129 w 320"/>
                    <a:gd name="T51" fmla="*/ 1 h 942"/>
                    <a:gd name="T52" fmla="*/ 100 w 320"/>
                    <a:gd name="T53" fmla="*/ 8 h 942"/>
                    <a:gd name="T54" fmla="*/ 73 w 320"/>
                    <a:gd name="T55" fmla="*/ 20 h 942"/>
                    <a:gd name="T56" fmla="*/ 50 w 320"/>
                    <a:gd name="T57" fmla="*/ 37 h 942"/>
                    <a:gd name="T58" fmla="*/ 30 w 320"/>
                    <a:gd name="T59" fmla="*/ 58 h 942"/>
                    <a:gd name="T60" fmla="*/ 15 w 320"/>
                    <a:gd name="T61" fmla="*/ 82 h 942"/>
                    <a:gd name="T62" fmla="*/ 5 w 320"/>
                    <a:gd name="T63" fmla="*/ 109 h 942"/>
                    <a:gd name="T64" fmla="*/ 0 w 320"/>
                    <a:gd name="T65" fmla="*/ 138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0" h="942">
                      <a:moveTo>
                        <a:pt x="0" y="153"/>
                      </a:moveTo>
                      <a:lnTo>
                        <a:pt x="23" y="799"/>
                      </a:lnTo>
                      <a:lnTo>
                        <a:pt x="24" y="814"/>
                      </a:lnTo>
                      <a:lnTo>
                        <a:pt x="27" y="829"/>
                      </a:lnTo>
                      <a:lnTo>
                        <a:pt x="31" y="843"/>
                      </a:lnTo>
                      <a:lnTo>
                        <a:pt x="37" y="856"/>
                      </a:lnTo>
                      <a:lnTo>
                        <a:pt x="43" y="869"/>
                      </a:lnTo>
                      <a:lnTo>
                        <a:pt x="51" y="881"/>
                      </a:lnTo>
                      <a:lnTo>
                        <a:pt x="60" y="892"/>
                      </a:lnTo>
                      <a:lnTo>
                        <a:pt x="70" y="902"/>
                      </a:lnTo>
                      <a:lnTo>
                        <a:pt x="81" y="911"/>
                      </a:lnTo>
                      <a:lnTo>
                        <a:pt x="94" y="920"/>
                      </a:lnTo>
                      <a:lnTo>
                        <a:pt x="106" y="927"/>
                      </a:lnTo>
                      <a:lnTo>
                        <a:pt x="119" y="932"/>
                      </a:lnTo>
                      <a:lnTo>
                        <a:pt x="133" y="937"/>
                      </a:lnTo>
                      <a:lnTo>
                        <a:pt x="147" y="940"/>
                      </a:lnTo>
                      <a:lnTo>
                        <a:pt x="162" y="942"/>
                      </a:lnTo>
                      <a:lnTo>
                        <a:pt x="177" y="942"/>
                      </a:lnTo>
                      <a:lnTo>
                        <a:pt x="192" y="941"/>
                      </a:lnTo>
                      <a:lnTo>
                        <a:pt x="207" y="938"/>
                      </a:lnTo>
                      <a:lnTo>
                        <a:pt x="221" y="934"/>
                      </a:lnTo>
                      <a:lnTo>
                        <a:pt x="235" y="928"/>
                      </a:lnTo>
                      <a:lnTo>
                        <a:pt x="247" y="921"/>
                      </a:lnTo>
                      <a:lnTo>
                        <a:pt x="259" y="914"/>
                      </a:lnTo>
                      <a:lnTo>
                        <a:pt x="270" y="905"/>
                      </a:lnTo>
                      <a:lnTo>
                        <a:pt x="280" y="895"/>
                      </a:lnTo>
                      <a:lnTo>
                        <a:pt x="290" y="884"/>
                      </a:lnTo>
                      <a:lnTo>
                        <a:pt x="298" y="872"/>
                      </a:lnTo>
                      <a:lnTo>
                        <a:pt x="305" y="860"/>
                      </a:lnTo>
                      <a:lnTo>
                        <a:pt x="310" y="847"/>
                      </a:lnTo>
                      <a:lnTo>
                        <a:pt x="315" y="833"/>
                      </a:lnTo>
                      <a:lnTo>
                        <a:pt x="318" y="818"/>
                      </a:lnTo>
                      <a:lnTo>
                        <a:pt x="320" y="804"/>
                      </a:lnTo>
                      <a:lnTo>
                        <a:pt x="320" y="788"/>
                      </a:lnTo>
                      <a:lnTo>
                        <a:pt x="297" y="142"/>
                      </a:lnTo>
                      <a:lnTo>
                        <a:pt x="296" y="127"/>
                      </a:lnTo>
                      <a:lnTo>
                        <a:pt x="293" y="113"/>
                      </a:lnTo>
                      <a:lnTo>
                        <a:pt x="289" y="99"/>
                      </a:lnTo>
                      <a:lnTo>
                        <a:pt x="283" y="85"/>
                      </a:lnTo>
                      <a:lnTo>
                        <a:pt x="277" y="72"/>
                      </a:lnTo>
                      <a:lnTo>
                        <a:pt x="269" y="60"/>
                      </a:lnTo>
                      <a:lnTo>
                        <a:pt x="260" y="49"/>
                      </a:lnTo>
                      <a:lnTo>
                        <a:pt x="250" y="39"/>
                      </a:lnTo>
                      <a:lnTo>
                        <a:pt x="239" y="30"/>
                      </a:lnTo>
                      <a:lnTo>
                        <a:pt x="227" y="22"/>
                      </a:lnTo>
                      <a:lnTo>
                        <a:pt x="215" y="15"/>
                      </a:lnTo>
                      <a:lnTo>
                        <a:pt x="202" y="9"/>
                      </a:lnTo>
                      <a:lnTo>
                        <a:pt x="188" y="5"/>
                      </a:lnTo>
                      <a:lnTo>
                        <a:pt x="174" y="2"/>
                      </a:lnTo>
                      <a:lnTo>
                        <a:pt x="159" y="0"/>
                      </a:lnTo>
                      <a:lnTo>
                        <a:pt x="144" y="0"/>
                      </a:lnTo>
                      <a:lnTo>
                        <a:pt x="129" y="1"/>
                      </a:lnTo>
                      <a:lnTo>
                        <a:pt x="114" y="4"/>
                      </a:lnTo>
                      <a:lnTo>
                        <a:pt x="100" y="8"/>
                      </a:lnTo>
                      <a:lnTo>
                        <a:pt x="85" y="13"/>
                      </a:lnTo>
                      <a:lnTo>
                        <a:pt x="73" y="20"/>
                      </a:lnTo>
                      <a:lnTo>
                        <a:pt x="61" y="28"/>
                      </a:lnTo>
                      <a:lnTo>
                        <a:pt x="50" y="37"/>
                      </a:lnTo>
                      <a:lnTo>
                        <a:pt x="40" y="47"/>
                      </a:lnTo>
                      <a:lnTo>
                        <a:pt x="30" y="58"/>
                      </a:lnTo>
                      <a:lnTo>
                        <a:pt x="22" y="69"/>
                      </a:lnTo>
                      <a:lnTo>
                        <a:pt x="15" y="82"/>
                      </a:lnTo>
                      <a:lnTo>
                        <a:pt x="9" y="95"/>
                      </a:lnTo>
                      <a:lnTo>
                        <a:pt x="5" y="109"/>
                      </a:lnTo>
                      <a:lnTo>
                        <a:pt x="2" y="123"/>
                      </a:lnTo>
                      <a:lnTo>
                        <a:pt x="0" y="138"/>
                      </a:lnTo>
                      <a:lnTo>
                        <a:pt x="0" y="153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sp>
            <p:nvSpPr>
              <p:cNvPr id="23962" name="Line 410">
                <a:extLst>
                  <a:ext uri="{FF2B5EF4-FFF2-40B4-BE49-F238E27FC236}">
                    <a16:creationId xmlns:a16="http://schemas.microsoft.com/office/drawing/2014/main" id="{8DEF8B51-4030-1B3D-7ED0-E7756E79FD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2" y="2082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63" name="Line 411">
                <a:extLst>
                  <a:ext uri="{FF2B5EF4-FFF2-40B4-BE49-F238E27FC236}">
                    <a16:creationId xmlns:a16="http://schemas.microsoft.com/office/drawing/2014/main" id="{76938E21-274B-AFC2-6DCC-FF119BFC8D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92" y="1955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3964" name="Group 412">
              <a:extLst>
                <a:ext uri="{FF2B5EF4-FFF2-40B4-BE49-F238E27FC236}">
                  <a16:creationId xmlns:a16="http://schemas.microsoft.com/office/drawing/2014/main" id="{54C6C563-13D5-5EC1-0EA6-E283D130A0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4" y="2930"/>
              <a:ext cx="1968" cy="1099"/>
              <a:chOff x="3024" y="2930"/>
              <a:chExt cx="1968" cy="1099"/>
            </a:xfrm>
          </p:grpSpPr>
          <p:sp>
            <p:nvSpPr>
              <p:cNvPr id="23965" name="Freeform 413">
                <a:extLst>
                  <a:ext uri="{FF2B5EF4-FFF2-40B4-BE49-F238E27FC236}">
                    <a16:creationId xmlns:a16="http://schemas.microsoft.com/office/drawing/2014/main" id="{61CEBAA3-AA20-F8B3-AFA6-3A62B7848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4" y="2966"/>
                <a:ext cx="458" cy="556"/>
              </a:xfrm>
              <a:custGeom>
                <a:avLst/>
                <a:gdLst>
                  <a:gd name="T0" fmla="*/ 0 w 917"/>
                  <a:gd name="T1" fmla="*/ 30 h 1670"/>
                  <a:gd name="T2" fmla="*/ 417 w 917"/>
                  <a:gd name="T3" fmla="*/ 0 h 1670"/>
                  <a:gd name="T4" fmla="*/ 917 w 917"/>
                  <a:gd name="T5" fmla="*/ 78 h 1670"/>
                  <a:gd name="T6" fmla="*/ 881 w 917"/>
                  <a:gd name="T7" fmla="*/ 1670 h 1670"/>
                  <a:gd name="T8" fmla="*/ 289 w 917"/>
                  <a:gd name="T9" fmla="*/ 1670 h 1670"/>
                  <a:gd name="T10" fmla="*/ 0 w 917"/>
                  <a:gd name="T11" fmla="*/ 1633 h 1670"/>
                  <a:gd name="T12" fmla="*/ 0 w 917"/>
                  <a:gd name="T13" fmla="*/ 30 h 1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1670">
                    <a:moveTo>
                      <a:pt x="0" y="30"/>
                    </a:moveTo>
                    <a:lnTo>
                      <a:pt x="417" y="0"/>
                    </a:lnTo>
                    <a:lnTo>
                      <a:pt x="917" y="78"/>
                    </a:lnTo>
                    <a:lnTo>
                      <a:pt x="881" y="1670"/>
                    </a:lnTo>
                    <a:lnTo>
                      <a:pt x="289" y="1670"/>
                    </a:lnTo>
                    <a:lnTo>
                      <a:pt x="0" y="1633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66" name="Freeform 414">
                <a:extLst>
                  <a:ext uri="{FF2B5EF4-FFF2-40B4-BE49-F238E27FC236}">
                    <a16:creationId xmlns:a16="http://schemas.microsoft.com/office/drawing/2014/main" id="{97E26D20-5482-B860-B1A4-751F142491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5" y="2957"/>
                <a:ext cx="459" cy="561"/>
              </a:xfrm>
              <a:custGeom>
                <a:avLst/>
                <a:gdLst>
                  <a:gd name="T0" fmla="*/ 0 w 916"/>
                  <a:gd name="T1" fmla="*/ 31 h 1683"/>
                  <a:gd name="T2" fmla="*/ 404 w 916"/>
                  <a:gd name="T3" fmla="*/ 0 h 1683"/>
                  <a:gd name="T4" fmla="*/ 916 w 916"/>
                  <a:gd name="T5" fmla="*/ 80 h 1683"/>
                  <a:gd name="T6" fmla="*/ 881 w 916"/>
                  <a:gd name="T7" fmla="*/ 1585 h 1683"/>
                  <a:gd name="T8" fmla="*/ 415 w 916"/>
                  <a:gd name="T9" fmla="*/ 1683 h 1683"/>
                  <a:gd name="T10" fmla="*/ 0 w 916"/>
                  <a:gd name="T11" fmla="*/ 1635 h 1683"/>
                  <a:gd name="T12" fmla="*/ 0 w 916"/>
                  <a:gd name="T13" fmla="*/ 31 h 1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6" h="1683">
                    <a:moveTo>
                      <a:pt x="0" y="31"/>
                    </a:moveTo>
                    <a:lnTo>
                      <a:pt x="404" y="0"/>
                    </a:lnTo>
                    <a:lnTo>
                      <a:pt x="916" y="80"/>
                    </a:lnTo>
                    <a:lnTo>
                      <a:pt x="881" y="1585"/>
                    </a:lnTo>
                    <a:lnTo>
                      <a:pt x="415" y="1683"/>
                    </a:lnTo>
                    <a:lnTo>
                      <a:pt x="0" y="1635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67" name="Freeform 415">
                <a:extLst>
                  <a:ext uri="{FF2B5EF4-FFF2-40B4-BE49-F238E27FC236}">
                    <a16:creationId xmlns:a16="http://schemas.microsoft.com/office/drawing/2014/main" id="{8A48BA91-CBF5-7B8D-625F-EE20B6C05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" y="2930"/>
                <a:ext cx="609" cy="650"/>
              </a:xfrm>
              <a:custGeom>
                <a:avLst/>
                <a:gdLst>
                  <a:gd name="T0" fmla="*/ 1013 w 1219"/>
                  <a:gd name="T1" fmla="*/ 40 h 1949"/>
                  <a:gd name="T2" fmla="*/ 878 w 1219"/>
                  <a:gd name="T3" fmla="*/ 3 h 1949"/>
                  <a:gd name="T4" fmla="*/ 820 w 1219"/>
                  <a:gd name="T5" fmla="*/ 10 h 1949"/>
                  <a:gd name="T6" fmla="*/ 765 w 1219"/>
                  <a:gd name="T7" fmla="*/ 19 h 1949"/>
                  <a:gd name="T8" fmla="*/ 713 w 1219"/>
                  <a:gd name="T9" fmla="*/ 26 h 1949"/>
                  <a:gd name="T10" fmla="*/ 661 w 1219"/>
                  <a:gd name="T11" fmla="*/ 37 h 1949"/>
                  <a:gd name="T12" fmla="*/ 612 w 1219"/>
                  <a:gd name="T13" fmla="*/ 46 h 1949"/>
                  <a:gd name="T14" fmla="*/ 563 w 1219"/>
                  <a:gd name="T15" fmla="*/ 57 h 1949"/>
                  <a:gd name="T16" fmla="*/ 516 w 1219"/>
                  <a:gd name="T17" fmla="*/ 69 h 1949"/>
                  <a:gd name="T18" fmla="*/ 469 w 1219"/>
                  <a:gd name="T19" fmla="*/ 82 h 1949"/>
                  <a:gd name="T20" fmla="*/ 422 w 1219"/>
                  <a:gd name="T21" fmla="*/ 97 h 1949"/>
                  <a:gd name="T22" fmla="*/ 375 w 1219"/>
                  <a:gd name="T23" fmla="*/ 112 h 1949"/>
                  <a:gd name="T24" fmla="*/ 326 w 1219"/>
                  <a:gd name="T25" fmla="*/ 129 h 1949"/>
                  <a:gd name="T26" fmla="*/ 276 w 1219"/>
                  <a:gd name="T27" fmla="*/ 148 h 1949"/>
                  <a:gd name="T28" fmla="*/ 224 w 1219"/>
                  <a:gd name="T29" fmla="*/ 169 h 1949"/>
                  <a:gd name="T30" fmla="*/ 170 w 1219"/>
                  <a:gd name="T31" fmla="*/ 191 h 1949"/>
                  <a:gd name="T32" fmla="*/ 114 w 1219"/>
                  <a:gd name="T33" fmla="*/ 215 h 1949"/>
                  <a:gd name="T34" fmla="*/ 0 w 1219"/>
                  <a:gd name="T35" fmla="*/ 756 h 1949"/>
                  <a:gd name="T36" fmla="*/ 38 w 1219"/>
                  <a:gd name="T37" fmla="*/ 1377 h 1949"/>
                  <a:gd name="T38" fmla="*/ 266 w 1219"/>
                  <a:gd name="T39" fmla="*/ 1629 h 1949"/>
                  <a:gd name="T40" fmla="*/ 206 w 1219"/>
                  <a:gd name="T41" fmla="*/ 1729 h 1949"/>
                  <a:gd name="T42" fmla="*/ 218 w 1219"/>
                  <a:gd name="T43" fmla="*/ 1827 h 1949"/>
                  <a:gd name="T44" fmla="*/ 263 w 1219"/>
                  <a:gd name="T45" fmla="*/ 1873 h 1949"/>
                  <a:gd name="T46" fmla="*/ 321 w 1219"/>
                  <a:gd name="T47" fmla="*/ 1905 h 1949"/>
                  <a:gd name="T48" fmla="*/ 388 w 1219"/>
                  <a:gd name="T49" fmla="*/ 1926 h 1949"/>
                  <a:gd name="T50" fmla="*/ 459 w 1219"/>
                  <a:gd name="T51" fmla="*/ 1939 h 1949"/>
                  <a:gd name="T52" fmla="*/ 533 w 1219"/>
                  <a:gd name="T53" fmla="*/ 1945 h 1949"/>
                  <a:gd name="T54" fmla="*/ 602 w 1219"/>
                  <a:gd name="T55" fmla="*/ 1948 h 1949"/>
                  <a:gd name="T56" fmla="*/ 665 w 1219"/>
                  <a:gd name="T57" fmla="*/ 1948 h 1949"/>
                  <a:gd name="T58" fmla="*/ 712 w 1219"/>
                  <a:gd name="T59" fmla="*/ 1943 h 1949"/>
                  <a:gd name="T60" fmla="*/ 744 w 1219"/>
                  <a:gd name="T61" fmla="*/ 1930 h 1949"/>
                  <a:gd name="T62" fmla="*/ 775 w 1219"/>
                  <a:gd name="T63" fmla="*/ 1918 h 1949"/>
                  <a:gd name="T64" fmla="*/ 804 w 1219"/>
                  <a:gd name="T65" fmla="*/ 1905 h 1949"/>
                  <a:gd name="T66" fmla="*/ 831 w 1219"/>
                  <a:gd name="T67" fmla="*/ 1892 h 1949"/>
                  <a:gd name="T68" fmla="*/ 858 w 1219"/>
                  <a:gd name="T69" fmla="*/ 1874 h 1949"/>
                  <a:gd name="T70" fmla="*/ 886 w 1219"/>
                  <a:gd name="T71" fmla="*/ 1855 h 1949"/>
                  <a:gd name="T72" fmla="*/ 916 w 1219"/>
                  <a:gd name="T73" fmla="*/ 1831 h 1949"/>
                  <a:gd name="T74" fmla="*/ 931 w 1219"/>
                  <a:gd name="T75" fmla="*/ 1729 h 1949"/>
                  <a:gd name="T76" fmla="*/ 986 w 1219"/>
                  <a:gd name="T77" fmla="*/ 1630 h 1949"/>
                  <a:gd name="T78" fmla="*/ 1152 w 1219"/>
                  <a:gd name="T79" fmla="*/ 1386 h 1949"/>
                  <a:gd name="T80" fmla="*/ 1201 w 1219"/>
                  <a:gd name="T81" fmla="*/ 735 h 1949"/>
                  <a:gd name="T82" fmla="*/ 1070 w 1219"/>
                  <a:gd name="T83" fmla="*/ 453 h 1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19" h="1949">
                    <a:moveTo>
                      <a:pt x="1073" y="181"/>
                    </a:moveTo>
                    <a:lnTo>
                      <a:pt x="1013" y="40"/>
                    </a:lnTo>
                    <a:lnTo>
                      <a:pt x="909" y="0"/>
                    </a:lnTo>
                    <a:lnTo>
                      <a:pt x="878" y="3"/>
                    </a:lnTo>
                    <a:lnTo>
                      <a:pt x="849" y="7"/>
                    </a:lnTo>
                    <a:lnTo>
                      <a:pt x="820" y="10"/>
                    </a:lnTo>
                    <a:lnTo>
                      <a:pt x="793" y="15"/>
                    </a:lnTo>
                    <a:lnTo>
                      <a:pt x="765" y="19"/>
                    </a:lnTo>
                    <a:lnTo>
                      <a:pt x="738" y="22"/>
                    </a:lnTo>
                    <a:lnTo>
                      <a:pt x="713" y="26"/>
                    </a:lnTo>
                    <a:lnTo>
                      <a:pt x="686" y="31"/>
                    </a:lnTo>
                    <a:lnTo>
                      <a:pt x="661" y="37"/>
                    </a:lnTo>
                    <a:lnTo>
                      <a:pt x="637" y="41"/>
                    </a:lnTo>
                    <a:lnTo>
                      <a:pt x="612" y="46"/>
                    </a:lnTo>
                    <a:lnTo>
                      <a:pt x="587" y="51"/>
                    </a:lnTo>
                    <a:lnTo>
                      <a:pt x="563" y="57"/>
                    </a:lnTo>
                    <a:lnTo>
                      <a:pt x="540" y="63"/>
                    </a:lnTo>
                    <a:lnTo>
                      <a:pt x="516" y="69"/>
                    </a:lnTo>
                    <a:lnTo>
                      <a:pt x="493" y="75"/>
                    </a:lnTo>
                    <a:lnTo>
                      <a:pt x="469" y="82"/>
                    </a:lnTo>
                    <a:lnTo>
                      <a:pt x="446" y="90"/>
                    </a:lnTo>
                    <a:lnTo>
                      <a:pt x="422" y="97"/>
                    </a:lnTo>
                    <a:lnTo>
                      <a:pt x="399" y="104"/>
                    </a:lnTo>
                    <a:lnTo>
                      <a:pt x="375" y="112"/>
                    </a:lnTo>
                    <a:lnTo>
                      <a:pt x="350" y="121"/>
                    </a:lnTo>
                    <a:lnTo>
                      <a:pt x="326" y="129"/>
                    </a:lnTo>
                    <a:lnTo>
                      <a:pt x="301" y="138"/>
                    </a:lnTo>
                    <a:lnTo>
                      <a:pt x="276" y="148"/>
                    </a:lnTo>
                    <a:lnTo>
                      <a:pt x="251" y="159"/>
                    </a:lnTo>
                    <a:lnTo>
                      <a:pt x="224" y="169"/>
                    </a:lnTo>
                    <a:lnTo>
                      <a:pt x="198" y="179"/>
                    </a:lnTo>
                    <a:lnTo>
                      <a:pt x="170" y="191"/>
                    </a:lnTo>
                    <a:lnTo>
                      <a:pt x="143" y="203"/>
                    </a:lnTo>
                    <a:lnTo>
                      <a:pt x="114" y="215"/>
                    </a:lnTo>
                    <a:lnTo>
                      <a:pt x="85" y="228"/>
                    </a:lnTo>
                    <a:lnTo>
                      <a:pt x="0" y="756"/>
                    </a:lnTo>
                    <a:lnTo>
                      <a:pt x="16" y="1327"/>
                    </a:lnTo>
                    <a:lnTo>
                      <a:pt x="38" y="1377"/>
                    </a:lnTo>
                    <a:lnTo>
                      <a:pt x="38" y="1458"/>
                    </a:lnTo>
                    <a:lnTo>
                      <a:pt x="266" y="1629"/>
                    </a:lnTo>
                    <a:lnTo>
                      <a:pt x="238" y="1679"/>
                    </a:lnTo>
                    <a:lnTo>
                      <a:pt x="206" y="1729"/>
                    </a:lnTo>
                    <a:lnTo>
                      <a:pt x="201" y="1799"/>
                    </a:lnTo>
                    <a:lnTo>
                      <a:pt x="218" y="1827"/>
                    </a:lnTo>
                    <a:lnTo>
                      <a:pt x="238" y="1852"/>
                    </a:lnTo>
                    <a:lnTo>
                      <a:pt x="263" y="1873"/>
                    </a:lnTo>
                    <a:lnTo>
                      <a:pt x="290" y="1890"/>
                    </a:lnTo>
                    <a:lnTo>
                      <a:pt x="321" y="1905"/>
                    </a:lnTo>
                    <a:lnTo>
                      <a:pt x="354" y="1917"/>
                    </a:lnTo>
                    <a:lnTo>
                      <a:pt x="388" y="1926"/>
                    </a:lnTo>
                    <a:lnTo>
                      <a:pt x="423" y="1933"/>
                    </a:lnTo>
                    <a:lnTo>
                      <a:pt x="459" y="1939"/>
                    </a:lnTo>
                    <a:lnTo>
                      <a:pt x="496" y="1942"/>
                    </a:lnTo>
                    <a:lnTo>
                      <a:pt x="533" y="1945"/>
                    </a:lnTo>
                    <a:lnTo>
                      <a:pt x="568" y="1946"/>
                    </a:lnTo>
                    <a:lnTo>
                      <a:pt x="602" y="1948"/>
                    </a:lnTo>
                    <a:lnTo>
                      <a:pt x="635" y="1948"/>
                    </a:lnTo>
                    <a:lnTo>
                      <a:pt x="665" y="1948"/>
                    </a:lnTo>
                    <a:lnTo>
                      <a:pt x="693" y="1949"/>
                    </a:lnTo>
                    <a:lnTo>
                      <a:pt x="712" y="1943"/>
                    </a:lnTo>
                    <a:lnTo>
                      <a:pt x="728" y="1936"/>
                    </a:lnTo>
                    <a:lnTo>
                      <a:pt x="744" y="1930"/>
                    </a:lnTo>
                    <a:lnTo>
                      <a:pt x="760" y="1924"/>
                    </a:lnTo>
                    <a:lnTo>
                      <a:pt x="775" y="1918"/>
                    </a:lnTo>
                    <a:lnTo>
                      <a:pt x="789" y="1912"/>
                    </a:lnTo>
                    <a:lnTo>
                      <a:pt x="804" y="1905"/>
                    </a:lnTo>
                    <a:lnTo>
                      <a:pt x="817" y="1899"/>
                    </a:lnTo>
                    <a:lnTo>
                      <a:pt x="831" y="1892"/>
                    </a:lnTo>
                    <a:lnTo>
                      <a:pt x="844" y="1883"/>
                    </a:lnTo>
                    <a:lnTo>
                      <a:pt x="858" y="1874"/>
                    </a:lnTo>
                    <a:lnTo>
                      <a:pt x="872" y="1865"/>
                    </a:lnTo>
                    <a:lnTo>
                      <a:pt x="886" y="1855"/>
                    </a:lnTo>
                    <a:lnTo>
                      <a:pt x="900" y="1843"/>
                    </a:lnTo>
                    <a:lnTo>
                      <a:pt x="916" y="1831"/>
                    </a:lnTo>
                    <a:lnTo>
                      <a:pt x="931" y="1818"/>
                    </a:lnTo>
                    <a:lnTo>
                      <a:pt x="931" y="1729"/>
                    </a:lnTo>
                    <a:lnTo>
                      <a:pt x="887" y="1657"/>
                    </a:lnTo>
                    <a:lnTo>
                      <a:pt x="986" y="1630"/>
                    </a:lnTo>
                    <a:lnTo>
                      <a:pt x="987" y="1595"/>
                    </a:lnTo>
                    <a:lnTo>
                      <a:pt x="1152" y="1386"/>
                    </a:lnTo>
                    <a:lnTo>
                      <a:pt x="1219" y="1255"/>
                    </a:lnTo>
                    <a:lnTo>
                      <a:pt x="1201" y="735"/>
                    </a:lnTo>
                    <a:lnTo>
                      <a:pt x="1121" y="625"/>
                    </a:lnTo>
                    <a:lnTo>
                      <a:pt x="1070" y="453"/>
                    </a:lnTo>
                    <a:lnTo>
                      <a:pt x="1073" y="181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68" name="Freeform 416">
                <a:extLst>
                  <a:ext uri="{FF2B5EF4-FFF2-40B4-BE49-F238E27FC236}">
                    <a16:creationId xmlns:a16="http://schemas.microsoft.com/office/drawing/2014/main" id="{475CD904-ED7B-CED8-2768-E91023A9B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0" y="2931"/>
                <a:ext cx="469" cy="585"/>
              </a:xfrm>
              <a:custGeom>
                <a:avLst/>
                <a:gdLst>
                  <a:gd name="T0" fmla="*/ 903 w 938"/>
                  <a:gd name="T1" fmla="*/ 215 h 1755"/>
                  <a:gd name="T2" fmla="*/ 846 w 938"/>
                  <a:gd name="T3" fmla="*/ 669 h 1755"/>
                  <a:gd name="T4" fmla="*/ 810 w 938"/>
                  <a:gd name="T5" fmla="*/ 1120 h 1755"/>
                  <a:gd name="T6" fmla="*/ 795 w 938"/>
                  <a:gd name="T7" fmla="*/ 1524 h 1755"/>
                  <a:gd name="T8" fmla="*/ 685 w 938"/>
                  <a:gd name="T9" fmla="*/ 1655 h 1755"/>
                  <a:gd name="T10" fmla="*/ 663 w 938"/>
                  <a:gd name="T11" fmla="*/ 1754 h 1755"/>
                  <a:gd name="T12" fmla="*/ 585 w 938"/>
                  <a:gd name="T13" fmla="*/ 1743 h 1755"/>
                  <a:gd name="T14" fmla="*/ 502 w 938"/>
                  <a:gd name="T15" fmla="*/ 1723 h 1755"/>
                  <a:gd name="T16" fmla="*/ 418 w 938"/>
                  <a:gd name="T17" fmla="*/ 1693 h 1755"/>
                  <a:gd name="T18" fmla="*/ 331 w 938"/>
                  <a:gd name="T19" fmla="*/ 1652 h 1755"/>
                  <a:gd name="T20" fmla="*/ 244 w 938"/>
                  <a:gd name="T21" fmla="*/ 1601 h 1755"/>
                  <a:gd name="T22" fmla="*/ 160 w 938"/>
                  <a:gd name="T23" fmla="*/ 1537 h 1755"/>
                  <a:gd name="T24" fmla="*/ 76 w 938"/>
                  <a:gd name="T25" fmla="*/ 1464 h 1755"/>
                  <a:gd name="T26" fmla="*/ 37 w 938"/>
                  <a:gd name="T27" fmla="*/ 1333 h 1755"/>
                  <a:gd name="T28" fmla="*/ 4 w 938"/>
                  <a:gd name="T29" fmla="*/ 1123 h 1755"/>
                  <a:gd name="T30" fmla="*/ 20 w 938"/>
                  <a:gd name="T31" fmla="*/ 814 h 1755"/>
                  <a:gd name="T32" fmla="*/ 48 w 938"/>
                  <a:gd name="T33" fmla="*/ 535 h 1755"/>
                  <a:gd name="T34" fmla="*/ 87 w 938"/>
                  <a:gd name="T35" fmla="*/ 301 h 1755"/>
                  <a:gd name="T36" fmla="*/ 132 w 938"/>
                  <a:gd name="T37" fmla="*/ 198 h 1755"/>
                  <a:gd name="T38" fmla="*/ 176 w 938"/>
                  <a:gd name="T39" fmla="*/ 178 h 1755"/>
                  <a:gd name="T40" fmla="*/ 222 w 938"/>
                  <a:gd name="T41" fmla="*/ 157 h 1755"/>
                  <a:gd name="T42" fmla="*/ 269 w 938"/>
                  <a:gd name="T43" fmla="*/ 138 h 1755"/>
                  <a:gd name="T44" fmla="*/ 318 w 938"/>
                  <a:gd name="T45" fmla="*/ 119 h 1755"/>
                  <a:gd name="T46" fmla="*/ 367 w 938"/>
                  <a:gd name="T47" fmla="*/ 101 h 1755"/>
                  <a:gd name="T48" fmla="*/ 419 w 938"/>
                  <a:gd name="T49" fmla="*/ 85 h 1755"/>
                  <a:gd name="T50" fmla="*/ 472 w 938"/>
                  <a:gd name="T51" fmla="*/ 69 h 1755"/>
                  <a:gd name="T52" fmla="*/ 524 w 938"/>
                  <a:gd name="T53" fmla="*/ 54 h 1755"/>
                  <a:gd name="T54" fmla="*/ 578 w 938"/>
                  <a:gd name="T55" fmla="*/ 43 h 1755"/>
                  <a:gd name="T56" fmla="*/ 633 w 938"/>
                  <a:gd name="T57" fmla="*/ 31 h 1755"/>
                  <a:gd name="T58" fmla="*/ 688 w 938"/>
                  <a:gd name="T59" fmla="*/ 21 h 1755"/>
                  <a:gd name="T60" fmla="*/ 744 w 938"/>
                  <a:gd name="T61" fmla="*/ 13 h 1755"/>
                  <a:gd name="T62" fmla="*/ 799 w 938"/>
                  <a:gd name="T63" fmla="*/ 7 h 1755"/>
                  <a:gd name="T64" fmla="*/ 855 w 938"/>
                  <a:gd name="T65" fmla="*/ 3 h 1755"/>
                  <a:gd name="T66" fmla="*/ 911 w 938"/>
                  <a:gd name="T67" fmla="*/ 0 h 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8" h="1755">
                    <a:moveTo>
                      <a:pt x="938" y="0"/>
                    </a:moveTo>
                    <a:lnTo>
                      <a:pt x="903" y="215"/>
                    </a:lnTo>
                    <a:lnTo>
                      <a:pt x="871" y="439"/>
                    </a:lnTo>
                    <a:lnTo>
                      <a:pt x="846" y="669"/>
                    </a:lnTo>
                    <a:lnTo>
                      <a:pt x="825" y="898"/>
                    </a:lnTo>
                    <a:lnTo>
                      <a:pt x="810" y="1120"/>
                    </a:lnTo>
                    <a:lnTo>
                      <a:pt x="800" y="1330"/>
                    </a:lnTo>
                    <a:lnTo>
                      <a:pt x="795" y="1524"/>
                    </a:lnTo>
                    <a:lnTo>
                      <a:pt x="796" y="1695"/>
                    </a:lnTo>
                    <a:lnTo>
                      <a:pt x="685" y="1655"/>
                    </a:lnTo>
                    <a:lnTo>
                      <a:pt x="700" y="1755"/>
                    </a:lnTo>
                    <a:lnTo>
                      <a:pt x="663" y="1754"/>
                    </a:lnTo>
                    <a:lnTo>
                      <a:pt x="624" y="1749"/>
                    </a:lnTo>
                    <a:lnTo>
                      <a:pt x="585" y="1743"/>
                    </a:lnTo>
                    <a:lnTo>
                      <a:pt x="544" y="1734"/>
                    </a:lnTo>
                    <a:lnTo>
                      <a:pt x="502" y="1723"/>
                    </a:lnTo>
                    <a:lnTo>
                      <a:pt x="461" y="1709"/>
                    </a:lnTo>
                    <a:lnTo>
                      <a:pt x="418" y="1693"/>
                    </a:lnTo>
                    <a:lnTo>
                      <a:pt x="375" y="1674"/>
                    </a:lnTo>
                    <a:lnTo>
                      <a:pt x="331" y="1652"/>
                    </a:lnTo>
                    <a:lnTo>
                      <a:pt x="288" y="1627"/>
                    </a:lnTo>
                    <a:lnTo>
                      <a:pt x="244" y="1601"/>
                    </a:lnTo>
                    <a:lnTo>
                      <a:pt x="202" y="1571"/>
                    </a:lnTo>
                    <a:lnTo>
                      <a:pt x="160" y="1537"/>
                    </a:lnTo>
                    <a:lnTo>
                      <a:pt x="118" y="1502"/>
                    </a:lnTo>
                    <a:lnTo>
                      <a:pt x="76" y="1464"/>
                    </a:lnTo>
                    <a:lnTo>
                      <a:pt x="37" y="1423"/>
                    </a:lnTo>
                    <a:lnTo>
                      <a:pt x="37" y="1333"/>
                    </a:lnTo>
                    <a:lnTo>
                      <a:pt x="0" y="1282"/>
                    </a:lnTo>
                    <a:lnTo>
                      <a:pt x="4" y="1123"/>
                    </a:lnTo>
                    <a:lnTo>
                      <a:pt x="11" y="966"/>
                    </a:lnTo>
                    <a:lnTo>
                      <a:pt x="20" y="814"/>
                    </a:lnTo>
                    <a:lnTo>
                      <a:pt x="33" y="670"/>
                    </a:lnTo>
                    <a:lnTo>
                      <a:pt x="48" y="535"/>
                    </a:lnTo>
                    <a:lnTo>
                      <a:pt x="65" y="412"/>
                    </a:lnTo>
                    <a:lnTo>
                      <a:pt x="87" y="301"/>
                    </a:lnTo>
                    <a:lnTo>
                      <a:pt x="112" y="209"/>
                    </a:lnTo>
                    <a:lnTo>
                      <a:pt x="132" y="198"/>
                    </a:lnTo>
                    <a:lnTo>
                      <a:pt x="154" y="188"/>
                    </a:lnTo>
                    <a:lnTo>
                      <a:pt x="176" y="178"/>
                    </a:lnTo>
                    <a:lnTo>
                      <a:pt x="199" y="168"/>
                    </a:lnTo>
                    <a:lnTo>
                      <a:pt x="222" y="157"/>
                    </a:lnTo>
                    <a:lnTo>
                      <a:pt x="245" y="147"/>
                    </a:lnTo>
                    <a:lnTo>
                      <a:pt x="269" y="138"/>
                    </a:lnTo>
                    <a:lnTo>
                      <a:pt x="293" y="128"/>
                    </a:lnTo>
                    <a:lnTo>
                      <a:pt x="318" y="119"/>
                    </a:lnTo>
                    <a:lnTo>
                      <a:pt x="342" y="110"/>
                    </a:lnTo>
                    <a:lnTo>
                      <a:pt x="367" y="101"/>
                    </a:lnTo>
                    <a:lnTo>
                      <a:pt x="394" y="93"/>
                    </a:lnTo>
                    <a:lnTo>
                      <a:pt x="419" y="85"/>
                    </a:lnTo>
                    <a:lnTo>
                      <a:pt x="445" y="76"/>
                    </a:lnTo>
                    <a:lnTo>
                      <a:pt x="472" y="69"/>
                    </a:lnTo>
                    <a:lnTo>
                      <a:pt x="498" y="62"/>
                    </a:lnTo>
                    <a:lnTo>
                      <a:pt x="524" y="54"/>
                    </a:lnTo>
                    <a:lnTo>
                      <a:pt x="552" y="48"/>
                    </a:lnTo>
                    <a:lnTo>
                      <a:pt x="578" y="43"/>
                    </a:lnTo>
                    <a:lnTo>
                      <a:pt x="606" y="37"/>
                    </a:lnTo>
                    <a:lnTo>
                      <a:pt x="633" y="31"/>
                    </a:lnTo>
                    <a:lnTo>
                      <a:pt x="660" y="25"/>
                    </a:lnTo>
                    <a:lnTo>
                      <a:pt x="688" y="21"/>
                    </a:lnTo>
                    <a:lnTo>
                      <a:pt x="715" y="16"/>
                    </a:lnTo>
                    <a:lnTo>
                      <a:pt x="744" y="13"/>
                    </a:lnTo>
                    <a:lnTo>
                      <a:pt x="771" y="10"/>
                    </a:lnTo>
                    <a:lnTo>
                      <a:pt x="799" y="7"/>
                    </a:lnTo>
                    <a:lnTo>
                      <a:pt x="827" y="4"/>
                    </a:lnTo>
                    <a:lnTo>
                      <a:pt x="855" y="3"/>
                    </a:lnTo>
                    <a:lnTo>
                      <a:pt x="882" y="1"/>
                    </a:lnTo>
                    <a:lnTo>
                      <a:pt x="911" y="0"/>
                    </a:lnTo>
                    <a:lnTo>
                      <a:pt x="938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69" name="Freeform 417">
                <a:extLst>
                  <a:ext uri="{FF2B5EF4-FFF2-40B4-BE49-F238E27FC236}">
                    <a16:creationId xmlns:a16="http://schemas.microsoft.com/office/drawing/2014/main" id="{AA1A31FD-E089-EDD7-8E44-F4F64D634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1" y="2933"/>
                <a:ext cx="452" cy="563"/>
              </a:xfrm>
              <a:custGeom>
                <a:avLst/>
                <a:gdLst>
                  <a:gd name="T0" fmla="*/ 869 w 903"/>
                  <a:gd name="T1" fmla="*/ 206 h 1689"/>
                  <a:gd name="T2" fmla="*/ 815 w 903"/>
                  <a:gd name="T3" fmla="*/ 643 h 1689"/>
                  <a:gd name="T4" fmla="*/ 781 w 903"/>
                  <a:gd name="T5" fmla="*/ 1078 h 1689"/>
                  <a:gd name="T6" fmla="*/ 767 w 903"/>
                  <a:gd name="T7" fmla="*/ 1466 h 1689"/>
                  <a:gd name="T8" fmla="*/ 756 w 903"/>
                  <a:gd name="T9" fmla="*/ 1626 h 1689"/>
                  <a:gd name="T10" fmla="*/ 729 w 903"/>
                  <a:gd name="T11" fmla="*/ 1616 h 1689"/>
                  <a:gd name="T12" fmla="*/ 702 w 903"/>
                  <a:gd name="T13" fmla="*/ 1607 h 1689"/>
                  <a:gd name="T14" fmla="*/ 675 w 903"/>
                  <a:gd name="T15" fmla="*/ 1597 h 1689"/>
                  <a:gd name="T16" fmla="*/ 665 w 903"/>
                  <a:gd name="T17" fmla="*/ 1616 h 1689"/>
                  <a:gd name="T18" fmla="*/ 673 w 903"/>
                  <a:gd name="T19" fmla="*/ 1664 h 1689"/>
                  <a:gd name="T20" fmla="*/ 641 w 903"/>
                  <a:gd name="T21" fmla="*/ 1688 h 1689"/>
                  <a:gd name="T22" fmla="*/ 565 w 903"/>
                  <a:gd name="T23" fmla="*/ 1679 h 1689"/>
                  <a:gd name="T24" fmla="*/ 486 w 903"/>
                  <a:gd name="T25" fmla="*/ 1663 h 1689"/>
                  <a:gd name="T26" fmla="*/ 404 w 903"/>
                  <a:gd name="T27" fmla="*/ 1636 h 1689"/>
                  <a:gd name="T28" fmla="*/ 319 w 903"/>
                  <a:gd name="T29" fmla="*/ 1601 h 1689"/>
                  <a:gd name="T30" fmla="*/ 235 w 903"/>
                  <a:gd name="T31" fmla="*/ 1555 h 1689"/>
                  <a:gd name="T32" fmla="*/ 152 w 903"/>
                  <a:gd name="T33" fmla="*/ 1498 h 1689"/>
                  <a:gd name="T34" fmla="*/ 72 w 903"/>
                  <a:gd name="T35" fmla="*/ 1429 h 1689"/>
                  <a:gd name="T36" fmla="*/ 34 w 903"/>
                  <a:gd name="T37" fmla="*/ 1364 h 1689"/>
                  <a:gd name="T38" fmla="*/ 34 w 903"/>
                  <a:gd name="T39" fmla="*/ 1316 h 1689"/>
                  <a:gd name="T40" fmla="*/ 29 w 903"/>
                  <a:gd name="T41" fmla="*/ 1285 h 1689"/>
                  <a:gd name="T42" fmla="*/ 21 w 903"/>
                  <a:gd name="T43" fmla="*/ 1270 h 1689"/>
                  <a:gd name="T44" fmla="*/ 13 w 903"/>
                  <a:gd name="T45" fmla="*/ 1257 h 1689"/>
                  <a:gd name="T46" fmla="*/ 4 w 903"/>
                  <a:gd name="T47" fmla="*/ 1242 h 1689"/>
                  <a:gd name="T48" fmla="*/ 4 w 903"/>
                  <a:gd name="T49" fmla="*/ 1081 h 1689"/>
                  <a:gd name="T50" fmla="*/ 21 w 903"/>
                  <a:gd name="T51" fmla="*/ 784 h 1689"/>
                  <a:gd name="T52" fmla="*/ 48 w 903"/>
                  <a:gd name="T53" fmla="*/ 515 h 1689"/>
                  <a:gd name="T54" fmla="*/ 87 w 903"/>
                  <a:gd name="T55" fmla="*/ 293 h 1689"/>
                  <a:gd name="T56" fmla="*/ 129 w 903"/>
                  <a:gd name="T57" fmla="*/ 193 h 1689"/>
                  <a:gd name="T58" fmla="*/ 172 w 903"/>
                  <a:gd name="T59" fmla="*/ 172 h 1689"/>
                  <a:gd name="T60" fmla="*/ 215 w 903"/>
                  <a:gd name="T61" fmla="*/ 153 h 1689"/>
                  <a:gd name="T62" fmla="*/ 260 w 903"/>
                  <a:gd name="T63" fmla="*/ 134 h 1689"/>
                  <a:gd name="T64" fmla="*/ 307 w 903"/>
                  <a:gd name="T65" fmla="*/ 116 h 1689"/>
                  <a:gd name="T66" fmla="*/ 355 w 903"/>
                  <a:gd name="T67" fmla="*/ 99 h 1689"/>
                  <a:gd name="T68" fmla="*/ 405 w 903"/>
                  <a:gd name="T69" fmla="*/ 83 h 1689"/>
                  <a:gd name="T70" fmla="*/ 454 w 903"/>
                  <a:gd name="T71" fmla="*/ 68 h 1689"/>
                  <a:gd name="T72" fmla="*/ 506 w 903"/>
                  <a:gd name="T73" fmla="*/ 53 h 1689"/>
                  <a:gd name="T74" fmla="*/ 557 w 903"/>
                  <a:gd name="T75" fmla="*/ 41 h 1689"/>
                  <a:gd name="T76" fmla="*/ 610 w 903"/>
                  <a:gd name="T77" fmla="*/ 30 h 1689"/>
                  <a:gd name="T78" fmla="*/ 663 w 903"/>
                  <a:gd name="T79" fmla="*/ 21 h 1689"/>
                  <a:gd name="T80" fmla="*/ 717 w 903"/>
                  <a:gd name="T81" fmla="*/ 14 h 1689"/>
                  <a:gd name="T82" fmla="*/ 769 w 903"/>
                  <a:gd name="T83" fmla="*/ 6 h 1689"/>
                  <a:gd name="T84" fmla="*/ 823 w 903"/>
                  <a:gd name="T85" fmla="*/ 3 h 1689"/>
                  <a:gd name="T86" fmla="*/ 877 w 903"/>
                  <a:gd name="T87" fmla="*/ 0 h 1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03" h="1689">
                    <a:moveTo>
                      <a:pt x="903" y="0"/>
                    </a:moveTo>
                    <a:lnTo>
                      <a:pt x="869" y="206"/>
                    </a:lnTo>
                    <a:lnTo>
                      <a:pt x="839" y="422"/>
                    </a:lnTo>
                    <a:lnTo>
                      <a:pt x="815" y="643"/>
                    </a:lnTo>
                    <a:lnTo>
                      <a:pt x="796" y="863"/>
                    </a:lnTo>
                    <a:lnTo>
                      <a:pt x="781" y="1078"/>
                    </a:lnTo>
                    <a:lnTo>
                      <a:pt x="771" y="1281"/>
                    </a:lnTo>
                    <a:lnTo>
                      <a:pt x="767" y="1466"/>
                    </a:lnTo>
                    <a:lnTo>
                      <a:pt x="769" y="1630"/>
                    </a:lnTo>
                    <a:lnTo>
                      <a:pt x="756" y="1626"/>
                    </a:lnTo>
                    <a:lnTo>
                      <a:pt x="742" y="1620"/>
                    </a:lnTo>
                    <a:lnTo>
                      <a:pt x="729" y="1616"/>
                    </a:lnTo>
                    <a:lnTo>
                      <a:pt x="715" y="1611"/>
                    </a:lnTo>
                    <a:lnTo>
                      <a:pt x="702" y="1607"/>
                    </a:lnTo>
                    <a:lnTo>
                      <a:pt x="689" y="1602"/>
                    </a:lnTo>
                    <a:lnTo>
                      <a:pt x="675" y="1597"/>
                    </a:lnTo>
                    <a:lnTo>
                      <a:pt x="662" y="1592"/>
                    </a:lnTo>
                    <a:lnTo>
                      <a:pt x="665" y="1616"/>
                    </a:lnTo>
                    <a:lnTo>
                      <a:pt x="669" y="1641"/>
                    </a:lnTo>
                    <a:lnTo>
                      <a:pt x="673" y="1664"/>
                    </a:lnTo>
                    <a:lnTo>
                      <a:pt x="676" y="1689"/>
                    </a:lnTo>
                    <a:lnTo>
                      <a:pt x="641" y="1688"/>
                    </a:lnTo>
                    <a:lnTo>
                      <a:pt x="604" y="1685"/>
                    </a:lnTo>
                    <a:lnTo>
                      <a:pt x="565" y="1679"/>
                    </a:lnTo>
                    <a:lnTo>
                      <a:pt x="527" y="1673"/>
                    </a:lnTo>
                    <a:lnTo>
                      <a:pt x="486" y="1663"/>
                    </a:lnTo>
                    <a:lnTo>
                      <a:pt x="445" y="1651"/>
                    </a:lnTo>
                    <a:lnTo>
                      <a:pt x="404" y="1636"/>
                    </a:lnTo>
                    <a:lnTo>
                      <a:pt x="362" y="1620"/>
                    </a:lnTo>
                    <a:lnTo>
                      <a:pt x="319" y="1601"/>
                    </a:lnTo>
                    <a:lnTo>
                      <a:pt x="278" y="1579"/>
                    </a:lnTo>
                    <a:lnTo>
                      <a:pt x="235" y="1555"/>
                    </a:lnTo>
                    <a:lnTo>
                      <a:pt x="193" y="1527"/>
                    </a:lnTo>
                    <a:lnTo>
                      <a:pt x="152" y="1498"/>
                    </a:lnTo>
                    <a:lnTo>
                      <a:pt x="112" y="1464"/>
                    </a:lnTo>
                    <a:lnTo>
                      <a:pt x="72" y="1429"/>
                    </a:lnTo>
                    <a:lnTo>
                      <a:pt x="34" y="1389"/>
                    </a:lnTo>
                    <a:lnTo>
                      <a:pt x="34" y="1364"/>
                    </a:lnTo>
                    <a:lnTo>
                      <a:pt x="34" y="1341"/>
                    </a:lnTo>
                    <a:lnTo>
                      <a:pt x="34" y="1316"/>
                    </a:lnTo>
                    <a:lnTo>
                      <a:pt x="34" y="1292"/>
                    </a:lnTo>
                    <a:lnTo>
                      <a:pt x="29" y="1285"/>
                    </a:lnTo>
                    <a:lnTo>
                      <a:pt x="25" y="1278"/>
                    </a:lnTo>
                    <a:lnTo>
                      <a:pt x="21" y="1270"/>
                    </a:lnTo>
                    <a:lnTo>
                      <a:pt x="17" y="1263"/>
                    </a:lnTo>
                    <a:lnTo>
                      <a:pt x="13" y="1257"/>
                    </a:lnTo>
                    <a:lnTo>
                      <a:pt x="9" y="1250"/>
                    </a:lnTo>
                    <a:lnTo>
                      <a:pt x="4" y="1242"/>
                    </a:lnTo>
                    <a:lnTo>
                      <a:pt x="0" y="1235"/>
                    </a:lnTo>
                    <a:lnTo>
                      <a:pt x="4" y="1081"/>
                    </a:lnTo>
                    <a:lnTo>
                      <a:pt x="11" y="931"/>
                    </a:lnTo>
                    <a:lnTo>
                      <a:pt x="21" y="784"/>
                    </a:lnTo>
                    <a:lnTo>
                      <a:pt x="33" y="646"/>
                    </a:lnTo>
                    <a:lnTo>
                      <a:pt x="48" y="515"/>
                    </a:lnTo>
                    <a:lnTo>
                      <a:pt x="66" y="397"/>
                    </a:lnTo>
                    <a:lnTo>
                      <a:pt x="87" y="293"/>
                    </a:lnTo>
                    <a:lnTo>
                      <a:pt x="110" y="203"/>
                    </a:lnTo>
                    <a:lnTo>
                      <a:pt x="129" y="193"/>
                    </a:lnTo>
                    <a:lnTo>
                      <a:pt x="150" y="183"/>
                    </a:lnTo>
                    <a:lnTo>
                      <a:pt x="172" y="172"/>
                    </a:lnTo>
                    <a:lnTo>
                      <a:pt x="193" y="163"/>
                    </a:lnTo>
                    <a:lnTo>
                      <a:pt x="215" y="153"/>
                    </a:lnTo>
                    <a:lnTo>
                      <a:pt x="238" y="143"/>
                    </a:lnTo>
                    <a:lnTo>
                      <a:pt x="260" y="134"/>
                    </a:lnTo>
                    <a:lnTo>
                      <a:pt x="284" y="125"/>
                    </a:lnTo>
                    <a:lnTo>
                      <a:pt x="307" y="116"/>
                    </a:lnTo>
                    <a:lnTo>
                      <a:pt x="331" y="108"/>
                    </a:lnTo>
                    <a:lnTo>
                      <a:pt x="355" y="99"/>
                    </a:lnTo>
                    <a:lnTo>
                      <a:pt x="380" y="90"/>
                    </a:lnTo>
                    <a:lnTo>
                      <a:pt x="405" y="83"/>
                    </a:lnTo>
                    <a:lnTo>
                      <a:pt x="429" y="75"/>
                    </a:lnTo>
                    <a:lnTo>
                      <a:pt x="454" y="68"/>
                    </a:lnTo>
                    <a:lnTo>
                      <a:pt x="481" y="61"/>
                    </a:lnTo>
                    <a:lnTo>
                      <a:pt x="506" y="53"/>
                    </a:lnTo>
                    <a:lnTo>
                      <a:pt x="531" y="47"/>
                    </a:lnTo>
                    <a:lnTo>
                      <a:pt x="557" y="41"/>
                    </a:lnTo>
                    <a:lnTo>
                      <a:pt x="584" y="36"/>
                    </a:lnTo>
                    <a:lnTo>
                      <a:pt x="610" y="30"/>
                    </a:lnTo>
                    <a:lnTo>
                      <a:pt x="636" y="25"/>
                    </a:lnTo>
                    <a:lnTo>
                      <a:pt x="663" y="21"/>
                    </a:lnTo>
                    <a:lnTo>
                      <a:pt x="689" y="16"/>
                    </a:lnTo>
                    <a:lnTo>
                      <a:pt x="717" y="14"/>
                    </a:lnTo>
                    <a:lnTo>
                      <a:pt x="743" y="9"/>
                    </a:lnTo>
                    <a:lnTo>
                      <a:pt x="769" y="6"/>
                    </a:lnTo>
                    <a:lnTo>
                      <a:pt x="797" y="5"/>
                    </a:lnTo>
                    <a:lnTo>
                      <a:pt x="823" y="3"/>
                    </a:lnTo>
                    <a:lnTo>
                      <a:pt x="849" y="2"/>
                    </a:lnTo>
                    <a:lnTo>
                      <a:pt x="877" y="0"/>
                    </a:lnTo>
                    <a:lnTo>
                      <a:pt x="903" y="0"/>
                    </a:lnTo>
                    <a:close/>
                  </a:path>
                </a:pathLst>
              </a:custGeom>
              <a:solidFill>
                <a:srgbClr val="BC7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0" name="Freeform 418">
                <a:extLst>
                  <a:ext uri="{FF2B5EF4-FFF2-40B4-BE49-F238E27FC236}">
                    <a16:creationId xmlns:a16="http://schemas.microsoft.com/office/drawing/2014/main" id="{AFBABF79-0921-F086-BE14-16F90F6D2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2" y="2936"/>
                <a:ext cx="434" cy="540"/>
              </a:xfrm>
              <a:custGeom>
                <a:avLst/>
                <a:gdLst>
                  <a:gd name="T0" fmla="*/ 836 w 868"/>
                  <a:gd name="T1" fmla="*/ 198 h 1621"/>
                  <a:gd name="T2" fmla="*/ 785 w 868"/>
                  <a:gd name="T3" fmla="*/ 617 h 1621"/>
                  <a:gd name="T4" fmla="*/ 753 w 868"/>
                  <a:gd name="T5" fmla="*/ 1034 h 1621"/>
                  <a:gd name="T6" fmla="*/ 741 w 868"/>
                  <a:gd name="T7" fmla="*/ 1408 h 1621"/>
                  <a:gd name="T8" fmla="*/ 729 w 868"/>
                  <a:gd name="T9" fmla="*/ 1561 h 1621"/>
                  <a:gd name="T10" fmla="*/ 704 w 868"/>
                  <a:gd name="T11" fmla="*/ 1552 h 1621"/>
                  <a:gd name="T12" fmla="*/ 677 w 868"/>
                  <a:gd name="T13" fmla="*/ 1542 h 1621"/>
                  <a:gd name="T14" fmla="*/ 652 w 868"/>
                  <a:gd name="T15" fmla="*/ 1533 h 1621"/>
                  <a:gd name="T16" fmla="*/ 642 w 868"/>
                  <a:gd name="T17" fmla="*/ 1552 h 1621"/>
                  <a:gd name="T18" fmla="*/ 649 w 868"/>
                  <a:gd name="T19" fmla="*/ 1597 h 1621"/>
                  <a:gd name="T20" fmla="*/ 619 w 868"/>
                  <a:gd name="T21" fmla="*/ 1619 h 1621"/>
                  <a:gd name="T22" fmla="*/ 547 w 868"/>
                  <a:gd name="T23" fmla="*/ 1614 h 1621"/>
                  <a:gd name="T24" fmla="*/ 469 w 868"/>
                  <a:gd name="T25" fmla="*/ 1600 h 1621"/>
                  <a:gd name="T26" fmla="*/ 389 w 868"/>
                  <a:gd name="T27" fmla="*/ 1578 h 1621"/>
                  <a:gd name="T28" fmla="*/ 306 w 868"/>
                  <a:gd name="T29" fmla="*/ 1549 h 1621"/>
                  <a:gd name="T30" fmla="*/ 225 w 868"/>
                  <a:gd name="T31" fmla="*/ 1508 h 1621"/>
                  <a:gd name="T32" fmla="*/ 145 w 868"/>
                  <a:gd name="T33" fmla="*/ 1455 h 1621"/>
                  <a:gd name="T34" fmla="*/ 68 w 868"/>
                  <a:gd name="T35" fmla="*/ 1390 h 1621"/>
                  <a:gd name="T36" fmla="*/ 31 w 868"/>
                  <a:gd name="T37" fmla="*/ 1328 h 1621"/>
                  <a:gd name="T38" fmla="*/ 31 w 868"/>
                  <a:gd name="T39" fmla="*/ 1277 h 1621"/>
                  <a:gd name="T40" fmla="*/ 23 w 868"/>
                  <a:gd name="T41" fmla="*/ 1236 h 1621"/>
                  <a:gd name="T42" fmla="*/ 8 w 868"/>
                  <a:gd name="T43" fmla="*/ 1203 h 1621"/>
                  <a:gd name="T44" fmla="*/ 4 w 868"/>
                  <a:gd name="T45" fmla="*/ 1040 h 1621"/>
                  <a:gd name="T46" fmla="*/ 21 w 868"/>
                  <a:gd name="T47" fmla="*/ 754 h 1621"/>
                  <a:gd name="T48" fmla="*/ 47 w 868"/>
                  <a:gd name="T49" fmla="*/ 496 h 1621"/>
                  <a:gd name="T50" fmla="*/ 85 w 868"/>
                  <a:gd name="T51" fmla="*/ 282 h 1621"/>
                  <a:gd name="T52" fmla="*/ 127 w 868"/>
                  <a:gd name="T53" fmla="*/ 186 h 1621"/>
                  <a:gd name="T54" fmla="*/ 167 w 868"/>
                  <a:gd name="T55" fmla="*/ 167 h 1621"/>
                  <a:gd name="T56" fmla="*/ 209 w 868"/>
                  <a:gd name="T57" fmla="*/ 148 h 1621"/>
                  <a:gd name="T58" fmla="*/ 251 w 868"/>
                  <a:gd name="T59" fmla="*/ 130 h 1621"/>
                  <a:gd name="T60" fmla="*/ 296 w 868"/>
                  <a:gd name="T61" fmla="*/ 113 h 1621"/>
                  <a:gd name="T62" fmla="*/ 342 w 868"/>
                  <a:gd name="T63" fmla="*/ 95 h 1621"/>
                  <a:gd name="T64" fmla="*/ 390 w 868"/>
                  <a:gd name="T65" fmla="*/ 80 h 1621"/>
                  <a:gd name="T66" fmla="*/ 438 w 868"/>
                  <a:gd name="T67" fmla="*/ 66 h 1621"/>
                  <a:gd name="T68" fmla="*/ 487 w 868"/>
                  <a:gd name="T69" fmla="*/ 53 h 1621"/>
                  <a:gd name="T70" fmla="*/ 537 w 868"/>
                  <a:gd name="T71" fmla="*/ 39 h 1621"/>
                  <a:gd name="T72" fmla="*/ 587 w 868"/>
                  <a:gd name="T73" fmla="*/ 29 h 1621"/>
                  <a:gd name="T74" fmla="*/ 638 w 868"/>
                  <a:gd name="T75" fmla="*/ 20 h 1621"/>
                  <a:gd name="T76" fmla="*/ 689 w 868"/>
                  <a:gd name="T77" fmla="*/ 11 h 1621"/>
                  <a:gd name="T78" fmla="*/ 741 w 868"/>
                  <a:gd name="T79" fmla="*/ 6 h 1621"/>
                  <a:gd name="T80" fmla="*/ 791 w 868"/>
                  <a:gd name="T81" fmla="*/ 3 h 1621"/>
                  <a:gd name="T82" fmla="*/ 843 w 868"/>
                  <a:gd name="T83" fmla="*/ 0 h 1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68" h="1621">
                    <a:moveTo>
                      <a:pt x="868" y="0"/>
                    </a:moveTo>
                    <a:lnTo>
                      <a:pt x="836" y="198"/>
                    </a:lnTo>
                    <a:lnTo>
                      <a:pt x="808" y="405"/>
                    </a:lnTo>
                    <a:lnTo>
                      <a:pt x="785" y="617"/>
                    </a:lnTo>
                    <a:lnTo>
                      <a:pt x="766" y="829"/>
                    </a:lnTo>
                    <a:lnTo>
                      <a:pt x="753" y="1034"/>
                    </a:lnTo>
                    <a:lnTo>
                      <a:pt x="744" y="1228"/>
                    </a:lnTo>
                    <a:lnTo>
                      <a:pt x="741" y="1408"/>
                    </a:lnTo>
                    <a:lnTo>
                      <a:pt x="742" y="1565"/>
                    </a:lnTo>
                    <a:lnTo>
                      <a:pt x="729" y="1561"/>
                    </a:lnTo>
                    <a:lnTo>
                      <a:pt x="717" y="1556"/>
                    </a:lnTo>
                    <a:lnTo>
                      <a:pt x="704" y="1552"/>
                    </a:lnTo>
                    <a:lnTo>
                      <a:pt x="690" y="1546"/>
                    </a:lnTo>
                    <a:lnTo>
                      <a:pt x="677" y="1542"/>
                    </a:lnTo>
                    <a:lnTo>
                      <a:pt x="664" y="1537"/>
                    </a:lnTo>
                    <a:lnTo>
                      <a:pt x="652" y="1533"/>
                    </a:lnTo>
                    <a:lnTo>
                      <a:pt x="639" y="1528"/>
                    </a:lnTo>
                    <a:lnTo>
                      <a:pt x="642" y="1552"/>
                    </a:lnTo>
                    <a:lnTo>
                      <a:pt x="645" y="1574"/>
                    </a:lnTo>
                    <a:lnTo>
                      <a:pt x="649" y="1597"/>
                    </a:lnTo>
                    <a:lnTo>
                      <a:pt x="653" y="1621"/>
                    </a:lnTo>
                    <a:lnTo>
                      <a:pt x="619" y="1619"/>
                    </a:lnTo>
                    <a:lnTo>
                      <a:pt x="583" y="1618"/>
                    </a:lnTo>
                    <a:lnTo>
                      <a:pt x="547" y="1614"/>
                    </a:lnTo>
                    <a:lnTo>
                      <a:pt x="508" y="1608"/>
                    </a:lnTo>
                    <a:lnTo>
                      <a:pt x="469" y="1600"/>
                    </a:lnTo>
                    <a:lnTo>
                      <a:pt x="429" y="1590"/>
                    </a:lnTo>
                    <a:lnTo>
                      <a:pt x="389" y="1578"/>
                    </a:lnTo>
                    <a:lnTo>
                      <a:pt x="348" y="1565"/>
                    </a:lnTo>
                    <a:lnTo>
                      <a:pt x="306" y="1549"/>
                    </a:lnTo>
                    <a:lnTo>
                      <a:pt x="266" y="1530"/>
                    </a:lnTo>
                    <a:lnTo>
                      <a:pt x="225" y="1508"/>
                    </a:lnTo>
                    <a:lnTo>
                      <a:pt x="184" y="1483"/>
                    </a:lnTo>
                    <a:lnTo>
                      <a:pt x="145" y="1455"/>
                    </a:lnTo>
                    <a:lnTo>
                      <a:pt x="105" y="1425"/>
                    </a:lnTo>
                    <a:lnTo>
                      <a:pt x="68" y="1390"/>
                    </a:lnTo>
                    <a:lnTo>
                      <a:pt x="31" y="1353"/>
                    </a:lnTo>
                    <a:lnTo>
                      <a:pt x="31" y="1328"/>
                    </a:lnTo>
                    <a:lnTo>
                      <a:pt x="31" y="1302"/>
                    </a:lnTo>
                    <a:lnTo>
                      <a:pt x="31" y="1277"/>
                    </a:lnTo>
                    <a:lnTo>
                      <a:pt x="31" y="1252"/>
                    </a:lnTo>
                    <a:lnTo>
                      <a:pt x="23" y="1236"/>
                    </a:lnTo>
                    <a:lnTo>
                      <a:pt x="15" y="1220"/>
                    </a:lnTo>
                    <a:lnTo>
                      <a:pt x="8" y="1203"/>
                    </a:lnTo>
                    <a:lnTo>
                      <a:pt x="0" y="1187"/>
                    </a:lnTo>
                    <a:lnTo>
                      <a:pt x="4" y="1040"/>
                    </a:lnTo>
                    <a:lnTo>
                      <a:pt x="11" y="895"/>
                    </a:lnTo>
                    <a:lnTo>
                      <a:pt x="21" y="754"/>
                    </a:lnTo>
                    <a:lnTo>
                      <a:pt x="33" y="621"/>
                    </a:lnTo>
                    <a:lnTo>
                      <a:pt x="47" y="496"/>
                    </a:lnTo>
                    <a:lnTo>
                      <a:pt x="65" y="383"/>
                    </a:lnTo>
                    <a:lnTo>
                      <a:pt x="85" y="282"/>
                    </a:lnTo>
                    <a:lnTo>
                      <a:pt x="108" y="197"/>
                    </a:lnTo>
                    <a:lnTo>
                      <a:pt x="127" y="186"/>
                    </a:lnTo>
                    <a:lnTo>
                      <a:pt x="147" y="177"/>
                    </a:lnTo>
                    <a:lnTo>
                      <a:pt x="167" y="167"/>
                    </a:lnTo>
                    <a:lnTo>
                      <a:pt x="188" y="158"/>
                    </a:lnTo>
                    <a:lnTo>
                      <a:pt x="209" y="148"/>
                    </a:lnTo>
                    <a:lnTo>
                      <a:pt x="229" y="139"/>
                    </a:lnTo>
                    <a:lnTo>
                      <a:pt x="251" y="130"/>
                    </a:lnTo>
                    <a:lnTo>
                      <a:pt x="274" y="122"/>
                    </a:lnTo>
                    <a:lnTo>
                      <a:pt x="296" y="113"/>
                    </a:lnTo>
                    <a:lnTo>
                      <a:pt x="319" y="104"/>
                    </a:lnTo>
                    <a:lnTo>
                      <a:pt x="342" y="95"/>
                    </a:lnTo>
                    <a:lnTo>
                      <a:pt x="366" y="88"/>
                    </a:lnTo>
                    <a:lnTo>
                      <a:pt x="390" y="80"/>
                    </a:lnTo>
                    <a:lnTo>
                      <a:pt x="414" y="73"/>
                    </a:lnTo>
                    <a:lnTo>
                      <a:pt x="438" y="66"/>
                    </a:lnTo>
                    <a:lnTo>
                      <a:pt x="462" y="58"/>
                    </a:lnTo>
                    <a:lnTo>
                      <a:pt x="487" y="53"/>
                    </a:lnTo>
                    <a:lnTo>
                      <a:pt x="511" y="45"/>
                    </a:lnTo>
                    <a:lnTo>
                      <a:pt x="537" y="39"/>
                    </a:lnTo>
                    <a:lnTo>
                      <a:pt x="562" y="33"/>
                    </a:lnTo>
                    <a:lnTo>
                      <a:pt x="587" y="29"/>
                    </a:lnTo>
                    <a:lnTo>
                      <a:pt x="612" y="25"/>
                    </a:lnTo>
                    <a:lnTo>
                      <a:pt x="638" y="20"/>
                    </a:lnTo>
                    <a:lnTo>
                      <a:pt x="664" y="16"/>
                    </a:lnTo>
                    <a:lnTo>
                      <a:pt x="689" y="11"/>
                    </a:lnTo>
                    <a:lnTo>
                      <a:pt x="715" y="8"/>
                    </a:lnTo>
                    <a:lnTo>
                      <a:pt x="741" y="6"/>
                    </a:lnTo>
                    <a:lnTo>
                      <a:pt x="766" y="4"/>
                    </a:lnTo>
                    <a:lnTo>
                      <a:pt x="791" y="3"/>
                    </a:lnTo>
                    <a:lnTo>
                      <a:pt x="818" y="1"/>
                    </a:lnTo>
                    <a:lnTo>
                      <a:pt x="843" y="0"/>
                    </a:lnTo>
                    <a:lnTo>
                      <a:pt x="868" y="0"/>
                    </a:lnTo>
                    <a:close/>
                  </a:path>
                </a:pathLst>
              </a:custGeom>
              <a:solidFill>
                <a:srgbClr val="BF75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1" name="Freeform 419">
                <a:extLst>
                  <a:ext uri="{FF2B5EF4-FFF2-40B4-BE49-F238E27FC236}">
                    <a16:creationId xmlns:a16="http://schemas.microsoft.com/office/drawing/2014/main" id="{D5FA4A5B-280F-0639-F741-51E14F42C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2938"/>
                <a:ext cx="417" cy="518"/>
              </a:xfrm>
              <a:custGeom>
                <a:avLst/>
                <a:gdLst>
                  <a:gd name="T0" fmla="*/ 803 w 833"/>
                  <a:gd name="T1" fmla="*/ 190 h 1554"/>
                  <a:gd name="T2" fmla="*/ 754 w 833"/>
                  <a:gd name="T3" fmla="*/ 592 h 1554"/>
                  <a:gd name="T4" fmla="*/ 725 w 833"/>
                  <a:gd name="T5" fmla="*/ 992 h 1554"/>
                  <a:gd name="T6" fmla="*/ 713 w 833"/>
                  <a:gd name="T7" fmla="*/ 1349 h 1554"/>
                  <a:gd name="T8" fmla="*/ 703 w 833"/>
                  <a:gd name="T9" fmla="*/ 1496 h 1554"/>
                  <a:gd name="T10" fmla="*/ 677 w 833"/>
                  <a:gd name="T11" fmla="*/ 1488 h 1554"/>
                  <a:gd name="T12" fmla="*/ 653 w 833"/>
                  <a:gd name="T13" fmla="*/ 1479 h 1554"/>
                  <a:gd name="T14" fmla="*/ 628 w 833"/>
                  <a:gd name="T15" fmla="*/ 1470 h 1554"/>
                  <a:gd name="T16" fmla="*/ 619 w 833"/>
                  <a:gd name="T17" fmla="*/ 1488 h 1554"/>
                  <a:gd name="T18" fmla="*/ 626 w 833"/>
                  <a:gd name="T19" fmla="*/ 1532 h 1554"/>
                  <a:gd name="T20" fmla="*/ 596 w 833"/>
                  <a:gd name="T21" fmla="*/ 1554 h 1554"/>
                  <a:gd name="T22" fmla="*/ 526 w 833"/>
                  <a:gd name="T23" fmla="*/ 1549 h 1554"/>
                  <a:gd name="T24" fmla="*/ 451 w 833"/>
                  <a:gd name="T25" fmla="*/ 1539 h 1554"/>
                  <a:gd name="T26" fmla="*/ 373 w 833"/>
                  <a:gd name="T27" fmla="*/ 1523 h 1554"/>
                  <a:gd name="T28" fmla="*/ 294 w 833"/>
                  <a:gd name="T29" fmla="*/ 1498 h 1554"/>
                  <a:gd name="T30" fmla="*/ 215 w 833"/>
                  <a:gd name="T31" fmla="*/ 1461 h 1554"/>
                  <a:gd name="T32" fmla="*/ 138 w 833"/>
                  <a:gd name="T33" fmla="*/ 1414 h 1554"/>
                  <a:gd name="T34" fmla="*/ 64 w 833"/>
                  <a:gd name="T35" fmla="*/ 1354 h 1554"/>
                  <a:gd name="T36" fmla="*/ 29 w 833"/>
                  <a:gd name="T37" fmla="*/ 1292 h 1554"/>
                  <a:gd name="T38" fmla="*/ 29 w 833"/>
                  <a:gd name="T39" fmla="*/ 1238 h 1554"/>
                  <a:gd name="T40" fmla="*/ 21 w 833"/>
                  <a:gd name="T41" fmla="*/ 1194 h 1554"/>
                  <a:gd name="T42" fmla="*/ 8 w 833"/>
                  <a:gd name="T43" fmla="*/ 1158 h 1554"/>
                  <a:gd name="T44" fmla="*/ 5 w 833"/>
                  <a:gd name="T45" fmla="*/ 998 h 1554"/>
                  <a:gd name="T46" fmla="*/ 21 w 833"/>
                  <a:gd name="T47" fmla="*/ 725 h 1554"/>
                  <a:gd name="T48" fmla="*/ 47 w 833"/>
                  <a:gd name="T49" fmla="*/ 478 h 1554"/>
                  <a:gd name="T50" fmla="*/ 84 w 833"/>
                  <a:gd name="T51" fmla="*/ 272 h 1554"/>
                  <a:gd name="T52" fmla="*/ 124 w 833"/>
                  <a:gd name="T53" fmla="*/ 181 h 1554"/>
                  <a:gd name="T54" fmla="*/ 162 w 833"/>
                  <a:gd name="T55" fmla="*/ 162 h 1554"/>
                  <a:gd name="T56" fmla="*/ 202 w 833"/>
                  <a:gd name="T57" fmla="*/ 144 h 1554"/>
                  <a:gd name="T58" fmla="*/ 243 w 833"/>
                  <a:gd name="T59" fmla="*/ 126 h 1554"/>
                  <a:gd name="T60" fmla="*/ 286 w 833"/>
                  <a:gd name="T61" fmla="*/ 109 h 1554"/>
                  <a:gd name="T62" fmla="*/ 329 w 833"/>
                  <a:gd name="T63" fmla="*/ 93 h 1554"/>
                  <a:gd name="T64" fmla="*/ 376 w 833"/>
                  <a:gd name="T65" fmla="*/ 78 h 1554"/>
                  <a:gd name="T66" fmla="*/ 422 w 833"/>
                  <a:gd name="T67" fmla="*/ 63 h 1554"/>
                  <a:gd name="T68" fmla="*/ 469 w 833"/>
                  <a:gd name="T69" fmla="*/ 50 h 1554"/>
                  <a:gd name="T70" fmla="*/ 516 w 833"/>
                  <a:gd name="T71" fmla="*/ 38 h 1554"/>
                  <a:gd name="T72" fmla="*/ 564 w 833"/>
                  <a:gd name="T73" fmla="*/ 28 h 1554"/>
                  <a:gd name="T74" fmla="*/ 613 w 833"/>
                  <a:gd name="T75" fmla="*/ 19 h 1554"/>
                  <a:gd name="T76" fmla="*/ 662 w 833"/>
                  <a:gd name="T77" fmla="*/ 12 h 1554"/>
                  <a:gd name="T78" fmla="*/ 711 w 833"/>
                  <a:gd name="T79" fmla="*/ 6 h 1554"/>
                  <a:gd name="T80" fmla="*/ 760 w 833"/>
                  <a:gd name="T81" fmla="*/ 3 h 1554"/>
                  <a:gd name="T82" fmla="*/ 809 w 833"/>
                  <a:gd name="T83" fmla="*/ 0 h 1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3" h="1554">
                    <a:moveTo>
                      <a:pt x="833" y="0"/>
                    </a:moveTo>
                    <a:lnTo>
                      <a:pt x="803" y="190"/>
                    </a:lnTo>
                    <a:lnTo>
                      <a:pt x="776" y="388"/>
                    </a:lnTo>
                    <a:lnTo>
                      <a:pt x="754" y="592"/>
                    </a:lnTo>
                    <a:lnTo>
                      <a:pt x="737" y="794"/>
                    </a:lnTo>
                    <a:lnTo>
                      <a:pt x="725" y="992"/>
                    </a:lnTo>
                    <a:lnTo>
                      <a:pt x="716" y="1179"/>
                    </a:lnTo>
                    <a:lnTo>
                      <a:pt x="713" y="1349"/>
                    </a:lnTo>
                    <a:lnTo>
                      <a:pt x="715" y="1501"/>
                    </a:lnTo>
                    <a:lnTo>
                      <a:pt x="703" y="1496"/>
                    </a:lnTo>
                    <a:lnTo>
                      <a:pt x="691" y="1492"/>
                    </a:lnTo>
                    <a:lnTo>
                      <a:pt x="677" y="1488"/>
                    </a:lnTo>
                    <a:lnTo>
                      <a:pt x="665" y="1483"/>
                    </a:lnTo>
                    <a:lnTo>
                      <a:pt x="653" y="1479"/>
                    </a:lnTo>
                    <a:lnTo>
                      <a:pt x="641" y="1474"/>
                    </a:lnTo>
                    <a:lnTo>
                      <a:pt x="628" y="1470"/>
                    </a:lnTo>
                    <a:lnTo>
                      <a:pt x="616" y="1465"/>
                    </a:lnTo>
                    <a:lnTo>
                      <a:pt x="619" y="1488"/>
                    </a:lnTo>
                    <a:lnTo>
                      <a:pt x="623" y="1510"/>
                    </a:lnTo>
                    <a:lnTo>
                      <a:pt x="626" y="1532"/>
                    </a:lnTo>
                    <a:lnTo>
                      <a:pt x="629" y="1554"/>
                    </a:lnTo>
                    <a:lnTo>
                      <a:pt x="596" y="1554"/>
                    </a:lnTo>
                    <a:lnTo>
                      <a:pt x="562" y="1552"/>
                    </a:lnTo>
                    <a:lnTo>
                      <a:pt x="526" y="1549"/>
                    </a:lnTo>
                    <a:lnTo>
                      <a:pt x="490" y="1545"/>
                    </a:lnTo>
                    <a:lnTo>
                      <a:pt x="451" y="1539"/>
                    </a:lnTo>
                    <a:lnTo>
                      <a:pt x="413" y="1532"/>
                    </a:lnTo>
                    <a:lnTo>
                      <a:pt x="373" y="1523"/>
                    </a:lnTo>
                    <a:lnTo>
                      <a:pt x="334" y="1511"/>
                    </a:lnTo>
                    <a:lnTo>
                      <a:pt x="294" y="1498"/>
                    </a:lnTo>
                    <a:lnTo>
                      <a:pt x="255" y="1480"/>
                    </a:lnTo>
                    <a:lnTo>
                      <a:pt x="215" y="1461"/>
                    </a:lnTo>
                    <a:lnTo>
                      <a:pt x="177" y="1439"/>
                    </a:lnTo>
                    <a:lnTo>
                      <a:pt x="138" y="1414"/>
                    </a:lnTo>
                    <a:lnTo>
                      <a:pt x="100" y="1386"/>
                    </a:lnTo>
                    <a:lnTo>
                      <a:pt x="64" y="1354"/>
                    </a:lnTo>
                    <a:lnTo>
                      <a:pt x="29" y="1318"/>
                    </a:lnTo>
                    <a:lnTo>
                      <a:pt x="29" y="1292"/>
                    </a:lnTo>
                    <a:lnTo>
                      <a:pt x="29" y="1264"/>
                    </a:lnTo>
                    <a:lnTo>
                      <a:pt x="29" y="1238"/>
                    </a:lnTo>
                    <a:lnTo>
                      <a:pt x="29" y="1211"/>
                    </a:lnTo>
                    <a:lnTo>
                      <a:pt x="21" y="1194"/>
                    </a:lnTo>
                    <a:lnTo>
                      <a:pt x="14" y="1176"/>
                    </a:lnTo>
                    <a:lnTo>
                      <a:pt x="8" y="1158"/>
                    </a:lnTo>
                    <a:lnTo>
                      <a:pt x="0" y="1141"/>
                    </a:lnTo>
                    <a:lnTo>
                      <a:pt x="5" y="998"/>
                    </a:lnTo>
                    <a:lnTo>
                      <a:pt x="12" y="860"/>
                    </a:lnTo>
                    <a:lnTo>
                      <a:pt x="21" y="725"/>
                    </a:lnTo>
                    <a:lnTo>
                      <a:pt x="33" y="597"/>
                    </a:lnTo>
                    <a:lnTo>
                      <a:pt x="47" y="478"/>
                    </a:lnTo>
                    <a:lnTo>
                      <a:pt x="64" y="369"/>
                    </a:lnTo>
                    <a:lnTo>
                      <a:pt x="84" y="272"/>
                    </a:lnTo>
                    <a:lnTo>
                      <a:pt x="106" y="190"/>
                    </a:lnTo>
                    <a:lnTo>
                      <a:pt x="124" y="181"/>
                    </a:lnTo>
                    <a:lnTo>
                      <a:pt x="143" y="170"/>
                    </a:lnTo>
                    <a:lnTo>
                      <a:pt x="162" y="162"/>
                    </a:lnTo>
                    <a:lnTo>
                      <a:pt x="181" y="153"/>
                    </a:lnTo>
                    <a:lnTo>
                      <a:pt x="202" y="144"/>
                    </a:lnTo>
                    <a:lnTo>
                      <a:pt x="222" y="134"/>
                    </a:lnTo>
                    <a:lnTo>
                      <a:pt x="243" y="126"/>
                    </a:lnTo>
                    <a:lnTo>
                      <a:pt x="265" y="118"/>
                    </a:lnTo>
                    <a:lnTo>
                      <a:pt x="286" y="109"/>
                    </a:lnTo>
                    <a:lnTo>
                      <a:pt x="308" y="101"/>
                    </a:lnTo>
                    <a:lnTo>
                      <a:pt x="329" y="93"/>
                    </a:lnTo>
                    <a:lnTo>
                      <a:pt x="353" y="85"/>
                    </a:lnTo>
                    <a:lnTo>
                      <a:pt x="376" y="78"/>
                    </a:lnTo>
                    <a:lnTo>
                      <a:pt x="399" y="71"/>
                    </a:lnTo>
                    <a:lnTo>
                      <a:pt x="422" y="63"/>
                    </a:lnTo>
                    <a:lnTo>
                      <a:pt x="445" y="57"/>
                    </a:lnTo>
                    <a:lnTo>
                      <a:pt x="469" y="50"/>
                    </a:lnTo>
                    <a:lnTo>
                      <a:pt x="492" y="44"/>
                    </a:lnTo>
                    <a:lnTo>
                      <a:pt x="516" y="38"/>
                    </a:lnTo>
                    <a:lnTo>
                      <a:pt x="540" y="34"/>
                    </a:lnTo>
                    <a:lnTo>
                      <a:pt x="564" y="28"/>
                    </a:lnTo>
                    <a:lnTo>
                      <a:pt x="589" y="24"/>
                    </a:lnTo>
                    <a:lnTo>
                      <a:pt x="613" y="19"/>
                    </a:lnTo>
                    <a:lnTo>
                      <a:pt x="638" y="15"/>
                    </a:lnTo>
                    <a:lnTo>
                      <a:pt x="662" y="12"/>
                    </a:lnTo>
                    <a:lnTo>
                      <a:pt x="686" y="9"/>
                    </a:lnTo>
                    <a:lnTo>
                      <a:pt x="711" y="6"/>
                    </a:lnTo>
                    <a:lnTo>
                      <a:pt x="736" y="4"/>
                    </a:lnTo>
                    <a:lnTo>
                      <a:pt x="760" y="3"/>
                    </a:lnTo>
                    <a:lnTo>
                      <a:pt x="785" y="1"/>
                    </a:lnTo>
                    <a:lnTo>
                      <a:pt x="809" y="0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rgbClr val="C47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2" name="Freeform 420">
                <a:extLst>
                  <a:ext uri="{FF2B5EF4-FFF2-40B4-BE49-F238E27FC236}">
                    <a16:creationId xmlns:a16="http://schemas.microsoft.com/office/drawing/2014/main" id="{48E9CBCC-E9CC-AAC2-317C-F946EB7E8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4" y="2941"/>
                <a:ext cx="399" cy="496"/>
              </a:xfrm>
              <a:custGeom>
                <a:avLst/>
                <a:gdLst>
                  <a:gd name="T0" fmla="*/ 769 w 798"/>
                  <a:gd name="T1" fmla="*/ 181 h 1488"/>
                  <a:gd name="T2" fmla="*/ 724 w 798"/>
                  <a:gd name="T3" fmla="*/ 566 h 1488"/>
                  <a:gd name="T4" fmla="*/ 695 w 798"/>
                  <a:gd name="T5" fmla="*/ 950 h 1488"/>
                  <a:gd name="T6" fmla="*/ 685 w 798"/>
                  <a:gd name="T7" fmla="*/ 1292 h 1488"/>
                  <a:gd name="T8" fmla="*/ 675 w 798"/>
                  <a:gd name="T9" fmla="*/ 1432 h 1488"/>
                  <a:gd name="T10" fmla="*/ 651 w 798"/>
                  <a:gd name="T11" fmla="*/ 1423 h 1488"/>
                  <a:gd name="T12" fmla="*/ 628 w 798"/>
                  <a:gd name="T13" fmla="*/ 1416 h 1488"/>
                  <a:gd name="T14" fmla="*/ 605 w 798"/>
                  <a:gd name="T15" fmla="*/ 1407 h 1488"/>
                  <a:gd name="T16" fmla="*/ 596 w 798"/>
                  <a:gd name="T17" fmla="*/ 1423 h 1488"/>
                  <a:gd name="T18" fmla="*/ 602 w 798"/>
                  <a:gd name="T19" fmla="*/ 1466 h 1488"/>
                  <a:gd name="T20" fmla="*/ 573 w 798"/>
                  <a:gd name="T21" fmla="*/ 1488 h 1488"/>
                  <a:gd name="T22" fmla="*/ 506 w 798"/>
                  <a:gd name="T23" fmla="*/ 1485 h 1488"/>
                  <a:gd name="T24" fmla="*/ 434 w 798"/>
                  <a:gd name="T25" fmla="*/ 1479 h 1488"/>
                  <a:gd name="T26" fmla="*/ 359 w 798"/>
                  <a:gd name="T27" fmla="*/ 1466 h 1488"/>
                  <a:gd name="T28" fmla="*/ 282 w 798"/>
                  <a:gd name="T29" fmla="*/ 1445 h 1488"/>
                  <a:gd name="T30" fmla="*/ 206 w 798"/>
                  <a:gd name="T31" fmla="*/ 1416 h 1488"/>
                  <a:gd name="T32" fmla="*/ 131 w 798"/>
                  <a:gd name="T33" fmla="*/ 1373 h 1488"/>
                  <a:gd name="T34" fmla="*/ 60 w 798"/>
                  <a:gd name="T35" fmla="*/ 1317 h 1488"/>
                  <a:gd name="T36" fmla="*/ 26 w 798"/>
                  <a:gd name="T37" fmla="*/ 1256 h 1488"/>
                  <a:gd name="T38" fmla="*/ 26 w 798"/>
                  <a:gd name="T39" fmla="*/ 1200 h 1488"/>
                  <a:gd name="T40" fmla="*/ 19 w 798"/>
                  <a:gd name="T41" fmla="*/ 1153 h 1488"/>
                  <a:gd name="T42" fmla="*/ 7 w 798"/>
                  <a:gd name="T43" fmla="*/ 1113 h 1488"/>
                  <a:gd name="T44" fmla="*/ 6 w 798"/>
                  <a:gd name="T45" fmla="*/ 957 h 1488"/>
                  <a:gd name="T46" fmla="*/ 22 w 798"/>
                  <a:gd name="T47" fmla="*/ 696 h 1488"/>
                  <a:gd name="T48" fmla="*/ 48 w 798"/>
                  <a:gd name="T49" fmla="*/ 459 h 1488"/>
                  <a:gd name="T50" fmla="*/ 83 w 798"/>
                  <a:gd name="T51" fmla="*/ 262 h 1488"/>
                  <a:gd name="T52" fmla="*/ 140 w 798"/>
                  <a:gd name="T53" fmla="*/ 166 h 1488"/>
                  <a:gd name="T54" fmla="*/ 214 w 798"/>
                  <a:gd name="T55" fmla="*/ 131 h 1488"/>
                  <a:gd name="T56" fmla="*/ 296 w 798"/>
                  <a:gd name="T57" fmla="*/ 97 h 1488"/>
                  <a:gd name="T58" fmla="*/ 382 w 798"/>
                  <a:gd name="T59" fmla="*/ 68 h 1488"/>
                  <a:gd name="T60" fmla="*/ 471 w 798"/>
                  <a:gd name="T61" fmla="*/ 43 h 1488"/>
                  <a:gd name="T62" fmla="*/ 565 w 798"/>
                  <a:gd name="T63" fmla="*/ 22 h 1488"/>
                  <a:gd name="T64" fmla="*/ 658 w 798"/>
                  <a:gd name="T65" fmla="*/ 9 h 1488"/>
                  <a:gd name="T66" fmla="*/ 751 w 798"/>
                  <a:gd name="T67" fmla="*/ 2 h 1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98" h="1488">
                    <a:moveTo>
                      <a:pt x="798" y="0"/>
                    </a:moveTo>
                    <a:lnTo>
                      <a:pt x="769" y="181"/>
                    </a:lnTo>
                    <a:lnTo>
                      <a:pt x="743" y="372"/>
                    </a:lnTo>
                    <a:lnTo>
                      <a:pt x="724" y="566"/>
                    </a:lnTo>
                    <a:lnTo>
                      <a:pt x="707" y="760"/>
                    </a:lnTo>
                    <a:lnTo>
                      <a:pt x="695" y="950"/>
                    </a:lnTo>
                    <a:lnTo>
                      <a:pt x="689" y="1128"/>
                    </a:lnTo>
                    <a:lnTo>
                      <a:pt x="685" y="1292"/>
                    </a:lnTo>
                    <a:lnTo>
                      <a:pt x="688" y="1436"/>
                    </a:lnTo>
                    <a:lnTo>
                      <a:pt x="675" y="1432"/>
                    </a:lnTo>
                    <a:lnTo>
                      <a:pt x="663" y="1428"/>
                    </a:lnTo>
                    <a:lnTo>
                      <a:pt x="651" y="1423"/>
                    </a:lnTo>
                    <a:lnTo>
                      <a:pt x="640" y="1419"/>
                    </a:lnTo>
                    <a:lnTo>
                      <a:pt x="628" y="1416"/>
                    </a:lnTo>
                    <a:lnTo>
                      <a:pt x="616" y="1411"/>
                    </a:lnTo>
                    <a:lnTo>
                      <a:pt x="605" y="1407"/>
                    </a:lnTo>
                    <a:lnTo>
                      <a:pt x="593" y="1403"/>
                    </a:lnTo>
                    <a:lnTo>
                      <a:pt x="596" y="1423"/>
                    </a:lnTo>
                    <a:lnTo>
                      <a:pt x="600" y="1445"/>
                    </a:lnTo>
                    <a:lnTo>
                      <a:pt x="602" y="1466"/>
                    </a:lnTo>
                    <a:lnTo>
                      <a:pt x="605" y="1488"/>
                    </a:lnTo>
                    <a:lnTo>
                      <a:pt x="573" y="1488"/>
                    </a:lnTo>
                    <a:lnTo>
                      <a:pt x="540" y="1486"/>
                    </a:lnTo>
                    <a:lnTo>
                      <a:pt x="506" y="1485"/>
                    </a:lnTo>
                    <a:lnTo>
                      <a:pt x="471" y="1482"/>
                    </a:lnTo>
                    <a:lnTo>
                      <a:pt x="434" y="1479"/>
                    </a:lnTo>
                    <a:lnTo>
                      <a:pt x="397" y="1473"/>
                    </a:lnTo>
                    <a:lnTo>
                      <a:pt x="359" y="1466"/>
                    </a:lnTo>
                    <a:lnTo>
                      <a:pt x="321" y="1457"/>
                    </a:lnTo>
                    <a:lnTo>
                      <a:pt x="282" y="1445"/>
                    </a:lnTo>
                    <a:lnTo>
                      <a:pt x="244" y="1432"/>
                    </a:lnTo>
                    <a:lnTo>
                      <a:pt x="206" y="1416"/>
                    </a:lnTo>
                    <a:lnTo>
                      <a:pt x="168" y="1395"/>
                    </a:lnTo>
                    <a:lnTo>
                      <a:pt x="131" y="1373"/>
                    </a:lnTo>
                    <a:lnTo>
                      <a:pt x="95" y="1347"/>
                    </a:lnTo>
                    <a:lnTo>
                      <a:pt x="60" y="1317"/>
                    </a:lnTo>
                    <a:lnTo>
                      <a:pt x="26" y="1284"/>
                    </a:lnTo>
                    <a:lnTo>
                      <a:pt x="26" y="1256"/>
                    </a:lnTo>
                    <a:lnTo>
                      <a:pt x="26" y="1228"/>
                    </a:lnTo>
                    <a:lnTo>
                      <a:pt x="26" y="1200"/>
                    </a:lnTo>
                    <a:lnTo>
                      <a:pt x="26" y="1172"/>
                    </a:lnTo>
                    <a:lnTo>
                      <a:pt x="19" y="1153"/>
                    </a:lnTo>
                    <a:lnTo>
                      <a:pt x="14" y="1132"/>
                    </a:lnTo>
                    <a:lnTo>
                      <a:pt x="7" y="1113"/>
                    </a:lnTo>
                    <a:lnTo>
                      <a:pt x="0" y="1094"/>
                    </a:lnTo>
                    <a:lnTo>
                      <a:pt x="6" y="957"/>
                    </a:lnTo>
                    <a:lnTo>
                      <a:pt x="12" y="825"/>
                    </a:lnTo>
                    <a:lnTo>
                      <a:pt x="22" y="696"/>
                    </a:lnTo>
                    <a:lnTo>
                      <a:pt x="33" y="574"/>
                    </a:lnTo>
                    <a:lnTo>
                      <a:pt x="48" y="459"/>
                    </a:lnTo>
                    <a:lnTo>
                      <a:pt x="64" y="355"/>
                    </a:lnTo>
                    <a:lnTo>
                      <a:pt x="83" y="262"/>
                    </a:lnTo>
                    <a:lnTo>
                      <a:pt x="105" y="184"/>
                    </a:lnTo>
                    <a:lnTo>
                      <a:pt x="140" y="166"/>
                    </a:lnTo>
                    <a:lnTo>
                      <a:pt x="176" y="147"/>
                    </a:lnTo>
                    <a:lnTo>
                      <a:pt x="214" y="131"/>
                    </a:lnTo>
                    <a:lnTo>
                      <a:pt x="255" y="114"/>
                    </a:lnTo>
                    <a:lnTo>
                      <a:pt x="296" y="97"/>
                    </a:lnTo>
                    <a:lnTo>
                      <a:pt x="338" y="83"/>
                    </a:lnTo>
                    <a:lnTo>
                      <a:pt x="382" y="68"/>
                    </a:lnTo>
                    <a:lnTo>
                      <a:pt x="426" y="55"/>
                    </a:lnTo>
                    <a:lnTo>
                      <a:pt x="471" y="43"/>
                    </a:lnTo>
                    <a:lnTo>
                      <a:pt x="517" y="33"/>
                    </a:lnTo>
                    <a:lnTo>
                      <a:pt x="565" y="22"/>
                    </a:lnTo>
                    <a:lnTo>
                      <a:pt x="611" y="15"/>
                    </a:lnTo>
                    <a:lnTo>
                      <a:pt x="658" y="9"/>
                    </a:lnTo>
                    <a:lnTo>
                      <a:pt x="705" y="5"/>
                    </a:lnTo>
                    <a:lnTo>
                      <a:pt x="751" y="2"/>
                    </a:lnTo>
                    <a:lnTo>
                      <a:pt x="798" y="0"/>
                    </a:lnTo>
                    <a:close/>
                  </a:path>
                </a:pathLst>
              </a:custGeom>
              <a:solidFill>
                <a:srgbClr val="C98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3" name="Freeform 421">
                <a:extLst>
                  <a:ext uri="{FF2B5EF4-FFF2-40B4-BE49-F238E27FC236}">
                    <a16:creationId xmlns:a16="http://schemas.microsoft.com/office/drawing/2014/main" id="{0091E975-B969-9E46-7658-0CF32EB87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5" y="2943"/>
                <a:ext cx="382" cy="474"/>
              </a:xfrm>
              <a:custGeom>
                <a:avLst/>
                <a:gdLst>
                  <a:gd name="T0" fmla="*/ 735 w 764"/>
                  <a:gd name="T1" fmla="*/ 173 h 1420"/>
                  <a:gd name="T2" fmla="*/ 692 w 764"/>
                  <a:gd name="T3" fmla="*/ 541 h 1420"/>
                  <a:gd name="T4" fmla="*/ 667 w 764"/>
                  <a:gd name="T5" fmla="*/ 907 h 1420"/>
                  <a:gd name="T6" fmla="*/ 657 w 764"/>
                  <a:gd name="T7" fmla="*/ 1233 h 1420"/>
                  <a:gd name="T8" fmla="*/ 648 w 764"/>
                  <a:gd name="T9" fmla="*/ 1367 h 1420"/>
                  <a:gd name="T10" fmla="*/ 625 w 764"/>
                  <a:gd name="T11" fmla="*/ 1359 h 1420"/>
                  <a:gd name="T12" fmla="*/ 602 w 764"/>
                  <a:gd name="T13" fmla="*/ 1351 h 1420"/>
                  <a:gd name="T14" fmla="*/ 580 w 764"/>
                  <a:gd name="T15" fmla="*/ 1343 h 1420"/>
                  <a:gd name="T16" fmla="*/ 571 w 764"/>
                  <a:gd name="T17" fmla="*/ 1359 h 1420"/>
                  <a:gd name="T18" fmla="*/ 578 w 764"/>
                  <a:gd name="T19" fmla="*/ 1399 h 1420"/>
                  <a:gd name="T20" fmla="*/ 552 w 764"/>
                  <a:gd name="T21" fmla="*/ 1420 h 1420"/>
                  <a:gd name="T22" fmla="*/ 487 w 764"/>
                  <a:gd name="T23" fmla="*/ 1418 h 1420"/>
                  <a:gd name="T24" fmla="*/ 417 w 764"/>
                  <a:gd name="T25" fmla="*/ 1415 h 1420"/>
                  <a:gd name="T26" fmla="*/ 344 w 764"/>
                  <a:gd name="T27" fmla="*/ 1408 h 1420"/>
                  <a:gd name="T28" fmla="*/ 270 w 764"/>
                  <a:gd name="T29" fmla="*/ 1393 h 1420"/>
                  <a:gd name="T30" fmla="*/ 195 w 764"/>
                  <a:gd name="T31" fmla="*/ 1368 h 1420"/>
                  <a:gd name="T32" fmla="*/ 123 w 764"/>
                  <a:gd name="T33" fmla="*/ 1331 h 1420"/>
                  <a:gd name="T34" fmla="*/ 54 w 764"/>
                  <a:gd name="T35" fmla="*/ 1280 h 1420"/>
                  <a:gd name="T36" fmla="*/ 22 w 764"/>
                  <a:gd name="T37" fmla="*/ 1218 h 1420"/>
                  <a:gd name="T38" fmla="*/ 22 w 764"/>
                  <a:gd name="T39" fmla="*/ 1159 h 1420"/>
                  <a:gd name="T40" fmla="*/ 16 w 764"/>
                  <a:gd name="T41" fmla="*/ 1109 h 1420"/>
                  <a:gd name="T42" fmla="*/ 6 w 764"/>
                  <a:gd name="T43" fmla="*/ 1067 h 1420"/>
                  <a:gd name="T44" fmla="*/ 5 w 764"/>
                  <a:gd name="T45" fmla="*/ 917 h 1420"/>
                  <a:gd name="T46" fmla="*/ 22 w 764"/>
                  <a:gd name="T47" fmla="*/ 666 h 1420"/>
                  <a:gd name="T48" fmla="*/ 46 w 764"/>
                  <a:gd name="T49" fmla="*/ 441 h 1420"/>
                  <a:gd name="T50" fmla="*/ 81 w 764"/>
                  <a:gd name="T51" fmla="*/ 253 h 1420"/>
                  <a:gd name="T52" fmla="*/ 135 w 764"/>
                  <a:gd name="T53" fmla="*/ 160 h 1420"/>
                  <a:gd name="T54" fmla="*/ 206 w 764"/>
                  <a:gd name="T55" fmla="*/ 126 h 1420"/>
                  <a:gd name="T56" fmla="*/ 283 w 764"/>
                  <a:gd name="T57" fmla="*/ 95 h 1420"/>
                  <a:gd name="T58" fmla="*/ 365 w 764"/>
                  <a:gd name="T59" fmla="*/ 66 h 1420"/>
                  <a:gd name="T60" fmla="*/ 451 w 764"/>
                  <a:gd name="T61" fmla="*/ 42 h 1420"/>
                  <a:gd name="T62" fmla="*/ 540 w 764"/>
                  <a:gd name="T63" fmla="*/ 22 h 1420"/>
                  <a:gd name="T64" fmla="*/ 630 w 764"/>
                  <a:gd name="T65" fmla="*/ 9 h 1420"/>
                  <a:gd name="T66" fmla="*/ 719 w 764"/>
                  <a:gd name="T67" fmla="*/ 1 h 1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64" h="1420">
                    <a:moveTo>
                      <a:pt x="764" y="0"/>
                    </a:moveTo>
                    <a:lnTo>
                      <a:pt x="735" y="173"/>
                    </a:lnTo>
                    <a:lnTo>
                      <a:pt x="712" y="354"/>
                    </a:lnTo>
                    <a:lnTo>
                      <a:pt x="692" y="541"/>
                    </a:lnTo>
                    <a:lnTo>
                      <a:pt x="677" y="726"/>
                    </a:lnTo>
                    <a:lnTo>
                      <a:pt x="667" y="907"/>
                    </a:lnTo>
                    <a:lnTo>
                      <a:pt x="660" y="1077"/>
                    </a:lnTo>
                    <a:lnTo>
                      <a:pt x="657" y="1233"/>
                    </a:lnTo>
                    <a:lnTo>
                      <a:pt x="659" y="1371"/>
                    </a:lnTo>
                    <a:lnTo>
                      <a:pt x="648" y="1367"/>
                    </a:lnTo>
                    <a:lnTo>
                      <a:pt x="636" y="1364"/>
                    </a:lnTo>
                    <a:lnTo>
                      <a:pt x="625" y="1359"/>
                    </a:lnTo>
                    <a:lnTo>
                      <a:pt x="614" y="1355"/>
                    </a:lnTo>
                    <a:lnTo>
                      <a:pt x="602" y="1351"/>
                    </a:lnTo>
                    <a:lnTo>
                      <a:pt x="591" y="1346"/>
                    </a:lnTo>
                    <a:lnTo>
                      <a:pt x="580" y="1343"/>
                    </a:lnTo>
                    <a:lnTo>
                      <a:pt x="569" y="1339"/>
                    </a:lnTo>
                    <a:lnTo>
                      <a:pt x="571" y="1359"/>
                    </a:lnTo>
                    <a:lnTo>
                      <a:pt x="575" y="1378"/>
                    </a:lnTo>
                    <a:lnTo>
                      <a:pt x="578" y="1399"/>
                    </a:lnTo>
                    <a:lnTo>
                      <a:pt x="581" y="1420"/>
                    </a:lnTo>
                    <a:lnTo>
                      <a:pt x="552" y="1420"/>
                    </a:lnTo>
                    <a:lnTo>
                      <a:pt x="520" y="1420"/>
                    </a:lnTo>
                    <a:lnTo>
                      <a:pt x="487" y="1418"/>
                    </a:lnTo>
                    <a:lnTo>
                      <a:pt x="452" y="1418"/>
                    </a:lnTo>
                    <a:lnTo>
                      <a:pt x="417" y="1415"/>
                    </a:lnTo>
                    <a:lnTo>
                      <a:pt x="380" y="1412"/>
                    </a:lnTo>
                    <a:lnTo>
                      <a:pt x="344" y="1408"/>
                    </a:lnTo>
                    <a:lnTo>
                      <a:pt x="307" y="1402"/>
                    </a:lnTo>
                    <a:lnTo>
                      <a:pt x="270" y="1393"/>
                    </a:lnTo>
                    <a:lnTo>
                      <a:pt x="232" y="1381"/>
                    </a:lnTo>
                    <a:lnTo>
                      <a:pt x="195" y="1368"/>
                    </a:lnTo>
                    <a:lnTo>
                      <a:pt x="159" y="1351"/>
                    </a:lnTo>
                    <a:lnTo>
                      <a:pt x="123" y="1331"/>
                    </a:lnTo>
                    <a:lnTo>
                      <a:pt x="87" y="1308"/>
                    </a:lnTo>
                    <a:lnTo>
                      <a:pt x="54" y="1280"/>
                    </a:lnTo>
                    <a:lnTo>
                      <a:pt x="22" y="1248"/>
                    </a:lnTo>
                    <a:lnTo>
                      <a:pt x="22" y="1218"/>
                    </a:lnTo>
                    <a:lnTo>
                      <a:pt x="22" y="1189"/>
                    </a:lnTo>
                    <a:lnTo>
                      <a:pt x="22" y="1159"/>
                    </a:lnTo>
                    <a:lnTo>
                      <a:pt x="22" y="1130"/>
                    </a:lnTo>
                    <a:lnTo>
                      <a:pt x="16" y="1109"/>
                    </a:lnTo>
                    <a:lnTo>
                      <a:pt x="12" y="1087"/>
                    </a:lnTo>
                    <a:lnTo>
                      <a:pt x="6" y="1067"/>
                    </a:lnTo>
                    <a:lnTo>
                      <a:pt x="0" y="1046"/>
                    </a:lnTo>
                    <a:lnTo>
                      <a:pt x="5" y="917"/>
                    </a:lnTo>
                    <a:lnTo>
                      <a:pt x="12" y="789"/>
                    </a:lnTo>
                    <a:lnTo>
                      <a:pt x="22" y="666"/>
                    </a:lnTo>
                    <a:lnTo>
                      <a:pt x="33" y="549"/>
                    </a:lnTo>
                    <a:lnTo>
                      <a:pt x="46" y="441"/>
                    </a:lnTo>
                    <a:lnTo>
                      <a:pt x="62" y="341"/>
                    </a:lnTo>
                    <a:lnTo>
                      <a:pt x="81" y="253"/>
                    </a:lnTo>
                    <a:lnTo>
                      <a:pt x="102" y="178"/>
                    </a:lnTo>
                    <a:lnTo>
                      <a:pt x="135" y="160"/>
                    </a:lnTo>
                    <a:lnTo>
                      <a:pt x="170" y="142"/>
                    </a:lnTo>
                    <a:lnTo>
                      <a:pt x="206" y="126"/>
                    </a:lnTo>
                    <a:lnTo>
                      <a:pt x="244" y="110"/>
                    </a:lnTo>
                    <a:lnTo>
                      <a:pt x="283" y="95"/>
                    </a:lnTo>
                    <a:lnTo>
                      <a:pt x="323" y="81"/>
                    </a:lnTo>
                    <a:lnTo>
                      <a:pt x="365" y="66"/>
                    </a:lnTo>
                    <a:lnTo>
                      <a:pt x="408" y="53"/>
                    </a:lnTo>
                    <a:lnTo>
                      <a:pt x="451" y="42"/>
                    </a:lnTo>
                    <a:lnTo>
                      <a:pt x="495" y="31"/>
                    </a:lnTo>
                    <a:lnTo>
                      <a:pt x="540" y="22"/>
                    </a:lnTo>
                    <a:lnTo>
                      <a:pt x="585" y="14"/>
                    </a:lnTo>
                    <a:lnTo>
                      <a:pt x="630" y="9"/>
                    </a:lnTo>
                    <a:lnTo>
                      <a:pt x="674" y="4"/>
                    </a:lnTo>
                    <a:lnTo>
                      <a:pt x="719" y="1"/>
                    </a:lnTo>
                    <a:lnTo>
                      <a:pt x="764" y="0"/>
                    </a:lnTo>
                    <a:close/>
                  </a:path>
                </a:pathLst>
              </a:custGeom>
              <a:solidFill>
                <a:srgbClr val="CE89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4" name="Freeform 422">
                <a:extLst>
                  <a:ext uri="{FF2B5EF4-FFF2-40B4-BE49-F238E27FC236}">
                    <a16:creationId xmlns:a16="http://schemas.microsoft.com/office/drawing/2014/main" id="{F2A2A101-772E-9934-5DE2-17E23DFEE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7" y="2946"/>
                <a:ext cx="364" cy="451"/>
              </a:xfrm>
              <a:custGeom>
                <a:avLst/>
                <a:gdLst>
                  <a:gd name="T0" fmla="*/ 701 w 728"/>
                  <a:gd name="T1" fmla="*/ 165 h 1355"/>
                  <a:gd name="T2" fmla="*/ 661 w 728"/>
                  <a:gd name="T3" fmla="*/ 514 h 1355"/>
                  <a:gd name="T4" fmla="*/ 637 w 728"/>
                  <a:gd name="T5" fmla="*/ 863 h 1355"/>
                  <a:gd name="T6" fmla="*/ 629 w 728"/>
                  <a:gd name="T7" fmla="*/ 1176 h 1355"/>
                  <a:gd name="T8" fmla="*/ 620 w 728"/>
                  <a:gd name="T9" fmla="*/ 1302 h 1355"/>
                  <a:gd name="T10" fmla="*/ 599 w 728"/>
                  <a:gd name="T11" fmla="*/ 1295 h 1355"/>
                  <a:gd name="T12" fmla="*/ 577 w 728"/>
                  <a:gd name="T13" fmla="*/ 1288 h 1355"/>
                  <a:gd name="T14" fmla="*/ 556 w 728"/>
                  <a:gd name="T15" fmla="*/ 1280 h 1355"/>
                  <a:gd name="T16" fmla="*/ 549 w 728"/>
                  <a:gd name="T17" fmla="*/ 1295 h 1355"/>
                  <a:gd name="T18" fmla="*/ 554 w 728"/>
                  <a:gd name="T19" fmla="*/ 1333 h 1355"/>
                  <a:gd name="T20" fmla="*/ 528 w 728"/>
                  <a:gd name="T21" fmla="*/ 1352 h 1355"/>
                  <a:gd name="T22" fmla="*/ 465 w 728"/>
                  <a:gd name="T23" fmla="*/ 1354 h 1355"/>
                  <a:gd name="T24" fmla="*/ 398 w 728"/>
                  <a:gd name="T25" fmla="*/ 1355 h 1355"/>
                  <a:gd name="T26" fmla="*/ 328 w 728"/>
                  <a:gd name="T27" fmla="*/ 1352 h 1355"/>
                  <a:gd name="T28" fmla="*/ 256 w 728"/>
                  <a:gd name="T29" fmla="*/ 1342 h 1355"/>
                  <a:gd name="T30" fmla="*/ 184 w 728"/>
                  <a:gd name="T31" fmla="*/ 1323 h 1355"/>
                  <a:gd name="T32" fmla="*/ 114 w 728"/>
                  <a:gd name="T33" fmla="*/ 1291 h 1355"/>
                  <a:gd name="T34" fmla="*/ 48 w 728"/>
                  <a:gd name="T35" fmla="*/ 1244 h 1355"/>
                  <a:gd name="T36" fmla="*/ 19 w 728"/>
                  <a:gd name="T37" fmla="*/ 1183 h 1355"/>
                  <a:gd name="T38" fmla="*/ 19 w 728"/>
                  <a:gd name="T39" fmla="*/ 1122 h 1355"/>
                  <a:gd name="T40" fmla="*/ 14 w 728"/>
                  <a:gd name="T41" fmla="*/ 1067 h 1355"/>
                  <a:gd name="T42" fmla="*/ 4 w 728"/>
                  <a:gd name="T43" fmla="*/ 1022 h 1355"/>
                  <a:gd name="T44" fmla="*/ 4 w 728"/>
                  <a:gd name="T45" fmla="*/ 875 h 1355"/>
                  <a:gd name="T46" fmla="*/ 20 w 728"/>
                  <a:gd name="T47" fmla="*/ 636 h 1355"/>
                  <a:gd name="T48" fmla="*/ 45 w 728"/>
                  <a:gd name="T49" fmla="*/ 422 h 1355"/>
                  <a:gd name="T50" fmla="*/ 78 w 728"/>
                  <a:gd name="T51" fmla="*/ 243 h 1355"/>
                  <a:gd name="T52" fmla="*/ 129 w 728"/>
                  <a:gd name="T53" fmla="*/ 154 h 1355"/>
                  <a:gd name="T54" fmla="*/ 197 w 728"/>
                  <a:gd name="T55" fmla="*/ 122 h 1355"/>
                  <a:gd name="T56" fmla="*/ 271 w 728"/>
                  <a:gd name="T57" fmla="*/ 91 h 1355"/>
                  <a:gd name="T58" fmla="*/ 349 w 728"/>
                  <a:gd name="T59" fmla="*/ 65 h 1355"/>
                  <a:gd name="T60" fmla="*/ 430 w 728"/>
                  <a:gd name="T61" fmla="*/ 41 h 1355"/>
                  <a:gd name="T62" fmla="*/ 515 w 728"/>
                  <a:gd name="T63" fmla="*/ 22 h 1355"/>
                  <a:gd name="T64" fmla="*/ 600 w 728"/>
                  <a:gd name="T65" fmla="*/ 7 h 1355"/>
                  <a:gd name="T66" fmla="*/ 685 w 728"/>
                  <a:gd name="T67" fmla="*/ 2 h 1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8" h="1355">
                    <a:moveTo>
                      <a:pt x="728" y="0"/>
                    </a:moveTo>
                    <a:lnTo>
                      <a:pt x="701" y="165"/>
                    </a:lnTo>
                    <a:lnTo>
                      <a:pt x="678" y="338"/>
                    </a:lnTo>
                    <a:lnTo>
                      <a:pt x="661" y="514"/>
                    </a:lnTo>
                    <a:lnTo>
                      <a:pt x="646" y="691"/>
                    </a:lnTo>
                    <a:lnTo>
                      <a:pt x="637" y="863"/>
                    </a:lnTo>
                    <a:lnTo>
                      <a:pt x="631" y="1026"/>
                    </a:lnTo>
                    <a:lnTo>
                      <a:pt x="629" y="1176"/>
                    </a:lnTo>
                    <a:lnTo>
                      <a:pt x="630" y="1307"/>
                    </a:lnTo>
                    <a:lnTo>
                      <a:pt x="620" y="1302"/>
                    </a:lnTo>
                    <a:lnTo>
                      <a:pt x="609" y="1299"/>
                    </a:lnTo>
                    <a:lnTo>
                      <a:pt x="599" y="1295"/>
                    </a:lnTo>
                    <a:lnTo>
                      <a:pt x="588" y="1291"/>
                    </a:lnTo>
                    <a:lnTo>
                      <a:pt x="577" y="1288"/>
                    </a:lnTo>
                    <a:lnTo>
                      <a:pt x="566" y="1283"/>
                    </a:lnTo>
                    <a:lnTo>
                      <a:pt x="556" y="1280"/>
                    </a:lnTo>
                    <a:lnTo>
                      <a:pt x="545" y="1276"/>
                    </a:lnTo>
                    <a:lnTo>
                      <a:pt x="549" y="1295"/>
                    </a:lnTo>
                    <a:lnTo>
                      <a:pt x="551" y="1314"/>
                    </a:lnTo>
                    <a:lnTo>
                      <a:pt x="554" y="1333"/>
                    </a:lnTo>
                    <a:lnTo>
                      <a:pt x="556" y="1352"/>
                    </a:lnTo>
                    <a:lnTo>
                      <a:pt x="528" y="1352"/>
                    </a:lnTo>
                    <a:lnTo>
                      <a:pt x="497" y="1354"/>
                    </a:lnTo>
                    <a:lnTo>
                      <a:pt x="465" y="1354"/>
                    </a:lnTo>
                    <a:lnTo>
                      <a:pt x="432" y="1355"/>
                    </a:lnTo>
                    <a:lnTo>
                      <a:pt x="398" y="1355"/>
                    </a:lnTo>
                    <a:lnTo>
                      <a:pt x="363" y="1354"/>
                    </a:lnTo>
                    <a:lnTo>
                      <a:pt x="328" y="1352"/>
                    </a:lnTo>
                    <a:lnTo>
                      <a:pt x="292" y="1348"/>
                    </a:lnTo>
                    <a:lnTo>
                      <a:pt x="256" y="1342"/>
                    </a:lnTo>
                    <a:lnTo>
                      <a:pt x="219" y="1333"/>
                    </a:lnTo>
                    <a:lnTo>
                      <a:pt x="184" y="1323"/>
                    </a:lnTo>
                    <a:lnTo>
                      <a:pt x="148" y="1308"/>
                    </a:lnTo>
                    <a:lnTo>
                      <a:pt x="114" y="1291"/>
                    </a:lnTo>
                    <a:lnTo>
                      <a:pt x="81" y="1270"/>
                    </a:lnTo>
                    <a:lnTo>
                      <a:pt x="48" y="1244"/>
                    </a:lnTo>
                    <a:lnTo>
                      <a:pt x="17" y="1214"/>
                    </a:lnTo>
                    <a:lnTo>
                      <a:pt x="19" y="1183"/>
                    </a:lnTo>
                    <a:lnTo>
                      <a:pt x="19" y="1152"/>
                    </a:lnTo>
                    <a:lnTo>
                      <a:pt x="19" y="1122"/>
                    </a:lnTo>
                    <a:lnTo>
                      <a:pt x="19" y="1091"/>
                    </a:lnTo>
                    <a:lnTo>
                      <a:pt x="14" y="1067"/>
                    </a:lnTo>
                    <a:lnTo>
                      <a:pt x="9" y="1044"/>
                    </a:lnTo>
                    <a:lnTo>
                      <a:pt x="4" y="1022"/>
                    </a:lnTo>
                    <a:lnTo>
                      <a:pt x="0" y="998"/>
                    </a:lnTo>
                    <a:lnTo>
                      <a:pt x="4" y="875"/>
                    </a:lnTo>
                    <a:lnTo>
                      <a:pt x="11" y="753"/>
                    </a:lnTo>
                    <a:lnTo>
                      <a:pt x="20" y="636"/>
                    </a:lnTo>
                    <a:lnTo>
                      <a:pt x="32" y="525"/>
                    </a:lnTo>
                    <a:lnTo>
                      <a:pt x="45" y="422"/>
                    </a:lnTo>
                    <a:lnTo>
                      <a:pt x="60" y="326"/>
                    </a:lnTo>
                    <a:lnTo>
                      <a:pt x="78" y="243"/>
                    </a:lnTo>
                    <a:lnTo>
                      <a:pt x="99" y="172"/>
                    </a:lnTo>
                    <a:lnTo>
                      <a:pt x="129" y="154"/>
                    </a:lnTo>
                    <a:lnTo>
                      <a:pt x="162" y="138"/>
                    </a:lnTo>
                    <a:lnTo>
                      <a:pt x="197" y="122"/>
                    </a:lnTo>
                    <a:lnTo>
                      <a:pt x="234" y="107"/>
                    </a:lnTo>
                    <a:lnTo>
                      <a:pt x="271" y="91"/>
                    </a:lnTo>
                    <a:lnTo>
                      <a:pt x="309" y="78"/>
                    </a:lnTo>
                    <a:lnTo>
                      <a:pt x="349" y="65"/>
                    </a:lnTo>
                    <a:lnTo>
                      <a:pt x="390" y="51"/>
                    </a:lnTo>
                    <a:lnTo>
                      <a:pt x="430" y="41"/>
                    </a:lnTo>
                    <a:lnTo>
                      <a:pt x="472" y="31"/>
                    </a:lnTo>
                    <a:lnTo>
                      <a:pt x="515" y="22"/>
                    </a:lnTo>
                    <a:lnTo>
                      <a:pt x="557" y="15"/>
                    </a:lnTo>
                    <a:lnTo>
                      <a:pt x="600" y="7"/>
                    </a:lnTo>
                    <a:lnTo>
                      <a:pt x="643" y="3"/>
                    </a:lnTo>
                    <a:lnTo>
                      <a:pt x="685" y="2"/>
                    </a:lnTo>
                    <a:lnTo>
                      <a:pt x="728" y="0"/>
                    </a:lnTo>
                    <a:close/>
                  </a:path>
                </a:pathLst>
              </a:custGeom>
              <a:solidFill>
                <a:srgbClr val="D18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5" name="Freeform 423">
                <a:extLst>
                  <a:ext uri="{FF2B5EF4-FFF2-40B4-BE49-F238E27FC236}">
                    <a16:creationId xmlns:a16="http://schemas.microsoft.com/office/drawing/2014/main" id="{BF417D58-E0E9-F8E3-3F8D-3430D5338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8" y="2948"/>
                <a:ext cx="346" cy="432"/>
              </a:xfrm>
              <a:custGeom>
                <a:avLst/>
                <a:gdLst>
                  <a:gd name="T0" fmla="*/ 667 w 693"/>
                  <a:gd name="T1" fmla="*/ 156 h 1295"/>
                  <a:gd name="T2" fmla="*/ 630 w 693"/>
                  <a:gd name="T3" fmla="*/ 490 h 1295"/>
                  <a:gd name="T4" fmla="*/ 608 w 693"/>
                  <a:gd name="T5" fmla="*/ 824 h 1295"/>
                  <a:gd name="T6" fmla="*/ 602 w 693"/>
                  <a:gd name="T7" fmla="*/ 1119 h 1295"/>
                  <a:gd name="T8" fmla="*/ 593 w 693"/>
                  <a:gd name="T9" fmla="*/ 1238 h 1295"/>
                  <a:gd name="T10" fmla="*/ 573 w 693"/>
                  <a:gd name="T11" fmla="*/ 1231 h 1295"/>
                  <a:gd name="T12" fmla="*/ 552 w 693"/>
                  <a:gd name="T13" fmla="*/ 1225 h 1295"/>
                  <a:gd name="T14" fmla="*/ 532 w 693"/>
                  <a:gd name="T15" fmla="*/ 1217 h 1295"/>
                  <a:gd name="T16" fmla="*/ 525 w 693"/>
                  <a:gd name="T17" fmla="*/ 1232 h 1295"/>
                  <a:gd name="T18" fmla="*/ 530 w 693"/>
                  <a:gd name="T19" fmla="*/ 1267 h 1295"/>
                  <a:gd name="T20" fmla="*/ 505 w 693"/>
                  <a:gd name="T21" fmla="*/ 1287 h 1295"/>
                  <a:gd name="T22" fmla="*/ 446 w 693"/>
                  <a:gd name="T23" fmla="*/ 1289 h 1295"/>
                  <a:gd name="T24" fmla="*/ 381 w 693"/>
                  <a:gd name="T25" fmla="*/ 1294 h 1295"/>
                  <a:gd name="T26" fmla="*/ 313 w 693"/>
                  <a:gd name="T27" fmla="*/ 1295 h 1295"/>
                  <a:gd name="T28" fmla="*/ 244 w 693"/>
                  <a:gd name="T29" fmla="*/ 1291 h 1295"/>
                  <a:gd name="T30" fmla="*/ 175 w 693"/>
                  <a:gd name="T31" fmla="*/ 1276 h 1295"/>
                  <a:gd name="T32" fmla="*/ 108 w 693"/>
                  <a:gd name="T33" fmla="*/ 1250 h 1295"/>
                  <a:gd name="T34" fmla="*/ 45 w 693"/>
                  <a:gd name="T35" fmla="*/ 1207 h 1295"/>
                  <a:gd name="T36" fmla="*/ 15 w 693"/>
                  <a:gd name="T37" fmla="*/ 1147 h 1295"/>
                  <a:gd name="T38" fmla="*/ 15 w 693"/>
                  <a:gd name="T39" fmla="*/ 1082 h 1295"/>
                  <a:gd name="T40" fmla="*/ 11 w 693"/>
                  <a:gd name="T41" fmla="*/ 1025 h 1295"/>
                  <a:gd name="T42" fmla="*/ 3 w 693"/>
                  <a:gd name="T43" fmla="*/ 976 h 1295"/>
                  <a:gd name="T44" fmla="*/ 6 w 693"/>
                  <a:gd name="T45" fmla="*/ 834 h 1295"/>
                  <a:gd name="T46" fmla="*/ 21 w 693"/>
                  <a:gd name="T47" fmla="*/ 607 h 1295"/>
                  <a:gd name="T48" fmla="*/ 44 w 693"/>
                  <a:gd name="T49" fmla="*/ 403 h 1295"/>
                  <a:gd name="T50" fmla="*/ 77 w 693"/>
                  <a:gd name="T51" fmla="*/ 234 h 1295"/>
                  <a:gd name="T52" fmla="*/ 126 w 693"/>
                  <a:gd name="T53" fmla="*/ 150 h 1295"/>
                  <a:gd name="T54" fmla="*/ 190 w 693"/>
                  <a:gd name="T55" fmla="*/ 119 h 1295"/>
                  <a:gd name="T56" fmla="*/ 259 w 693"/>
                  <a:gd name="T57" fmla="*/ 90 h 1295"/>
                  <a:gd name="T58" fmla="*/ 334 w 693"/>
                  <a:gd name="T59" fmla="*/ 64 h 1295"/>
                  <a:gd name="T60" fmla="*/ 411 w 693"/>
                  <a:gd name="T61" fmla="*/ 40 h 1295"/>
                  <a:gd name="T62" fmla="*/ 491 w 693"/>
                  <a:gd name="T63" fmla="*/ 21 h 1295"/>
                  <a:gd name="T64" fmla="*/ 572 w 693"/>
                  <a:gd name="T65" fmla="*/ 8 h 1295"/>
                  <a:gd name="T66" fmla="*/ 652 w 693"/>
                  <a:gd name="T67" fmla="*/ 2 h 1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3" h="1295">
                    <a:moveTo>
                      <a:pt x="693" y="0"/>
                    </a:moveTo>
                    <a:lnTo>
                      <a:pt x="667" y="156"/>
                    </a:lnTo>
                    <a:lnTo>
                      <a:pt x="647" y="321"/>
                    </a:lnTo>
                    <a:lnTo>
                      <a:pt x="630" y="490"/>
                    </a:lnTo>
                    <a:lnTo>
                      <a:pt x="617" y="659"/>
                    </a:lnTo>
                    <a:lnTo>
                      <a:pt x="608" y="824"/>
                    </a:lnTo>
                    <a:lnTo>
                      <a:pt x="603" y="978"/>
                    </a:lnTo>
                    <a:lnTo>
                      <a:pt x="602" y="1119"/>
                    </a:lnTo>
                    <a:lnTo>
                      <a:pt x="603" y="1242"/>
                    </a:lnTo>
                    <a:lnTo>
                      <a:pt x="593" y="1238"/>
                    </a:lnTo>
                    <a:lnTo>
                      <a:pt x="583" y="1235"/>
                    </a:lnTo>
                    <a:lnTo>
                      <a:pt x="573" y="1231"/>
                    </a:lnTo>
                    <a:lnTo>
                      <a:pt x="563" y="1228"/>
                    </a:lnTo>
                    <a:lnTo>
                      <a:pt x="552" y="1225"/>
                    </a:lnTo>
                    <a:lnTo>
                      <a:pt x="542" y="1220"/>
                    </a:lnTo>
                    <a:lnTo>
                      <a:pt x="532" y="1217"/>
                    </a:lnTo>
                    <a:lnTo>
                      <a:pt x="523" y="1213"/>
                    </a:lnTo>
                    <a:lnTo>
                      <a:pt x="525" y="1232"/>
                    </a:lnTo>
                    <a:lnTo>
                      <a:pt x="528" y="1250"/>
                    </a:lnTo>
                    <a:lnTo>
                      <a:pt x="530" y="1267"/>
                    </a:lnTo>
                    <a:lnTo>
                      <a:pt x="532" y="1287"/>
                    </a:lnTo>
                    <a:lnTo>
                      <a:pt x="505" y="1287"/>
                    </a:lnTo>
                    <a:lnTo>
                      <a:pt x="476" y="1288"/>
                    </a:lnTo>
                    <a:lnTo>
                      <a:pt x="446" y="1289"/>
                    </a:lnTo>
                    <a:lnTo>
                      <a:pt x="414" y="1292"/>
                    </a:lnTo>
                    <a:lnTo>
                      <a:pt x="381" y="1294"/>
                    </a:lnTo>
                    <a:lnTo>
                      <a:pt x="348" y="1295"/>
                    </a:lnTo>
                    <a:lnTo>
                      <a:pt x="313" y="1295"/>
                    </a:lnTo>
                    <a:lnTo>
                      <a:pt x="279" y="1294"/>
                    </a:lnTo>
                    <a:lnTo>
                      <a:pt x="244" y="1291"/>
                    </a:lnTo>
                    <a:lnTo>
                      <a:pt x="209" y="1285"/>
                    </a:lnTo>
                    <a:lnTo>
                      <a:pt x="175" y="1276"/>
                    </a:lnTo>
                    <a:lnTo>
                      <a:pt x="141" y="1266"/>
                    </a:lnTo>
                    <a:lnTo>
                      <a:pt x="108" y="1250"/>
                    </a:lnTo>
                    <a:lnTo>
                      <a:pt x="76" y="1231"/>
                    </a:lnTo>
                    <a:lnTo>
                      <a:pt x="45" y="1207"/>
                    </a:lnTo>
                    <a:lnTo>
                      <a:pt x="15" y="1179"/>
                    </a:lnTo>
                    <a:lnTo>
                      <a:pt x="15" y="1147"/>
                    </a:lnTo>
                    <a:lnTo>
                      <a:pt x="15" y="1115"/>
                    </a:lnTo>
                    <a:lnTo>
                      <a:pt x="15" y="1082"/>
                    </a:lnTo>
                    <a:lnTo>
                      <a:pt x="15" y="1050"/>
                    </a:lnTo>
                    <a:lnTo>
                      <a:pt x="11" y="1025"/>
                    </a:lnTo>
                    <a:lnTo>
                      <a:pt x="8" y="1001"/>
                    </a:lnTo>
                    <a:lnTo>
                      <a:pt x="3" y="976"/>
                    </a:lnTo>
                    <a:lnTo>
                      <a:pt x="0" y="951"/>
                    </a:lnTo>
                    <a:lnTo>
                      <a:pt x="6" y="834"/>
                    </a:lnTo>
                    <a:lnTo>
                      <a:pt x="12" y="718"/>
                    </a:lnTo>
                    <a:lnTo>
                      <a:pt x="21" y="607"/>
                    </a:lnTo>
                    <a:lnTo>
                      <a:pt x="32" y="502"/>
                    </a:lnTo>
                    <a:lnTo>
                      <a:pt x="44" y="403"/>
                    </a:lnTo>
                    <a:lnTo>
                      <a:pt x="59" y="313"/>
                    </a:lnTo>
                    <a:lnTo>
                      <a:pt x="77" y="234"/>
                    </a:lnTo>
                    <a:lnTo>
                      <a:pt x="97" y="166"/>
                    </a:lnTo>
                    <a:lnTo>
                      <a:pt x="126" y="150"/>
                    </a:lnTo>
                    <a:lnTo>
                      <a:pt x="157" y="134"/>
                    </a:lnTo>
                    <a:lnTo>
                      <a:pt x="190" y="119"/>
                    </a:lnTo>
                    <a:lnTo>
                      <a:pt x="224" y="103"/>
                    </a:lnTo>
                    <a:lnTo>
                      <a:pt x="259" y="90"/>
                    </a:lnTo>
                    <a:lnTo>
                      <a:pt x="295" y="75"/>
                    </a:lnTo>
                    <a:lnTo>
                      <a:pt x="334" y="64"/>
                    </a:lnTo>
                    <a:lnTo>
                      <a:pt x="372" y="50"/>
                    </a:lnTo>
                    <a:lnTo>
                      <a:pt x="411" y="40"/>
                    </a:lnTo>
                    <a:lnTo>
                      <a:pt x="450" y="30"/>
                    </a:lnTo>
                    <a:lnTo>
                      <a:pt x="491" y="21"/>
                    </a:lnTo>
                    <a:lnTo>
                      <a:pt x="531" y="14"/>
                    </a:lnTo>
                    <a:lnTo>
                      <a:pt x="572" y="8"/>
                    </a:lnTo>
                    <a:lnTo>
                      <a:pt x="613" y="3"/>
                    </a:lnTo>
                    <a:lnTo>
                      <a:pt x="652" y="2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rgbClr val="D693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6" name="Freeform 424">
                <a:extLst>
                  <a:ext uri="{FF2B5EF4-FFF2-40B4-BE49-F238E27FC236}">
                    <a16:creationId xmlns:a16="http://schemas.microsoft.com/office/drawing/2014/main" id="{1DE28441-26F1-60DF-CA62-25E596E5E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" y="2951"/>
                <a:ext cx="328" cy="413"/>
              </a:xfrm>
              <a:custGeom>
                <a:avLst/>
                <a:gdLst>
                  <a:gd name="T0" fmla="*/ 633 w 657"/>
                  <a:gd name="T1" fmla="*/ 148 h 1239"/>
                  <a:gd name="T2" fmla="*/ 599 w 657"/>
                  <a:gd name="T3" fmla="*/ 464 h 1239"/>
                  <a:gd name="T4" fmla="*/ 579 w 657"/>
                  <a:gd name="T5" fmla="*/ 779 h 1239"/>
                  <a:gd name="T6" fmla="*/ 573 w 657"/>
                  <a:gd name="T7" fmla="*/ 1060 h 1239"/>
                  <a:gd name="T8" fmla="*/ 565 w 657"/>
                  <a:gd name="T9" fmla="*/ 1174 h 1239"/>
                  <a:gd name="T10" fmla="*/ 546 w 657"/>
                  <a:gd name="T11" fmla="*/ 1167 h 1239"/>
                  <a:gd name="T12" fmla="*/ 527 w 657"/>
                  <a:gd name="T13" fmla="*/ 1159 h 1239"/>
                  <a:gd name="T14" fmla="*/ 509 w 657"/>
                  <a:gd name="T15" fmla="*/ 1152 h 1239"/>
                  <a:gd name="T16" fmla="*/ 501 w 657"/>
                  <a:gd name="T17" fmla="*/ 1167 h 1239"/>
                  <a:gd name="T18" fmla="*/ 506 w 657"/>
                  <a:gd name="T19" fmla="*/ 1201 h 1239"/>
                  <a:gd name="T20" fmla="*/ 483 w 657"/>
                  <a:gd name="T21" fmla="*/ 1218 h 1239"/>
                  <a:gd name="T22" fmla="*/ 426 w 657"/>
                  <a:gd name="T23" fmla="*/ 1224 h 1239"/>
                  <a:gd name="T24" fmla="*/ 364 w 657"/>
                  <a:gd name="T25" fmla="*/ 1231 h 1239"/>
                  <a:gd name="T26" fmla="*/ 298 w 657"/>
                  <a:gd name="T27" fmla="*/ 1237 h 1239"/>
                  <a:gd name="T28" fmla="*/ 231 w 657"/>
                  <a:gd name="T29" fmla="*/ 1237 h 1239"/>
                  <a:gd name="T30" fmla="*/ 164 w 657"/>
                  <a:gd name="T31" fmla="*/ 1230 h 1239"/>
                  <a:gd name="T32" fmla="*/ 99 w 657"/>
                  <a:gd name="T33" fmla="*/ 1208 h 1239"/>
                  <a:gd name="T34" fmla="*/ 39 w 657"/>
                  <a:gd name="T35" fmla="*/ 1170 h 1239"/>
                  <a:gd name="T36" fmla="*/ 11 w 657"/>
                  <a:gd name="T37" fmla="*/ 1109 h 1239"/>
                  <a:gd name="T38" fmla="*/ 11 w 657"/>
                  <a:gd name="T39" fmla="*/ 1043 h 1239"/>
                  <a:gd name="T40" fmla="*/ 8 w 657"/>
                  <a:gd name="T41" fmla="*/ 983 h 1239"/>
                  <a:gd name="T42" fmla="*/ 3 w 657"/>
                  <a:gd name="T43" fmla="*/ 933 h 1239"/>
                  <a:gd name="T44" fmla="*/ 5 w 657"/>
                  <a:gd name="T45" fmla="*/ 793 h 1239"/>
                  <a:gd name="T46" fmla="*/ 20 w 657"/>
                  <a:gd name="T47" fmla="*/ 577 h 1239"/>
                  <a:gd name="T48" fmla="*/ 43 w 657"/>
                  <a:gd name="T49" fmla="*/ 383 h 1239"/>
                  <a:gd name="T50" fmla="*/ 75 w 657"/>
                  <a:gd name="T51" fmla="*/ 223 h 1239"/>
                  <a:gd name="T52" fmla="*/ 121 w 657"/>
                  <a:gd name="T53" fmla="*/ 144 h 1239"/>
                  <a:gd name="T54" fmla="*/ 181 w 657"/>
                  <a:gd name="T55" fmla="*/ 114 h 1239"/>
                  <a:gd name="T56" fmla="*/ 246 w 657"/>
                  <a:gd name="T57" fmla="*/ 85 h 1239"/>
                  <a:gd name="T58" fmla="*/ 316 w 657"/>
                  <a:gd name="T59" fmla="*/ 60 h 1239"/>
                  <a:gd name="T60" fmla="*/ 390 w 657"/>
                  <a:gd name="T61" fmla="*/ 38 h 1239"/>
                  <a:gd name="T62" fmla="*/ 466 w 657"/>
                  <a:gd name="T63" fmla="*/ 20 h 1239"/>
                  <a:gd name="T64" fmla="*/ 543 w 657"/>
                  <a:gd name="T65" fmla="*/ 7 h 1239"/>
                  <a:gd name="T66" fmla="*/ 619 w 657"/>
                  <a:gd name="T67" fmla="*/ 1 h 1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57" h="1239">
                    <a:moveTo>
                      <a:pt x="657" y="0"/>
                    </a:moveTo>
                    <a:lnTo>
                      <a:pt x="633" y="148"/>
                    </a:lnTo>
                    <a:lnTo>
                      <a:pt x="614" y="304"/>
                    </a:lnTo>
                    <a:lnTo>
                      <a:pt x="599" y="464"/>
                    </a:lnTo>
                    <a:lnTo>
                      <a:pt x="587" y="623"/>
                    </a:lnTo>
                    <a:lnTo>
                      <a:pt x="579" y="779"/>
                    </a:lnTo>
                    <a:lnTo>
                      <a:pt x="574" y="926"/>
                    </a:lnTo>
                    <a:lnTo>
                      <a:pt x="573" y="1060"/>
                    </a:lnTo>
                    <a:lnTo>
                      <a:pt x="574" y="1177"/>
                    </a:lnTo>
                    <a:lnTo>
                      <a:pt x="565" y="1174"/>
                    </a:lnTo>
                    <a:lnTo>
                      <a:pt x="556" y="1170"/>
                    </a:lnTo>
                    <a:lnTo>
                      <a:pt x="546" y="1167"/>
                    </a:lnTo>
                    <a:lnTo>
                      <a:pt x="537" y="1162"/>
                    </a:lnTo>
                    <a:lnTo>
                      <a:pt x="527" y="1159"/>
                    </a:lnTo>
                    <a:lnTo>
                      <a:pt x="517" y="1157"/>
                    </a:lnTo>
                    <a:lnTo>
                      <a:pt x="509" y="1152"/>
                    </a:lnTo>
                    <a:lnTo>
                      <a:pt x="499" y="1149"/>
                    </a:lnTo>
                    <a:lnTo>
                      <a:pt x="501" y="1167"/>
                    </a:lnTo>
                    <a:lnTo>
                      <a:pt x="504" y="1183"/>
                    </a:lnTo>
                    <a:lnTo>
                      <a:pt x="506" y="1201"/>
                    </a:lnTo>
                    <a:lnTo>
                      <a:pt x="509" y="1218"/>
                    </a:lnTo>
                    <a:lnTo>
                      <a:pt x="483" y="1218"/>
                    </a:lnTo>
                    <a:lnTo>
                      <a:pt x="455" y="1221"/>
                    </a:lnTo>
                    <a:lnTo>
                      <a:pt x="426" y="1224"/>
                    </a:lnTo>
                    <a:lnTo>
                      <a:pt x="396" y="1229"/>
                    </a:lnTo>
                    <a:lnTo>
                      <a:pt x="364" y="1231"/>
                    </a:lnTo>
                    <a:lnTo>
                      <a:pt x="331" y="1234"/>
                    </a:lnTo>
                    <a:lnTo>
                      <a:pt x="298" y="1237"/>
                    </a:lnTo>
                    <a:lnTo>
                      <a:pt x="265" y="1239"/>
                    </a:lnTo>
                    <a:lnTo>
                      <a:pt x="231" y="1237"/>
                    </a:lnTo>
                    <a:lnTo>
                      <a:pt x="197" y="1234"/>
                    </a:lnTo>
                    <a:lnTo>
                      <a:pt x="164" y="1230"/>
                    </a:lnTo>
                    <a:lnTo>
                      <a:pt x="131" y="1221"/>
                    </a:lnTo>
                    <a:lnTo>
                      <a:pt x="99" y="1208"/>
                    </a:lnTo>
                    <a:lnTo>
                      <a:pt x="68" y="1192"/>
                    </a:lnTo>
                    <a:lnTo>
                      <a:pt x="39" y="1170"/>
                    </a:lnTo>
                    <a:lnTo>
                      <a:pt x="11" y="1143"/>
                    </a:lnTo>
                    <a:lnTo>
                      <a:pt x="11" y="1109"/>
                    </a:lnTo>
                    <a:lnTo>
                      <a:pt x="11" y="1076"/>
                    </a:lnTo>
                    <a:lnTo>
                      <a:pt x="11" y="1043"/>
                    </a:lnTo>
                    <a:lnTo>
                      <a:pt x="11" y="1010"/>
                    </a:lnTo>
                    <a:lnTo>
                      <a:pt x="8" y="983"/>
                    </a:lnTo>
                    <a:lnTo>
                      <a:pt x="6" y="958"/>
                    </a:lnTo>
                    <a:lnTo>
                      <a:pt x="3" y="933"/>
                    </a:lnTo>
                    <a:lnTo>
                      <a:pt x="0" y="907"/>
                    </a:lnTo>
                    <a:lnTo>
                      <a:pt x="5" y="793"/>
                    </a:lnTo>
                    <a:lnTo>
                      <a:pt x="11" y="683"/>
                    </a:lnTo>
                    <a:lnTo>
                      <a:pt x="20" y="577"/>
                    </a:lnTo>
                    <a:lnTo>
                      <a:pt x="31" y="476"/>
                    </a:lnTo>
                    <a:lnTo>
                      <a:pt x="43" y="383"/>
                    </a:lnTo>
                    <a:lnTo>
                      <a:pt x="57" y="298"/>
                    </a:lnTo>
                    <a:lnTo>
                      <a:pt x="75" y="223"/>
                    </a:lnTo>
                    <a:lnTo>
                      <a:pt x="94" y="160"/>
                    </a:lnTo>
                    <a:lnTo>
                      <a:pt x="121" y="144"/>
                    </a:lnTo>
                    <a:lnTo>
                      <a:pt x="151" y="129"/>
                    </a:lnTo>
                    <a:lnTo>
                      <a:pt x="181" y="114"/>
                    </a:lnTo>
                    <a:lnTo>
                      <a:pt x="213" y="100"/>
                    </a:lnTo>
                    <a:lnTo>
                      <a:pt x="246" y="85"/>
                    </a:lnTo>
                    <a:lnTo>
                      <a:pt x="281" y="72"/>
                    </a:lnTo>
                    <a:lnTo>
                      <a:pt x="316" y="60"/>
                    </a:lnTo>
                    <a:lnTo>
                      <a:pt x="354" y="48"/>
                    </a:lnTo>
                    <a:lnTo>
                      <a:pt x="390" y="38"/>
                    </a:lnTo>
                    <a:lnTo>
                      <a:pt x="428" y="28"/>
                    </a:lnTo>
                    <a:lnTo>
                      <a:pt x="466" y="20"/>
                    </a:lnTo>
                    <a:lnTo>
                      <a:pt x="504" y="13"/>
                    </a:lnTo>
                    <a:lnTo>
                      <a:pt x="543" y="7"/>
                    </a:lnTo>
                    <a:lnTo>
                      <a:pt x="581" y="3"/>
                    </a:lnTo>
                    <a:lnTo>
                      <a:pt x="619" y="1"/>
                    </a:lnTo>
                    <a:lnTo>
                      <a:pt x="657" y="0"/>
                    </a:lnTo>
                    <a:close/>
                  </a:path>
                </a:pathLst>
              </a:custGeom>
              <a:solidFill>
                <a:srgbClr val="DB9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7" name="Freeform 425">
                <a:extLst>
                  <a:ext uri="{FF2B5EF4-FFF2-40B4-BE49-F238E27FC236}">
                    <a16:creationId xmlns:a16="http://schemas.microsoft.com/office/drawing/2014/main" id="{0423E20A-8C62-F63F-CBF6-2F1C58745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" y="2953"/>
                <a:ext cx="311" cy="395"/>
              </a:xfrm>
              <a:custGeom>
                <a:avLst/>
                <a:gdLst>
                  <a:gd name="T0" fmla="*/ 601 w 623"/>
                  <a:gd name="T1" fmla="*/ 140 h 1186"/>
                  <a:gd name="T2" fmla="*/ 569 w 623"/>
                  <a:gd name="T3" fmla="*/ 438 h 1186"/>
                  <a:gd name="T4" fmla="*/ 551 w 623"/>
                  <a:gd name="T5" fmla="*/ 736 h 1186"/>
                  <a:gd name="T6" fmla="*/ 546 w 623"/>
                  <a:gd name="T7" fmla="*/ 1003 h 1186"/>
                  <a:gd name="T8" fmla="*/ 539 w 623"/>
                  <a:gd name="T9" fmla="*/ 1110 h 1186"/>
                  <a:gd name="T10" fmla="*/ 522 w 623"/>
                  <a:gd name="T11" fmla="*/ 1102 h 1186"/>
                  <a:gd name="T12" fmla="*/ 503 w 623"/>
                  <a:gd name="T13" fmla="*/ 1097 h 1186"/>
                  <a:gd name="T14" fmla="*/ 485 w 623"/>
                  <a:gd name="T15" fmla="*/ 1089 h 1186"/>
                  <a:gd name="T16" fmla="*/ 478 w 623"/>
                  <a:gd name="T17" fmla="*/ 1102 h 1186"/>
                  <a:gd name="T18" fmla="*/ 483 w 623"/>
                  <a:gd name="T19" fmla="*/ 1135 h 1186"/>
                  <a:gd name="T20" fmla="*/ 461 w 623"/>
                  <a:gd name="T21" fmla="*/ 1152 h 1186"/>
                  <a:gd name="T22" fmla="*/ 408 w 623"/>
                  <a:gd name="T23" fmla="*/ 1160 h 1186"/>
                  <a:gd name="T24" fmla="*/ 347 w 623"/>
                  <a:gd name="T25" fmla="*/ 1170 h 1186"/>
                  <a:gd name="T26" fmla="*/ 285 w 623"/>
                  <a:gd name="T27" fmla="*/ 1182 h 1186"/>
                  <a:gd name="T28" fmla="*/ 220 w 623"/>
                  <a:gd name="T29" fmla="*/ 1186 h 1186"/>
                  <a:gd name="T30" fmla="*/ 155 w 623"/>
                  <a:gd name="T31" fmla="*/ 1183 h 1186"/>
                  <a:gd name="T32" fmla="*/ 93 w 623"/>
                  <a:gd name="T33" fmla="*/ 1167 h 1186"/>
                  <a:gd name="T34" fmla="*/ 36 w 623"/>
                  <a:gd name="T35" fmla="*/ 1133 h 1186"/>
                  <a:gd name="T36" fmla="*/ 9 w 623"/>
                  <a:gd name="T37" fmla="*/ 1075 h 1186"/>
                  <a:gd name="T38" fmla="*/ 10 w 623"/>
                  <a:gd name="T39" fmla="*/ 1004 h 1186"/>
                  <a:gd name="T40" fmla="*/ 8 w 623"/>
                  <a:gd name="T41" fmla="*/ 942 h 1186"/>
                  <a:gd name="T42" fmla="*/ 3 w 623"/>
                  <a:gd name="T43" fmla="*/ 888 h 1186"/>
                  <a:gd name="T44" fmla="*/ 6 w 623"/>
                  <a:gd name="T45" fmla="*/ 753 h 1186"/>
                  <a:gd name="T46" fmla="*/ 21 w 623"/>
                  <a:gd name="T47" fmla="*/ 548 h 1186"/>
                  <a:gd name="T48" fmla="*/ 44 w 623"/>
                  <a:gd name="T49" fmla="*/ 365 h 1186"/>
                  <a:gd name="T50" fmla="*/ 75 w 623"/>
                  <a:gd name="T51" fmla="*/ 215 h 1186"/>
                  <a:gd name="T52" fmla="*/ 119 w 623"/>
                  <a:gd name="T53" fmla="*/ 140 h 1186"/>
                  <a:gd name="T54" fmla="*/ 175 w 623"/>
                  <a:gd name="T55" fmla="*/ 110 h 1186"/>
                  <a:gd name="T56" fmla="*/ 236 w 623"/>
                  <a:gd name="T57" fmla="*/ 84 h 1186"/>
                  <a:gd name="T58" fmla="*/ 302 w 623"/>
                  <a:gd name="T59" fmla="*/ 59 h 1186"/>
                  <a:gd name="T60" fmla="*/ 371 w 623"/>
                  <a:gd name="T61" fmla="*/ 37 h 1186"/>
                  <a:gd name="T62" fmla="*/ 443 w 623"/>
                  <a:gd name="T63" fmla="*/ 19 h 1186"/>
                  <a:gd name="T64" fmla="*/ 515 w 623"/>
                  <a:gd name="T65" fmla="*/ 7 h 1186"/>
                  <a:gd name="T66" fmla="*/ 588 w 623"/>
                  <a:gd name="T67" fmla="*/ 2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23" h="1186">
                    <a:moveTo>
                      <a:pt x="623" y="0"/>
                    </a:moveTo>
                    <a:lnTo>
                      <a:pt x="601" y="140"/>
                    </a:lnTo>
                    <a:lnTo>
                      <a:pt x="583" y="287"/>
                    </a:lnTo>
                    <a:lnTo>
                      <a:pt x="569" y="438"/>
                    </a:lnTo>
                    <a:lnTo>
                      <a:pt x="558" y="590"/>
                    </a:lnTo>
                    <a:lnTo>
                      <a:pt x="551" y="736"/>
                    </a:lnTo>
                    <a:lnTo>
                      <a:pt x="547" y="876"/>
                    </a:lnTo>
                    <a:lnTo>
                      <a:pt x="546" y="1003"/>
                    </a:lnTo>
                    <a:lnTo>
                      <a:pt x="548" y="1113"/>
                    </a:lnTo>
                    <a:lnTo>
                      <a:pt x="539" y="1110"/>
                    </a:lnTo>
                    <a:lnTo>
                      <a:pt x="531" y="1105"/>
                    </a:lnTo>
                    <a:lnTo>
                      <a:pt x="522" y="1102"/>
                    </a:lnTo>
                    <a:lnTo>
                      <a:pt x="512" y="1100"/>
                    </a:lnTo>
                    <a:lnTo>
                      <a:pt x="503" y="1097"/>
                    </a:lnTo>
                    <a:lnTo>
                      <a:pt x="494" y="1092"/>
                    </a:lnTo>
                    <a:lnTo>
                      <a:pt x="485" y="1089"/>
                    </a:lnTo>
                    <a:lnTo>
                      <a:pt x="476" y="1086"/>
                    </a:lnTo>
                    <a:lnTo>
                      <a:pt x="478" y="1102"/>
                    </a:lnTo>
                    <a:lnTo>
                      <a:pt x="481" y="1119"/>
                    </a:lnTo>
                    <a:lnTo>
                      <a:pt x="483" y="1135"/>
                    </a:lnTo>
                    <a:lnTo>
                      <a:pt x="486" y="1151"/>
                    </a:lnTo>
                    <a:lnTo>
                      <a:pt x="461" y="1152"/>
                    </a:lnTo>
                    <a:lnTo>
                      <a:pt x="435" y="1155"/>
                    </a:lnTo>
                    <a:lnTo>
                      <a:pt x="408" y="1160"/>
                    </a:lnTo>
                    <a:lnTo>
                      <a:pt x="378" y="1166"/>
                    </a:lnTo>
                    <a:lnTo>
                      <a:pt x="347" y="1170"/>
                    </a:lnTo>
                    <a:lnTo>
                      <a:pt x="317" y="1176"/>
                    </a:lnTo>
                    <a:lnTo>
                      <a:pt x="285" y="1182"/>
                    </a:lnTo>
                    <a:lnTo>
                      <a:pt x="252" y="1185"/>
                    </a:lnTo>
                    <a:lnTo>
                      <a:pt x="220" y="1186"/>
                    </a:lnTo>
                    <a:lnTo>
                      <a:pt x="187" y="1186"/>
                    </a:lnTo>
                    <a:lnTo>
                      <a:pt x="155" y="1183"/>
                    </a:lnTo>
                    <a:lnTo>
                      <a:pt x="123" y="1177"/>
                    </a:lnTo>
                    <a:lnTo>
                      <a:pt x="93" y="1167"/>
                    </a:lnTo>
                    <a:lnTo>
                      <a:pt x="64" y="1152"/>
                    </a:lnTo>
                    <a:lnTo>
                      <a:pt x="36" y="1133"/>
                    </a:lnTo>
                    <a:lnTo>
                      <a:pt x="9" y="1108"/>
                    </a:lnTo>
                    <a:lnTo>
                      <a:pt x="9" y="1075"/>
                    </a:lnTo>
                    <a:lnTo>
                      <a:pt x="10" y="1039"/>
                    </a:lnTo>
                    <a:lnTo>
                      <a:pt x="10" y="1004"/>
                    </a:lnTo>
                    <a:lnTo>
                      <a:pt x="10" y="969"/>
                    </a:lnTo>
                    <a:lnTo>
                      <a:pt x="8" y="942"/>
                    </a:lnTo>
                    <a:lnTo>
                      <a:pt x="6" y="916"/>
                    </a:lnTo>
                    <a:lnTo>
                      <a:pt x="3" y="888"/>
                    </a:lnTo>
                    <a:lnTo>
                      <a:pt x="0" y="860"/>
                    </a:lnTo>
                    <a:lnTo>
                      <a:pt x="6" y="753"/>
                    </a:lnTo>
                    <a:lnTo>
                      <a:pt x="13" y="648"/>
                    </a:lnTo>
                    <a:lnTo>
                      <a:pt x="21" y="548"/>
                    </a:lnTo>
                    <a:lnTo>
                      <a:pt x="32" y="453"/>
                    </a:lnTo>
                    <a:lnTo>
                      <a:pt x="44" y="365"/>
                    </a:lnTo>
                    <a:lnTo>
                      <a:pt x="59" y="285"/>
                    </a:lnTo>
                    <a:lnTo>
                      <a:pt x="75" y="215"/>
                    </a:lnTo>
                    <a:lnTo>
                      <a:pt x="94" y="154"/>
                    </a:lnTo>
                    <a:lnTo>
                      <a:pt x="119" y="140"/>
                    </a:lnTo>
                    <a:lnTo>
                      <a:pt x="146" y="125"/>
                    </a:lnTo>
                    <a:lnTo>
                      <a:pt x="175" y="110"/>
                    </a:lnTo>
                    <a:lnTo>
                      <a:pt x="205" y="97"/>
                    </a:lnTo>
                    <a:lnTo>
                      <a:pt x="236" y="84"/>
                    </a:lnTo>
                    <a:lnTo>
                      <a:pt x="268" y="71"/>
                    </a:lnTo>
                    <a:lnTo>
                      <a:pt x="302" y="59"/>
                    </a:lnTo>
                    <a:lnTo>
                      <a:pt x="336" y="47"/>
                    </a:lnTo>
                    <a:lnTo>
                      <a:pt x="371" y="37"/>
                    </a:lnTo>
                    <a:lnTo>
                      <a:pt x="407" y="28"/>
                    </a:lnTo>
                    <a:lnTo>
                      <a:pt x="443" y="19"/>
                    </a:lnTo>
                    <a:lnTo>
                      <a:pt x="479" y="13"/>
                    </a:lnTo>
                    <a:lnTo>
                      <a:pt x="515" y="7"/>
                    </a:lnTo>
                    <a:lnTo>
                      <a:pt x="551" y="3"/>
                    </a:lnTo>
                    <a:lnTo>
                      <a:pt x="588" y="2"/>
                    </a:lnTo>
                    <a:lnTo>
                      <a:pt x="623" y="0"/>
                    </a:lnTo>
                    <a:close/>
                  </a:path>
                </a:pathLst>
              </a:custGeom>
              <a:solidFill>
                <a:srgbClr val="E0A0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8" name="Freeform 426">
                <a:extLst>
                  <a:ext uri="{FF2B5EF4-FFF2-40B4-BE49-F238E27FC236}">
                    <a16:creationId xmlns:a16="http://schemas.microsoft.com/office/drawing/2014/main" id="{EC1C6327-BE74-AA61-06C3-F89DD01153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1" y="2955"/>
                <a:ext cx="294" cy="380"/>
              </a:xfrm>
              <a:custGeom>
                <a:avLst/>
                <a:gdLst>
                  <a:gd name="T0" fmla="*/ 566 w 587"/>
                  <a:gd name="T1" fmla="*/ 131 h 1138"/>
                  <a:gd name="T2" fmla="*/ 538 w 587"/>
                  <a:gd name="T3" fmla="*/ 413 h 1138"/>
                  <a:gd name="T4" fmla="*/ 522 w 587"/>
                  <a:gd name="T5" fmla="*/ 694 h 1138"/>
                  <a:gd name="T6" fmla="*/ 518 w 587"/>
                  <a:gd name="T7" fmla="*/ 944 h 1138"/>
                  <a:gd name="T8" fmla="*/ 511 w 587"/>
                  <a:gd name="T9" fmla="*/ 1046 h 1138"/>
                  <a:gd name="T10" fmla="*/ 495 w 587"/>
                  <a:gd name="T11" fmla="*/ 1040 h 1138"/>
                  <a:gd name="T12" fmla="*/ 478 w 587"/>
                  <a:gd name="T13" fmla="*/ 1032 h 1138"/>
                  <a:gd name="T14" fmla="*/ 462 w 587"/>
                  <a:gd name="T15" fmla="*/ 1026 h 1138"/>
                  <a:gd name="T16" fmla="*/ 455 w 587"/>
                  <a:gd name="T17" fmla="*/ 1038 h 1138"/>
                  <a:gd name="T18" fmla="*/ 460 w 587"/>
                  <a:gd name="T19" fmla="*/ 1069 h 1138"/>
                  <a:gd name="T20" fmla="*/ 439 w 587"/>
                  <a:gd name="T21" fmla="*/ 1087 h 1138"/>
                  <a:gd name="T22" fmla="*/ 387 w 587"/>
                  <a:gd name="T23" fmla="*/ 1095 h 1138"/>
                  <a:gd name="T24" fmla="*/ 330 w 587"/>
                  <a:gd name="T25" fmla="*/ 1110 h 1138"/>
                  <a:gd name="T26" fmla="*/ 269 w 587"/>
                  <a:gd name="T27" fmla="*/ 1125 h 1138"/>
                  <a:gd name="T28" fmla="*/ 206 w 587"/>
                  <a:gd name="T29" fmla="*/ 1135 h 1138"/>
                  <a:gd name="T30" fmla="*/ 145 w 587"/>
                  <a:gd name="T31" fmla="*/ 1137 h 1138"/>
                  <a:gd name="T32" fmla="*/ 85 w 587"/>
                  <a:gd name="T33" fmla="*/ 1126 h 1138"/>
                  <a:gd name="T34" fmla="*/ 31 w 587"/>
                  <a:gd name="T35" fmla="*/ 1097 h 1138"/>
                  <a:gd name="T36" fmla="*/ 6 w 587"/>
                  <a:gd name="T37" fmla="*/ 1038 h 1138"/>
                  <a:gd name="T38" fmla="*/ 6 w 587"/>
                  <a:gd name="T39" fmla="*/ 966 h 1138"/>
                  <a:gd name="T40" fmla="*/ 5 w 587"/>
                  <a:gd name="T41" fmla="*/ 901 h 1138"/>
                  <a:gd name="T42" fmla="*/ 2 w 587"/>
                  <a:gd name="T43" fmla="*/ 843 h 1138"/>
                  <a:gd name="T44" fmla="*/ 5 w 587"/>
                  <a:gd name="T45" fmla="*/ 712 h 1138"/>
                  <a:gd name="T46" fmla="*/ 21 w 587"/>
                  <a:gd name="T47" fmla="*/ 519 h 1138"/>
                  <a:gd name="T48" fmla="*/ 44 w 587"/>
                  <a:gd name="T49" fmla="*/ 346 h 1138"/>
                  <a:gd name="T50" fmla="*/ 73 w 587"/>
                  <a:gd name="T51" fmla="*/ 205 h 1138"/>
                  <a:gd name="T52" fmla="*/ 114 w 587"/>
                  <a:gd name="T53" fmla="*/ 133 h 1138"/>
                  <a:gd name="T54" fmla="*/ 166 w 587"/>
                  <a:gd name="T55" fmla="*/ 106 h 1138"/>
                  <a:gd name="T56" fmla="*/ 224 w 587"/>
                  <a:gd name="T57" fmla="*/ 80 h 1138"/>
                  <a:gd name="T58" fmla="*/ 286 w 587"/>
                  <a:gd name="T59" fmla="*/ 56 h 1138"/>
                  <a:gd name="T60" fmla="*/ 351 w 587"/>
                  <a:gd name="T61" fmla="*/ 36 h 1138"/>
                  <a:gd name="T62" fmla="*/ 418 w 587"/>
                  <a:gd name="T63" fmla="*/ 20 h 1138"/>
                  <a:gd name="T64" fmla="*/ 486 w 587"/>
                  <a:gd name="T65" fmla="*/ 8 h 1138"/>
                  <a:gd name="T66" fmla="*/ 554 w 587"/>
                  <a:gd name="T67" fmla="*/ 2 h 1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87" h="1138">
                    <a:moveTo>
                      <a:pt x="587" y="0"/>
                    </a:moveTo>
                    <a:lnTo>
                      <a:pt x="566" y="131"/>
                    </a:lnTo>
                    <a:lnTo>
                      <a:pt x="550" y="271"/>
                    </a:lnTo>
                    <a:lnTo>
                      <a:pt x="538" y="413"/>
                    </a:lnTo>
                    <a:lnTo>
                      <a:pt x="528" y="556"/>
                    </a:lnTo>
                    <a:lnTo>
                      <a:pt x="522" y="694"/>
                    </a:lnTo>
                    <a:lnTo>
                      <a:pt x="519" y="825"/>
                    </a:lnTo>
                    <a:lnTo>
                      <a:pt x="518" y="944"/>
                    </a:lnTo>
                    <a:lnTo>
                      <a:pt x="520" y="1048"/>
                    </a:lnTo>
                    <a:lnTo>
                      <a:pt x="511" y="1046"/>
                    </a:lnTo>
                    <a:lnTo>
                      <a:pt x="503" y="1043"/>
                    </a:lnTo>
                    <a:lnTo>
                      <a:pt x="495" y="1040"/>
                    </a:lnTo>
                    <a:lnTo>
                      <a:pt x="487" y="1035"/>
                    </a:lnTo>
                    <a:lnTo>
                      <a:pt x="478" y="1032"/>
                    </a:lnTo>
                    <a:lnTo>
                      <a:pt x="469" y="1029"/>
                    </a:lnTo>
                    <a:lnTo>
                      <a:pt x="462" y="1026"/>
                    </a:lnTo>
                    <a:lnTo>
                      <a:pt x="453" y="1023"/>
                    </a:lnTo>
                    <a:lnTo>
                      <a:pt x="455" y="1038"/>
                    </a:lnTo>
                    <a:lnTo>
                      <a:pt x="457" y="1054"/>
                    </a:lnTo>
                    <a:lnTo>
                      <a:pt x="460" y="1069"/>
                    </a:lnTo>
                    <a:lnTo>
                      <a:pt x="462" y="1085"/>
                    </a:lnTo>
                    <a:lnTo>
                      <a:pt x="439" y="1087"/>
                    </a:lnTo>
                    <a:lnTo>
                      <a:pt x="413" y="1090"/>
                    </a:lnTo>
                    <a:lnTo>
                      <a:pt x="387" y="1095"/>
                    </a:lnTo>
                    <a:lnTo>
                      <a:pt x="359" y="1103"/>
                    </a:lnTo>
                    <a:lnTo>
                      <a:pt x="330" y="1110"/>
                    </a:lnTo>
                    <a:lnTo>
                      <a:pt x="299" y="1118"/>
                    </a:lnTo>
                    <a:lnTo>
                      <a:pt x="269" y="1125"/>
                    </a:lnTo>
                    <a:lnTo>
                      <a:pt x="238" y="1131"/>
                    </a:lnTo>
                    <a:lnTo>
                      <a:pt x="206" y="1135"/>
                    </a:lnTo>
                    <a:lnTo>
                      <a:pt x="175" y="1138"/>
                    </a:lnTo>
                    <a:lnTo>
                      <a:pt x="145" y="1137"/>
                    </a:lnTo>
                    <a:lnTo>
                      <a:pt x="115" y="1134"/>
                    </a:lnTo>
                    <a:lnTo>
                      <a:pt x="85" y="1126"/>
                    </a:lnTo>
                    <a:lnTo>
                      <a:pt x="58" y="1113"/>
                    </a:lnTo>
                    <a:lnTo>
                      <a:pt x="31" y="1097"/>
                    </a:lnTo>
                    <a:lnTo>
                      <a:pt x="6" y="1073"/>
                    </a:lnTo>
                    <a:lnTo>
                      <a:pt x="6" y="1038"/>
                    </a:lnTo>
                    <a:lnTo>
                      <a:pt x="6" y="1001"/>
                    </a:lnTo>
                    <a:lnTo>
                      <a:pt x="6" y="966"/>
                    </a:lnTo>
                    <a:lnTo>
                      <a:pt x="6" y="929"/>
                    </a:lnTo>
                    <a:lnTo>
                      <a:pt x="5" y="901"/>
                    </a:lnTo>
                    <a:lnTo>
                      <a:pt x="3" y="872"/>
                    </a:lnTo>
                    <a:lnTo>
                      <a:pt x="2" y="843"/>
                    </a:lnTo>
                    <a:lnTo>
                      <a:pt x="0" y="813"/>
                    </a:lnTo>
                    <a:lnTo>
                      <a:pt x="5" y="712"/>
                    </a:lnTo>
                    <a:lnTo>
                      <a:pt x="12" y="613"/>
                    </a:lnTo>
                    <a:lnTo>
                      <a:pt x="21" y="519"/>
                    </a:lnTo>
                    <a:lnTo>
                      <a:pt x="31" y="430"/>
                    </a:lnTo>
                    <a:lnTo>
                      <a:pt x="44" y="346"/>
                    </a:lnTo>
                    <a:lnTo>
                      <a:pt x="58" y="271"/>
                    </a:lnTo>
                    <a:lnTo>
                      <a:pt x="73" y="205"/>
                    </a:lnTo>
                    <a:lnTo>
                      <a:pt x="91" y="147"/>
                    </a:lnTo>
                    <a:lnTo>
                      <a:pt x="114" y="133"/>
                    </a:lnTo>
                    <a:lnTo>
                      <a:pt x="139" y="119"/>
                    </a:lnTo>
                    <a:lnTo>
                      <a:pt x="166" y="106"/>
                    </a:lnTo>
                    <a:lnTo>
                      <a:pt x="194" y="93"/>
                    </a:lnTo>
                    <a:lnTo>
                      <a:pt x="224" y="80"/>
                    </a:lnTo>
                    <a:lnTo>
                      <a:pt x="254" y="68"/>
                    </a:lnTo>
                    <a:lnTo>
                      <a:pt x="286" y="56"/>
                    </a:lnTo>
                    <a:lnTo>
                      <a:pt x="318" y="46"/>
                    </a:lnTo>
                    <a:lnTo>
                      <a:pt x="351" y="36"/>
                    </a:lnTo>
                    <a:lnTo>
                      <a:pt x="384" y="27"/>
                    </a:lnTo>
                    <a:lnTo>
                      <a:pt x="418" y="20"/>
                    </a:lnTo>
                    <a:lnTo>
                      <a:pt x="452" y="12"/>
                    </a:lnTo>
                    <a:lnTo>
                      <a:pt x="486" y="8"/>
                    </a:lnTo>
                    <a:lnTo>
                      <a:pt x="520" y="3"/>
                    </a:lnTo>
                    <a:lnTo>
                      <a:pt x="554" y="2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E2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79" name="Freeform 427">
                <a:extLst>
                  <a:ext uri="{FF2B5EF4-FFF2-40B4-BE49-F238E27FC236}">
                    <a16:creationId xmlns:a16="http://schemas.microsoft.com/office/drawing/2014/main" id="{B7DFD952-F034-7B45-29B6-2C6ED4D2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2958"/>
                <a:ext cx="276" cy="363"/>
              </a:xfrm>
              <a:custGeom>
                <a:avLst/>
                <a:gdLst>
                  <a:gd name="T0" fmla="*/ 533 w 552"/>
                  <a:gd name="T1" fmla="*/ 123 h 1090"/>
                  <a:gd name="T2" fmla="*/ 507 w 552"/>
                  <a:gd name="T3" fmla="*/ 386 h 1090"/>
                  <a:gd name="T4" fmla="*/ 494 w 552"/>
                  <a:gd name="T5" fmla="*/ 651 h 1090"/>
                  <a:gd name="T6" fmla="*/ 492 w 552"/>
                  <a:gd name="T7" fmla="*/ 886 h 1090"/>
                  <a:gd name="T8" fmla="*/ 485 w 552"/>
                  <a:gd name="T9" fmla="*/ 980 h 1090"/>
                  <a:gd name="T10" fmla="*/ 470 w 552"/>
                  <a:gd name="T11" fmla="*/ 974 h 1090"/>
                  <a:gd name="T12" fmla="*/ 453 w 552"/>
                  <a:gd name="T13" fmla="*/ 968 h 1090"/>
                  <a:gd name="T14" fmla="*/ 437 w 552"/>
                  <a:gd name="T15" fmla="*/ 963 h 1090"/>
                  <a:gd name="T16" fmla="*/ 431 w 552"/>
                  <a:gd name="T17" fmla="*/ 974 h 1090"/>
                  <a:gd name="T18" fmla="*/ 436 w 552"/>
                  <a:gd name="T19" fmla="*/ 1002 h 1090"/>
                  <a:gd name="T20" fmla="*/ 416 w 552"/>
                  <a:gd name="T21" fmla="*/ 1018 h 1090"/>
                  <a:gd name="T22" fmla="*/ 368 w 552"/>
                  <a:gd name="T23" fmla="*/ 1030 h 1090"/>
                  <a:gd name="T24" fmla="*/ 313 w 552"/>
                  <a:gd name="T25" fmla="*/ 1048 h 1090"/>
                  <a:gd name="T26" fmla="*/ 255 w 552"/>
                  <a:gd name="T27" fmla="*/ 1067 h 1090"/>
                  <a:gd name="T28" fmla="*/ 194 w 552"/>
                  <a:gd name="T29" fmla="*/ 1083 h 1090"/>
                  <a:gd name="T30" fmla="*/ 135 w 552"/>
                  <a:gd name="T31" fmla="*/ 1090 h 1090"/>
                  <a:gd name="T32" fmla="*/ 78 w 552"/>
                  <a:gd name="T33" fmla="*/ 1085 h 1090"/>
                  <a:gd name="T34" fmla="*/ 26 w 552"/>
                  <a:gd name="T35" fmla="*/ 1060 h 1090"/>
                  <a:gd name="T36" fmla="*/ 3 w 552"/>
                  <a:gd name="T37" fmla="*/ 1001 h 1090"/>
                  <a:gd name="T38" fmla="*/ 3 w 552"/>
                  <a:gd name="T39" fmla="*/ 926 h 1090"/>
                  <a:gd name="T40" fmla="*/ 2 w 552"/>
                  <a:gd name="T41" fmla="*/ 860 h 1090"/>
                  <a:gd name="T42" fmla="*/ 1 w 552"/>
                  <a:gd name="T43" fmla="*/ 796 h 1090"/>
                  <a:gd name="T44" fmla="*/ 5 w 552"/>
                  <a:gd name="T45" fmla="*/ 670 h 1090"/>
                  <a:gd name="T46" fmla="*/ 21 w 552"/>
                  <a:gd name="T47" fmla="*/ 489 h 1090"/>
                  <a:gd name="T48" fmla="*/ 43 w 552"/>
                  <a:gd name="T49" fmla="*/ 328 h 1090"/>
                  <a:gd name="T50" fmla="*/ 71 w 552"/>
                  <a:gd name="T51" fmla="*/ 194 h 1090"/>
                  <a:gd name="T52" fmla="*/ 111 w 552"/>
                  <a:gd name="T53" fmla="*/ 128 h 1090"/>
                  <a:gd name="T54" fmla="*/ 159 w 552"/>
                  <a:gd name="T55" fmla="*/ 101 h 1090"/>
                  <a:gd name="T56" fmla="*/ 213 w 552"/>
                  <a:gd name="T57" fmla="*/ 76 h 1090"/>
                  <a:gd name="T58" fmla="*/ 270 w 552"/>
                  <a:gd name="T59" fmla="*/ 54 h 1090"/>
                  <a:gd name="T60" fmla="*/ 331 w 552"/>
                  <a:gd name="T61" fmla="*/ 35 h 1090"/>
                  <a:gd name="T62" fmla="*/ 394 w 552"/>
                  <a:gd name="T63" fmla="*/ 19 h 1090"/>
                  <a:gd name="T64" fmla="*/ 458 w 552"/>
                  <a:gd name="T65" fmla="*/ 7 h 1090"/>
                  <a:gd name="T66" fmla="*/ 520 w 552"/>
                  <a:gd name="T67" fmla="*/ 1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52" h="1090">
                    <a:moveTo>
                      <a:pt x="552" y="0"/>
                    </a:moveTo>
                    <a:lnTo>
                      <a:pt x="533" y="123"/>
                    </a:lnTo>
                    <a:lnTo>
                      <a:pt x="518" y="253"/>
                    </a:lnTo>
                    <a:lnTo>
                      <a:pt x="507" y="386"/>
                    </a:lnTo>
                    <a:lnTo>
                      <a:pt x="499" y="520"/>
                    </a:lnTo>
                    <a:lnTo>
                      <a:pt x="494" y="651"/>
                    </a:lnTo>
                    <a:lnTo>
                      <a:pt x="492" y="774"/>
                    </a:lnTo>
                    <a:lnTo>
                      <a:pt x="492" y="886"/>
                    </a:lnTo>
                    <a:lnTo>
                      <a:pt x="493" y="983"/>
                    </a:lnTo>
                    <a:lnTo>
                      <a:pt x="485" y="980"/>
                    </a:lnTo>
                    <a:lnTo>
                      <a:pt x="477" y="977"/>
                    </a:lnTo>
                    <a:lnTo>
                      <a:pt x="470" y="974"/>
                    </a:lnTo>
                    <a:lnTo>
                      <a:pt x="461" y="971"/>
                    </a:lnTo>
                    <a:lnTo>
                      <a:pt x="453" y="968"/>
                    </a:lnTo>
                    <a:lnTo>
                      <a:pt x="445" y="965"/>
                    </a:lnTo>
                    <a:lnTo>
                      <a:pt x="437" y="963"/>
                    </a:lnTo>
                    <a:lnTo>
                      <a:pt x="429" y="960"/>
                    </a:lnTo>
                    <a:lnTo>
                      <a:pt x="431" y="974"/>
                    </a:lnTo>
                    <a:lnTo>
                      <a:pt x="433" y="988"/>
                    </a:lnTo>
                    <a:lnTo>
                      <a:pt x="436" y="1002"/>
                    </a:lnTo>
                    <a:lnTo>
                      <a:pt x="438" y="1017"/>
                    </a:lnTo>
                    <a:lnTo>
                      <a:pt x="416" y="1018"/>
                    </a:lnTo>
                    <a:lnTo>
                      <a:pt x="393" y="1023"/>
                    </a:lnTo>
                    <a:lnTo>
                      <a:pt x="368" y="1030"/>
                    </a:lnTo>
                    <a:lnTo>
                      <a:pt x="341" y="1039"/>
                    </a:lnTo>
                    <a:lnTo>
                      <a:pt x="313" y="1048"/>
                    </a:lnTo>
                    <a:lnTo>
                      <a:pt x="284" y="1058"/>
                    </a:lnTo>
                    <a:lnTo>
                      <a:pt x="255" y="1067"/>
                    </a:lnTo>
                    <a:lnTo>
                      <a:pt x="224" y="1076"/>
                    </a:lnTo>
                    <a:lnTo>
                      <a:pt x="194" y="1083"/>
                    </a:lnTo>
                    <a:lnTo>
                      <a:pt x="164" y="1087"/>
                    </a:lnTo>
                    <a:lnTo>
                      <a:pt x="135" y="1090"/>
                    </a:lnTo>
                    <a:lnTo>
                      <a:pt x="106" y="1089"/>
                    </a:lnTo>
                    <a:lnTo>
                      <a:pt x="78" y="1085"/>
                    </a:lnTo>
                    <a:lnTo>
                      <a:pt x="51" y="1074"/>
                    </a:lnTo>
                    <a:lnTo>
                      <a:pt x="26" y="1060"/>
                    </a:lnTo>
                    <a:lnTo>
                      <a:pt x="3" y="1039"/>
                    </a:lnTo>
                    <a:lnTo>
                      <a:pt x="3" y="1001"/>
                    </a:lnTo>
                    <a:lnTo>
                      <a:pt x="3" y="964"/>
                    </a:lnTo>
                    <a:lnTo>
                      <a:pt x="3" y="926"/>
                    </a:lnTo>
                    <a:lnTo>
                      <a:pt x="3" y="891"/>
                    </a:lnTo>
                    <a:lnTo>
                      <a:pt x="2" y="860"/>
                    </a:lnTo>
                    <a:lnTo>
                      <a:pt x="2" y="827"/>
                    </a:lnTo>
                    <a:lnTo>
                      <a:pt x="1" y="796"/>
                    </a:lnTo>
                    <a:lnTo>
                      <a:pt x="0" y="766"/>
                    </a:lnTo>
                    <a:lnTo>
                      <a:pt x="5" y="670"/>
                    </a:lnTo>
                    <a:lnTo>
                      <a:pt x="13" y="577"/>
                    </a:lnTo>
                    <a:lnTo>
                      <a:pt x="21" y="489"/>
                    </a:lnTo>
                    <a:lnTo>
                      <a:pt x="32" y="404"/>
                    </a:lnTo>
                    <a:lnTo>
                      <a:pt x="43" y="328"/>
                    </a:lnTo>
                    <a:lnTo>
                      <a:pt x="56" y="256"/>
                    </a:lnTo>
                    <a:lnTo>
                      <a:pt x="71" y="194"/>
                    </a:lnTo>
                    <a:lnTo>
                      <a:pt x="89" y="141"/>
                    </a:lnTo>
                    <a:lnTo>
                      <a:pt x="111" y="128"/>
                    </a:lnTo>
                    <a:lnTo>
                      <a:pt x="134" y="114"/>
                    </a:lnTo>
                    <a:lnTo>
                      <a:pt x="159" y="101"/>
                    </a:lnTo>
                    <a:lnTo>
                      <a:pt x="185" y="89"/>
                    </a:lnTo>
                    <a:lnTo>
                      <a:pt x="213" y="76"/>
                    </a:lnTo>
                    <a:lnTo>
                      <a:pt x="241" y="66"/>
                    </a:lnTo>
                    <a:lnTo>
                      <a:pt x="270" y="54"/>
                    </a:lnTo>
                    <a:lnTo>
                      <a:pt x="301" y="44"/>
                    </a:lnTo>
                    <a:lnTo>
                      <a:pt x="331" y="35"/>
                    </a:lnTo>
                    <a:lnTo>
                      <a:pt x="362" y="26"/>
                    </a:lnTo>
                    <a:lnTo>
                      <a:pt x="394" y="19"/>
                    </a:lnTo>
                    <a:lnTo>
                      <a:pt x="426" y="12"/>
                    </a:lnTo>
                    <a:lnTo>
                      <a:pt x="458" y="7"/>
                    </a:lnTo>
                    <a:lnTo>
                      <a:pt x="489" y="3"/>
                    </a:lnTo>
                    <a:lnTo>
                      <a:pt x="520" y="1"/>
                    </a:lnTo>
                    <a:lnTo>
                      <a:pt x="552" y="0"/>
                    </a:lnTo>
                    <a:close/>
                  </a:path>
                </a:pathLst>
              </a:custGeom>
              <a:solidFill>
                <a:srgbClr val="E8A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0" name="Freeform 428">
                <a:extLst>
                  <a:ext uri="{FF2B5EF4-FFF2-40B4-BE49-F238E27FC236}">
                    <a16:creationId xmlns:a16="http://schemas.microsoft.com/office/drawing/2014/main" id="{2EDE2572-ACE2-58A1-7537-6AF4BA4E9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4" y="2960"/>
                <a:ext cx="259" cy="349"/>
              </a:xfrm>
              <a:custGeom>
                <a:avLst/>
                <a:gdLst>
                  <a:gd name="T0" fmla="*/ 501 w 518"/>
                  <a:gd name="T1" fmla="*/ 115 h 1045"/>
                  <a:gd name="T2" fmla="*/ 476 w 518"/>
                  <a:gd name="T3" fmla="*/ 362 h 1045"/>
                  <a:gd name="T4" fmla="*/ 465 w 518"/>
                  <a:gd name="T5" fmla="*/ 609 h 1045"/>
                  <a:gd name="T6" fmla="*/ 463 w 518"/>
                  <a:gd name="T7" fmla="*/ 829 h 1045"/>
                  <a:gd name="T8" fmla="*/ 458 w 518"/>
                  <a:gd name="T9" fmla="*/ 916 h 1045"/>
                  <a:gd name="T10" fmla="*/ 443 w 518"/>
                  <a:gd name="T11" fmla="*/ 911 h 1045"/>
                  <a:gd name="T12" fmla="*/ 428 w 518"/>
                  <a:gd name="T13" fmla="*/ 907 h 1045"/>
                  <a:gd name="T14" fmla="*/ 414 w 518"/>
                  <a:gd name="T15" fmla="*/ 903 h 1045"/>
                  <a:gd name="T16" fmla="*/ 408 w 518"/>
                  <a:gd name="T17" fmla="*/ 911 h 1045"/>
                  <a:gd name="T18" fmla="*/ 412 w 518"/>
                  <a:gd name="T19" fmla="*/ 936 h 1045"/>
                  <a:gd name="T20" fmla="*/ 394 w 518"/>
                  <a:gd name="T21" fmla="*/ 951 h 1045"/>
                  <a:gd name="T22" fmla="*/ 348 w 518"/>
                  <a:gd name="T23" fmla="*/ 964 h 1045"/>
                  <a:gd name="T24" fmla="*/ 295 w 518"/>
                  <a:gd name="T25" fmla="*/ 986 h 1045"/>
                  <a:gd name="T26" fmla="*/ 239 w 518"/>
                  <a:gd name="T27" fmla="*/ 1010 h 1045"/>
                  <a:gd name="T28" fmla="*/ 182 w 518"/>
                  <a:gd name="T29" fmla="*/ 1032 h 1045"/>
                  <a:gd name="T30" fmla="*/ 125 w 518"/>
                  <a:gd name="T31" fmla="*/ 1044 h 1045"/>
                  <a:gd name="T32" fmla="*/ 70 w 518"/>
                  <a:gd name="T33" fmla="*/ 1044 h 1045"/>
                  <a:gd name="T34" fmla="*/ 22 w 518"/>
                  <a:gd name="T35" fmla="*/ 1023 h 1045"/>
                  <a:gd name="T36" fmla="*/ 0 w 518"/>
                  <a:gd name="T37" fmla="*/ 966 h 1045"/>
                  <a:gd name="T38" fmla="*/ 0 w 518"/>
                  <a:gd name="T39" fmla="*/ 889 h 1045"/>
                  <a:gd name="T40" fmla="*/ 0 w 518"/>
                  <a:gd name="T41" fmla="*/ 817 h 1045"/>
                  <a:gd name="T42" fmla="*/ 0 w 518"/>
                  <a:gd name="T43" fmla="*/ 751 h 1045"/>
                  <a:gd name="T44" fmla="*/ 6 w 518"/>
                  <a:gd name="T45" fmla="*/ 629 h 1045"/>
                  <a:gd name="T46" fmla="*/ 21 w 518"/>
                  <a:gd name="T47" fmla="*/ 459 h 1045"/>
                  <a:gd name="T48" fmla="*/ 42 w 518"/>
                  <a:gd name="T49" fmla="*/ 309 h 1045"/>
                  <a:gd name="T50" fmla="*/ 70 w 518"/>
                  <a:gd name="T51" fmla="*/ 185 h 1045"/>
                  <a:gd name="T52" fmla="*/ 107 w 518"/>
                  <a:gd name="T53" fmla="*/ 122 h 1045"/>
                  <a:gd name="T54" fmla="*/ 150 w 518"/>
                  <a:gd name="T55" fmla="*/ 97 h 1045"/>
                  <a:gd name="T56" fmla="*/ 201 w 518"/>
                  <a:gd name="T57" fmla="*/ 74 h 1045"/>
                  <a:gd name="T58" fmla="*/ 255 w 518"/>
                  <a:gd name="T59" fmla="*/ 52 h 1045"/>
                  <a:gd name="T60" fmla="*/ 311 w 518"/>
                  <a:gd name="T61" fmla="*/ 34 h 1045"/>
                  <a:gd name="T62" fmla="*/ 370 w 518"/>
                  <a:gd name="T63" fmla="*/ 18 h 1045"/>
                  <a:gd name="T64" fmla="*/ 429 w 518"/>
                  <a:gd name="T65" fmla="*/ 7 h 1045"/>
                  <a:gd name="T66" fmla="*/ 488 w 518"/>
                  <a:gd name="T67" fmla="*/ 2 h 1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8" h="1045">
                    <a:moveTo>
                      <a:pt x="518" y="0"/>
                    </a:moveTo>
                    <a:lnTo>
                      <a:pt x="501" y="115"/>
                    </a:lnTo>
                    <a:lnTo>
                      <a:pt x="486" y="237"/>
                    </a:lnTo>
                    <a:lnTo>
                      <a:pt x="476" y="362"/>
                    </a:lnTo>
                    <a:lnTo>
                      <a:pt x="469" y="487"/>
                    </a:lnTo>
                    <a:lnTo>
                      <a:pt x="465" y="609"/>
                    </a:lnTo>
                    <a:lnTo>
                      <a:pt x="463" y="723"/>
                    </a:lnTo>
                    <a:lnTo>
                      <a:pt x="463" y="829"/>
                    </a:lnTo>
                    <a:lnTo>
                      <a:pt x="465" y="919"/>
                    </a:lnTo>
                    <a:lnTo>
                      <a:pt x="458" y="916"/>
                    </a:lnTo>
                    <a:lnTo>
                      <a:pt x="451" y="914"/>
                    </a:lnTo>
                    <a:lnTo>
                      <a:pt x="443" y="911"/>
                    </a:lnTo>
                    <a:lnTo>
                      <a:pt x="436" y="910"/>
                    </a:lnTo>
                    <a:lnTo>
                      <a:pt x="428" y="907"/>
                    </a:lnTo>
                    <a:lnTo>
                      <a:pt x="422" y="906"/>
                    </a:lnTo>
                    <a:lnTo>
                      <a:pt x="414" y="903"/>
                    </a:lnTo>
                    <a:lnTo>
                      <a:pt x="406" y="900"/>
                    </a:lnTo>
                    <a:lnTo>
                      <a:pt x="408" y="911"/>
                    </a:lnTo>
                    <a:lnTo>
                      <a:pt x="411" y="923"/>
                    </a:lnTo>
                    <a:lnTo>
                      <a:pt x="412" y="936"/>
                    </a:lnTo>
                    <a:lnTo>
                      <a:pt x="414" y="950"/>
                    </a:lnTo>
                    <a:lnTo>
                      <a:pt x="394" y="951"/>
                    </a:lnTo>
                    <a:lnTo>
                      <a:pt x="372" y="957"/>
                    </a:lnTo>
                    <a:lnTo>
                      <a:pt x="348" y="964"/>
                    </a:lnTo>
                    <a:lnTo>
                      <a:pt x="322" y="975"/>
                    </a:lnTo>
                    <a:lnTo>
                      <a:pt x="295" y="986"/>
                    </a:lnTo>
                    <a:lnTo>
                      <a:pt x="268" y="998"/>
                    </a:lnTo>
                    <a:lnTo>
                      <a:pt x="239" y="1010"/>
                    </a:lnTo>
                    <a:lnTo>
                      <a:pt x="211" y="1022"/>
                    </a:lnTo>
                    <a:lnTo>
                      <a:pt x="182" y="1032"/>
                    </a:lnTo>
                    <a:lnTo>
                      <a:pt x="153" y="1039"/>
                    </a:lnTo>
                    <a:lnTo>
                      <a:pt x="125" y="1044"/>
                    </a:lnTo>
                    <a:lnTo>
                      <a:pt x="98" y="1045"/>
                    </a:lnTo>
                    <a:lnTo>
                      <a:pt x="70" y="1044"/>
                    </a:lnTo>
                    <a:lnTo>
                      <a:pt x="45" y="1036"/>
                    </a:lnTo>
                    <a:lnTo>
                      <a:pt x="22" y="1023"/>
                    </a:lnTo>
                    <a:lnTo>
                      <a:pt x="0" y="1004"/>
                    </a:lnTo>
                    <a:lnTo>
                      <a:pt x="0" y="966"/>
                    </a:lnTo>
                    <a:lnTo>
                      <a:pt x="0" y="928"/>
                    </a:lnTo>
                    <a:lnTo>
                      <a:pt x="0" y="889"/>
                    </a:lnTo>
                    <a:lnTo>
                      <a:pt x="1" y="851"/>
                    </a:lnTo>
                    <a:lnTo>
                      <a:pt x="0" y="817"/>
                    </a:lnTo>
                    <a:lnTo>
                      <a:pt x="0" y="785"/>
                    </a:lnTo>
                    <a:lnTo>
                      <a:pt x="0" y="751"/>
                    </a:lnTo>
                    <a:lnTo>
                      <a:pt x="0" y="717"/>
                    </a:lnTo>
                    <a:lnTo>
                      <a:pt x="6" y="629"/>
                    </a:lnTo>
                    <a:lnTo>
                      <a:pt x="12" y="543"/>
                    </a:lnTo>
                    <a:lnTo>
                      <a:pt x="21" y="459"/>
                    </a:lnTo>
                    <a:lnTo>
                      <a:pt x="31" y="381"/>
                    </a:lnTo>
                    <a:lnTo>
                      <a:pt x="42" y="309"/>
                    </a:lnTo>
                    <a:lnTo>
                      <a:pt x="55" y="243"/>
                    </a:lnTo>
                    <a:lnTo>
                      <a:pt x="70" y="185"/>
                    </a:lnTo>
                    <a:lnTo>
                      <a:pt x="87" y="135"/>
                    </a:lnTo>
                    <a:lnTo>
                      <a:pt x="107" y="122"/>
                    </a:lnTo>
                    <a:lnTo>
                      <a:pt x="128" y="110"/>
                    </a:lnTo>
                    <a:lnTo>
                      <a:pt x="150" y="97"/>
                    </a:lnTo>
                    <a:lnTo>
                      <a:pt x="175" y="85"/>
                    </a:lnTo>
                    <a:lnTo>
                      <a:pt x="201" y="74"/>
                    </a:lnTo>
                    <a:lnTo>
                      <a:pt x="227" y="63"/>
                    </a:lnTo>
                    <a:lnTo>
                      <a:pt x="255" y="52"/>
                    </a:lnTo>
                    <a:lnTo>
                      <a:pt x="282" y="43"/>
                    </a:lnTo>
                    <a:lnTo>
                      <a:pt x="311" y="34"/>
                    </a:lnTo>
                    <a:lnTo>
                      <a:pt x="340" y="25"/>
                    </a:lnTo>
                    <a:lnTo>
                      <a:pt x="370" y="18"/>
                    </a:lnTo>
                    <a:lnTo>
                      <a:pt x="400" y="12"/>
                    </a:lnTo>
                    <a:lnTo>
                      <a:pt x="429" y="7"/>
                    </a:lnTo>
                    <a:lnTo>
                      <a:pt x="459" y="3"/>
                    </a:lnTo>
                    <a:lnTo>
                      <a:pt x="488" y="2"/>
                    </a:lnTo>
                    <a:lnTo>
                      <a:pt x="518" y="0"/>
                    </a:lnTo>
                    <a:close/>
                  </a:path>
                </a:pathLst>
              </a:custGeom>
              <a:solidFill>
                <a:srgbClr val="ED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1" name="Freeform 429">
                <a:extLst>
                  <a:ext uri="{FF2B5EF4-FFF2-40B4-BE49-F238E27FC236}">
                    <a16:creationId xmlns:a16="http://schemas.microsoft.com/office/drawing/2014/main" id="{2A188990-3A16-3976-AE73-64A77487B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" y="2963"/>
                <a:ext cx="243" cy="334"/>
              </a:xfrm>
              <a:custGeom>
                <a:avLst/>
                <a:gdLst>
                  <a:gd name="T0" fmla="*/ 470 w 486"/>
                  <a:gd name="T1" fmla="*/ 106 h 1003"/>
                  <a:gd name="T2" fmla="*/ 449 w 486"/>
                  <a:gd name="T3" fmla="*/ 336 h 1003"/>
                  <a:gd name="T4" fmla="*/ 440 w 486"/>
                  <a:gd name="T5" fmla="*/ 568 h 1003"/>
                  <a:gd name="T6" fmla="*/ 439 w 486"/>
                  <a:gd name="T7" fmla="*/ 772 h 1003"/>
                  <a:gd name="T8" fmla="*/ 435 w 486"/>
                  <a:gd name="T9" fmla="*/ 854 h 1003"/>
                  <a:gd name="T10" fmla="*/ 420 w 486"/>
                  <a:gd name="T11" fmla="*/ 850 h 1003"/>
                  <a:gd name="T12" fmla="*/ 407 w 486"/>
                  <a:gd name="T13" fmla="*/ 844 h 1003"/>
                  <a:gd name="T14" fmla="*/ 393 w 486"/>
                  <a:gd name="T15" fmla="*/ 840 h 1003"/>
                  <a:gd name="T16" fmla="*/ 389 w 486"/>
                  <a:gd name="T17" fmla="*/ 849 h 1003"/>
                  <a:gd name="T18" fmla="*/ 392 w 486"/>
                  <a:gd name="T19" fmla="*/ 875 h 1003"/>
                  <a:gd name="T20" fmla="*/ 375 w 486"/>
                  <a:gd name="T21" fmla="*/ 888 h 1003"/>
                  <a:gd name="T22" fmla="*/ 331 w 486"/>
                  <a:gd name="T23" fmla="*/ 903 h 1003"/>
                  <a:gd name="T24" fmla="*/ 282 w 486"/>
                  <a:gd name="T25" fmla="*/ 928 h 1003"/>
                  <a:gd name="T26" fmla="*/ 228 w 486"/>
                  <a:gd name="T27" fmla="*/ 956 h 1003"/>
                  <a:gd name="T28" fmla="*/ 172 w 486"/>
                  <a:gd name="T29" fmla="*/ 981 h 1003"/>
                  <a:gd name="T30" fmla="*/ 118 w 486"/>
                  <a:gd name="T31" fmla="*/ 999 h 1003"/>
                  <a:gd name="T32" fmla="*/ 67 w 486"/>
                  <a:gd name="T33" fmla="*/ 1003 h 1003"/>
                  <a:gd name="T34" fmla="*/ 21 w 486"/>
                  <a:gd name="T35" fmla="*/ 987 h 1003"/>
                  <a:gd name="T36" fmla="*/ 1 w 486"/>
                  <a:gd name="T37" fmla="*/ 929 h 1003"/>
                  <a:gd name="T38" fmla="*/ 1 w 486"/>
                  <a:gd name="T39" fmla="*/ 850 h 1003"/>
                  <a:gd name="T40" fmla="*/ 2 w 486"/>
                  <a:gd name="T41" fmla="*/ 777 h 1003"/>
                  <a:gd name="T42" fmla="*/ 3 w 486"/>
                  <a:gd name="T43" fmla="*/ 706 h 1003"/>
                  <a:gd name="T44" fmla="*/ 9 w 486"/>
                  <a:gd name="T45" fmla="*/ 587 h 1003"/>
                  <a:gd name="T46" fmla="*/ 24 w 486"/>
                  <a:gd name="T47" fmla="*/ 430 h 1003"/>
                  <a:gd name="T48" fmla="*/ 45 w 486"/>
                  <a:gd name="T49" fmla="*/ 290 h 1003"/>
                  <a:gd name="T50" fmla="*/ 72 w 486"/>
                  <a:gd name="T51" fmla="*/ 175 h 1003"/>
                  <a:gd name="T52" fmla="*/ 106 w 486"/>
                  <a:gd name="T53" fmla="*/ 118 h 1003"/>
                  <a:gd name="T54" fmla="*/ 147 w 486"/>
                  <a:gd name="T55" fmla="*/ 95 h 1003"/>
                  <a:gd name="T56" fmla="*/ 192 w 486"/>
                  <a:gd name="T57" fmla="*/ 73 h 1003"/>
                  <a:gd name="T58" fmla="*/ 241 w 486"/>
                  <a:gd name="T59" fmla="*/ 50 h 1003"/>
                  <a:gd name="T60" fmla="*/ 294 w 486"/>
                  <a:gd name="T61" fmla="*/ 33 h 1003"/>
                  <a:gd name="T62" fmla="*/ 349 w 486"/>
                  <a:gd name="T63" fmla="*/ 18 h 1003"/>
                  <a:gd name="T64" fmla="*/ 404 w 486"/>
                  <a:gd name="T65" fmla="*/ 6 h 1003"/>
                  <a:gd name="T66" fmla="*/ 459 w 486"/>
                  <a:gd name="T67" fmla="*/ 2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86" h="1003">
                    <a:moveTo>
                      <a:pt x="486" y="0"/>
                    </a:moveTo>
                    <a:lnTo>
                      <a:pt x="470" y="106"/>
                    </a:lnTo>
                    <a:lnTo>
                      <a:pt x="458" y="219"/>
                    </a:lnTo>
                    <a:lnTo>
                      <a:pt x="449" y="336"/>
                    </a:lnTo>
                    <a:lnTo>
                      <a:pt x="443" y="453"/>
                    </a:lnTo>
                    <a:lnTo>
                      <a:pt x="440" y="568"/>
                    </a:lnTo>
                    <a:lnTo>
                      <a:pt x="439" y="675"/>
                    </a:lnTo>
                    <a:lnTo>
                      <a:pt x="439" y="772"/>
                    </a:lnTo>
                    <a:lnTo>
                      <a:pt x="441" y="857"/>
                    </a:lnTo>
                    <a:lnTo>
                      <a:pt x="435" y="854"/>
                    </a:lnTo>
                    <a:lnTo>
                      <a:pt x="427" y="852"/>
                    </a:lnTo>
                    <a:lnTo>
                      <a:pt x="420" y="850"/>
                    </a:lnTo>
                    <a:lnTo>
                      <a:pt x="414" y="847"/>
                    </a:lnTo>
                    <a:lnTo>
                      <a:pt x="407" y="844"/>
                    </a:lnTo>
                    <a:lnTo>
                      <a:pt x="401" y="843"/>
                    </a:lnTo>
                    <a:lnTo>
                      <a:pt x="393" y="840"/>
                    </a:lnTo>
                    <a:lnTo>
                      <a:pt x="386" y="837"/>
                    </a:lnTo>
                    <a:lnTo>
                      <a:pt x="389" y="849"/>
                    </a:lnTo>
                    <a:lnTo>
                      <a:pt x="391" y="862"/>
                    </a:lnTo>
                    <a:lnTo>
                      <a:pt x="392" y="875"/>
                    </a:lnTo>
                    <a:lnTo>
                      <a:pt x="394" y="887"/>
                    </a:lnTo>
                    <a:lnTo>
                      <a:pt x="375" y="888"/>
                    </a:lnTo>
                    <a:lnTo>
                      <a:pt x="354" y="894"/>
                    </a:lnTo>
                    <a:lnTo>
                      <a:pt x="331" y="903"/>
                    </a:lnTo>
                    <a:lnTo>
                      <a:pt x="307" y="915"/>
                    </a:lnTo>
                    <a:lnTo>
                      <a:pt x="282" y="928"/>
                    </a:lnTo>
                    <a:lnTo>
                      <a:pt x="255" y="941"/>
                    </a:lnTo>
                    <a:lnTo>
                      <a:pt x="228" y="956"/>
                    </a:lnTo>
                    <a:lnTo>
                      <a:pt x="201" y="969"/>
                    </a:lnTo>
                    <a:lnTo>
                      <a:pt x="172" y="981"/>
                    </a:lnTo>
                    <a:lnTo>
                      <a:pt x="145" y="991"/>
                    </a:lnTo>
                    <a:lnTo>
                      <a:pt x="118" y="999"/>
                    </a:lnTo>
                    <a:lnTo>
                      <a:pt x="92" y="1003"/>
                    </a:lnTo>
                    <a:lnTo>
                      <a:pt x="67" y="1003"/>
                    </a:lnTo>
                    <a:lnTo>
                      <a:pt x="43" y="997"/>
                    </a:lnTo>
                    <a:lnTo>
                      <a:pt x="21" y="987"/>
                    </a:lnTo>
                    <a:lnTo>
                      <a:pt x="0" y="969"/>
                    </a:lnTo>
                    <a:lnTo>
                      <a:pt x="1" y="929"/>
                    </a:lnTo>
                    <a:lnTo>
                      <a:pt x="1" y="890"/>
                    </a:lnTo>
                    <a:lnTo>
                      <a:pt x="1" y="850"/>
                    </a:lnTo>
                    <a:lnTo>
                      <a:pt x="1" y="810"/>
                    </a:lnTo>
                    <a:lnTo>
                      <a:pt x="2" y="777"/>
                    </a:lnTo>
                    <a:lnTo>
                      <a:pt x="2" y="741"/>
                    </a:lnTo>
                    <a:lnTo>
                      <a:pt x="3" y="706"/>
                    </a:lnTo>
                    <a:lnTo>
                      <a:pt x="3" y="671"/>
                    </a:lnTo>
                    <a:lnTo>
                      <a:pt x="9" y="587"/>
                    </a:lnTo>
                    <a:lnTo>
                      <a:pt x="16" y="506"/>
                    </a:lnTo>
                    <a:lnTo>
                      <a:pt x="24" y="430"/>
                    </a:lnTo>
                    <a:lnTo>
                      <a:pt x="34" y="358"/>
                    </a:lnTo>
                    <a:lnTo>
                      <a:pt x="45" y="290"/>
                    </a:lnTo>
                    <a:lnTo>
                      <a:pt x="58" y="230"/>
                    </a:lnTo>
                    <a:lnTo>
                      <a:pt x="72" y="175"/>
                    </a:lnTo>
                    <a:lnTo>
                      <a:pt x="89" y="130"/>
                    </a:lnTo>
                    <a:lnTo>
                      <a:pt x="106" y="118"/>
                    </a:lnTo>
                    <a:lnTo>
                      <a:pt x="126" y="106"/>
                    </a:lnTo>
                    <a:lnTo>
                      <a:pt x="147" y="95"/>
                    </a:lnTo>
                    <a:lnTo>
                      <a:pt x="169" y="83"/>
                    </a:lnTo>
                    <a:lnTo>
                      <a:pt x="192" y="73"/>
                    </a:lnTo>
                    <a:lnTo>
                      <a:pt x="216" y="61"/>
                    </a:lnTo>
                    <a:lnTo>
                      <a:pt x="241" y="50"/>
                    </a:lnTo>
                    <a:lnTo>
                      <a:pt x="268" y="42"/>
                    </a:lnTo>
                    <a:lnTo>
                      <a:pt x="294" y="33"/>
                    </a:lnTo>
                    <a:lnTo>
                      <a:pt x="322" y="25"/>
                    </a:lnTo>
                    <a:lnTo>
                      <a:pt x="349" y="18"/>
                    </a:lnTo>
                    <a:lnTo>
                      <a:pt x="376" y="12"/>
                    </a:lnTo>
                    <a:lnTo>
                      <a:pt x="404" y="6"/>
                    </a:lnTo>
                    <a:lnTo>
                      <a:pt x="431" y="3"/>
                    </a:lnTo>
                    <a:lnTo>
                      <a:pt x="459" y="2"/>
                    </a:lnTo>
                    <a:lnTo>
                      <a:pt x="486" y="0"/>
                    </a:lnTo>
                    <a:close/>
                  </a:path>
                </a:pathLst>
              </a:custGeom>
              <a:solidFill>
                <a:srgbClr val="F2B7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2" name="Freeform 430">
                <a:extLst>
                  <a:ext uri="{FF2B5EF4-FFF2-40B4-BE49-F238E27FC236}">
                    <a16:creationId xmlns:a16="http://schemas.microsoft.com/office/drawing/2014/main" id="{17E782EB-FC03-BBF9-F20A-016DE409B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" y="2965"/>
                <a:ext cx="227" cy="321"/>
              </a:xfrm>
              <a:custGeom>
                <a:avLst/>
                <a:gdLst>
                  <a:gd name="T0" fmla="*/ 439 w 453"/>
                  <a:gd name="T1" fmla="*/ 97 h 961"/>
                  <a:gd name="T2" fmla="*/ 420 w 453"/>
                  <a:gd name="T3" fmla="*/ 310 h 961"/>
                  <a:gd name="T4" fmla="*/ 414 w 453"/>
                  <a:gd name="T5" fmla="*/ 523 h 961"/>
                  <a:gd name="T6" fmla="*/ 414 w 453"/>
                  <a:gd name="T7" fmla="*/ 714 h 961"/>
                  <a:gd name="T8" fmla="*/ 409 w 453"/>
                  <a:gd name="T9" fmla="*/ 789 h 961"/>
                  <a:gd name="T10" fmla="*/ 397 w 453"/>
                  <a:gd name="T11" fmla="*/ 785 h 961"/>
                  <a:gd name="T12" fmla="*/ 384 w 453"/>
                  <a:gd name="T13" fmla="*/ 780 h 961"/>
                  <a:gd name="T14" fmla="*/ 372 w 453"/>
                  <a:gd name="T15" fmla="*/ 776 h 961"/>
                  <a:gd name="T16" fmla="*/ 368 w 453"/>
                  <a:gd name="T17" fmla="*/ 785 h 961"/>
                  <a:gd name="T18" fmla="*/ 371 w 453"/>
                  <a:gd name="T19" fmla="*/ 807 h 961"/>
                  <a:gd name="T20" fmla="*/ 354 w 453"/>
                  <a:gd name="T21" fmla="*/ 821 h 961"/>
                  <a:gd name="T22" fmla="*/ 314 w 453"/>
                  <a:gd name="T23" fmla="*/ 838 h 961"/>
                  <a:gd name="T24" fmla="*/ 266 w 453"/>
                  <a:gd name="T25" fmla="*/ 866 h 961"/>
                  <a:gd name="T26" fmla="*/ 215 w 453"/>
                  <a:gd name="T27" fmla="*/ 898 h 961"/>
                  <a:gd name="T28" fmla="*/ 162 w 453"/>
                  <a:gd name="T29" fmla="*/ 929 h 961"/>
                  <a:gd name="T30" fmla="*/ 110 w 453"/>
                  <a:gd name="T31" fmla="*/ 952 h 961"/>
                  <a:gd name="T32" fmla="*/ 61 w 453"/>
                  <a:gd name="T33" fmla="*/ 961 h 961"/>
                  <a:gd name="T34" fmla="*/ 19 w 453"/>
                  <a:gd name="T35" fmla="*/ 949 h 961"/>
                  <a:gd name="T36" fmla="*/ 0 w 453"/>
                  <a:gd name="T37" fmla="*/ 894 h 961"/>
                  <a:gd name="T38" fmla="*/ 0 w 453"/>
                  <a:gd name="T39" fmla="*/ 811 h 961"/>
                  <a:gd name="T40" fmla="*/ 1 w 453"/>
                  <a:gd name="T41" fmla="*/ 733 h 961"/>
                  <a:gd name="T42" fmla="*/ 4 w 453"/>
                  <a:gd name="T43" fmla="*/ 660 h 961"/>
                  <a:gd name="T44" fmla="*/ 11 w 453"/>
                  <a:gd name="T45" fmla="*/ 545 h 961"/>
                  <a:gd name="T46" fmla="*/ 26 w 453"/>
                  <a:gd name="T47" fmla="*/ 400 h 961"/>
                  <a:gd name="T48" fmla="*/ 47 w 453"/>
                  <a:gd name="T49" fmla="*/ 270 h 961"/>
                  <a:gd name="T50" fmla="*/ 73 w 453"/>
                  <a:gd name="T51" fmla="*/ 164 h 961"/>
                  <a:gd name="T52" fmla="*/ 104 w 453"/>
                  <a:gd name="T53" fmla="*/ 112 h 961"/>
                  <a:gd name="T54" fmla="*/ 142 w 453"/>
                  <a:gd name="T55" fmla="*/ 89 h 961"/>
                  <a:gd name="T56" fmla="*/ 182 w 453"/>
                  <a:gd name="T57" fmla="*/ 67 h 961"/>
                  <a:gd name="T58" fmla="*/ 228 w 453"/>
                  <a:gd name="T59" fmla="*/ 48 h 961"/>
                  <a:gd name="T60" fmla="*/ 277 w 453"/>
                  <a:gd name="T61" fmla="*/ 31 h 961"/>
                  <a:gd name="T62" fmla="*/ 327 w 453"/>
                  <a:gd name="T63" fmla="*/ 16 h 961"/>
                  <a:gd name="T64" fmla="*/ 378 w 453"/>
                  <a:gd name="T65" fmla="*/ 6 h 961"/>
                  <a:gd name="T66" fmla="*/ 428 w 453"/>
                  <a:gd name="T67" fmla="*/ 0 h 9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3" h="961">
                    <a:moveTo>
                      <a:pt x="453" y="0"/>
                    </a:moveTo>
                    <a:lnTo>
                      <a:pt x="439" y="97"/>
                    </a:lnTo>
                    <a:lnTo>
                      <a:pt x="428" y="201"/>
                    </a:lnTo>
                    <a:lnTo>
                      <a:pt x="420" y="310"/>
                    </a:lnTo>
                    <a:lnTo>
                      <a:pt x="416" y="417"/>
                    </a:lnTo>
                    <a:lnTo>
                      <a:pt x="414" y="523"/>
                    </a:lnTo>
                    <a:lnTo>
                      <a:pt x="413" y="623"/>
                    </a:lnTo>
                    <a:lnTo>
                      <a:pt x="414" y="714"/>
                    </a:lnTo>
                    <a:lnTo>
                      <a:pt x="416" y="792"/>
                    </a:lnTo>
                    <a:lnTo>
                      <a:pt x="409" y="789"/>
                    </a:lnTo>
                    <a:lnTo>
                      <a:pt x="404" y="788"/>
                    </a:lnTo>
                    <a:lnTo>
                      <a:pt x="397" y="785"/>
                    </a:lnTo>
                    <a:lnTo>
                      <a:pt x="391" y="782"/>
                    </a:lnTo>
                    <a:lnTo>
                      <a:pt x="384" y="780"/>
                    </a:lnTo>
                    <a:lnTo>
                      <a:pt x="378" y="777"/>
                    </a:lnTo>
                    <a:lnTo>
                      <a:pt x="372" y="776"/>
                    </a:lnTo>
                    <a:lnTo>
                      <a:pt x="365" y="773"/>
                    </a:lnTo>
                    <a:lnTo>
                      <a:pt x="368" y="785"/>
                    </a:lnTo>
                    <a:lnTo>
                      <a:pt x="369" y="797"/>
                    </a:lnTo>
                    <a:lnTo>
                      <a:pt x="371" y="807"/>
                    </a:lnTo>
                    <a:lnTo>
                      <a:pt x="372" y="819"/>
                    </a:lnTo>
                    <a:lnTo>
                      <a:pt x="354" y="821"/>
                    </a:lnTo>
                    <a:lnTo>
                      <a:pt x="335" y="827"/>
                    </a:lnTo>
                    <a:lnTo>
                      <a:pt x="314" y="838"/>
                    </a:lnTo>
                    <a:lnTo>
                      <a:pt x="291" y="851"/>
                    </a:lnTo>
                    <a:lnTo>
                      <a:pt x="266" y="866"/>
                    </a:lnTo>
                    <a:lnTo>
                      <a:pt x="240" y="882"/>
                    </a:lnTo>
                    <a:lnTo>
                      <a:pt x="215" y="898"/>
                    </a:lnTo>
                    <a:lnTo>
                      <a:pt x="189" y="914"/>
                    </a:lnTo>
                    <a:lnTo>
                      <a:pt x="162" y="929"/>
                    </a:lnTo>
                    <a:lnTo>
                      <a:pt x="136" y="942"/>
                    </a:lnTo>
                    <a:lnTo>
                      <a:pt x="110" y="952"/>
                    </a:lnTo>
                    <a:lnTo>
                      <a:pt x="86" y="958"/>
                    </a:lnTo>
                    <a:lnTo>
                      <a:pt x="61" y="961"/>
                    </a:lnTo>
                    <a:lnTo>
                      <a:pt x="39" y="958"/>
                    </a:lnTo>
                    <a:lnTo>
                      <a:pt x="19" y="949"/>
                    </a:lnTo>
                    <a:lnTo>
                      <a:pt x="0" y="933"/>
                    </a:lnTo>
                    <a:lnTo>
                      <a:pt x="0" y="894"/>
                    </a:lnTo>
                    <a:lnTo>
                      <a:pt x="0" y="854"/>
                    </a:lnTo>
                    <a:lnTo>
                      <a:pt x="0" y="811"/>
                    </a:lnTo>
                    <a:lnTo>
                      <a:pt x="0" y="770"/>
                    </a:lnTo>
                    <a:lnTo>
                      <a:pt x="1" y="733"/>
                    </a:lnTo>
                    <a:lnTo>
                      <a:pt x="3" y="697"/>
                    </a:lnTo>
                    <a:lnTo>
                      <a:pt x="4" y="660"/>
                    </a:lnTo>
                    <a:lnTo>
                      <a:pt x="5" y="623"/>
                    </a:lnTo>
                    <a:lnTo>
                      <a:pt x="11" y="545"/>
                    </a:lnTo>
                    <a:lnTo>
                      <a:pt x="19" y="472"/>
                    </a:lnTo>
                    <a:lnTo>
                      <a:pt x="26" y="400"/>
                    </a:lnTo>
                    <a:lnTo>
                      <a:pt x="36" y="332"/>
                    </a:lnTo>
                    <a:lnTo>
                      <a:pt x="47" y="270"/>
                    </a:lnTo>
                    <a:lnTo>
                      <a:pt x="59" y="214"/>
                    </a:lnTo>
                    <a:lnTo>
                      <a:pt x="73" y="164"/>
                    </a:lnTo>
                    <a:lnTo>
                      <a:pt x="89" y="123"/>
                    </a:lnTo>
                    <a:lnTo>
                      <a:pt x="104" y="112"/>
                    </a:lnTo>
                    <a:lnTo>
                      <a:pt x="122" y="101"/>
                    </a:lnTo>
                    <a:lnTo>
                      <a:pt x="142" y="89"/>
                    </a:lnTo>
                    <a:lnTo>
                      <a:pt x="161" y="79"/>
                    </a:lnTo>
                    <a:lnTo>
                      <a:pt x="182" y="67"/>
                    </a:lnTo>
                    <a:lnTo>
                      <a:pt x="205" y="57"/>
                    </a:lnTo>
                    <a:lnTo>
                      <a:pt x="228" y="48"/>
                    </a:lnTo>
                    <a:lnTo>
                      <a:pt x="252" y="40"/>
                    </a:lnTo>
                    <a:lnTo>
                      <a:pt x="277" y="31"/>
                    </a:lnTo>
                    <a:lnTo>
                      <a:pt x="302" y="23"/>
                    </a:lnTo>
                    <a:lnTo>
                      <a:pt x="327" y="16"/>
                    </a:lnTo>
                    <a:lnTo>
                      <a:pt x="352" y="10"/>
                    </a:lnTo>
                    <a:lnTo>
                      <a:pt x="378" y="6"/>
                    </a:lnTo>
                    <a:lnTo>
                      <a:pt x="404" y="3"/>
                    </a:lnTo>
                    <a:lnTo>
                      <a:pt x="428" y="0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F4B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3" name="Freeform 431">
                <a:extLst>
                  <a:ext uri="{FF2B5EF4-FFF2-40B4-BE49-F238E27FC236}">
                    <a16:creationId xmlns:a16="http://schemas.microsoft.com/office/drawing/2014/main" id="{C47778D7-680F-7EA0-6205-3228C12E0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2968"/>
                <a:ext cx="211" cy="306"/>
              </a:xfrm>
              <a:custGeom>
                <a:avLst/>
                <a:gdLst>
                  <a:gd name="T0" fmla="*/ 408 w 421"/>
                  <a:gd name="T1" fmla="*/ 90 h 920"/>
                  <a:gd name="T2" fmla="*/ 393 w 421"/>
                  <a:gd name="T3" fmla="*/ 285 h 920"/>
                  <a:gd name="T4" fmla="*/ 388 w 421"/>
                  <a:gd name="T5" fmla="*/ 481 h 920"/>
                  <a:gd name="T6" fmla="*/ 390 w 421"/>
                  <a:gd name="T7" fmla="*/ 656 h 920"/>
                  <a:gd name="T8" fmla="*/ 386 w 421"/>
                  <a:gd name="T9" fmla="*/ 725 h 920"/>
                  <a:gd name="T10" fmla="*/ 374 w 421"/>
                  <a:gd name="T11" fmla="*/ 720 h 920"/>
                  <a:gd name="T12" fmla="*/ 363 w 421"/>
                  <a:gd name="T13" fmla="*/ 716 h 920"/>
                  <a:gd name="T14" fmla="*/ 351 w 421"/>
                  <a:gd name="T15" fmla="*/ 712 h 920"/>
                  <a:gd name="T16" fmla="*/ 348 w 421"/>
                  <a:gd name="T17" fmla="*/ 720 h 920"/>
                  <a:gd name="T18" fmla="*/ 351 w 421"/>
                  <a:gd name="T19" fmla="*/ 741 h 920"/>
                  <a:gd name="T20" fmla="*/ 336 w 421"/>
                  <a:gd name="T21" fmla="*/ 754 h 920"/>
                  <a:gd name="T22" fmla="*/ 297 w 421"/>
                  <a:gd name="T23" fmla="*/ 773 h 920"/>
                  <a:gd name="T24" fmla="*/ 253 w 421"/>
                  <a:gd name="T25" fmla="*/ 804 h 920"/>
                  <a:gd name="T26" fmla="*/ 204 w 421"/>
                  <a:gd name="T27" fmla="*/ 841 h 920"/>
                  <a:gd name="T28" fmla="*/ 154 w 421"/>
                  <a:gd name="T29" fmla="*/ 878 h 920"/>
                  <a:gd name="T30" fmla="*/ 104 w 421"/>
                  <a:gd name="T31" fmla="*/ 906 h 920"/>
                  <a:gd name="T32" fmla="*/ 58 w 421"/>
                  <a:gd name="T33" fmla="*/ 920 h 920"/>
                  <a:gd name="T34" fmla="*/ 17 w 421"/>
                  <a:gd name="T35" fmla="*/ 913 h 920"/>
                  <a:gd name="T36" fmla="*/ 0 w 421"/>
                  <a:gd name="T37" fmla="*/ 859 h 920"/>
                  <a:gd name="T38" fmla="*/ 0 w 421"/>
                  <a:gd name="T39" fmla="*/ 772 h 920"/>
                  <a:gd name="T40" fmla="*/ 3 w 421"/>
                  <a:gd name="T41" fmla="*/ 691 h 920"/>
                  <a:gd name="T42" fmla="*/ 8 w 421"/>
                  <a:gd name="T43" fmla="*/ 615 h 920"/>
                  <a:gd name="T44" fmla="*/ 15 w 421"/>
                  <a:gd name="T45" fmla="*/ 506 h 920"/>
                  <a:gd name="T46" fmla="*/ 31 w 421"/>
                  <a:gd name="T47" fmla="*/ 371 h 920"/>
                  <a:gd name="T48" fmla="*/ 50 w 421"/>
                  <a:gd name="T49" fmla="*/ 252 h 920"/>
                  <a:gd name="T50" fmla="*/ 74 w 421"/>
                  <a:gd name="T51" fmla="*/ 156 h 920"/>
                  <a:gd name="T52" fmla="*/ 104 w 421"/>
                  <a:gd name="T53" fmla="*/ 107 h 920"/>
                  <a:gd name="T54" fmla="*/ 136 w 421"/>
                  <a:gd name="T55" fmla="*/ 87 h 920"/>
                  <a:gd name="T56" fmla="*/ 174 w 421"/>
                  <a:gd name="T57" fmla="*/ 66 h 920"/>
                  <a:gd name="T58" fmla="*/ 216 w 421"/>
                  <a:gd name="T59" fmla="*/ 47 h 920"/>
                  <a:gd name="T60" fmla="*/ 260 w 421"/>
                  <a:gd name="T61" fmla="*/ 30 h 920"/>
                  <a:gd name="T62" fmla="*/ 306 w 421"/>
                  <a:gd name="T63" fmla="*/ 16 h 920"/>
                  <a:gd name="T64" fmla="*/ 353 w 421"/>
                  <a:gd name="T65" fmla="*/ 6 h 920"/>
                  <a:gd name="T66" fmla="*/ 399 w 421"/>
                  <a:gd name="T67" fmla="*/ 0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21" h="920">
                    <a:moveTo>
                      <a:pt x="421" y="0"/>
                    </a:moveTo>
                    <a:lnTo>
                      <a:pt x="408" y="90"/>
                    </a:lnTo>
                    <a:lnTo>
                      <a:pt x="398" y="185"/>
                    </a:lnTo>
                    <a:lnTo>
                      <a:pt x="393" y="285"/>
                    </a:lnTo>
                    <a:lnTo>
                      <a:pt x="390" y="384"/>
                    </a:lnTo>
                    <a:lnTo>
                      <a:pt x="388" y="481"/>
                    </a:lnTo>
                    <a:lnTo>
                      <a:pt x="388" y="573"/>
                    </a:lnTo>
                    <a:lnTo>
                      <a:pt x="390" y="656"/>
                    </a:lnTo>
                    <a:lnTo>
                      <a:pt x="392" y="728"/>
                    </a:lnTo>
                    <a:lnTo>
                      <a:pt x="386" y="725"/>
                    </a:lnTo>
                    <a:lnTo>
                      <a:pt x="381" y="723"/>
                    </a:lnTo>
                    <a:lnTo>
                      <a:pt x="374" y="720"/>
                    </a:lnTo>
                    <a:lnTo>
                      <a:pt x="369" y="719"/>
                    </a:lnTo>
                    <a:lnTo>
                      <a:pt x="363" y="716"/>
                    </a:lnTo>
                    <a:lnTo>
                      <a:pt x="358" y="715"/>
                    </a:lnTo>
                    <a:lnTo>
                      <a:pt x="351" y="712"/>
                    </a:lnTo>
                    <a:lnTo>
                      <a:pt x="346" y="710"/>
                    </a:lnTo>
                    <a:lnTo>
                      <a:pt x="348" y="720"/>
                    </a:lnTo>
                    <a:lnTo>
                      <a:pt x="349" y="731"/>
                    </a:lnTo>
                    <a:lnTo>
                      <a:pt x="351" y="741"/>
                    </a:lnTo>
                    <a:lnTo>
                      <a:pt x="352" y="751"/>
                    </a:lnTo>
                    <a:lnTo>
                      <a:pt x="336" y="754"/>
                    </a:lnTo>
                    <a:lnTo>
                      <a:pt x="318" y="762"/>
                    </a:lnTo>
                    <a:lnTo>
                      <a:pt x="297" y="773"/>
                    </a:lnTo>
                    <a:lnTo>
                      <a:pt x="276" y="788"/>
                    </a:lnTo>
                    <a:lnTo>
                      <a:pt x="253" y="804"/>
                    </a:lnTo>
                    <a:lnTo>
                      <a:pt x="229" y="823"/>
                    </a:lnTo>
                    <a:lnTo>
                      <a:pt x="204" y="841"/>
                    </a:lnTo>
                    <a:lnTo>
                      <a:pt x="179" y="860"/>
                    </a:lnTo>
                    <a:lnTo>
                      <a:pt x="154" y="878"/>
                    </a:lnTo>
                    <a:lnTo>
                      <a:pt x="128" y="894"/>
                    </a:lnTo>
                    <a:lnTo>
                      <a:pt x="104" y="906"/>
                    </a:lnTo>
                    <a:lnTo>
                      <a:pt x="80" y="916"/>
                    </a:lnTo>
                    <a:lnTo>
                      <a:pt x="58" y="920"/>
                    </a:lnTo>
                    <a:lnTo>
                      <a:pt x="37" y="920"/>
                    </a:lnTo>
                    <a:lnTo>
                      <a:pt x="17" y="913"/>
                    </a:lnTo>
                    <a:lnTo>
                      <a:pt x="0" y="900"/>
                    </a:lnTo>
                    <a:lnTo>
                      <a:pt x="0" y="859"/>
                    </a:lnTo>
                    <a:lnTo>
                      <a:pt x="0" y="816"/>
                    </a:lnTo>
                    <a:lnTo>
                      <a:pt x="0" y="772"/>
                    </a:lnTo>
                    <a:lnTo>
                      <a:pt x="1" y="729"/>
                    </a:lnTo>
                    <a:lnTo>
                      <a:pt x="3" y="691"/>
                    </a:lnTo>
                    <a:lnTo>
                      <a:pt x="5" y="653"/>
                    </a:lnTo>
                    <a:lnTo>
                      <a:pt x="8" y="615"/>
                    </a:lnTo>
                    <a:lnTo>
                      <a:pt x="10" y="576"/>
                    </a:lnTo>
                    <a:lnTo>
                      <a:pt x="15" y="506"/>
                    </a:lnTo>
                    <a:lnTo>
                      <a:pt x="23" y="437"/>
                    </a:lnTo>
                    <a:lnTo>
                      <a:pt x="31" y="371"/>
                    </a:lnTo>
                    <a:lnTo>
                      <a:pt x="39" y="309"/>
                    </a:lnTo>
                    <a:lnTo>
                      <a:pt x="50" y="252"/>
                    </a:lnTo>
                    <a:lnTo>
                      <a:pt x="61" y="200"/>
                    </a:lnTo>
                    <a:lnTo>
                      <a:pt x="74" y="156"/>
                    </a:lnTo>
                    <a:lnTo>
                      <a:pt x="90" y="118"/>
                    </a:lnTo>
                    <a:lnTo>
                      <a:pt x="104" y="107"/>
                    </a:lnTo>
                    <a:lnTo>
                      <a:pt x="119" y="97"/>
                    </a:lnTo>
                    <a:lnTo>
                      <a:pt x="136" y="87"/>
                    </a:lnTo>
                    <a:lnTo>
                      <a:pt x="155" y="75"/>
                    </a:lnTo>
                    <a:lnTo>
                      <a:pt x="174" y="66"/>
                    </a:lnTo>
                    <a:lnTo>
                      <a:pt x="194" y="56"/>
                    </a:lnTo>
                    <a:lnTo>
                      <a:pt x="216" y="47"/>
                    </a:lnTo>
                    <a:lnTo>
                      <a:pt x="238" y="38"/>
                    </a:lnTo>
                    <a:lnTo>
                      <a:pt x="260" y="30"/>
                    </a:lnTo>
                    <a:lnTo>
                      <a:pt x="283" y="22"/>
                    </a:lnTo>
                    <a:lnTo>
                      <a:pt x="306" y="16"/>
                    </a:lnTo>
                    <a:lnTo>
                      <a:pt x="329" y="10"/>
                    </a:lnTo>
                    <a:lnTo>
                      <a:pt x="353" y="6"/>
                    </a:lnTo>
                    <a:lnTo>
                      <a:pt x="376" y="3"/>
                    </a:lnTo>
                    <a:lnTo>
                      <a:pt x="399" y="0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rgbClr val="F9C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4" name="Freeform 432">
                <a:extLst>
                  <a:ext uri="{FF2B5EF4-FFF2-40B4-BE49-F238E27FC236}">
                    <a16:creationId xmlns:a16="http://schemas.microsoft.com/office/drawing/2014/main" id="{5689B2D5-D312-1B4C-A2A1-E60C058D2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2970"/>
                <a:ext cx="195" cy="294"/>
              </a:xfrm>
              <a:custGeom>
                <a:avLst/>
                <a:gdLst>
                  <a:gd name="T0" fmla="*/ 389 w 389"/>
                  <a:gd name="T1" fmla="*/ 0 h 881"/>
                  <a:gd name="T2" fmla="*/ 377 w 389"/>
                  <a:gd name="T3" fmla="*/ 80 h 881"/>
                  <a:gd name="T4" fmla="*/ 370 w 389"/>
                  <a:gd name="T5" fmla="*/ 169 h 881"/>
                  <a:gd name="T6" fmla="*/ 365 w 389"/>
                  <a:gd name="T7" fmla="*/ 258 h 881"/>
                  <a:gd name="T8" fmla="*/ 363 w 389"/>
                  <a:gd name="T9" fmla="*/ 349 h 881"/>
                  <a:gd name="T10" fmla="*/ 363 w 389"/>
                  <a:gd name="T11" fmla="*/ 439 h 881"/>
                  <a:gd name="T12" fmla="*/ 364 w 389"/>
                  <a:gd name="T13" fmla="*/ 521 h 881"/>
                  <a:gd name="T14" fmla="*/ 365 w 389"/>
                  <a:gd name="T15" fmla="*/ 598 h 881"/>
                  <a:gd name="T16" fmla="*/ 367 w 389"/>
                  <a:gd name="T17" fmla="*/ 662 h 881"/>
                  <a:gd name="T18" fmla="*/ 326 w 389"/>
                  <a:gd name="T19" fmla="*/ 646 h 881"/>
                  <a:gd name="T20" fmla="*/ 331 w 389"/>
                  <a:gd name="T21" fmla="*/ 684 h 881"/>
                  <a:gd name="T22" fmla="*/ 317 w 389"/>
                  <a:gd name="T23" fmla="*/ 687 h 881"/>
                  <a:gd name="T24" fmla="*/ 299 w 389"/>
                  <a:gd name="T25" fmla="*/ 695 h 881"/>
                  <a:gd name="T26" fmla="*/ 281 w 389"/>
                  <a:gd name="T27" fmla="*/ 708 h 881"/>
                  <a:gd name="T28" fmla="*/ 260 w 389"/>
                  <a:gd name="T29" fmla="*/ 724 h 881"/>
                  <a:gd name="T30" fmla="*/ 238 w 389"/>
                  <a:gd name="T31" fmla="*/ 742 h 881"/>
                  <a:gd name="T32" fmla="*/ 216 w 389"/>
                  <a:gd name="T33" fmla="*/ 762 h 881"/>
                  <a:gd name="T34" fmla="*/ 192 w 389"/>
                  <a:gd name="T35" fmla="*/ 784 h 881"/>
                  <a:gd name="T36" fmla="*/ 168 w 389"/>
                  <a:gd name="T37" fmla="*/ 805 h 881"/>
                  <a:gd name="T38" fmla="*/ 144 w 389"/>
                  <a:gd name="T39" fmla="*/ 826 h 881"/>
                  <a:gd name="T40" fmla="*/ 120 w 389"/>
                  <a:gd name="T41" fmla="*/ 845 h 881"/>
                  <a:gd name="T42" fmla="*/ 96 w 389"/>
                  <a:gd name="T43" fmla="*/ 859 h 881"/>
                  <a:gd name="T44" fmla="*/ 74 w 389"/>
                  <a:gd name="T45" fmla="*/ 873 h 881"/>
                  <a:gd name="T46" fmla="*/ 54 w 389"/>
                  <a:gd name="T47" fmla="*/ 880 h 881"/>
                  <a:gd name="T48" fmla="*/ 34 w 389"/>
                  <a:gd name="T49" fmla="*/ 881 h 881"/>
                  <a:gd name="T50" fmla="*/ 15 w 389"/>
                  <a:gd name="T51" fmla="*/ 879 h 881"/>
                  <a:gd name="T52" fmla="*/ 0 w 389"/>
                  <a:gd name="T53" fmla="*/ 867 h 881"/>
                  <a:gd name="T54" fmla="*/ 1 w 389"/>
                  <a:gd name="T55" fmla="*/ 689 h 881"/>
                  <a:gd name="T56" fmla="*/ 13 w 389"/>
                  <a:gd name="T57" fmla="*/ 529 h 881"/>
                  <a:gd name="T58" fmla="*/ 18 w 389"/>
                  <a:gd name="T59" fmla="*/ 463 h 881"/>
                  <a:gd name="T60" fmla="*/ 26 w 389"/>
                  <a:gd name="T61" fmla="*/ 399 h 881"/>
                  <a:gd name="T62" fmla="*/ 34 w 389"/>
                  <a:gd name="T63" fmla="*/ 341 h 881"/>
                  <a:gd name="T64" fmla="*/ 43 w 389"/>
                  <a:gd name="T65" fmla="*/ 285 h 881"/>
                  <a:gd name="T66" fmla="*/ 52 w 389"/>
                  <a:gd name="T67" fmla="*/ 233 h 881"/>
                  <a:gd name="T68" fmla="*/ 65 w 389"/>
                  <a:gd name="T69" fmla="*/ 186 h 881"/>
                  <a:gd name="T70" fmla="*/ 77 w 389"/>
                  <a:gd name="T71" fmla="*/ 145 h 881"/>
                  <a:gd name="T72" fmla="*/ 91 w 389"/>
                  <a:gd name="T73" fmla="*/ 111 h 881"/>
                  <a:gd name="T74" fmla="*/ 103 w 389"/>
                  <a:gd name="T75" fmla="*/ 101 h 881"/>
                  <a:gd name="T76" fmla="*/ 117 w 389"/>
                  <a:gd name="T77" fmla="*/ 91 h 881"/>
                  <a:gd name="T78" fmla="*/ 131 w 389"/>
                  <a:gd name="T79" fmla="*/ 82 h 881"/>
                  <a:gd name="T80" fmla="*/ 148 w 389"/>
                  <a:gd name="T81" fmla="*/ 72 h 881"/>
                  <a:gd name="T82" fmla="*/ 165 w 389"/>
                  <a:gd name="T83" fmla="*/ 61 h 881"/>
                  <a:gd name="T84" fmla="*/ 184 w 389"/>
                  <a:gd name="T85" fmla="*/ 52 h 881"/>
                  <a:gd name="T86" fmla="*/ 203 w 389"/>
                  <a:gd name="T87" fmla="*/ 44 h 881"/>
                  <a:gd name="T88" fmla="*/ 223 w 389"/>
                  <a:gd name="T89" fmla="*/ 35 h 881"/>
                  <a:gd name="T90" fmla="*/ 243 w 389"/>
                  <a:gd name="T91" fmla="*/ 27 h 881"/>
                  <a:gd name="T92" fmla="*/ 264 w 389"/>
                  <a:gd name="T93" fmla="*/ 22 h 881"/>
                  <a:gd name="T94" fmla="*/ 285 w 389"/>
                  <a:gd name="T95" fmla="*/ 14 h 881"/>
                  <a:gd name="T96" fmla="*/ 306 w 389"/>
                  <a:gd name="T97" fmla="*/ 10 h 881"/>
                  <a:gd name="T98" fmla="*/ 328 w 389"/>
                  <a:gd name="T99" fmla="*/ 5 h 881"/>
                  <a:gd name="T100" fmla="*/ 349 w 389"/>
                  <a:gd name="T101" fmla="*/ 2 h 881"/>
                  <a:gd name="T102" fmla="*/ 370 w 389"/>
                  <a:gd name="T103" fmla="*/ 0 h 881"/>
                  <a:gd name="T104" fmla="*/ 389 w 389"/>
                  <a:gd name="T105" fmla="*/ 0 h 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89" h="881">
                    <a:moveTo>
                      <a:pt x="389" y="0"/>
                    </a:moveTo>
                    <a:lnTo>
                      <a:pt x="377" y="80"/>
                    </a:lnTo>
                    <a:lnTo>
                      <a:pt x="370" y="169"/>
                    </a:lnTo>
                    <a:lnTo>
                      <a:pt x="365" y="258"/>
                    </a:lnTo>
                    <a:lnTo>
                      <a:pt x="363" y="349"/>
                    </a:lnTo>
                    <a:lnTo>
                      <a:pt x="363" y="439"/>
                    </a:lnTo>
                    <a:lnTo>
                      <a:pt x="364" y="521"/>
                    </a:lnTo>
                    <a:lnTo>
                      <a:pt x="365" y="598"/>
                    </a:lnTo>
                    <a:lnTo>
                      <a:pt x="367" y="662"/>
                    </a:lnTo>
                    <a:lnTo>
                      <a:pt x="326" y="646"/>
                    </a:lnTo>
                    <a:lnTo>
                      <a:pt x="331" y="684"/>
                    </a:lnTo>
                    <a:lnTo>
                      <a:pt x="317" y="687"/>
                    </a:lnTo>
                    <a:lnTo>
                      <a:pt x="299" y="695"/>
                    </a:lnTo>
                    <a:lnTo>
                      <a:pt x="281" y="708"/>
                    </a:lnTo>
                    <a:lnTo>
                      <a:pt x="260" y="724"/>
                    </a:lnTo>
                    <a:lnTo>
                      <a:pt x="238" y="742"/>
                    </a:lnTo>
                    <a:lnTo>
                      <a:pt x="216" y="762"/>
                    </a:lnTo>
                    <a:lnTo>
                      <a:pt x="192" y="784"/>
                    </a:lnTo>
                    <a:lnTo>
                      <a:pt x="168" y="805"/>
                    </a:lnTo>
                    <a:lnTo>
                      <a:pt x="144" y="826"/>
                    </a:lnTo>
                    <a:lnTo>
                      <a:pt x="120" y="845"/>
                    </a:lnTo>
                    <a:lnTo>
                      <a:pt x="96" y="859"/>
                    </a:lnTo>
                    <a:lnTo>
                      <a:pt x="74" y="873"/>
                    </a:lnTo>
                    <a:lnTo>
                      <a:pt x="54" y="880"/>
                    </a:lnTo>
                    <a:lnTo>
                      <a:pt x="34" y="881"/>
                    </a:lnTo>
                    <a:lnTo>
                      <a:pt x="15" y="879"/>
                    </a:lnTo>
                    <a:lnTo>
                      <a:pt x="0" y="867"/>
                    </a:lnTo>
                    <a:lnTo>
                      <a:pt x="1" y="689"/>
                    </a:lnTo>
                    <a:lnTo>
                      <a:pt x="13" y="529"/>
                    </a:lnTo>
                    <a:lnTo>
                      <a:pt x="18" y="463"/>
                    </a:lnTo>
                    <a:lnTo>
                      <a:pt x="26" y="399"/>
                    </a:lnTo>
                    <a:lnTo>
                      <a:pt x="34" y="341"/>
                    </a:lnTo>
                    <a:lnTo>
                      <a:pt x="43" y="285"/>
                    </a:lnTo>
                    <a:lnTo>
                      <a:pt x="52" y="233"/>
                    </a:lnTo>
                    <a:lnTo>
                      <a:pt x="65" y="186"/>
                    </a:lnTo>
                    <a:lnTo>
                      <a:pt x="77" y="145"/>
                    </a:lnTo>
                    <a:lnTo>
                      <a:pt x="91" y="111"/>
                    </a:lnTo>
                    <a:lnTo>
                      <a:pt x="103" y="101"/>
                    </a:lnTo>
                    <a:lnTo>
                      <a:pt x="117" y="91"/>
                    </a:lnTo>
                    <a:lnTo>
                      <a:pt x="131" y="82"/>
                    </a:lnTo>
                    <a:lnTo>
                      <a:pt x="148" y="72"/>
                    </a:lnTo>
                    <a:lnTo>
                      <a:pt x="165" y="61"/>
                    </a:lnTo>
                    <a:lnTo>
                      <a:pt x="184" y="52"/>
                    </a:lnTo>
                    <a:lnTo>
                      <a:pt x="203" y="44"/>
                    </a:lnTo>
                    <a:lnTo>
                      <a:pt x="223" y="35"/>
                    </a:lnTo>
                    <a:lnTo>
                      <a:pt x="243" y="27"/>
                    </a:lnTo>
                    <a:lnTo>
                      <a:pt x="264" y="22"/>
                    </a:lnTo>
                    <a:lnTo>
                      <a:pt x="285" y="14"/>
                    </a:lnTo>
                    <a:lnTo>
                      <a:pt x="306" y="10"/>
                    </a:lnTo>
                    <a:lnTo>
                      <a:pt x="328" y="5"/>
                    </a:lnTo>
                    <a:lnTo>
                      <a:pt x="349" y="2"/>
                    </a:lnTo>
                    <a:lnTo>
                      <a:pt x="370" y="0"/>
                    </a:ln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5" name="Freeform 433">
                <a:extLst>
                  <a:ext uri="{FF2B5EF4-FFF2-40B4-BE49-F238E27FC236}">
                    <a16:creationId xmlns:a16="http://schemas.microsoft.com/office/drawing/2014/main" id="{CEF158C9-3DA7-4588-9B5B-35757BBB8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2" y="2994"/>
                <a:ext cx="365" cy="418"/>
              </a:xfrm>
              <a:custGeom>
                <a:avLst/>
                <a:gdLst>
                  <a:gd name="T0" fmla="*/ 731 w 731"/>
                  <a:gd name="T1" fmla="*/ 0 h 1255"/>
                  <a:gd name="T2" fmla="*/ 697 w 731"/>
                  <a:gd name="T3" fmla="*/ 2 h 1255"/>
                  <a:gd name="T4" fmla="*/ 661 w 731"/>
                  <a:gd name="T5" fmla="*/ 3 h 1255"/>
                  <a:gd name="T6" fmla="*/ 626 w 731"/>
                  <a:gd name="T7" fmla="*/ 4 h 1255"/>
                  <a:gd name="T8" fmla="*/ 591 w 731"/>
                  <a:gd name="T9" fmla="*/ 7 h 1255"/>
                  <a:gd name="T10" fmla="*/ 555 w 731"/>
                  <a:gd name="T11" fmla="*/ 12 h 1255"/>
                  <a:gd name="T12" fmla="*/ 518 w 731"/>
                  <a:gd name="T13" fmla="*/ 15 h 1255"/>
                  <a:gd name="T14" fmla="*/ 479 w 731"/>
                  <a:gd name="T15" fmla="*/ 21 h 1255"/>
                  <a:gd name="T16" fmla="*/ 441 w 731"/>
                  <a:gd name="T17" fmla="*/ 27 h 1255"/>
                  <a:gd name="T18" fmla="*/ 401 w 731"/>
                  <a:gd name="T19" fmla="*/ 32 h 1255"/>
                  <a:gd name="T20" fmla="*/ 361 w 731"/>
                  <a:gd name="T21" fmla="*/ 40 h 1255"/>
                  <a:gd name="T22" fmla="*/ 319 w 731"/>
                  <a:gd name="T23" fmla="*/ 47 h 1255"/>
                  <a:gd name="T24" fmla="*/ 276 w 731"/>
                  <a:gd name="T25" fmla="*/ 56 h 1255"/>
                  <a:gd name="T26" fmla="*/ 232 w 731"/>
                  <a:gd name="T27" fmla="*/ 66 h 1255"/>
                  <a:gd name="T28" fmla="*/ 186 w 731"/>
                  <a:gd name="T29" fmla="*/ 77 h 1255"/>
                  <a:gd name="T30" fmla="*/ 139 w 731"/>
                  <a:gd name="T31" fmla="*/ 88 h 1255"/>
                  <a:gd name="T32" fmla="*/ 91 w 731"/>
                  <a:gd name="T33" fmla="*/ 102 h 1255"/>
                  <a:gd name="T34" fmla="*/ 72 w 731"/>
                  <a:gd name="T35" fmla="*/ 218 h 1255"/>
                  <a:gd name="T36" fmla="*/ 54 w 731"/>
                  <a:gd name="T37" fmla="*/ 334 h 1255"/>
                  <a:gd name="T38" fmla="*/ 39 w 731"/>
                  <a:gd name="T39" fmla="*/ 447 h 1255"/>
                  <a:gd name="T40" fmla="*/ 26 w 731"/>
                  <a:gd name="T41" fmla="*/ 560 h 1255"/>
                  <a:gd name="T42" fmla="*/ 15 w 731"/>
                  <a:gd name="T43" fmla="*/ 673 h 1255"/>
                  <a:gd name="T44" fmla="*/ 6 w 731"/>
                  <a:gd name="T45" fmla="*/ 789 h 1255"/>
                  <a:gd name="T46" fmla="*/ 2 w 731"/>
                  <a:gd name="T47" fmla="*/ 906 h 1255"/>
                  <a:gd name="T48" fmla="*/ 0 w 731"/>
                  <a:gd name="T49" fmla="*/ 1025 h 1255"/>
                  <a:gd name="T50" fmla="*/ 39 w 731"/>
                  <a:gd name="T51" fmla="*/ 1041 h 1255"/>
                  <a:gd name="T52" fmla="*/ 80 w 731"/>
                  <a:gd name="T53" fmla="*/ 1055 h 1255"/>
                  <a:gd name="T54" fmla="*/ 119 w 731"/>
                  <a:gd name="T55" fmla="*/ 1070 h 1255"/>
                  <a:gd name="T56" fmla="*/ 159 w 731"/>
                  <a:gd name="T57" fmla="*/ 1085 h 1255"/>
                  <a:gd name="T58" fmla="*/ 198 w 731"/>
                  <a:gd name="T59" fmla="*/ 1100 h 1255"/>
                  <a:gd name="T60" fmla="*/ 238 w 731"/>
                  <a:gd name="T61" fmla="*/ 1113 h 1255"/>
                  <a:gd name="T62" fmla="*/ 277 w 731"/>
                  <a:gd name="T63" fmla="*/ 1127 h 1255"/>
                  <a:gd name="T64" fmla="*/ 318 w 731"/>
                  <a:gd name="T65" fmla="*/ 1141 h 1255"/>
                  <a:gd name="T66" fmla="*/ 357 w 731"/>
                  <a:gd name="T67" fmla="*/ 1154 h 1255"/>
                  <a:gd name="T68" fmla="*/ 397 w 731"/>
                  <a:gd name="T69" fmla="*/ 1167 h 1255"/>
                  <a:gd name="T70" fmla="*/ 436 w 731"/>
                  <a:gd name="T71" fmla="*/ 1182 h 1255"/>
                  <a:gd name="T72" fmla="*/ 476 w 731"/>
                  <a:gd name="T73" fmla="*/ 1195 h 1255"/>
                  <a:gd name="T74" fmla="*/ 515 w 731"/>
                  <a:gd name="T75" fmla="*/ 1210 h 1255"/>
                  <a:gd name="T76" fmla="*/ 555 w 731"/>
                  <a:gd name="T77" fmla="*/ 1224 h 1255"/>
                  <a:gd name="T78" fmla="*/ 596 w 731"/>
                  <a:gd name="T79" fmla="*/ 1239 h 1255"/>
                  <a:gd name="T80" fmla="*/ 635 w 731"/>
                  <a:gd name="T81" fmla="*/ 1255 h 1255"/>
                  <a:gd name="T82" fmla="*/ 625 w 731"/>
                  <a:gd name="T83" fmla="*/ 1167 h 1255"/>
                  <a:gd name="T84" fmla="*/ 627 w 731"/>
                  <a:gd name="T85" fmla="*/ 1014 h 1255"/>
                  <a:gd name="T86" fmla="*/ 641 w 731"/>
                  <a:gd name="T87" fmla="*/ 820 h 1255"/>
                  <a:gd name="T88" fmla="*/ 660 w 731"/>
                  <a:gd name="T89" fmla="*/ 606 h 1255"/>
                  <a:gd name="T90" fmla="*/ 682 w 731"/>
                  <a:gd name="T91" fmla="*/ 395 h 1255"/>
                  <a:gd name="T92" fmla="*/ 704 w 731"/>
                  <a:gd name="T93" fmla="*/ 209 h 1255"/>
                  <a:gd name="T94" fmla="*/ 721 w 731"/>
                  <a:gd name="T95" fmla="*/ 69 h 1255"/>
                  <a:gd name="T96" fmla="*/ 731 w 731"/>
                  <a:gd name="T97" fmla="*/ 0 h 1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31" h="1255">
                    <a:moveTo>
                      <a:pt x="731" y="0"/>
                    </a:moveTo>
                    <a:lnTo>
                      <a:pt x="697" y="2"/>
                    </a:lnTo>
                    <a:lnTo>
                      <a:pt x="661" y="3"/>
                    </a:lnTo>
                    <a:lnTo>
                      <a:pt x="626" y="4"/>
                    </a:lnTo>
                    <a:lnTo>
                      <a:pt x="591" y="7"/>
                    </a:lnTo>
                    <a:lnTo>
                      <a:pt x="555" y="12"/>
                    </a:lnTo>
                    <a:lnTo>
                      <a:pt x="518" y="15"/>
                    </a:lnTo>
                    <a:lnTo>
                      <a:pt x="479" y="21"/>
                    </a:lnTo>
                    <a:lnTo>
                      <a:pt x="441" y="27"/>
                    </a:lnTo>
                    <a:lnTo>
                      <a:pt x="401" y="32"/>
                    </a:lnTo>
                    <a:lnTo>
                      <a:pt x="361" y="40"/>
                    </a:lnTo>
                    <a:lnTo>
                      <a:pt x="319" y="47"/>
                    </a:lnTo>
                    <a:lnTo>
                      <a:pt x="276" y="56"/>
                    </a:lnTo>
                    <a:lnTo>
                      <a:pt x="232" y="66"/>
                    </a:lnTo>
                    <a:lnTo>
                      <a:pt x="186" y="77"/>
                    </a:lnTo>
                    <a:lnTo>
                      <a:pt x="139" y="88"/>
                    </a:lnTo>
                    <a:lnTo>
                      <a:pt x="91" y="102"/>
                    </a:lnTo>
                    <a:lnTo>
                      <a:pt x="72" y="218"/>
                    </a:lnTo>
                    <a:lnTo>
                      <a:pt x="54" y="334"/>
                    </a:lnTo>
                    <a:lnTo>
                      <a:pt x="39" y="447"/>
                    </a:lnTo>
                    <a:lnTo>
                      <a:pt x="26" y="560"/>
                    </a:lnTo>
                    <a:lnTo>
                      <a:pt x="15" y="673"/>
                    </a:lnTo>
                    <a:lnTo>
                      <a:pt x="6" y="789"/>
                    </a:lnTo>
                    <a:lnTo>
                      <a:pt x="2" y="906"/>
                    </a:lnTo>
                    <a:lnTo>
                      <a:pt x="0" y="1025"/>
                    </a:lnTo>
                    <a:lnTo>
                      <a:pt x="39" y="1041"/>
                    </a:lnTo>
                    <a:lnTo>
                      <a:pt x="80" y="1055"/>
                    </a:lnTo>
                    <a:lnTo>
                      <a:pt x="119" y="1070"/>
                    </a:lnTo>
                    <a:lnTo>
                      <a:pt x="159" y="1085"/>
                    </a:lnTo>
                    <a:lnTo>
                      <a:pt x="198" y="1100"/>
                    </a:lnTo>
                    <a:lnTo>
                      <a:pt x="238" y="1113"/>
                    </a:lnTo>
                    <a:lnTo>
                      <a:pt x="277" y="1127"/>
                    </a:lnTo>
                    <a:lnTo>
                      <a:pt x="318" y="1141"/>
                    </a:lnTo>
                    <a:lnTo>
                      <a:pt x="357" y="1154"/>
                    </a:lnTo>
                    <a:lnTo>
                      <a:pt x="397" y="1167"/>
                    </a:lnTo>
                    <a:lnTo>
                      <a:pt x="436" y="1182"/>
                    </a:lnTo>
                    <a:lnTo>
                      <a:pt x="476" y="1195"/>
                    </a:lnTo>
                    <a:lnTo>
                      <a:pt x="515" y="1210"/>
                    </a:lnTo>
                    <a:lnTo>
                      <a:pt x="555" y="1224"/>
                    </a:lnTo>
                    <a:lnTo>
                      <a:pt x="596" y="1239"/>
                    </a:lnTo>
                    <a:lnTo>
                      <a:pt x="635" y="1255"/>
                    </a:lnTo>
                    <a:lnTo>
                      <a:pt x="625" y="1167"/>
                    </a:lnTo>
                    <a:lnTo>
                      <a:pt x="627" y="1014"/>
                    </a:lnTo>
                    <a:lnTo>
                      <a:pt x="641" y="820"/>
                    </a:lnTo>
                    <a:lnTo>
                      <a:pt x="660" y="606"/>
                    </a:lnTo>
                    <a:lnTo>
                      <a:pt x="682" y="395"/>
                    </a:lnTo>
                    <a:lnTo>
                      <a:pt x="704" y="209"/>
                    </a:lnTo>
                    <a:lnTo>
                      <a:pt x="721" y="69"/>
                    </a:lnTo>
                    <a:lnTo>
                      <a:pt x="731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6" name="Freeform 434">
                <a:extLst>
                  <a:ext uri="{FF2B5EF4-FFF2-40B4-BE49-F238E27FC236}">
                    <a16:creationId xmlns:a16="http://schemas.microsoft.com/office/drawing/2014/main" id="{66EBACC3-23F1-F20F-B8AE-96EA3307E5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" y="3007"/>
                <a:ext cx="346" cy="392"/>
              </a:xfrm>
              <a:custGeom>
                <a:avLst/>
                <a:gdLst>
                  <a:gd name="T0" fmla="*/ 693 w 693"/>
                  <a:gd name="T1" fmla="*/ 0 h 1176"/>
                  <a:gd name="T2" fmla="*/ 653 w 693"/>
                  <a:gd name="T3" fmla="*/ 0 h 1176"/>
                  <a:gd name="T4" fmla="*/ 613 w 693"/>
                  <a:gd name="T5" fmla="*/ 1 h 1176"/>
                  <a:gd name="T6" fmla="*/ 572 w 693"/>
                  <a:gd name="T7" fmla="*/ 4 h 1176"/>
                  <a:gd name="T8" fmla="*/ 532 w 693"/>
                  <a:gd name="T9" fmla="*/ 7 h 1176"/>
                  <a:gd name="T10" fmla="*/ 491 w 693"/>
                  <a:gd name="T11" fmla="*/ 10 h 1176"/>
                  <a:gd name="T12" fmla="*/ 449 w 693"/>
                  <a:gd name="T13" fmla="*/ 14 h 1176"/>
                  <a:gd name="T14" fmla="*/ 410 w 693"/>
                  <a:gd name="T15" fmla="*/ 20 h 1176"/>
                  <a:gd name="T16" fmla="*/ 369 w 693"/>
                  <a:gd name="T17" fmla="*/ 25 h 1176"/>
                  <a:gd name="T18" fmla="*/ 330 w 693"/>
                  <a:gd name="T19" fmla="*/ 32 h 1176"/>
                  <a:gd name="T20" fmla="*/ 291 w 693"/>
                  <a:gd name="T21" fmla="*/ 39 h 1176"/>
                  <a:gd name="T22" fmla="*/ 253 w 693"/>
                  <a:gd name="T23" fmla="*/ 47 h 1176"/>
                  <a:gd name="T24" fmla="*/ 216 w 693"/>
                  <a:gd name="T25" fmla="*/ 54 h 1176"/>
                  <a:gd name="T26" fmla="*/ 180 w 693"/>
                  <a:gd name="T27" fmla="*/ 63 h 1176"/>
                  <a:gd name="T28" fmla="*/ 146 w 693"/>
                  <a:gd name="T29" fmla="*/ 72 h 1176"/>
                  <a:gd name="T30" fmla="*/ 113 w 693"/>
                  <a:gd name="T31" fmla="*/ 81 h 1176"/>
                  <a:gd name="T32" fmla="*/ 83 w 693"/>
                  <a:gd name="T33" fmla="*/ 91 h 1176"/>
                  <a:gd name="T34" fmla="*/ 64 w 693"/>
                  <a:gd name="T35" fmla="*/ 206 h 1176"/>
                  <a:gd name="T36" fmla="*/ 49 w 693"/>
                  <a:gd name="T37" fmla="*/ 314 h 1176"/>
                  <a:gd name="T38" fmla="*/ 34 w 693"/>
                  <a:gd name="T39" fmla="*/ 419 h 1176"/>
                  <a:gd name="T40" fmla="*/ 23 w 693"/>
                  <a:gd name="T41" fmla="*/ 522 h 1176"/>
                  <a:gd name="T42" fmla="*/ 15 w 693"/>
                  <a:gd name="T43" fmla="*/ 624 h 1176"/>
                  <a:gd name="T44" fmla="*/ 8 w 693"/>
                  <a:gd name="T45" fmla="*/ 730 h 1176"/>
                  <a:gd name="T46" fmla="*/ 4 w 693"/>
                  <a:gd name="T47" fmla="*/ 841 h 1176"/>
                  <a:gd name="T48" fmla="*/ 0 w 693"/>
                  <a:gd name="T49" fmla="*/ 957 h 1176"/>
                  <a:gd name="T50" fmla="*/ 603 w 693"/>
                  <a:gd name="T51" fmla="*/ 1176 h 1176"/>
                  <a:gd name="T52" fmla="*/ 605 w 693"/>
                  <a:gd name="T53" fmla="*/ 1027 h 1176"/>
                  <a:gd name="T54" fmla="*/ 611 w 693"/>
                  <a:gd name="T55" fmla="*/ 880 h 1176"/>
                  <a:gd name="T56" fmla="*/ 620 w 693"/>
                  <a:gd name="T57" fmla="*/ 733 h 1176"/>
                  <a:gd name="T58" fmla="*/ 632 w 693"/>
                  <a:gd name="T59" fmla="*/ 586 h 1176"/>
                  <a:gd name="T60" fmla="*/ 647 w 693"/>
                  <a:gd name="T61" fmla="*/ 441 h 1176"/>
                  <a:gd name="T62" fmla="*/ 662 w 693"/>
                  <a:gd name="T63" fmla="*/ 294 h 1176"/>
                  <a:gd name="T64" fmla="*/ 677 w 693"/>
                  <a:gd name="T65" fmla="*/ 147 h 1176"/>
                  <a:gd name="T66" fmla="*/ 693 w 693"/>
                  <a:gd name="T67" fmla="*/ 0 h 1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3" h="1176">
                    <a:moveTo>
                      <a:pt x="693" y="0"/>
                    </a:moveTo>
                    <a:lnTo>
                      <a:pt x="653" y="0"/>
                    </a:lnTo>
                    <a:lnTo>
                      <a:pt x="613" y="1"/>
                    </a:lnTo>
                    <a:lnTo>
                      <a:pt x="572" y="4"/>
                    </a:lnTo>
                    <a:lnTo>
                      <a:pt x="532" y="7"/>
                    </a:lnTo>
                    <a:lnTo>
                      <a:pt x="491" y="10"/>
                    </a:lnTo>
                    <a:lnTo>
                      <a:pt x="449" y="14"/>
                    </a:lnTo>
                    <a:lnTo>
                      <a:pt x="410" y="20"/>
                    </a:lnTo>
                    <a:lnTo>
                      <a:pt x="369" y="25"/>
                    </a:lnTo>
                    <a:lnTo>
                      <a:pt x="330" y="32"/>
                    </a:lnTo>
                    <a:lnTo>
                      <a:pt x="291" y="39"/>
                    </a:lnTo>
                    <a:lnTo>
                      <a:pt x="253" y="47"/>
                    </a:lnTo>
                    <a:lnTo>
                      <a:pt x="216" y="54"/>
                    </a:lnTo>
                    <a:lnTo>
                      <a:pt x="180" y="63"/>
                    </a:lnTo>
                    <a:lnTo>
                      <a:pt x="146" y="72"/>
                    </a:lnTo>
                    <a:lnTo>
                      <a:pt x="113" y="81"/>
                    </a:lnTo>
                    <a:lnTo>
                      <a:pt x="83" y="91"/>
                    </a:lnTo>
                    <a:lnTo>
                      <a:pt x="64" y="206"/>
                    </a:lnTo>
                    <a:lnTo>
                      <a:pt x="49" y="314"/>
                    </a:lnTo>
                    <a:lnTo>
                      <a:pt x="34" y="419"/>
                    </a:lnTo>
                    <a:lnTo>
                      <a:pt x="23" y="522"/>
                    </a:lnTo>
                    <a:lnTo>
                      <a:pt x="15" y="624"/>
                    </a:lnTo>
                    <a:lnTo>
                      <a:pt x="8" y="730"/>
                    </a:lnTo>
                    <a:lnTo>
                      <a:pt x="4" y="841"/>
                    </a:lnTo>
                    <a:lnTo>
                      <a:pt x="0" y="957"/>
                    </a:lnTo>
                    <a:lnTo>
                      <a:pt x="603" y="1176"/>
                    </a:lnTo>
                    <a:lnTo>
                      <a:pt x="605" y="1027"/>
                    </a:lnTo>
                    <a:lnTo>
                      <a:pt x="611" y="880"/>
                    </a:lnTo>
                    <a:lnTo>
                      <a:pt x="620" y="733"/>
                    </a:lnTo>
                    <a:lnTo>
                      <a:pt x="632" y="586"/>
                    </a:lnTo>
                    <a:lnTo>
                      <a:pt x="647" y="441"/>
                    </a:lnTo>
                    <a:lnTo>
                      <a:pt x="662" y="294"/>
                    </a:lnTo>
                    <a:lnTo>
                      <a:pt x="677" y="147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rgbClr val="057A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7" name="Freeform 435">
                <a:extLst>
                  <a:ext uri="{FF2B5EF4-FFF2-40B4-BE49-F238E27FC236}">
                    <a16:creationId xmlns:a16="http://schemas.microsoft.com/office/drawing/2014/main" id="{A07F9569-97DD-4158-2F57-843FA73A3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6" y="3331"/>
                <a:ext cx="322" cy="87"/>
              </a:xfrm>
              <a:custGeom>
                <a:avLst/>
                <a:gdLst>
                  <a:gd name="T0" fmla="*/ 646 w 646"/>
                  <a:gd name="T1" fmla="*/ 234 h 263"/>
                  <a:gd name="T2" fmla="*/ 0 w 646"/>
                  <a:gd name="T3" fmla="*/ 0 h 263"/>
                  <a:gd name="T4" fmla="*/ 6 w 646"/>
                  <a:gd name="T5" fmla="*/ 17 h 263"/>
                  <a:gd name="T6" fmla="*/ 646 w 646"/>
                  <a:gd name="T7" fmla="*/ 263 h 263"/>
                  <a:gd name="T8" fmla="*/ 646 w 646"/>
                  <a:gd name="T9" fmla="*/ 23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6" h="263">
                    <a:moveTo>
                      <a:pt x="646" y="234"/>
                    </a:moveTo>
                    <a:lnTo>
                      <a:pt x="0" y="0"/>
                    </a:lnTo>
                    <a:lnTo>
                      <a:pt x="6" y="17"/>
                    </a:lnTo>
                    <a:lnTo>
                      <a:pt x="646" y="263"/>
                    </a:lnTo>
                    <a:lnTo>
                      <a:pt x="646" y="234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8" name="Freeform 436">
                <a:extLst>
                  <a:ext uri="{FF2B5EF4-FFF2-40B4-BE49-F238E27FC236}">
                    <a16:creationId xmlns:a16="http://schemas.microsoft.com/office/drawing/2014/main" id="{8878DF78-7302-603F-5686-BBA39FC65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7" y="3476"/>
                <a:ext cx="248" cy="88"/>
              </a:xfrm>
              <a:custGeom>
                <a:avLst/>
                <a:gdLst>
                  <a:gd name="T0" fmla="*/ 54 w 495"/>
                  <a:gd name="T1" fmla="*/ 0 h 265"/>
                  <a:gd name="T2" fmla="*/ 71 w 495"/>
                  <a:gd name="T3" fmla="*/ 14 h 265"/>
                  <a:gd name="T4" fmla="*/ 90 w 495"/>
                  <a:gd name="T5" fmla="*/ 25 h 265"/>
                  <a:gd name="T6" fmla="*/ 108 w 495"/>
                  <a:gd name="T7" fmla="*/ 37 h 265"/>
                  <a:gd name="T8" fmla="*/ 129 w 495"/>
                  <a:gd name="T9" fmla="*/ 49 h 265"/>
                  <a:gd name="T10" fmla="*/ 150 w 495"/>
                  <a:gd name="T11" fmla="*/ 59 h 265"/>
                  <a:gd name="T12" fmla="*/ 172 w 495"/>
                  <a:gd name="T13" fmla="*/ 70 h 265"/>
                  <a:gd name="T14" fmla="*/ 194 w 495"/>
                  <a:gd name="T15" fmla="*/ 78 h 265"/>
                  <a:gd name="T16" fmla="*/ 217 w 495"/>
                  <a:gd name="T17" fmla="*/ 87 h 265"/>
                  <a:gd name="T18" fmla="*/ 240 w 495"/>
                  <a:gd name="T19" fmla="*/ 96 h 265"/>
                  <a:gd name="T20" fmla="*/ 264 w 495"/>
                  <a:gd name="T21" fmla="*/ 103 h 265"/>
                  <a:gd name="T22" fmla="*/ 287 w 495"/>
                  <a:gd name="T23" fmla="*/ 111 h 265"/>
                  <a:gd name="T24" fmla="*/ 310 w 495"/>
                  <a:gd name="T25" fmla="*/ 118 h 265"/>
                  <a:gd name="T26" fmla="*/ 334 w 495"/>
                  <a:gd name="T27" fmla="*/ 124 h 265"/>
                  <a:gd name="T28" fmla="*/ 357 w 495"/>
                  <a:gd name="T29" fmla="*/ 130 h 265"/>
                  <a:gd name="T30" fmla="*/ 380 w 495"/>
                  <a:gd name="T31" fmla="*/ 134 h 265"/>
                  <a:gd name="T32" fmla="*/ 402 w 495"/>
                  <a:gd name="T33" fmla="*/ 139 h 265"/>
                  <a:gd name="T34" fmla="*/ 417 w 495"/>
                  <a:gd name="T35" fmla="*/ 155 h 265"/>
                  <a:gd name="T36" fmla="*/ 430 w 495"/>
                  <a:gd name="T37" fmla="*/ 168 h 265"/>
                  <a:gd name="T38" fmla="*/ 441 w 495"/>
                  <a:gd name="T39" fmla="*/ 180 h 265"/>
                  <a:gd name="T40" fmla="*/ 452 w 495"/>
                  <a:gd name="T41" fmla="*/ 192 h 265"/>
                  <a:gd name="T42" fmla="*/ 463 w 495"/>
                  <a:gd name="T43" fmla="*/ 203 h 265"/>
                  <a:gd name="T44" fmla="*/ 474 w 495"/>
                  <a:gd name="T45" fmla="*/ 217 h 265"/>
                  <a:gd name="T46" fmla="*/ 484 w 495"/>
                  <a:gd name="T47" fmla="*/ 233 h 265"/>
                  <a:gd name="T48" fmla="*/ 495 w 495"/>
                  <a:gd name="T49" fmla="*/ 252 h 265"/>
                  <a:gd name="T50" fmla="*/ 464 w 495"/>
                  <a:gd name="T51" fmla="*/ 258 h 265"/>
                  <a:gd name="T52" fmla="*/ 434 w 495"/>
                  <a:gd name="T53" fmla="*/ 261 h 265"/>
                  <a:gd name="T54" fmla="*/ 406 w 495"/>
                  <a:gd name="T55" fmla="*/ 264 h 265"/>
                  <a:gd name="T56" fmla="*/ 378 w 495"/>
                  <a:gd name="T57" fmla="*/ 265 h 265"/>
                  <a:gd name="T58" fmla="*/ 352 w 495"/>
                  <a:gd name="T59" fmla="*/ 265 h 265"/>
                  <a:gd name="T60" fmla="*/ 326 w 495"/>
                  <a:gd name="T61" fmla="*/ 264 h 265"/>
                  <a:gd name="T62" fmla="*/ 301 w 495"/>
                  <a:gd name="T63" fmla="*/ 262 h 265"/>
                  <a:gd name="T64" fmla="*/ 277 w 495"/>
                  <a:gd name="T65" fmla="*/ 258 h 265"/>
                  <a:gd name="T66" fmla="*/ 253 w 495"/>
                  <a:gd name="T67" fmla="*/ 255 h 265"/>
                  <a:gd name="T68" fmla="*/ 229 w 495"/>
                  <a:gd name="T69" fmla="*/ 250 h 265"/>
                  <a:gd name="T70" fmla="*/ 206 w 495"/>
                  <a:gd name="T71" fmla="*/ 244 h 265"/>
                  <a:gd name="T72" fmla="*/ 184 w 495"/>
                  <a:gd name="T73" fmla="*/ 239 h 265"/>
                  <a:gd name="T74" fmla="*/ 161 w 495"/>
                  <a:gd name="T75" fmla="*/ 233 h 265"/>
                  <a:gd name="T76" fmla="*/ 138 w 495"/>
                  <a:gd name="T77" fmla="*/ 225 h 265"/>
                  <a:gd name="T78" fmla="*/ 115 w 495"/>
                  <a:gd name="T79" fmla="*/ 219 h 265"/>
                  <a:gd name="T80" fmla="*/ 92 w 495"/>
                  <a:gd name="T81" fmla="*/ 212 h 265"/>
                  <a:gd name="T82" fmla="*/ 18 w 495"/>
                  <a:gd name="T83" fmla="*/ 142 h 265"/>
                  <a:gd name="T84" fmla="*/ 0 w 495"/>
                  <a:gd name="T85" fmla="*/ 77 h 265"/>
                  <a:gd name="T86" fmla="*/ 6 w 495"/>
                  <a:gd name="T87" fmla="*/ 67 h 265"/>
                  <a:gd name="T88" fmla="*/ 13 w 495"/>
                  <a:gd name="T89" fmla="*/ 58 h 265"/>
                  <a:gd name="T90" fmla="*/ 20 w 495"/>
                  <a:gd name="T91" fmla="*/ 47 h 265"/>
                  <a:gd name="T92" fmla="*/ 27 w 495"/>
                  <a:gd name="T93" fmla="*/ 39 h 265"/>
                  <a:gd name="T94" fmla="*/ 35 w 495"/>
                  <a:gd name="T95" fmla="*/ 30 h 265"/>
                  <a:gd name="T96" fmla="*/ 41 w 495"/>
                  <a:gd name="T97" fmla="*/ 20 h 265"/>
                  <a:gd name="T98" fmla="*/ 48 w 495"/>
                  <a:gd name="T99" fmla="*/ 11 h 265"/>
                  <a:gd name="T100" fmla="*/ 54 w 495"/>
                  <a:gd name="T101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95" h="265">
                    <a:moveTo>
                      <a:pt x="54" y="0"/>
                    </a:moveTo>
                    <a:lnTo>
                      <a:pt x="71" y="14"/>
                    </a:lnTo>
                    <a:lnTo>
                      <a:pt x="90" y="25"/>
                    </a:lnTo>
                    <a:lnTo>
                      <a:pt x="108" y="37"/>
                    </a:lnTo>
                    <a:lnTo>
                      <a:pt x="129" y="49"/>
                    </a:lnTo>
                    <a:lnTo>
                      <a:pt x="150" y="59"/>
                    </a:lnTo>
                    <a:lnTo>
                      <a:pt x="172" y="70"/>
                    </a:lnTo>
                    <a:lnTo>
                      <a:pt x="194" y="78"/>
                    </a:lnTo>
                    <a:lnTo>
                      <a:pt x="217" y="87"/>
                    </a:lnTo>
                    <a:lnTo>
                      <a:pt x="240" y="96"/>
                    </a:lnTo>
                    <a:lnTo>
                      <a:pt x="264" y="103"/>
                    </a:lnTo>
                    <a:lnTo>
                      <a:pt x="287" y="111"/>
                    </a:lnTo>
                    <a:lnTo>
                      <a:pt x="310" y="118"/>
                    </a:lnTo>
                    <a:lnTo>
                      <a:pt x="334" y="124"/>
                    </a:lnTo>
                    <a:lnTo>
                      <a:pt x="357" y="130"/>
                    </a:lnTo>
                    <a:lnTo>
                      <a:pt x="380" y="134"/>
                    </a:lnTo>
                    <a:lnTo>
                      <a:pt x="402" y="139"/>
                    </a:lnTo>
                    <a:lnTo>
                      <a:pt x="417" y="155"/>
                    </a:lnTo>
                    <a:lnTo>
                      <a:pt x="430" y="168"/>
                    </a:lnTo>
                    <a:lnTo>
                      <a:pt x="441" y="180"/>
                    </a:lnTo>
                    <a:lnTo>
                      <a:pt x="452" y="192"/>
                    </a:lnTo>
                    <a:lnTo>
                      <a:pt x="463" y="203"/>
                    </a:lnTo>
                    <a:lnTo>
                      <a:pt x="474" y="217"/>
                    </a:lnTo>
                    <a:lnTo>
                      <a:pt x="484" y="233"/>
                    </a:lnTo>
                    <a:lnTo>
                      <a:pt x="495" y="252"/>
                    </a:lnTo>
                    <a:lnTo>
                      <a:pt x="464" y="258"/>
                    </a:lnTo>
                    <a:lnTo>
                      <a:pt x="434" y="261"/>
                    </a:lnTo>
                    <a:lnTo>
                      <a:pt x="406" y="264"/>
                    </a:lnTo>
                    <a:lnTo>
                      <a:pt x="378" y="265"/>
                    </a:lnTo>
                    <a:lnTo>
                      <a:pt x="352" y="265"/>
                    </a:lnTo>
                    <a:lnTo>
                      <a:pt x="326" y="264"/>
                    </a:lnTo>
                    <a:lnTo>
                      <a:pt x="301" y="262"/>
                    </a:lnTo>
                    <a:lnTo>
                      <a:pt x="277" y="258"/>
                    </a:lnTo>
                    <a:lnTo>
                      <a:pt x="253" y="255"/>
                    </a:lnTo>
                    <a:lnTo>
                      <a:pt x="229" y="250"/>
                    </a:lnTo>
                    <a:lnTo>
                      <a:pt x="206" y="244"/>
                    </a:lnTo>
                    <a:lnTo>
                      <a:pt x="184" y="239"/>
                    </a:lnTo>
                    <a:lnTo>
                      <a:pt x="161" y="233"/>
                    </a:lnTo>
                    <a:lnTo>
                      <a:pt x="138" y="225"/>
                    </a:lnTo>
                    <a:lnTo>
                      <a:pt x="115" y="219"/>
                    </a:lnTo>
                    <a:lnTo>
                      <a:pt x="92" y="212"/>
                    </a:lnTo>
                    <a:lnTo>
                      <a:pt x="18" y="142"/>
                    </a:lnTo>
                    <a:lnTo>
                      <a:pt x="0" y="77"/>
                    </a:lnTo>
                    <a:lnTo>
                      <a:pt x="6" y="67"/>
                    </a:lnTo>
                    <a:lnTo>
                      <a:pt x="13" y="58"/>
                    </a:lnTo>
                    <a:lnTo>
                      <a:pt x="20" y="47"/>
                    </a:lnTo>
                    <a:lnTo>
                      <a:pt x="27" y="39"/>
                    </a:lnTo>
                    <a:lnTo>
                      <a:pt x="35" y="30"/>
                    </a:lnTo>
                    <a:lnTo>
                      <a:pt x="41" y="20"/>
                    </a:lnTo>
                    <a:lnTo>
                      <a:pt x="48" y="11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89" name="Freeform 437">
                <a:extLst>
                  <a:ext uri="{FF2B5EF4-FFF2-40B4-BE49-F238E27FC236}">
                    <a16:creationId xmlns:a16="http://schemas.microsoft.com/office/drawing/2014/main" id="{DC9305FF-9287-2DBD-BC95-DEFF0B418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8" y="3501"/>
                <a:ext cx="292" cy="81"/>
              </a:xfrm>
              <a:custGeom>
                <a:avLst/>
                <a:gdLst>
                  <a:gd name="T0" fmla="*/ 137 w 584"/>
                  <a:gd name="T1" fmla="*/ 144 h 243"/>
                  <a:gd name="T2" fmla="*/ 113 w 584"/>
                  <a:gd name="T3" fmla="*/ 128 h 243"/>
                  <a:gd name="T4" fmla="*/ 91 w 584"/>
                  <a:gd name="T5" fmla="*/ 114 h 243"/>
                  <a:gd name="T6" fmla="*/ 72 w 584"/>
                  <a:gd name="T7" fmla="*/ 99 h 243"/>
                  <a:gd name="T8" fmla="*/ 56 w 584"/>
                  <a:gd name="T9" fmla="*/ 83 h 243"/>
                  <a:gd name="T10" fmla="*/ 40 w 584"/>
                  <a:gd name="T11" fmla="*/ 67 h 243"/>
                  <a:gd name="T12" fmla="*/ 26 w 584"/>
                  <a:gd name="T13" fmla="*/ 47 h 243"/>
                  <a:gd name="T14" fmla="*/ 13 w 584"/>
                  <a:gd name="T15" fmla="*/ 25 h 243"/>
                  <a:gd name="T16" fmla="*/ 0 w 584"/>
                  <a:gd name="T17" fmla="*/ 0 h 243"/>
                  <a:gd name="T18" fmla="*/ 0 w 584"/>
                  <a:gd name="T19" fmla="*/ 94 h 243"/>
                  <a:gd name="T20" fmla="*/ 8 w 584"/>
                  <a:gd name="T21" fmla="*/ 109 h 243"/>
                  <a:gd name="T22" fmla="*/ 18 w 584"/>
                  <a:gd name="T23" fmla="*/ 122 h 243"/>
                  <a:gd name="T24" fmla="*/ 28 w 584"/>
                  <a:gd name="T25" fmla="*/ 134 h 243"/>
                  <a:gd name="T26" fmla="*/ 38 w 584"/>
                  <a:gd name="T27" fmla="*/ 146 h 243"/>
                  <a:gd name="T28" fmla="*/ 48 w 584"/>
                  <a:gd name="T29" fmla="*/ 156 h 243"/>
                  <a:gd name="T30" fmla="*/ 58 w 584"/>
                  <a:gd name="T31" fmla="*/ 165 h 243"/>
                  <a:gd name="T32" fmla="*/ 69 w 584"/>
                  <a:gd name="T33" fmla="*/ 174 h 243"/>
                  <a:gd name="T34" fmla="*/ 80 w 584"/>
                  <a:gd name="T35" fmla="*/ 181 h 243"/>
                  <a:gd name="T36" fmla="*/ 91 w 584"/>
                  <a:gd name="T37" fmla="*/ 189 h 243"/>
                  <a:gd name="T38" fmla="*/ 103 w 584"/>
                  <a:gd name="T39" fmla="*/ 194 h 243"/>
                  <a:gd name="T40" fmla="*/ 115 w 584"/>
                  <a:gd name="T41" fmla="*/ 200 h 243"/>
                  <a:gd name="T42" fmla="*/ 127 w 584"/>
                  <a:gd name="T43" fmla="*/ 206 h 243"/>
                  <a:gd name="T44" fmla="*/ 140 w 584"/>
                  <a:gd name="T45" fmla="*/ 211 h 243"/>
                  <a:gd name="T46" fmla="*/ 153 w 584"/>
                  <a:gd name="T47" fmla="*/ 216 h 243"/>
                  <a:gd name="T48" fmla="*/ 166 w 584"/>
                  <a:gd name="T49" fmla="*/ 221 h 243"/>
                  <a:gd name="T50" fmla="*/ 181 w 584"/>
                  <a:gd name="T51" fmla="*/ 225 h 243"/>
                  <a:gd name="T52" fmla="*/ 203 w 584"/>
                  <a:gd name="T53" fmla="*/ 230 h 243"/>
                  <a:gd name="T54" fmla="*/ 226 w 584"/>
                  <a:gd name="T55" fmla="*/ 234 h 243"/>
                  <a:gd name="T56" fmla="*/ 250 w 584"/>
                  <a:gd name="T57" fmla="*/ 237 h 243"/>
                  <a:gd name="T58" fmla="*/ 273 w 584"/>
                  <a:gd name="T59" fmla="*/ 240 h 243"/>
                  <a:gd name="T60" fmla="*/ 298 w 584"/>
                  <a:gd name="T61" fmla="*/ 241 h 243"/>
                  <a:gd name="T62" fmla="*/ 322 w 584"/>
                  <a:gd name="T63" fmla="*/ 243 h 243"/>
                  <a:gd name="T64" fmla="*/ 348 w 584"/>
                  <a:gd name="T65" fmla="*/ 243 h 243"/>
                  <a:gd name="T66" fmla="*/ 373 w 584"/>
                  <a:gd name="T67" fmla="*/ 243 h 243"/>
                  <a:gd name="T68" fmla="*/ 399 w 584"/>
                  <a:gd name="T69" fmla="*/ 241 h 243"/>
                  <a:gd name="T70" fmla="*/ 424 w 584"/>
                  <a:gd name="T71" fmla="*/ 239 h 243"/>
                  <a:gd name="T72" fmla="*/ 451 w 584"/>
                  <a:gd name="T73" fmla="*/ 236 h 243"/>
                  <a:gd name="T74" fmla="*/ 477 w 584"/>
                  <a:gd name="T75" fmla="*/ 230 h 243"/>
                  <a:gd name="T76" fmla="*/ 503 w 584"/>
                  <a:gd name="T77" fmla="*/ 224 h 243"/>
                  <a:gd name="T78" fmla="*/ 531 w 584"/>
                  <a:gd name="T79" fmla="*/ 216 h 243"/>
                  <a:gd name="T80" fmla="*/ 557 w 584"/>
                  <a:gd name="T81" fmla="*/ 208 h 243"/>
                  <a:gd name="T82" fmla="*/ 584 w 584"/>
                  <a:gd name="T83" fmla="*/ 197 h 243"/>
                  <a:gd name="T84" fmla="*/ 578 w 584"/>
                  <a:gd name="T85" fmla="*/ 150 h 243"/>
                  <a:gd name="T86" fmla="*/ 547 w 584"/>
                  <a:gd name="T87" fmla="*/ 158 h 243"/>
                  <a:gd name="T88" fmla="*/ 518 w 584"/>
                  <a:gd name="T89" fmla="*/ 164 h 243"/>
                  <a:gd name="T90" fmla="*/ 490 w 584"/>
                  <a:gd name="T91" fmla="*/ 168 h 243"/>
                  <a:gd name="T92" fmla="*/ 462 w 584"/>
                  <a:gd name="T93" fmla="*/ 171 h 243"/>
                  <a:gd name="T94" fmla="*/ 435 w 584"/>
                  <a:gd name="T95" fmla="*/ 174 h 243"/>
                  <a:gd name="T96" fmla="*/ 409 w 584"/>
                  <a:gd name="T97" fmla="*/ 175 h 243"/>
                  <a:gd name="T98" fmla="*/ 383 w 584"/>
                  <a:gd name="T99" fmla="*/ 175 h 243"/>
                  <a:gd name="T100" fmla="*/ 356 w 584"/>
                  <a:gd name="T101" fmla="*/ 175 h 243"/>
                  <a:gd name="T102" fmla="*/ 331 w 584"/>
                  <a:gd name="T103" fmla="*/ 174 h 243"/>
                  <a:gd name="T104" fmla="*/ 305 w 584"/>
                  <a:gd name="T105" fmla="*/ 171 h 243"/>
                  <a:gd name="T106" fmla="*/ 278 w 584"/>
                  <a:gd name="T107" fmla="*/ 169 h 243"/>
                  <a:gd name="T108" fmla="*/ 251 w 584"/>
                  <a:gd name="T109" fmla="*/ 165 h 243"/>
                  <a:gd name="T110" fmla="*/ 224 w 584"/>
                  <a:gd name="T111" fmla="*/ 161 h 243"/>
                  <a:gd name="T112" fmla="*/ 196 w 584"/>
                  <a:gd name="T113" fmla="*/ 156 h 243"/>
                  <a:gd name="T114" fmla="*/ 166 w 584"/>
                  <a:gd name="T115" fmla="*/ 150 h 243"/>
                  <a:gd name="T116" fmla="*/ 137 w 584"/>
                  <a:gd name="T117" fmla="*/ 144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84" h="243">
                    <a:moveTo>
                      <a:pt x="137" y="144"/>
                    </a:moveTo>
                    <a:lnTo>
                      <a:pt x="113" y="128"/>
                    </a:lnTo>
                    <a:lnTo>
                      <a:pt x="91" y="114"/>
                    </a:lnTo>
                    <a:lnTo>
                      <a:pt x="72" y="99"/>
                    </a:lnTo>
                    <a:lnTo>
                      <a:pt x="56" y="83"/>
                    </a:lnTo>
                    <a:lnTo>
                      <a:pt x="40" y="67"/>
                    </a:lnTo>
                    <a:lnTo>
                      <a:pt x="26" y="47"/>
                    </a:lnTo>
                    <a:lnTo>
                      <a:pt x="13" y="25"/>
                    </a:lnTo>
                    <a:lnTo>
                      <a:pt x="0" y="0"/>
                    </a:lnTo>
                    <a:lnTo>
                      <a:pt x="0" y="94"/>
                    </a:lnTo>
                    <a:lnTo>
                      <a:pt x="8" y="109"/>
                    </a:lnTo>
                    <a:lnTo>
                      <a:pt x="18" y="122"/>
                    </a:lnTo>
                    <a:lnTo>
                      <a:pt x="28" y="134"/>
                    </a:lnTo>
                    <a:lnTo>
                      <a:pt x="38" y="146"/>
                    </a:lnTo>
                    <a:lnTo>
                      <a:pt x="48" y="156"/>
                    </a:lnTo>
                    <a:lnTo>
                      <a:pt x="58" y="165"/>
                    </a:lnTo>
                    <a:lnTo>
                      <a:pt x="69" y="174"/>
                    </a:lnTo>
                    <a:lnTo>
                      <a:pt x="80" y="181"/>
                    </a:lnTo>
                    <a:lnTo>
                      <a:pt x="91" y="189"/>
                    </a:lnTo>
                    <a:lnTo>
                      <a:pt x="103" y="194"/>
                    </a:lnTo>
                    <a:lnTo>
                      <a:pt x="115" y="200"/>
                    </a:lnTo>
                    <a:lnTo>
                      <a:pt x="127" y="206"/>
                    </a:lnTo>
                    <a:lnTo>
                      <a:pt x="140" y="211"/>
                    </a:lnTo>
                    <a:lnTo>
                      <a:pt x="153" y="216"/>
                    </a:lnTo>
                    <a:lnTo>
                      <a:pt x="166" y="221"/>
                    </a:lnTo>
                    <a:lnTo>
                      <a:pt x="181" y="225"/>
                    </a:lnTo>
                    <a:lnTo>
                      <a:pt x="203" y="230"/>
                    </a:lnTo>
                    <a:lnTo>
                      <a:pt x="226" y="234"/>
                    </a:lnTo>
                    <a:lnTo>
                      <a:pt x="250" y="237"/>
                    </a:lnTo>
                    <a:lnTo>
                      <a:pt x="273" y="240"/>
                    </a:lnTo>
                    <a:lnTo>
                      <a:pt x="298" y="241"/>
                    </a:lnTo>
                    <a:lnTo>
                      <a:pt x="322" y="243"/>
                    </a:lnTo>
                    <a:lnTo>
                      <a:pt x="348" y="243"/>
                    </a:lnTo>
                    <a:lnTo>
                      <a:pt x="373" y="243"/>
                    </a:lnTo>
                    <a:lnTo>
                      <a:pt x="399" y="241"/>
                    </a:lnTo>
                    <a:lnTo>
                      <a:pt x="424" y="239"/>
                    </a:lnTo>
                    <a:lnTo>
                      <a:pt x="451" y="236"/>
                    </a:lnTo>
                    <a:lnTo>
                      <a:pt x="477" y="230"/>
                    </a:lnTo>
                    <a:lnTo>
                      <a:pt x="503" y="224"/>
                    </a:lnTo>
                    <a:lnTo>
                      <a:pt x="531" y="216"/>
                    </a:lnTo>
                    <a:lnTo>
                      <a:pt x="557" y="208"/>
                    </a:lnTo>
                    <a:lnTo>
                      <a:pt x="584" y="197"/>
                    </a:lnTo>
                    <a:lnTo>
                      <a:pt x="578" y="150"/>
                    </a:lnTo>
                    <a:lnTo>
                      <a:pt x="547" y="158"/>
                    </a:lnTo>
                    <a:lnTo>
                      <a:pt x="518" y="164"/>
                    </a:lnTo>
                    <a:lnTo>
                      <a:pt x="490" y="168"/>
                    </a:lnTo>
                    <a:lnTo>
                      <a:pt x="462" y="171"/>
                    </a:lnTo>
                    <a:lnTo>
                      <a:pt x="435" y="174"/>
                    </a:lnTo>
                    <a:lnTo>
                      <a:pt x="409" y="175"/>
                    </a:lnTo>
                    <a:lnTo>
                      <a:pt x="383" y="175"/>
                    </a:lnTo>
                    <a:lnTo>
                      <a:pt x="356" y="175"/>
                    </a:lnTo>
                    <a:lnTo>
                      <a:pt x="331" y="174"/>
                    </a:lnTo>
                    <a:lnTo>
                      <a:pt x="305" y="171"/>
                    </a:lnTo>
                    <a:lnTo>
                      <a:pt x="278" y="169"/>
                    </a:lnTo>
                    <a:lnTo>
                      <a:pt x="251" y="165"/>
                    </a:lnTo>
                    <a:lnTo>
                      <a:pt x="224" y="161"/>
                    </a:lnTo>
                    <a:lnTo>
                      <a:pt x="196" y="156"/>
                    </a:lnTo>
                    <a:lnTo>
                      <a:pt x="166" y="150"/>
                    </a:lnTo>
                    <a:lnTo>
                      <a:pt x="137" y="144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0" name="Freeform 438">
                <a:extLst>
                  <a:ext uri="{FF2B5EF4-FFF2-40B4-BE49-F238E27FC236}">
                    <a16:creationId xmlns:a16="http://schemas.microsoft.com/office/drawing/2014/main" id="{B3535070-2336-FC38-BB84-C26153CA3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3515"/>
                <a:ext cx="135" cy="67"/>
              </a:xfrm>
              <a:custGeom>
                <a:avLst/>
                <a:gdLst>
                  <a:gd name="T0" fmla="*/ 41 w 270"/>
                  <a:gd name="T1" fmla="*/ 51 h 201"/>
                  <a:gd name="T2" fmla="*/ 3 w 270"/>
                  <a:gd name="T3" fmla="*/ 0 h 201"/>
                  <a:gd name="T4" fmla="*/ 0 w 270"/>
                  <a:gd name="T5" fmla="*/ 68 h 201"/>
                  <a:gd name="T6" fmla="*/ 31 w 270"/>
                  <a:gd name="T7" fmla="*/ 110 h 201"/>
                  <a:gd name="T8" fmla="*/ 45 w 270"/>
                  <a:gd name="T9" fmla="*/ 121 h 201"/>
                  <a:gd name="T10" fmla="*/ 59 w 270"/>
                  <a:gd name="T11" fmla="*/ 129 h 201"/>
                  <a:gd name="T12" fmla="*/ 74 w 270"/>
                  <a:gd name="T13" fmla="*/ 138 h 201"/>
                  <a:gd name="T14" fmla="*/ 88 w 270"/>
                  <a:gd name="T15" fmla="*/ 146 h 201"/>
                  <a:gd name="T16" fmla="*/ 102 w 270"/>
                  <a:gd name="T17" fmla="*/ 153 h 201"/>
                  <a:gd name="T18" fmla="*/ 116 w 270"/>
                  <a:gd name="T19" fmla="*/ 159 h 201"/>
                  <a:gd name="T20" fmla="*/ 131 w 270"/>
                  <a:gd name="T21" fmla="*/ 165 h 201"/>
                  <a:gd name="T22" fmla="*/ 146 w 270"/>
                  <a:gd name="T23" fmla="*/ 169 h 201"/>
                  <a:gd name="T24" fmla="*/ 160 w 270"/>
                  <a:gd name="T25" fmla="*/ 173 h 201"/>
                  <a:gd name="T26" fmla="*/ 174 w 270"/>
                  <a:gd name="T27" fmla="*/ 178 h 201"/>
                  <a:gd name="T28" fmla="*/ 189 w 270"/>
                  <a:gd name="T29" fmla="*/ 182 h 201"/>
                  <a:gd name="T30" fmla="*/ 204 w 270"/>
                  <a:gd name="T31" fmla="*/ 185 h 201"/>
                  <a:gd name="T32" fmla="*/ 219 w 270"/>
                  <a:gd name="T33" fmla="*/ 190 h 201"/>
                  <a:gd name="T34" fmla="*/ 235 w 270"/>
                  <a:gd name="T35" fmla="*/ 194 h 201"/>
                  <a:gd name="T36" fmla="*/ 250 w 270"/>
                  <a:gd name="T37" fmla="*/ 197 h 201"/>
                  <a:gd name="T38" fmla="*/ 267 w 270"/>
                  <a:gd name="T39" fmla="*/ 201 h 201"/>
                  <a:gd name="T40" fmla="*/ 270 w 270"/>
                  <a:gd name="T41" fmla="*/ 126 h 201"/>
                  <a:gd name="T42" fmla="*/ 258 w 270"/>
                  <a:gd name="T43" fmla="*/ 122 h 201"/>
                  <a:gd name="T44" fmla="*/ 246 w 270"/>
                  <a:gd name="T45" fmla="*/ 119 h 201"/>
                  <a:gd name="T46" fmla="*/ 233 w 270"/>
                  <a:gd name="T47" fmla="*/ 116 h 201"/>
                  <a:gd name="T48" fmla="*/ 219 w 270"/>
                  <a:gd name="T49" fmla="*/ 113 h 201"/>
                  <a:gd name="T50" fmla="*/ 206 w 270"/>
                  <a:gd name="T51" fmla="*/ 110 h 201"/>
                  <a:gd name="T52" fmla="*/ 192 w 270"/>
                  <a:gd name="T53" fmla="*/ 106 h 201"/>
                  <a:gd name="T54" fmla="*/ 178 w 270"/>
                  <a:gd name="T55" fmla="*/ 103 h 201"/>
                  <a:gd name="T56" fmla="*/ 162 w 270"/>
                  <a:gd name="T57" fmla="*/ 100 h 201"/>
                  <a:gd name="T58" fmla="*/ 148 w 270"/>
                  <a:gd name="T59" fmla="*/ 96 h 201"/>
                  <a:gd name="T60" fmla="*/ 133 w 270"/>
                  <a:gd name="T61" fmla="*/ 93 h 201"/>
                  <a:gd name="T62" fmla="*/ 117 w 270"/>
                  <a:gd name="T63" fmla="*/ 87 h 201"/>
                  <a:gd name="T64" fmla="*/ 102 w 270"/>
                  <a:gd name="T65" fmla="*/ 82 h 201"/>
                  <a:gd name="T66" fmla="*/ 87 w 270"/>
                  <a:gd name="T67" fmla="*/ 75 h 201"/>
                  <a:gd name="T68" fmla="*/ 71 w 270"/>
                  <a:gd name="T69" fmla="*/ 69 h 201"/>
                  <a:gd name="T70" fmla="*/ 56 w 270"/>
                  <a:gd name="T71" fmla="*/ 60 h 201"/>
                  <a:gd name="T72" fmla="*/ 41 w 270"/>
                  <a:gd name="T73" fmla="*/ 5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0" h="201">
                    <a:moveTo>
                      <a:pt x="41" y="51"/>
                    </a:moveTo>
                    <a:lnTo>
                      <a:pt x="3" y="0"/>
                    </a:lnTo>
                    <a:lnTo>
                      <a:pt x="0" y="68"/>
                    </a:lnTo>
                    <a:lnTo>
                      <a:pt x="31" y="110"/>
                    </a:lnTo>
                    <a:lnTo>
                      <a:pt x="45" y="121"/>
                    </a:lnTo>
                    <a:lnTo>
                      <a:pt x="59" y="129"/>
                    </a:lnTo>
                    <a:lnTo>
                      <a:pt x="74" y="138"/>
                    </a:lnTo>
                    <a:lnTo>
                      <a:pt x="88" y="146"/>
                    </a:lnTo>
                    <a:lnTo>
                      <a:pt x="102" y="153"/>
                    </a:lnTo>
                    <a:lnTo>
                      <a:pt x="116" y="159"/>
                    </a:lnTo>
                    <a:lnTo>
                      <a:pt x="131" y="165"/>
                    </a:lnTo>
                    <a:lnTo>
                      <a:pt x="146" y="169"/>
                    </a:lnTo>
                    <a:lnTo>
                      <a:pt x="160" y="173"/>
                    </a:lnTo>
                    <a:lnTo>
                      <a:pt x="174" y="178"/>
                    </a:lnTo>
                    <a:lnTo>
                      <a:pt x="189" y="182"/>
                    </a:lnTo>
                    <a:lnTo>
                      <a:pt x="204" y="185"/>
                    </a:lnTo>
                    <a:lnTo>
                      <a:pt x="219" y="190"/>
                    </a:lnTo>
                    <a:lnTo>
                      <a:pt x="235" y="194"/>
                    </a:lnTo>
                    <a:lnTo>
                      <a:pt x="250" y="197"/>
                    </a:lnTo>
                    <a:lnTo>
                      <a:pt x="267" y="201"/>
                    </a:lnTo>
                    <a:lnTo>
                      <a:pt x="270" y="126"/>
                    </a:lnTo>
                    <a:lnTo>
                      <a:pt x="258" y="122"/>
                    </a:lnTo>
                    <a:lnTo>
                      <a:pt x="246" y="119"/>
                    </a:lnTo>
                    <a:lnTo>
                      <a:pt x="233" y="116"/>
                    </a:lnTo>
                    <a:lnTo>
                      <a:pt x="219" y="113"/>
                    </a:lnTo>
                    <a:lnTo>
                      <a:pt x="206" y="110"/>
                    </a:lnTo>
                    <a:lnTo>
                      <a:pt x="192" y="106"/>
                    </a:lnTo>
                    <a:lnTo>
                      <a:pt x="178" y="103"/>
                    </a:lnTo>
                    <a:lnTo>
                      <a:pt x="162" y="100"/>
                    </a:lnTo>
                    <a:lnTo>
                      <a:pt x="148" y="96"/>
                    </a:lnTo>
                    <a:lnTo>
                      <a:pt x="133" y="93"/>
                    </a:lnTo>
                    <a:lnTo>
                      <a:pt x="117" y="87"/>
                    </a:lnTo>
                    <a:lnTo>
                      <a:pt x="102" y="82"/>
                    </a:lnTo>
                    <a:lnTo>
                      <a:pt x="87" y="75"/>
                    </a:lnTo>
                    <a:lnTo>
                      <a:pt x="71" y="69"/>
                    </a:lnTo>
                    <a:lnTo>
                      <a:pt x="56" y="60"/>
                    </a:lnTo>
                    <a:lnTo>
                      <a:pt x="41" y="5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1" name="Freeform 439">
                <a:extLst>
                  <a:ext uri="{FF2B5EF4-FFF2-40B4-BE49-F238E27FC236}">
                    <a16:creationId xmlns:a16="http://schemas.microsoft.com/office/drawing/2014/main" id="{1BF94562-0DF9-9C15-DD25-AF57FDCD0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" y="3526"/>
                <a:ext cx="101" cy="52"/>
              </a:xfrm>
              <a:custGeom>
                <a:avLst/>
                <a:gdLst>
                  <a:gd name="T0" fmla="*/ 199 w 203"/>
                  <a:gd name="T1" fmla="*/ 97 h 156"/>
                  <a:gd name="T2" fmla="*/ 188 w 203"/>
                  <a:gd name="T3" fmla="*/ 95 h 156"/>
                  <a:gd name="T4" fmla="*/ 177 w 203"/>
                  <a:gd name="T5" fmla="*/ 92 h 156"/>
                  <a:gd name="T6" fmla="*/ 165 w 203"/>
                  <a:gd name="T7" fmla="*/ 90 h 156"/>
                  <a:gd name="T8" fmla="*/ 153 w 203"/>
                  <a:gd name="T9" fmla="*/ 87 h 156"/>
                  <a:gd name="T10" fmla="*/ 141 w 203"/>
                  <a:gd name="T11" fmla="*/ 82 h 156"/>
                  <a:gd name="T12" fmla="*/ 129 w 203"/>
                  <a:gd name="T13" fmla="*/ 78 h 156"/>
                  <a:gd name="T14" fmla="*/ 116 w 203"/>
                  <a:gd name="T15" fmla="*/ 73 h 156"/>
                  <a:gd name="T16" fmla="*/ 104 w 203"/>
                  <a:gd name="T17" fmla="*/ 67 h 156"/>
                  <a:gd name="T18" fmla="*/ 91 w 203"/>
                  <a:gd name="T19" fmla="*/ 60 h 156"/>
                  <a:gd name="T20" fmla="*/ 77 w 203"/>
                  <a:gd name="T21" fmla="*/ 54 h 156"/>
                  <a:gd name="T22" fmla="*/ 64 w 203"/>
                  <a:gd name="T23" fmla="*/ 47 h 156"/>
                  <a:gd name="T24" fmla="*/ 52 w 203"/>
                  <a:gd name="T25" fmla="*/ 38 h 156"/>
                  <a:gd name="T26" fmla="*/ 39 w 203"/>
                  <a:gd name="T27" fmla="*/ 29 h 156"/>
                  <a:gd name="T28" fmla="*/ 26 w 203"/>
                  <a:gd name="T29" fmla="*/ 20 h 156"/>
                  <a:gd name="T30" fmla="*/ 13 w 203"/>
                  <a:gd name="T31" fmla="*/ 10 h 156"/>
                  <a:gd name="T32" fmla="*/ 0 w 203"/>
                  <a:gd name="T33" fmla="*/ 0 h 156"/>
                  <a:gd name="T34" fmla="*/ 0 w 203"/>
                  <a:gd name="T35" fmla="*/ 70 h 156"/>
                  <a:gd name="T36" fmla="*/ 13 w 203"/>
                  <a:gd name="T37" fmla="*/ 79 h 156"/>
                  <a:gd name="T38" fmla="*/ 26 w 203"/>
                  <a:gd name="T39" fmla="*/ 90 h 156"/>
                  <a:gd name="T40" fmla="*/ 38 w 203"/>
                  <a:gd name="T41" fmla="*/ 98 h 156"/>
                  <a:gd name="T42" fmla="*/ 51 w 203"/>
                  <a:gd name="T43" fmla="*/ 106 h 156"/>
                  <a:gd name="T44" fmla="*/ 64 w 203"/>
                  <a:gd name="T45" fmla="*/ 113 h 156"/>
                  <a:gd name="T46" fmla="*/ 76 w 203"/>
                  <a:gd name="T47" fmla="*/ 120 h 156"/>
                  <a:gd name="T48" fmla="*/ 90 w 203"/>
                  <a:gd name="T49" fmla="*/ 128 h 156"/>
                  <a:gd name="T50" fmla="*/ 103 w 203"/>
                  <a:gd name="T51" fmla="*/ 134 h 156"/>
                  <a:gd name="T52" fmla="*/ 115 w 203"/>
                  <a:gd name="T53" fmla="*/ 139 h 156"/>
                  <a:gd name="T54" fmla="*/ 128 w 203"/>
                  <a:gd name="T55" fmla="*/ 144 h 156"/>
                  <a:gd name="T56" fmla="*/ 140 w 203"/>
                  <a:gd name="T57" fmla="*/ 147 h 156"/>
                  <a:gd name="T58" fmla="*/ 153 w 203"/>
                  <a:gd name="T59" fmla="*/ 151 h 156"/>
                  <a:gd name="T60" fmla="*/ 165 w 203"/>
                  <a:gd name="T61" fmla="*/ 153 h 156"/>
                  <a:gd name="T62" fmla="*/ 177 w 203"/>
                  <a:gd name="T63" fmla="*/ 156 h 156"/>
                  <a:gd name="T64" fmla="*/ 190 w 203"/>
                  <a:gd name="T65" fmla="*/ 156 h 156"/>
                  <a:gd name="T66" fmla="*/ 203 w 203"/>
                  <a:gd name="T67" fmla="*/ 156 h 156"/>
                  <a:gd name="T68" fmla="*/ 199 w 203"/>
                  <a:gd name="T69" fmla="*/ 9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3" h="156">
                    <a:moveTo>
                      <a:pt x="199" y="97"/>
                    </a:moveTo>
                    <a:lnTo>
                      <a:pt x="188" y="95"/>
                    </a:lnTo>
                    <a:lnTo>
                      <a:pt x="177" y="92"/>
                    </a:lnTo>
                    <a:lnTo>
                      <a:pt x="165" y="90"/>
                    </a:lnTo>
                    <a:lnTo>
                      <a:pt x="153" y="87"/>
                    </a:lnTo>
                    <a:lnTo>
                      <a:pt x="141" y="82"/>
                    </a:lnTo>
                    <a:lnTo>
                      <a:pt x="129" y="78"/>
                    </a:lnTo>
                    <a:lnTo>
                      <a:pt x="116" y="73"/>
                    </a:lnTo>
                    <a:lnTo>
                      <a:pt x="104" y="67"/>
                    </a:lnTo>
                    <a:lnTo>
                      <a:pt x="91" y="60"/>
                    </a:lnTo>
                    <a:lnTo>
                      <a:pt x="77" y="54"/>
                    </a:lnTo>
                    <a:lnTo>
                      <a:pt x="64" y="47"/>
                    </a:lnTo>
                    <a:lnTo>
                      <a:pt x="52" y="38"/>
                    </a:lnTo>
                    <a:lnTo>
                      <a:pt x="39" y="29"/>
                    </a:lnTo>
                    <a:lnTo>
                      <a:pt x="26" y="20"/>
                    </a:lnTo>
                    <a:lnTo>
                      <a:pt x="13" y="10"/>
                    </a:lnTo>
                    <a:lnTo>
                      <a:pt x="0" y="0"/>
                    </a:lnTo>
                    <a:lnTo>
                      <a:pt x="0" y="70"/>
                    </a:lnTo>
                    <a:lnTo>
                      <a:pt x="13" y="79"/>
                    </a:lnTo>
                    <a:lnTo>
                      <a:pt x="26" y="90"/>
                    </a:lnTo>
                    <a:lnTo>
                      <a:pt x="38" y="98"/>
                    </a:lnTo>
                    <a:lnTo>
                      <a:pt x="51" y="106"/>
                    </a:lnTo>
                    <a:lnTo>
                      <a:pt x="64" y="113"/>
                    </a:lnTo>
                    <a:lnTo>
                      <a:pt x="76" y="120"/>
                    </a:lnTo>
                    <a:lnTo>
                      <a:pt x="90" y="128"/>
                    </a:lnTo>
                    <a:lnTo>
                      <a:pt x="103" y="134"/>
                    </a:lnTo>
                    <a:lnTo>
                      <a:pt x="115" y="139"/>
                    </a:lnTo>
                    <a:lnTo>
                      <a:pt x="128" y="144"/>
                    </a:lnTo>
                    <a:lnTo>
                      <a:pt x="140" y="147"/>
                    </a:lnTo>
                    <a:lnTo>
                      <a:pt x="153" y="151"/>
                    </a:lnTo>
                    <a:lnTo>
                      <a:pt x="165" y="153"/>
                    </a:lnTo>
                    <a:lnTo>
                      <a:pt x="177" y="156"/>
                    </a:lnTo>
                    <a:lnTo>
                      <a:pt x="190" y="156"/>
                    </a:lnTo>
                    <a:lnTo>
                      <a:pt x="203" y="156"/>
                    </a:lnTo>
                    <a:lnTo>
                      <a:pt x="199" y="97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2" name="Freeform 440">
                <a:extLst>
                  <a:ext uri="{FF2B5EF4-FFF2-40B4-BE49-F238E27FC236}">
                    <a16:creationId xmlns:a16="http://schemas.microsoft.com/office/drawing/2014/main" id="{F08B404C-F127-2B02-7481-359404609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3" y="3528"/>
                <a:ext cx="95" cy="50"/>
              </a:xfrm>
              <a:custGeom>
                <a:avLst/>
                <a:gdLst>
                  <a:gd name="T0" fmla="*/ 188 w 190"/>
                  <a:gd name="T1" fmla="*/ 91 h 150"/>
                  <a:gd name="T2" fmla="*/ 177 w 190"/>
                  <a:gd name="T3" fmla="*/ 89 h 150"/>
                  <a:gd name="T4" fmla="*/ 167 w 190"/>
                  <a:gd name="T5" fmla="*/ 86 h 150"/>
                  <a:gd name="T6" fmla="*/ 156 w 190"/>
                  <a:gd name="T7" fmla="*/ 84 h 150"/>
                  <a:gd name="T8" fmla="*/ 144 w 190"/>
                  <a:gd name="T9" fmla="*/ 81 h 150"/>
                  <a:gd name="T10" fmla="*/ 133 w 190"/>
                  <a:gd name="T11" fmla="*/ 76 h 150"/>
                  <a:gd name="T12" fmla="*/ 121 w 190"/>
                  <a:gd name="T13" fmla="*/ 73 h 150"/>
                  <a:gd name="T14" fmla="*/ 110 w 190"/>
                  <a:gd name="T15" fmla="*/ 67 h 150"/>
                  <a:gd name="T16" fmla="*/ 98 w 190"/>
                  <a:gd name="T17" fmla="*/ 63 h 150"/>
                  <a:gd name="T18" fmla="*/ 86 w 190"/>
                  <a:gd name="T19" fmla="*/ 57 h 150"/>
                  <a:gd name="T20" fmla="*/ 74 w 190"/>
                  <a:gd name="T21" fmla="*/ 50 h 150"/>
                  <a:gd name="T22" fmla="*/ 62 w 190"/>
                  <a:gd name="T23" fmla="*/ 44 h 150"/>
                  <a:gd name="T24" fmla="*/ 49 w 190"/>
                  <a:gd name="T25" fmla="*/ 35 h 150"/>
                  <a:gd name="T26" fmla="*/ 36 w 190"/>
                  <a:gd name="T27" fmla="*/ 28 h 150"/>
                  <a:gd name="T28" fmla="*/ 24 w 190"/>
                  <a:gd name="T29" fmla="*/ 19 h 150"/>
                  <a:gd name="T30" fmla="*/ 12 w 190"/>
                  <a:gd name="T31" fmla="*/ 10 h 150"/>
                  <a:gd name="T32" fmla="*/ 0 w 190"/>
                  <a:gd name="T33" fmla="*/ 0 h 150"/>
                  <a:gd name="T34" fmla="*/ 0 w 190"/>
                  <a:gd name="T35" fmla="*/ 17 h 150"/>
                  <a:gd name="T36" fmla="*/ 0 w 190"/>
                  <a:gd name="T37" fmla="*/ 35 h 150"/>
                  <a:gd name="T38" fmla="*/ 0 w 190"/>
                  <a:gd name="T39" fmla="*/ 53 h 150"/>
                  <a:gd name="T40" fmla="*/ 0 w 190"/>
                  <a:gd name="T41" fmla="*/ 70 h 150"/>
                  <a:gd name="T42" fmla="*/ 12 w 190"/>
                  <a:gd name="T43" fmla="*/ 79 h 150"/>
                  <a:gd name="T44" fmla="*/ 24 w 190"/>
                  <a:gd name="T45" fmla="*/ 88 h 150"/>
                  <a:gd name="T46" fmla="*/ 36 w 190"/>
                  <a:gd name="T47" fmla="*/ 95 h 150"/>
                  <a:gd name="T48" fmla="*/ 48 w 190"/>
                  <a:gd name="T49" fmla="*/ 103 h 150"/>
                  <a:gd name="T50" fmla="*/ 60 w 190"/>
                  <a:gd name="T51" fmla="*/ 110 h 150"/>
                  <a:gd name="T52" fmla="*/ 73 w 190"/>
                  <a:gd name="T53" fmla="*/ 116 h 150"/>
                  <a:gd name="T54" fmla="*/ 85 w 190"/>
                  <a:gd name="T55" fmla="*/ 123 h 150"/>
                  <a:gd name="T56" fmla="*/ 97 w 190"/>
                  <a:gd name="T57" fmla="*/ 128 h 150"/>
                  <a:gd name="T58" fmla="*/ 109 w 190"/>
                  <a:gd name="T59" fmla="*/ 133 h 150"/>
                  <a:gd name="T60" fmla="*/ 120 w 190"/>
                  <a:gd name="T61" fmla="*/ 138 h 150"/>
                  <a:gd name="T62" fmla="*/ 132 w 190"/>
                  <a:gd name="T63" fmla="*/ 141 h 150"/>
                  <a:gd name="T64" fmla="*/ 144 w 190"/>
                  <a:gd name="T65" fmla="*/ 144 h 150"/>
                  <a:gd name="T66" fmla="*/ 155 w 190"/>
                  <a:gd name="T67" fmla="*/ 147 h 150"/>
                  <a:gd name="T68" fmla="*/ 167 w 190"/>
                  <a:gd name="T69" fmla="*/ 148 h 150"/>
                  <a:gd name="T70" fmla="*/ 178 w 190"/>
                  <a:gd name="T71" fmla="*/ 150 h 150"/>
                  <a:gd name="T72" fmla="*/ 190 w 190"/>
                  <a:gd name="T73" fmla="*/ 150 h 150"/>
                  <a:gd name="T74" fmla="*/ 190 w 190"/>
                  <a:gd name="T75" fmla="*/ 135 h 150"/>
                  <a:gd name="T76" fmla="*/ 190 w 190"/>
                  <a:gd name="T77" fmla="*/ 120 h 150"/>
                  <a:gd name="T78" fmla="*/ 189 w 190"/>
                  <a:gd name="T79" fmla="*/ 106 h 150"/>
                  <a:gd name="T80" fmla="*/ 188 w 190"/>
                  <a:gd name="T81" fmla="*/ 9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0" h="150">
                    <a:moveTo>
                      <a:pt x="188" y="91"/>
                    </a:moveTo>
                    <a:lnTo>
                      <a:pt x="177" y="89"/>
                    </a:lnTo>
                    <a:lnTo>
                      <a:pt x="167" y="86"/>
                    </a:lnTo>
                    <a:lnTo>
                      <a:pt x="156" y="84"/>
                    </a:lnTo>
                    <a:lnTo>
                      <a:pt x="144" y="81"/>
                    </a:lnTo>
                    <a:lnTo>
                      <a:pt x="133" y="76"/>
                    </a:lnTo>
                    <a:lnTo>
                      <a:pt x="121" y="73"/>
                    </a:lnTo>
                    <a:lnTo>
                      <a:pt x="110" y="67"/>
                    </a:lnTo>
                    <a:lnTo>
                      <a:pt x="98" y="63"/>
                    </a:lnTo>
                    <a:lnTo>
                      <a:pt x="86" y="57"/>
                    </a:lnTo>
                    <a:lnTo>
                      <a:pt x="74" y="50"/>
                    </a:lnTo>
                    <a:lnTo>
                      <a:pt x="62" y="44"/>
                    </a:lnTo>
                    <a:lnTo>
                      <a:pt x="49" y="35"/>
                    </a:lnTo>
                    <a:lnTo>
                      <a:pt x="36" y="28"/>
                    </a:lnTo>
                    <a:lnTo>
                      <a:pt x="24" y="19"/>
                    </a:lnTo>
                    <a:lnTo>
                      <a:pt x="12" y="1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0" y="70"/>
                    </a:lnTo>
                    <a:lnTo>
                      <a:pt x="12" y="79"/>
                    </a:lnTo>
                    <a:lnTo>
                      <a:pt x="24" y="88"/>
                    </a:lnTo>
                    <a:lnTo>
                      <a:pt x="36" y="95"/>
                    </a:lnTo>
                    <a:lnTo>
                      <a:pt x="48" y="103"/>
                    </a:lnTo>
                    <a:lnTo>
                      <a:pt x="60" y="110"/>
                    </a:lnTo>
                    <a:lnTo>
                      <a:pt x="73" y="116"/>
                    </a:lnTo>
                    <a:lnTo>
                      <a:pt x="85" y="123"/>
                    </a:lnTo>
                    <a:lnTo>
                      <a:pt x="97" y="128"/>
                    </a:lnTo>
                    <a:lnTo>
                      <a:pt x="109" y="133"/>
                    </a:lnTo>
                    <a:lnTo>
                      <a:pt x="120" y="138"/>
                    </a:lnTo>
                    <a:lnTo>
                      <a:pt x="132" y="141"/>
                    </a:lnTo>
                    <a:lnTo>
                      <a:pt x="144" y="144"/>
                    </a:lnTo>
                    <a:lnTo>
                      <a:pt x="155" y="147"/>
                    </a:lnTo>
                    <a:lnTo>
                      <a:pt x="167" y="148"/>
                    </a:lnTo>
                    <a:lnTo>
                      <a:pt x="178" y="150"/>
                    </a:lnTo>
                    <a:lnTo>
                      <a:pt x="190" y="150"/>
                    </a:lnTo>
                    <a:lnTo>
                      <a:pt x="190" y="135"/>
                    </a:lnTo>
                    <a:lnTo>
                      <a:pt x="190" y="120"/>
                    </a:lnTo>
                    <a:lnTo>
                      <a:pt x="189" y="106"/>
                    </a:lnTo>
                    <a:lnTo>
                      <a:pt x="188" y="91"/>
                    </a:lnTo>
                    <a:close/>
                  </a:path>
                </a:pathLst>
              </a:custGeom>
              <a:solidFill>
                <a:srgbClr val="BC7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3" name="Freeform 441">
                <a:extLst>
                  <a:ext uri="{FF2B5EF4-FFF2-40B4-BE49-F238E27FC236}">
                    <a16:creationId xmlns:a16="http://schemas.microsoft.com/office/drawing/2014/main" id="{1F557E25-8CF3-1538-0C24-C50597886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" y="3530"/>
                <a:ext cx="88" cy="48"/>
              </a:xfrm>
              <a:custGeom>
                <a:avLst/>
                <a:gdLst>
                  <a:gd name="T0" fmla="*/ 174 w 176"/>
                  <a:gd name="T1" fmla="*/ 85 h 144"/>
                  <a:gd name="T2" fmla="*/ 155 w 176"/>
                  <a:gd name="T3" fmla="*/ 82 h 144"/>
                  <a:gd name="T4" fmla="*/ 134 w 176"/>
                  <a:gd name="T5" fmla="*/ 77 h 144"/>
                  <a:gd name="T6" fmla="*/ 113 w 176"/>
                  <a:gd name="T7" fmla="*/ 69 h 144"/>
                  <a:gd name="T8" fmla="*/ 91 w 176"/>
                  <a:gd name="T9" fmla="*/ 59 h 144"/>
                  <a:gd name="T10" fmla="*/ 68 w 176"/>
                  <a:gd name="T11" fmla="*/ 47 h 144"/>
                  <a:gd name="T12" fmla="*/ 45 w 176"/>
                  <a:gd name="T13" fmla="*/ 34 h 144"/>
                  <a:gd name="T14" fmla="*/ 22 w 176"/>
                  <a:gd name="T15" fmla="*/ 18 h 144"/>
                  <a:gd name="T16" fmla="*/ 0 w 176"/>
                  <a:gd name="T17" fmla="*/ 0 h 144"/>
                  <a:gd name="T18" fmla="*/ 0 w 176"/>
                  <a:gd name="T19" fmla="*/ 18 h 144"/>
                  <a:gd name="T20" fmla="*/ 0 w 176"/>
                  <a:gd name="T21" fmla="*/ 35 h 144"/>
                  <a:gd name="T22" fmla="*/ 0 w 176"/>
                  <a:gd name="T23" fmla="*/ 53 h 144"/>
                  <a:gd name="T24" fmla="*/ 0 w 176"/>
                  <a:gd name="T25" fmla="*/ 71 h 144"/>
                  <a:gd name="T26" fmla="*/ 11 w 176"/>
                  <a:gd name="T27" fmla="*/ 80 h 144"/>
                  <a:gd name="T28" fmla="*/ 23 w 176"/>
                  <a:gd name="T29" fmla="*/ 87 h 144"/>
                  <a:gd name="T30" fmla="*/ 34 w 176"/>
                  <a:gd name="T31" fmla="*/ 94 h 144"/>
                  <a:gd name="T32" fmla="*/ 45 w 176"/>
                  <a:gd name="T33" fmla="*/ 102 h 144"/>
                  <a:gd name="T34" fmla="*/ 56 w 176"/>
                  <a:gd name="T35" fmla="*/ 107 h 144"/>
                  <a:gd name="T36" fmla="*/ 67 w 176"/>
                  <a:gd name="T37" fmla="*/ 113 h 144"/>
                  <a:gd name="T38" fmla="*/ 78 w 176"/>
                  <a:gd name="T39" fmla="*/ 119 h 144"/>
                  <a:gd name="T40" fmla="*/ 89 w 176"/>
                  <a:gd name="T41" fmla="*/ 125 h 144"/>
                  <a:gd name="T42" fmla="*/ 100 w 176"/>
                  <a:gd name="T43" fmla="*/ 129 h 144"/>
                  <a:gd name="T44" fmla="*/ 111 w 176"/>
                  <a:gd name="T45" fmla="*/ 134 h 144"/>
                  <a:gd name="T46" fmla="*/ 122 w 176"/>
                  <a:gd name="T47" fmla="*/ 137 h 144"/>
                  <a:gd name="T48" fmla="*/ 133 w 176"/>
                  <a:gd name="T49" fmla="*/ 140 h 144"/>
                  <a:gd name="T50" fmla="*/ 144 w 176"/>
                  <a:gd name="T51" fmla="*/ 141 h 144"/>
                  <a:gd name="T52" fmla="*/ 155 w 176"/>
                  <a:gd name="T53" fmla="*/ 143 h 144"/>
                  <a:gd name="T54" fmla="*/ 166 w 176"/>
                  <a:gd name="T55" fmla="*/ 144 h 144"/>
                  <a:gd name="T56" fmla="*/ 176 w 176"/>
                  <a:gd name="T57" fmla="*/ 144 h 144"/>
                  <a:gd name="T58" fmla="*/ 175 w 176"/>
                  <a:gd name="T59" fmla="*/ 129 h 144"/>
                  <a:gd name="T60" fmla="*/ 175 w 176"/>
                  <a:gd name="T61" fmla="*/ 115 h 144"/>
                  <a:gd name="T62" fmla="*/ 175 w 176"/>
                  <a:gd name="T63" fmla="*/ 100 h 144"/>
                  <a:gd name="T64" fmla="*/ 174 w 176"/>
                  <a:gd name="T65" fmla="*/ 8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6" h="144">
                    <a:moveTo>
                      <a:pt x="174" y="85"/>
                    </a:moveTo>
                    <a:lnTo>
                      <a:pt x="155" y="82"/>
                    </a:lnTo>
                    <a:lnTo>
                      <a:pt x="134" y="77"/>
                    </a:lnTo>
                    <a:lnTo>
                      <a:pt x="113" y="69"/>
                    </a:lnTo>
                    <a:lnTo>
                      <a:pt x="91" y="59"/>
                    </a:lnTo>
                    <a:lnTo>
                      <a:pt x="68" y="47"/>
                    </a:lnTo>
                    <a:lnTo>
                      <a:pt x="45" y="34"/>
                    </a:lnTo>
                    <a:lnTo>
                      <a:pt x="22" y="18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11" y="80"/>
                    </a:lnTo>
                    <a:lnTo>
                      <a:pt x="23" y="87"/>
                    </a:lnTo>
                    <a:lnTo>
                      <a:pt x="34" y="94"/>
                    </a:lnTo>
                    <a:lnTo>
                      <a:pt x="45" y="102"/>
                    </a:lnTo>
                    <a:lnTo>
                      <a:pt x="56" y="107"/>
                    </a:lnTo>
                    <a:lnTo>
                      <a:pt x="67" y="113"/>
                    </a:lnTo>
                    <a:lnTo>
                      <a:pt x="78" y="119"/>
                    </a:lnTo>
                    <a:lnTo>
                      <a:pt x="89" y="125"/>
                    </a:lnTo>
                    <a:lnTo>
                      <a:pt x="100" y="129"/>
                    </a:lnTo>
                    <a:lnTo>
                      <a:pt x="111" y="134"/>
                    </a:lnTo>
                    <a:lnTo>
                      <a:pt x="122" y="137"/>
                    </a:lnTo>
                    <a:lnTo>
                      <a:pt x="133" y="140"/>
                    </a:lnTo>
                    <a:lnTo>
                      <a:pt x="144" y="141"/>
                    </a:lnTo>
                    <a:lnTo>
                      <a:pt x="155" y="143"/>
                    </a:lnTo>
                    <a:lnTo>
                      <a:pt x="166" y="144"/>
                    </a:lnTo>
                    <a:lnTo>
                      <a:pt x="176" y="144"/>
                    </a:lnTo>
                    <a:lnTo>
                      <a:pt x="175" y="129"/>
                    </a:lnTo>
                    <a:lnTo>
                      <a:pt x="175" y="115"/>
                    </a:lnTo>
                    <a:lnTo>
                      <a:pt x="175" y="100"/>
                    </a:lnTo>
                    <a:lnTo>
                      <a:pt x="174" y="85"/>
                    </a:lnTo>
                    <a:close/>
                  </a:path>
                </a:pathLst>
              </a:custGeom>
              <a:solidFill>
                <a:srgbClr val="C47A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4" name="Freeform 442">
                <a:extLst>
                  <a:ext uri="{FF2B5EF4-FFF2-40B4-BE49-F238E27FC236}">
                    <a16:creationId xmlns:a16="http://schemas.microsoft.com/office/drawing/2014/main" id="{DB0523A9-84FA-D404-5E0A-98D7AA60A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" y="3532"/>
                <a:ext cx="82" cy="45"/>
              </a:xfrm>
              <a:custGeom>
                <a:avLst/>
                <a:gdLst>
                  <a:gd name="T0" fmla="*/ 164 w 165"/>
                  <a:gd name="T1" fmla="*/ 78 h 137"/>
                  <a:gd name="T2" fmla="*/ 146 w 165"/>
                  <a:gd name="T3" fmla="*/ 75 h 137"/>
                  <a:gd name="T4" fmla="*/ 126 w 165"/>
                  <a:gd name="T5" fmla="*/ 71 h 137"/>
                  <a:gd name="T6" fmla="*/ 107 w 165"/>
                  <a:gd name="T7" fmla="*/ 63 h 137"/>
                  <a:gd name="T8" fmla="*/ 86 w 165"/>
                  <a:gd name="T9" fmla="*/ 54 h 137"/>
                  <a:gd name="T10" fmla="*/ 64 w 165"/>
                  <a:gd name="T11" fmla="*/ 44 h 137"/>
                  <a:gd name="T12" fmla="*/ 43 w 165"/>
                  <a:gd name="T13" fmla="*/ 32 h 137"/>
                  <a:gd name="T14" fmla="*/ 21 w 165"/>
                  <a:gd name="T15" fmla="*/ 18 h 137"/>
                  <a:gd name="T16" fmla="*/ 0 w 165"/>
                  <a:gd name="T17" fmla="*/ 0 h 137"/>
                  <a:gd name="T18" fmla="*/ 0 w 165"/>
                  <a:gd name="T19" fmla="*/ 18 h 137"/>
                  <a:gd name="T20" fmla="*/ 0 w 165"/>
                  <a:gd name="T21" fmla="*/ 34 h 137"/>
                  <a:gd name="T22" fmla="*/ 0 w 165"/>
                  <a:gd name="T23" fmla="*/ 51 h 137"/>
                  <a:gd name="T24" fmla="*/ 0 w 165"/>
                  <a:gd name="T25" fmla="*/ 69 h 137"/>
                  <a:gd name="T26" fmla="*/ 22 w 165"/>
                  <a:gd name="T27" fmla="*/ 84 h 137"/>
                  <a:gd name="T28" fmla="*/ 43 w 165"/>
                  <a:gd name="T29" fmla="*/ 97 h 137"/>
                  <a:gd name="T30" fmla="*/ 64 w 165"/>
                  <a:gd name="T31" fmla="*/ 109 h 137"/>
                  <a:gd name="T32" fmla="*/ 85 w 165"/>
                  <a:gd name="T33" fmla="*/ 119 h 137"/>
                  <a:gd name="T34" fmla="*/ 105 w 165"/>
                  <a:gd name="T35" fmla="*/ 126 h 137"/>
                  <a:gd name="T36" fmla="*/ 125 w 165"/>
                  <a:gd name="T37" fmla="*/ 132 h 137"/>
                  <a:gd name="T38" fmla="*/ 145 w 165"/>
                  <a:gd name="T39" fmla="*/ 135 h 137"/>
                  <a:gd name="T40" fmla="*/ 165 w 165"/>
                  <a:gd name="T41" fmla="*/ 137 h 137"/>
                  <a:gd name="T42" fmla="*/ 165 w 165"/>
                  <a:gd name="T43" fmla="*/ 122 h 137"/>
                  <a:gd name="T44" fmla="*/ 165 w 165"/>
                  <a:gd name="T45" fmla="*/ 107 h 137"/>
                  <a:gd name="T46" fmla="*/ 165 w 165"/>
                  <a:gd name="T47" fmla="*/ 93 h 137"/>
                  <a:gd name="T48" fmla="*/ 164 w 165"/>
                  <a:gd name="T49" fmla="*/ 7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5" h="137">
                    <a:moveTo>
                      <a:pt x="164" y="78"/>
                    </a:moveTo>
                    <a:lnTo>
                      <a:pt x="146" y="75"/>
                    </a:lnTo>
                    <a:lnTo>
                      <a:pt x="126" y="71"/>
                    </a:lnTo>
                    <a:lnTo>
                      <a:pt x="107" y="63"/>
                    </a:lnTo>
                    <a:lnTo>
                      <a:pt x="86" y="54"/>
                    </a:lnTo>
                    <a:lnTo>
                      <a:pt x="64" y="44"/>
                    </a:lnTo>
                    <a:lnTo>
                      <a:pt x="43" y="32"/>
                    </a:lnTo>
                    <a:lnTo>
                      <a:pt x="21" y="18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0" y="51"/>
                    </a:lnTo>
                    <a:lnTo>
                      <a:pt x="0" y="69"/>
                    </a:lnTo>
                    <a:lnTo>
                      <a:pt x="22" y="84"/>
                    </a:lnTo>
                    <a:lnTo>
                      <a:pt x="43" y="97"/>
                    </a:lnTo>
                    <a:lnTo>
                      <a:pt x="64" y="109"/>
                    </a:lnTo>
                    <a:lnTo>
                      <a:pt x="85" y="119"/>
                    </a:lnTo>
                    <a:lnTo>
                      <a:pt x="105" y="126"/>
                    </a:lnTo>
                    <a:lnTo>
                      <a:pt x="125" y="132"/>
                    </a:lnTo>
                    <a:lnTo>
                      <a:pt x="145" y="135"/>
                    </a:lnTo>
                    <a:lnTo>
                      <a:pt x="165" y="137"/>
                    </a:lnTo>
                    <a:lnTo>
                      <a:pt x="165" y="122"/>
                    </a:lnTo>
                    <a:lnTo>
                      <a:pt x="165" y="107"/>
                    </a:lnTo>
                    <a:lnTo>
                      <a:pt x="165" y="93"/>
                    </a:lnTo>
                    <a:lnTo>
                      <a:pt x="164" y="78"/>
                    </a:lnTo>
                    <a:close/>
                  </a:path>
                </a:pathLst>
              </a:custGeom>
              <a:solidFill>
                <a:srgbClr val="C98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5" name="Freeform 443">
                <a:extLst>
                  <a:ext uri="{FF2B5EF4-FFF2-40B4-BE49-F238E27FC236}">
                    <a16:creationId xmlns:a16="http://schemas.microsoft.com/office/drawing/2014/main" id="{277B16BD-10A3-DA43-3115-A95D3DF17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3" y="3533"/>
                <a:ext cx="76" cy="44"/>
              </a:xfrm>
              <a:custGeom>
                <a:avLst/>
                <a:gdLst>
                  <a:gd name="T0" fmla="*/ 151 w 152"/>
                  <a:gd name="T1" fmla="*/ 74 h 133"/>
                  <a:gd name="T2" fmla="*/ 135 w 152"/>
                  <a:gd name="T3" fmla="*/ 71 h 133"/>
                  <a:gd name="T4" fmla="*/ 117 w 152"/>
                  <a:gd name="T5" fmla="*/ 65 h 133"/>
                  <a:gd name="T6" fmla="*/ 99 w 152"/>
                  <a:gd name="T7" fmla="*/ 59 h 133"/>
                  <a:gd name="T8" fmla="*/ 79 w 152"/>
                  <a:gd name="T9" fmla="*/ 52 h 133"/>
                  <a:gd name="T10" fmla="*/ 59 w 152"/>
                  <a:gd name="T11" fmla="*/ 42 h 133"/>
                  <a:gd name="T12" fmla="*/ 39 w 152"/>
                  <a:gd name="T13" fmla="*/ 30 h 133"/>
                  <a:gd name="T14" fmla="*/ 20 w 152"/>
                  <a:gd name="T15" fmla="*/ 17 h 133"/>
                  <a:gd name="T16" fmla="*/ 0 w 152"/>
                  <a:gd name="T17" fmla="*/ 0 h 133"/>
                  <a:gd name="T18" fmla="*/ 0 w 152"/>
                  <a:gd name="T19" fmla="*/ 18 h 133"/>
                  <a:gd name="T20" fmla="*/ 0 w 152"/>
                  <a:gd name="T21" fmla="*/ 36 h 133"/>
                  <a:gd name="T22" fmla="*/ 0 w 152"/>
                  <a:gd name="T23" fmla="*/ 53 h 133"/>
                  <a:gd name="T24" fmla="*/ 0 w 152"/>
                  <a:gd name="T25" fmla="*/ 71 h 133"/>
                  <a:gd name="T26" fmla="*/ 20 w 152"/>
                  <a:gd name="T27" fmla="*/ 84 h 133"/>
                  <a:gd name="T28" fmla="*/ 39 w 152"/>
                  <a:gd name="T29" fmla="*/ 96 h 133"/>
                  <a:gd name="T30" fmla="*/ 59 w 152"/>
                  <a:gd name="T31" fmla="*/ 106 h 133"/>
                  <a:gd name="T32" fmla="*/ 78 w 152"/>
                  <a:gd name="T33" fmla="*/ 115 h 133"/>
                  <a:gd name="T34" fmla="*/ 96 w 152"/>
                  <a:gd name="T35" fmla="*/ 122 h 133"/>
                  <a:gd name="T36" fmla="*/ 115 w 152"/>
                  <a:gd name="T37" fmla="*/ 128 h 133"/>
                  <a:gd name="T38" fmla="*/ 134 w 152"/>
                  <a:gd name="T39" fmla="*/ 131 h 133"/>
                  <a:gd name="T40" fmla="*/ 152 w 152"/>
                  <a:gd name="T41" fmla="*/ 133 h 133"/>
                  <a:gd name="T42" fmla="*/ 152 w 152"/>
                  <a:gd name="T43" fmla="*/ 118 h 133"/>
                  <a:gd name="T44" fmla="*/ 152 w 152"/>
                  <a:gd name="T45" fmla="*/ 103 h 133"/>
                  <a:gd name="T46" fmla="*/ 152 w 152"/>
                  <a:gd name="T47" fmla="*/ 89 h 133"/>
                  <a:gd name="T48" fmla="*/ 151 w 152"/>
                  <a:gd name="T49" fmla="*/ 7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2" h="133">
                    <a:moveTo>
                      <a:pt x="151" y="74"/>
                    </a:moveTo>
                    <a:lnTo>
                      <a:pt x="135" y="71"/>
                    </a:lnTo>
                    <a:lnTo>
                      <a:pt x="117" y="65"/>
                    </a:lnTo>
                    <a:lnTo>
                      <a:pt x="99" y="59"/>
                    </a:lnTo>
                    <a:lnTo>
                      <a:pt x="79" y="52"/>
                    </a:lnTo>
                    <a:lnTo>
                      <a:pt x="59" y="42"/>
                    </a:lnTo>
                    <a:lnTo>
                      <a:pt x="39" y="30"/>
                    </a:lnTo>
                    <a:lnTo>
                      <a:pt x="20" y="17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20" y="84"/>
                    </a:lnTo>
                    <a:lnTo>
                      <a:pt x="39" y="96"/>
                    </a:lnTo>
                    <a:lnTo>
                      <a:pt x="59" y="106"/>
                    </a:lnTo>
                    <a:lnTo>
                      <a:pt x="78" y="115"/>
                    </a:lnTo>
                    <a:lnTo>
                      <a:pt x="96" y="122"/>
                    </a:lnTo>
                    <a:lnTo>
                      <a:pt x="115" y="128"/>
                    </a:lnTo>
                    <a:lnTo>
                      <a:pt x="134" y="131"/>
                    </a:lnTo>
                    <a:lnTo>
                      <a:pt x="152" y="133"/>
                    </a:lnTo>
                    <a:lnTo>
                      <a:pt x="152" y="118"/>
                    </a:lnTo>
                    <a:lnTo>
                      <a:pt x="152" y="103"/>
                    </a:lnTo>
                    <a:lnTo>
                      <a:pt x="152" y="89"/>
                    </a:lnTo>
                    <a:lnTo>
                      <a:pt x="151" y="74"/>
                    </a:lnTo>
                    <a:close/>
                  </a:path>
                </a:pathLst>
              </a:custGeom>
              <a:solidFill>
                <a:srgbClr val="CE8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6" name="Freeform 444">
                <a:extLst>
                  <a:ext uri="{FF2B5EF4-FFF2-40B4-BE49-F238E27FC236}">
                    <a16:creationId xmlns:a16="http://schemas.microsoft.com/office/drawing/2014/main" id="{BA9AC616-8625-EFEE-9F4C-327BA3D34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6" y="3535"/>
                <a:ext cx="70" cy="42"/>
              </a:xfrm>
              <a:custGeom>
                <a:avLst/>
                <a:gdLst>
                  <a:gd name="T0" fmla="*/ 140 w 141"/>
                  <a:gd name="T1" fmla="*/ 66 h 125"/>
                  <a:gd name="T2" fmla="*/ 124 w 141"/>
                  <a:gd name="T3" fmla="*/ 64 h 125"/>
                  <a:gd name="T4" fmla="*/ 108 w 141"/>
                  <a:gd name="T5" fmla="*/ 59 h 125"/>
                  <a:gd name="T6" fmla="*/ 92 w 141"/>
                  <a:gd name="T7" fmla="*/ 53 h 125"/>
                  <a:gd name="T8" fmla="*/ 73 w 141"/>
                  <a:gd name="T9" fmla="*/ 46 h 125"/>
                  <a:gd name="T10" fmla="*/ 54 w 141"/>
                  <a:gd name="T11" fmla="*/ 37 h 125"/>
                  <a:gd name="T12" fmla="*/ 37 w 141"/>
                  <a:gd name="T13" fmla="*/ 27 h 125"/>
                  <a:gd name="T14" fmla="*/ 18 w 141"/>
                  <a:gd name="T15" fmla="*/ 15 h 125"/>
                  <a:gd name="T16" fmla="*/ 0 w 141"/>
                  <a:gd name="T17" fmla="*/ 0 h 125"/>
                  <a:gd name="T18" fmla="*/ 0 w 141"/>
                  <a:gd name="T19" fmla="*/ 18 h 125"/>
                  <a:gd name="T20" fmla="*/ 0 w 141"/>
                  <a:gd name="T21" fmla="*/ 34 h 125"/>
                  <a:gd name="T22" fmla="*/ 0 w 141"/>
                  <a:gd name="T23" fmla="*/ 52 h 125"/>
                  <a:gd name="T24" fmla="*/ 0 w 141"/>
                  <a:gd name="T25" fmla="*/ 69 h 125"/>
                  <a:gd name="T26" fmla="*/ 19 w 141"/>
                  <a:gd name="T27" fmla="*/ 81 h 125"/>
                  <a:gd name="T28" fmla="*/ 38 w 141"/>
                  <a:gd name="T29" fmla="*/ 93 h 125"/>
                  <a:gd name="T30" fmla="*/ 55 w 141"/>
                  <a:gd name="T31" fmla="*/ 102 h 125"/>
                  <a:gd name="T32" fmla="*/ 73 w 141"/>
                  <a:gd name="T33" fmla="*/ 111 h 125"/>
                  <a:gd name="T34" fmla="*/ 90 w 141"/>
                  <a:gd name="T35" fmla="*/ 116 h 125"/>
                  <a:gd name="T36" fmla="*/ 107 w 141"/>
                  <a:gd name="T37" fmla="*/ 121 h 125"/>
                  <a:gd name="T38" fmla="*/ 124 w 141"/>
                  <a:gd name="T39" fmla="*/ 124 h 125"/>
                  <a:gd name="T40" fmla="*/ 141 w 141"/>
                  <a:gd name="T41" fmla="*/ 125 h 125"/>
                  <a:gd name="T42" fmla="*/ 140 w 141"/>
                  <a:gd name="T43" fmla="*/ 111 h 125"/>
                  <a:gd name="T44" fmla="*/ 140 w 141"/>
                  <a:gd name="T45" fmla="*/ 96 h 125"/>
                  <a:gd name="T46" fmla="*/ 140 w 141"/>
                  <a:gd name="T47" fmla="*/ 81 h 125"/>
                  <a:gd name="T48" fmla="*/ 140 w 141"/>
                  <a:gd name="T49" fmla="*/ 6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1" h="125">
                    <a:moveTo>
                      <a:pt x="140" y="66"/>
                    </a:moveTo>
                    <a:lnTo>
                      <a:pt x="124" y="64"/>
                    </a:lnTo>
                    <a:lnTo>
                      <a:pt x="108" y="59"/>
                    </a:lnTo>
                    <a:lnTo>
                      <a:pt x="92" y="53"/>
                    </a:lnTo>
                    <a:lnTo>
                      <a:pt x="73" y="46"/>
                    </a:lnTo>
                    <a:lnTo>
                      <a:pt x="54" y="37"/>
                    </a:lnTo>
                    <a:lnTo>
                      <a:pt x="37" y="27"/>
                    </a:lnTo>
                    <a:lnTo>
                      <a:pt x="18" y="15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0" y="52"/>
                    </a:lnTo>
                    <a:lnTo>
                      <a:pt x="0" y="69"/>
                    </a:lnTo>
                    <a:lnTo>
                      <a:pt x="19" y="81"/>
                    </a:lnTo>
                    <a:lnTo>
                      <a:pt x="38" y="93"/>
                    </a:lnTo>
                    <a:lnTo>
                      <a:pt x="55" y="102"/>
                    </a:lnTo>
                    <a:lnTo>
                      <a:pt x="73" y="111"/>
                    </a:lnTo>
                    <a:lnTo>
                      <a:pt x="90" y="116"/>
                    </a:lnTo>
                    <a:lnTo>
                      <a:pt x="107" y="121"/>
                    </a:lnTo>
                    <a:lnTo>
                      <a:pt x="124" y="124"/>
                    </a:lnTo>
                    <a:lnTo>
                      <a:pt x="141" y="125"/>
                    </a:lnTo>
                    <a:lnTo>
                      <a:pt x="140" y="111"/>
                    </a:lnTo>
                    <a:lnTo>
                      <a:pt x="140" y="96"/>
                    </a:lnTo>
                    <a:lnTo>
                      <a:pt x="140" y="81"/>
                    </a:lnTo>
                    <a:lnTo>
                      <a:pt x="140" y="66"/>
                    </a:lnTo>
                    <a:close/>
                  </a:path>
                </a:pathLst>
              </a:custGeom>
              <a:solidFill>
                <a:srgbClr val="D693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7" name="Freeform 445">
                <a:extLst>
                  <a:ext uri="{FF2B5EF4-FFF2-40B4-BE49-F238E27FC236}">
                    <a16:creationId xmlns:a16="http://schemas.microsoft.com/office/drawing/2014/main" id="{0A77D230-4E4F-0D07-CEDB-5C899DBAF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0" y="3537"/>
                <a:ext cx="63" cy="39"/>
              </a:xfrm>
              <a:custGeom>
                <a:avLst/>
                <a:gdLst>
                  <a:gd name="T0" fmla="*/ 127 w 127"/>
                  <a:gd name="T1" fmla="*/ 60 h 119"/>
                  <a:gd name="T2" fmla="*/ 114 w 127"/>
                  <a:gd name="T3" fmla="*/ 57 h 119"/>
                  <a:gd name="T4" fmla="*/ 99 w 127"/>
                  <a:gd name="T5" fmla="*/ 54 h 119"/>
                  <a:gd name="T6" fmla="*/ 83 w 127"/>
                  <a:gd name="T7" fmla="*/ 50 h 119"/>
                  <a:gd name="T8" fmla="*/ 67 w 127"/>
                  <a:gd name="T9" fmla="*/ 42 h 119"/>
                  <a:gd name="T10" fmla="*/ 49 w 127"/>
                  <a:gd name="T11" fmla="*/ 35 h 119"/>
                  <a:gd name="T12" fmla="*/ 33 w 127"/>
                  <a:gd name="T13" fmla="*/ 25 h 119"/>
                  <a:gd name="T14" fmla="*/ 16 w 127"/>
                  <a:gd name="T15" fmla="*/ 13 h 119"/>
                  <a:gd name="T16" fmla="*/ 0 w 127"/>
                  <a:gd name="T17" fmla="*/ 0 h 119"/>
                  <a:gd name="T18" fmla="*/ 0 w 127"/>
                  <a:gd name="T19" fmla="*/ 17 h 119"/>
                  <a:gd name="T20" fmla="*/ 0 w 127"/>
                  <a:gd name="T21" fmla="*/ 35 h 119"/>
                  <a:gd name="T22" fmla="*/ 0 w 127"/>
                  <a:gd name="T23" fmla="*/ 53 h 119"/>
                  <a:gd name="T24" fmla="*/ 0 w 127"/>
                  <a:gd name="T25" fmla="*/ 69 h 119"/>
                  <a:gd name="T26" fmla="*/ 18 w 127"/>
                  <a:gd name="T27" fmla="*/ 79 h 119"/>
                  <a:gd name="T28" fmla="*/ 34 w 127"/>
                  <a:gd name="T29" fmla="*/ 89 h 119"/>
                  <a:gd name="T30" fmla="*/ 49 w 127"/>
                  <a:gd name="T31" fmla="*/ 98 h 119"/>
                  <a:gd name="T32" fmla="*/ 66 w 127"/>
                  <a:gd name="T33" fmla="*/ 106 h 119"/>
                  <a:gd name="T34" fmla="*/ 81 w 127"/>
                  <a:gd name="T35" fmla="*/ 111 h 119"/>
                  <a:gd name="T36" fmla="*/ 97 w 127"/>
                  <a:gd name="T37" fmla="*/ 116 h 119"/>
                  <a:gd name="T38" fmla="*/ 112 w 127"/>
                  <a:gd name="T39" fmla="*/ 117 h 119"/>
                  <a:gd name="T40" fmla="*/ 127 w 127"/>
                  <a:gd name="T41" fmla="*/ 119 h 119"/>
                  <a:gd name="T42" fmla="*/ 127 w 127"/>
                  <a:gd name="T43" fmla="*/ 104 h 119"/>
                  <a:gd name="T44" fmla="*/ 127 w 127"/>
                  <a:gd name="T45" fmla="*/ 89 h 119"/>
                  <a:gd name="T46" fmla="*/ 127 w 127"/>
                  <a:gd name="T47" fmla="*/ 75 h 119"/>
                  <a:gd name="T48" fmla="*/ 127 w 127"/>
                  <a:gd name="T49" fmla="*/ 6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7" h="119">
                    <a:moveTo>
                      <a:pt x="127" y="60"/>
                    </a:moveTo>
                    <a:lnTo>
                      <a:pt x="114" y="57"/>
                    </a:lnTo>
                    <a:lnTo>
                      <a:pt x="99" y="54"/>
                    </a:lnTo>
                    <a:lnTo>
                      <a:pt x="83" y="50"/>
                    </a:lnTo>
                    <a:lnTo>
                      <a:pt x="67" y="42"/>
                    </a:lnTo>
                    <a:lnTo>
                      <a:pt x="49" y="35"/>
                    </a:lnTo>
                    <a:lnTo>
                      <a:pt x="33" y="25"/>
                    </a:lnTo>
                    <a:lnTo>
                      <a:pt x="16" y="13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35"/>
                    </a:lnTo>
                    <a:lnTo>
                      <a:pt x="0" y="53"/>
                    </a:lnTo>
                    <a:lnTo>
                      <a:pt x="0" y="69"/>
                    </a:lnTo>
                    <a:lnTo>
                      <a:pt x="18" y="79"/>
                    </a:lnTo>
                    <a:lnTo>
                      <a:pt x="34" y="89"/>
                    </a:lnTo>
                    <a:lnTo>
                      <a:pt x="49" y="98"/>
                    </a:lnTo>
                    <a:lnTo>
                      <a:pt x="66" y="106"/>
                    </a:lnTo>
                    <a:lnTo>
                      <a:pt x="81" y="111"/>
                    </a:lnTo>
                    <a:lnTo>
                      <a:pt x="97" y="116"/>
                    </a:lnTo>
                    <a:lnTo>
                      <a:pt x="112" y="117"/>
                    </a:lnTo>
                    <a:lnTo>
                      <a:pt x="127" y="119"/>
                    </a:lnTo>
                    <a:lnTo>
                      <a:pt x="127" y="104"/>
                    </a:lnTo>
                    <a:lnTo>
                      <a:pt x="127" y="89"/>
                    </a:lnTo>
                    <a:lnTo>
                      <a:pt x="127" y="75"/>
                    </a:lnTo>
                    <a:lnTo>
                      <a:pt x="127" y="60"/>
                    </a:lnTo>
                    <a:close/>
                  </a:path>
                </a:pathLst>
              </a:custGeom>
              <a:solidFill>
                <a:srgbClr val="DB9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8" name="Freeform 446">
                <a:extLst>
                  <a:ext uri="{FF2B5EF4-FFF2-40B4-BE49-F238E27FC236}">
                    <a16:creationId xmlns:a16="http://schemas.microsoft.com/office/drawing/2014/main" id="{080EA356-F279-03A4-5306-5C5CF8FE7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" y="3539"/>
                <a:ext cx="57" cy="37"/>
              </a:xfrm>
              <a:custGeom>
                <a:avLst/>
                <a:gdLst>
                  <a:gd name="T0" fmla="*/ 115 w 115"/>
                  <a:gd name="T1" fmla="*/ 54 h 113"/>
                  <a:gd name="T2" fmla="*/ 103 w 115"/>
                  <a:gd name="T3" fmla="*/ 53 h 113"/>
                  <a:gd name="T4" fmla="*/ 90 w 115"/>
                  <a:gd name="T5" fmla="*/ 48 h 113"/>
                  <a:gd name="T6" fmla="*/ 75 w 115"/>
                  <a:gd name="T7" fmla="*/ 44 h 113"/>
                  <a:gd name="T8" fmla="*/ 60 w 115"/>
                  <a:gd name="T9" fmla="*/ 38 h 113"/>
                  <a:gd name="T10" fmla="*/ 45 w 115"/>
                  <a:gd name="T11" fmla="*/ 30 h 113"/>
                  <a:gd name="T12" fmla="*/ 29 w 115"/>
                  <a:gd name="T13" fmla="*/ 22 h 113"/>
                  <a:gd name="T14" fmla="*/ 14 w 115"/>
                  <a:gd name="T15" fmla="*/ 11 h 113"/>
                  <a:gd name="T16" fmla="*/ 0 w 115"/>
                  <a:gd name="T17" fmla="*/ 0 h 113"/>
                  <a:gd name="T18" fmla="*/ 0 w 115"/>
                  <a:gd name="T19" fmla="*/ 17 h 113"/>
                  <a:gd name="T20" fmla="*/ 0 w 115"/>
                  <a:gd name="T21" fmla="*/ 33 h 113"/>
                  <a:gd name="T22" fmla="*/ 0 w 115"/>
                  <a:gd name="T23" fmla="*/ 51 h 113"/>
                  <a:gd name="T24" fmla="*/ 0 w 115"/>
                  <a:gd name="T25" fmla="*/ 69 h 113"/>
                  <a:gd name="T26" fmla="*/ 15 w 115"/>
                  <a:gd name="T27" fmla="*/ 77 h 113"/>
                  <a:gd name="T28" fmla="*/ 30 w 115"/>
                  <a:gd name="T29" fmla="*/ 86 h 113"/>
                  <a:gd name="T30" fmla="*/ 45 w 115"/>
                  <a:gd name="T31" fmla="*/ 94 h 113"/>
                  <a:gd name="T32" fmla="*/ 59 w 115"/>
                  <a:gd name="T33" fmla="*/ 100 h 113"/>
                  <a:gd name="T34" fmla="*/ 73 w 115"/>
                  <a:gd name="T35" fmla="*/ 105 h 113"/>
                  <a:gd name="T36" fmla="*/ 87 w 115"/>
                  <a:gd name="T37" fmla="*/ 108 h 113"/>
                  <a:gd name="T38" fmla="*/ 101 w 115"/>
                  <a:gd name="T39" fmla="*/ 111 h 113"/>
                  <a:gd name="T40" fmla="*/ 115 w 115"/>
                  <a:gd name="T41" fmla="*/ 113 h 113"/>
                  <a:gd name="T42" fmla="*/ 115 w 115"/>
                  <a:gd name="T43" fmla="*/ 98 h 113"/>
                  <a:gd name="T44" fmla="*/ 115 w 115"/>
                  <a:gd name="T45" fmla="*/ 83 h 113"/>
                  <a:gd name="T46" fmla="*/ 115 w 115"/>
                  <a:gd name="T47" fmla="*/ 69 h 113"/>
                  <a:gd name="T48" fmla="*/ 115 w 115"/>
                  <a:gd name="T49" fmla="*/ 5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5" h="113">
                    <a:moveTo>
                      <a:pt x="115" y="54"/>
                    </a:moveTo>
                    <a:lnTo>
                      <a:pt x="103" y="53"/>
                    </a:lnTo>
                    <a:lnTo>
                      <a:pt x="90" y="48"/>
                    </a:lnTo>
                    <a:lnTo>
                      <a:pt x="75" y="44"/>
                    </a:lnTo>
                    <a:lnTo>
                      <a:pt x="60" y="38"/>
                    </a:lnTo>
                    <a:lnTo>
                      <a:pt x="45" y="30"/>
                    </a:lnTo>
                    <a:lnTo>
                      <a:pt x="29" y="22"/>
                    </a:lnTo>
                    <a:lnTo>
                      <a:pt x="14" y="11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33"/>
                    </a:lnTo>
                    <a:lnTo>
                      <a:pt x="0" y="51"/>
                    </a:lnTo>
                    <a:lnTo>
                      <a:pt x="0" y="69"/>
                    </a:lnTo>
                    <a:lnTo>
                      <a:pt x="15" y="77"/>
                    </a:lnTo>
                    <a:lnTo>
                      <a:pt x="30" y="86"/>
                    </a:lnTo>
                    <a:lnTo>
                      <a:pt x="45" y="94"/>
                    </a:lnTo>
                    <a:lnTo>
                      <a:pt x="59" y="100"/>
                    </a:lnTo>
                    <a:lnTo>
                      <a:pt x="73" y="105"/>
                    </a:lnTo>
                    <a:lnTo>
                      <a:pt x="87" y="108"/>
                    </a:lnTo>
                    <a:lnTo>
                      <a:pt x="101" y="111"/>
                    </a:lnTo>
                    <a:lnTo>
                      <a:pt x="115" y="113"/>
                    </a:lnTo>
                    <a:lnTo>
                      <a:pt x="115" y="98"/>
                    </a:lnTo>
                    <a:lnTo>
                      <a:pt x="115" y="83"/>
                    </a:lnTo>
                    <a:lnTo>
                      <a:pt x="115" y="69"/>
                    </a:lnTo>
                    <a:lnTo>
                      <a:pt x="115" y="54"/>
                    </a:lnTo>
                    <a:close/>
                  </a:path>
                </a:pathLst>
              </a:custGeom>
              <a:solidFill>
                <a:srgbClr val="E0A0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3999" name="Freeform 447">
                <a:extLst>
                  <a:ext uri="{FF2B5EF4-FFF2-40B4-BE49-F238E27FC236}">
                    <a16:creationId xmlns:a16="http://schemas.microsoft.com/office/drawing/2014/main" id="{B2B5BEE1-FED9-26F1-62F8-8B5C49F56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6" y="3540"/>
                <a:ext cx="52" cy="36"/>
              </a:xfrm>
              <a:custGeom>
                <a:avLst/>
                <a:gdLst>
                  <a:gd name="T0" fmla="*/ 103 w 103"/>
                  <a:gd name="T1" fmla="*/ 48 h 106"/>
                  <a:gd name="T2" fmla="*/ 93 w 103"/>
                  <a:gd name="T3" fmla="*/ 46 h 106"/>
                  <a:gd name="T4" fmla="*/ 81 w 103"/>
                  <a:gd name="T5" fmla="*/ 43 h 106"/>
                  <a:gd name="T6" fmla="*/ 68 w 103"/>
                  <a:gd name="T7" fmla="*/ 39 h 106"/>
                  <a:gd name="T8" fmla="*/ 55 w 103"/>
                  <a:gd name="T9" fmla="*/ 34 h 106"/>
                  <a:gd name="T10" fmla="*/ 41 w 103"/>
                  <a:gd name="T11" fmla="*/ 28 h 106"/>
                  <a:gd name="T12" fmla="*/ 27 w 103"/>
                  <a:gd name="T13" fmla="*/ 21 h 106"/>
                  <a:gd name="T14" fmla="*/ 13 w 103"/>
                  <a:gd name="T15" fmla="*/ 12 h 106"/>
                  <a:gd name="T16" fmla="*/ 0 w 103"/>
                  <a:gd name="T17" fmla="*/ 0 h 106"/>
                  <a:gd name="T18" fmla="*/ 0 w 103"/>
                  <a:gd name="T19" fmla="*/ 17 h 106"/>
                  <a:gd name="T20" fmla="*/ 0 w 103"/>
                  <a:gd name="T21" fmla="*/ 34 h 106"/>
                  <a:gd name="T22" fmla="*/ 0 w 103"/>
                  <a:gd name="T23" fmla="*/ 52 h 106"/>
                  <a:gd name="T24" fmla="*/ 0 w 103"/>
                  <a:gd name="T25" fmla="*/ 68 h 106"/>
                  <a:gd name="T26" fmla="*/ 14 w 103"/>
                  <a:gd name="T27" fmla="*/ 77 h 106"/>
                  <a:gd name="T28" fmla="*/ 28 w 103"/>
                  <a:gd name="T29" fmla="*/ 84 h 106"/>
                  <a:gd name="T30" fmla="*/ 41 w 103"/>
                  <a:gd name="T31" fmla="*/ 90 h 106"/>
                  <a:gd name="T32" fmla="*/ 53 w 103"/>
                  <a:gd name="T33" fmla="*/ 96 h 106"/>
                  <a:gd name="T34" fmla="*/ 66 w 103"/>
                  <a:gd name="T35" fmla="*/ 100 h 106"/>
                  <a:gd name="T36" fmla="*/ 78 w 103"/>
                  <a:gd name="T37" fmla="*/ 103 h 106"/>
                  <a:gd name="T38" fmla="*/ 90 w 103"/>
                  <a:gd name="T39" fmla="*/ 105 h 106"/>
                  <a:gd name="T40" fmla="*/ 102 w 103"/>
                  <a:gd name="T41" fmla="*/ 106 h 106"/>
                  <a:gd name="T42" fmla="*/ 103 w 103"/>
                  <a:gd name="T43" fmla="*/ 92 h 106"/>
                  <a:gd name="T44" fmla="*/ 103 w 103"/>
                  <a:gd name="T45" fmla="*/ 77 h 106"/>
                  <a:gd name="T46" fmla="*/ 103 w 103"/>
                  <a:gd name="T47" fmla="*/ 62 h 106"/>
                  <a:gd name="T48" fmla="*/ 103 w 103"/>
                  <a:gd name="T49" fmla="*/ 4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3" h="106">
                    <a:moveTo>
                      <a:pt x="103" y="48"/>
                    </a:moveTo>
                    <a:lnTo>
                      <a:pt x="93" y="46"/>
                    </a:lnTo>
                    <a:lnTo>
                      <a:pt x="81" y="43"/>
                    </a:lnTo>
                    <a:lnTo>
                      <a:pt x="68" y="39"/>
                    </a:lnTo>
                    <a:lnTo>
                      <a:pt x="55" y="34"/>
                    </a:lnTo>
                    <a:lnTo>
                      <a:pt x="41" y="28"/>
                    </a:lnTo>
                    <a:lnTo>
                      <a:pt x="27" y="21"/>
                    </a:lnTo>
                    <a:lnTo>
                      <a:pt x="13" y="12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34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14" y="77"/>
                    </a:lnTo>
                    <a:lnTo>
                      <a:pt x="28" y="84"/>
                    </a:lnTo>
                    <a:lnTo>
                      <a:pt x="41" y="90"/>
                    </a:lnTo>
                    <a:lnTo>
                      <a:pt x="53" y="96"/>
                    </a:lnTo>
                    <a:lnTo>
                      <a:pt x="66" y="100"/>
                    </a:lnTo>
                    <a:lnTo>
                      <a:pt x="78" y="103"/>
                    </a:lnTo>
                    <a:lnTo>
                      <a:pt x="90" y="105"/>
                    </a:lnTo>
                    <a:lnTo>
                      <a:pt x="102" y="106"/>
                    </a:lnTo>
                    <a:lnTo>
                      <a:pt x="103" y="92"/>
                    </a:lnTo>
                    <a:lnTo>
                      <a:pt x="103" y="77"/>
                    </a:lnTo>
                    <a:lnTo>
                      <a:pt x="103" y="62"/>
                    </a:lnTo>
                    <a:lnTo>
                      <a:pt x="103" y="48"/>
                    </a:lnTo>
                    <a:close/>
                  </a:path>
                </a:pathLst>
              </a:custGeom>
              <a:solidFill>
                <a:srgbClr val="E8AA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0" name="Freeform 448">
                <a:extLst>
                  <a:ext uri="{FF2B5EF4-FFF2-40B4-BE49-F238E27FC236}">
                    <a16:creationId xmlns:a16="http://schemas.microsoft.com/office/drawing/2014/main" id="{F7FF93BA-89D5-311A-83F9-9013AF4D7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" y="3542"/>
                <a:ext cx="46" cy="34"/>
              </a:xfrm>
              <a:custGeom>
                <a:avLst/>
                <a:gdLst>
                  <a:gd name="T0" fmla="*/ 92 w 92"/>
                  <a:gd name="T1" fmla="*/ 43 h 101"/>
                  <a:gd name="T2" fmla="*/ 82 w 92"/>
                  <a:gd name="T3" fmla="*/ 41 h 101"/>
                  <a:gd name="T4" fmla="*/ 72 w 92"/>
                  <a:gd name="T5" fmla="*/ 38 h 101"/>
                  <a:gd name="T6" fmla="*/ 60 w 92"/>
                  <a:gd name="T7" fmla="*/ 35 h 101"/>
                  <a:gd name="T8" fmla="*/ 48 w 92"/>
                  <a:gd name="T9" fmla="*/ 31 h 101"/>
                  <a:gd name="T10" fmla="*/ 35 w 92"/>
                  <a:gd name="T11" fmla="*/ 25 h 101"/>
                  <a:gd name="T12" fmla="*/ 23 w 92"/>
                  <a:gd name="T13" fmla="*/ 19 h 101"/>
                  <a:gd name="T14" fmla="*/ 11 w 92"/>
                  <a:gd name="T15" fmla="*/ 10 h 101"/>
                  <a:gd name="T16" fmla="*/ 0 w 92"/>
                  <a:gd name="T17" fmla="*/ 0 h 101"/>
                  <a:gd name="T18" fmla="*/ 0 w 92"/>
                  <a:gd name="T19" fmla="*/ 18 h 101"/>
                  <a:gd name="T20" fmla="*/ 0 w 92"/>
                  <a:gd name="T21" fmla="*/ 34 h 101"/>
                  <a:gd name="T22" fmla="*/ 0 w 92"/>
                  <a:gd name="T23" fmla="*/ 51 h 101"/>
                  <a:gd name="T24" fmla="*/ 0 w 92"/>
                  <a:gd name="T25" fmla="*/ 69 h 101"/>
                  <a:gd name="T26" fmla="*/ 13 w 92"/>
                  <a:gd name="T27" fmla="*/ 76 h 101"/>
                  <a:gd name="T28" fmla="*/ 25 w 92"/>
                  <a:gd name="T29" fmla="*/ 82 h 101"/>
                  <a:gd name="T30" fmla="*/ 36 w 92"/>
                  <a:gd name="T31" fmla="*/ 87 h 101"/>
                  <a:gd name="T32" fmla="*/ 47 w 92"/>
                  <a:gd name="T33" fmla="*/ 91 h 101"/>
                  <a:gd name="T34" fmla="*/ 58 w 92"/>
                  <a:gd name="T35" fmla="*/ 95 h 101"/>
                  <a:gd name="T36" fmla="*/ 69 w 92"/>
                  <a:gd name="T37" fmla="*/ 98 h 101"/>
                  <a:gd name="T38" fmla="*/ 79 w 92"/>
                  <a:gd name="T39" fmla="*/ 100 h 101"/>
                  <a:gd name="T40" fmla="*/ 90 w 92"/>
                  <a:gd name="T41" fmla="*/ 101 h 101"/>
                  <a:gd name="T42" fmla="*/ 90 w 92"/>
                  <a:gd name="T43" fmla="*/ 87 h 101"/>
                  <a:gd name="T44" fmla="*/ 91 w 92"/>
                  <a:gd name="T45" fmla="*/ 72 h 101"/>
                  <a:gd name="T46" fmla="*/ 92 w 92"/>
                  <a:gd name="T47" fmla="*/ 57 h 101"/>
                  <a:gd name="T48" fmla="*/ 92 w 92"/>
                  <a:gd name="T49" fmla="*/ 43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2" h="101">
                    <a:moveTo>
                      <a:pt x="92" y="43"/>
                    </a:moveTo>
                    <a:lnTo>
                      <a:pt x="82" y="41"/>
                    </a:lnTo>
                    <a:lnTo>
                      <a:pt x="72" y="38"/>
                    </a:lnTo>
                    <a:lnTo>
                      <a:pt x="60" y="35"/>
                    </a:lnTo>
                    <a:lnTo>
                      <a:pt x="48" y="31"/>
                    </a:lnTo>
                    <a:lnTo>
                      <a:pt x="35" y="25"/>
                    </a:lnTo>
                    <a:lnTo>
                      <a:pt x="23" y="19"/>
                    </a:lnTo>
                    <a:lnTo>
                      <a:pt x="11" y="1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0" y="51"/>
                    </a:lnTo>
                    <a:lnTo>
                      <a:pt x="0" y="69"/>
                    </a:lnTo>
                    <a:lnTo>
                      <a:pt x="13" y="76"/>
                    </a:lnTo>
                    <a:lnTo>
                      <a:pt x="25" y="82"/>
                    </a:lnTo>
                    <a:lnTo>
                      <a:pt x="36" y="87"/>
                    </a:lnTo>
                    <a:lnTo>
                      <a:pt x="47" y="91"/>
                    </a:lnTo>
                    <a:lnTo>
                      <a:pt x="58" y="95"/>
                    </a:lnTo>
                    <a:lnTo>
                      <a:pt x="69" y="98"/>
                    </a:lnTo>
                    <a:lnTo>
                      <a:pt x="79" y="100"/>
                    </a:lnTo>
                    <a:lnTo>
                      <a:pt x="90" y="101"/>
                    </a:lnTo>
                    <a:lnTo>
                      <a:pt x="90" y="87"/>
                    </a:lnTo>
                    <a:lnTo>
                      <a:pt x="91" y="72"/>
                    </a:lnTo>
                    <a:lnTo>
                      <a:pt x="92" y="57"/>
                    </a:lnTo>
                    <a:lnTo>
                      <a:pt x="92" y="43"/>
                    </a:lnTo>
                    <a:close/>
                  </a:path>
                </a:pathLst>
              </a:custGeom>
              <a:solidFill>
                <a:srgbClr val="ED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1" name="Freeform 449">
                <a:extLst>
                  <a:ext uri="{FF2B5EF4-FFF2-40B4-BE49-F238E27FC236}">
                    <a16:creationId xmlns:a16="http://schemas.microsoft.com/office/drawing/2014/main" id="{B5B676D2-650D-75C7-6ABF-F86F2FEEB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3" y="3544"/>
                <a:ext cx="39" cy="31"/>
              </a:xfrm>
              <a:custGeom>
                <a:avLst/>
                <a:gdLst>
                  <a:gd name="T0" fmla="*/ 79 w 79"/>
                  <a:gd name="T1" fmla="*/ 35 h 94"/>
                  <a:gd name="T2" fmla="*/ 73 w 79"/>
                  <a:gd name="T3" fmla="*/ 34 h 94"/>
                  <a:gd name="T4" fmla="*/ 64 w 79"/>
                  <a:gd name="T5" fmla="*/ 32 h 94"/>
                  <a:gd name="T6" fmla="*/ 53 w 79"/>
                  <a:gd name="T7" fmla="*/ 29 h 94"/>
                  <a:gd name="T8" fmla="*/ 43 w 79"/>
                  <a:gd name="T9" fmla="*/ 26 h 94"/>
                  <a:gd name="T10" fmla="*/ 31 w 79"/>
                  <a:gd name="T11" fmla="*/ 22 h 94"/>
                  <a:gd name="T12" fmla="*/ 20 w 79"/>
                  <a:gd name="T13" fmla="*/ 16 h 94"/>
                  <a:gd name="T14" fmla="*/ 10 w 79"/>
                  <a:gd name="T15" fmla="*/ 9 h 94"/>
                  <a:gd name="T16" fmla="*/ 0 w 79"/>
                  <a:gd name="T17" fmla="*/ 0 h 94"/>
                  <a:gd name="T18" fmla="*/ 0 w 79"/>
                  <a:gd name="T19" fmla="*/ 16 h 94"/>
                  <a:gd name="T20" fmla="*/ 0 w 79"/>
                  <a:gd name="T21" fmla="*/ 34 h 94"/>
                  <a:gd name="T22" fmla="*/ 0 w 79"/>
                  <a:gd name="T23" fmla="*/ 51 h 94"/>
                  <a:gd name="T24" fmla="*/ 0 w 79"/>
                  <a:gd name="T25" fmla="*/ 67 h 94"/>
                  <a:gd name="T26" fmla="*/ 11 w 79"/>
                  <a:gd name="T27" fmla="*/ 73 h 94"/>
                  <a:gd name="T28" fmla="*/ 22 w 79"/>
                  <a:gd name="T29" fmla="*/ 78 h 94"/>
                  <a:gd name="T30" fmla="*/ 32 w 79"/>
                  <a:gd name="T31" fmla="*/ 82 h 94"/>
                  <a:gd name="T32" fmla="*/ 41 w 79"/>
                  <a:gd name="T33" fmla="*/ 85 h 94"/>
                  <a:gd name="T34" fmla="*/ 51 w 79"/>
                  <a:gd name="T35" fmla="*/ 88 h 94"/>
                  <a:gd name="T36" fmla="*/ 60 w 79"/>
                  <a:gd name="T37" fmla="*/ 91 h 94"/>
                  <a:gd name="T38" fmla="*/ 68 w 79"/>
                  <a:gd name="T39" fmla="*/ 92 h 94"/>
                  <a:gd name="T40" fmla="*/ 78 w 79"/>
                  <a:gd name="T41" fmla="*/ 94 h 94"/>
                  <a:gd name="T42" fmla="*/ 78 w 79"/>
                  <a:gd name="T43" fmla="*/ 79 h 94"/>
                  <a:gd name="T44" fmla="*/ 79 w 79"/>
                  <a:gd name="T45" fmla="*/ 64 h 94"/>
                  <a:gd name="T46" fmla="*/ 79 w 79"/>
                  <a:gd name="T47" fmla="*/ 50 h 94"/>
                  <a:gd name="T48" fmla="*/ 79 w 79"/>
                  <a:gd name="T49" fmla="*/ 3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9" h="94">
                    <a:moveTo>
                      <a:pt x="79" y="35"/>
                    </a:moveTo>
                    <a:lnTo>
                      <a:pt x="73" y="34"/>
                    </a:lnTo>
                    <a:lnTo>
                      <a:pt x="64" y="32"/>
                    </a:lnTo>
                    <a:lnTo>
                      <a:pt x="53" y="29"/>
                    </a:lnTo>
                    <a:lnTo>
                      <a:pt x="43" y="26"/>
                    </a:lnTo>
                    <a:lnTo>
                      <a:pt x="31" y="22"/>
                    </a:lnTo>
                    <a:lnTo>
                      <a:pt x="20" y="16"/>
                    </a:lnTo>
                    <a:lnTo>
                      <a:pt x="10" y="9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34"/>
                    </a:lnTo>
                    <a:lnTo>
                      <a:pt x="0" y="51"/>
                    </a:lnTo>
                    <a:lnTo>
                      <a:pt x="0" y="67"/>
                    </a:lnTo>
                    <a:lnTo>
                      <a:pt x="11" y="73"/>
                    </a:lnTo>
                    <a:lnTo>
                      <a:pt x="22" y="78"/>
                    </a:lnTo>
                    <a:lnTo>
                      <a:pt x="32" y="82"/>
                    </a:lnTo>
                    <a:lnTo>
                      <a:pt x="41" y="85"/>
                    </a:lnTo>
                    <a:lnTo>
                      <a:pt x="51" y="88"/>
                    </a:lnTo>
                    <a:lnTo>
                      <a:pt x="60" y="91"/>
                    </a:lnTo>
                    <a:lnTo>
                      <a:pt x="68" y="92"/>
                    </a:lnTo>
                    <a:lnTo>
                      <a:pt x="78" y="94"/>
                    </a:lnTo>
                    <a:lnTo>
                      <a:pt x="78" y="79"/>
                    </a:lnTo>
                    <a:lnTo>
                      <a:pt x="79" y="64"/>
                    </a:lnTo>
                    <a:lnTo>
                      <a:pt x="79" y="50"/>
                    </a:lnTo>
                    <a:lnTo>
                      <a:pt x="79" y="35"/>
                    </a:lnTo>
                    <a:close/>
                  </a:path>
                </a:pathLst>
              </a:custGeom>
              <a:solidFill>
                <a:srgbClr val="F2B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2" name="Freeform 450">
                <a:extLst>
                  <a:ext uri="{FF2B5EF4-FFF2-40B4-BE49-F238E27FC236}">
                    <a16:creationId xmlns:a16="http://schemas.microsoft.com/office/drawing/2014/main" id="{D21F8568-C611-190A-D501-C0AB51288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6" y="3545"/>
                <a:ext cx="33" cy="30"/>
              </a:xfrm>
              <a:custGeom>
                <a:avLst/>
                <a:gdLst>
                  <a:gd name="T0" fmla="*/ 67 w 67"/>
                  <a:gd name="T1" fmla="*/ 30 h 88"/>
                  <a:gd name="T2" fmla="*/ 61 w 67"/>
                  <a:gd name="T3" fmla="*/ 30 h 88"/>
                  <a:gd name="T4" fmla="*/ 54 w 67"/>
                  <a:gd name="T5" fmla="*/ 28 h 88"/>
                  <a:gd name="T6" fmla="*/ 45 w 67"/>
                  <a:gd name="T7" fmla="*/ 25 h 88"/>
                  <a:gd name="T8" fmla="*/ 36 w 67"/>
                  <a:gd name="T9" fmla="*/ 24 h 88"/>
                  <a:gd name="T10" fmla="*/ 26 w 67"/>
                  <a:gd name="T11" fmla="*/ 19 h 88"/>
                  <a:gd name="T12" fmla="*/ 16 w 67"/>
                  <a:gd name="T13" fmla="*/ 15 h 88"/>
                  <a:gd name="T14" fmla="*/ 8 w 67"/>
                  <a:gd name="T15" fmla="*/ 8 h 88"/>
                  <a:gd name="T16" fmla="*/ 0 w 67"/>
                  <a:gd name="T17" fmla="*/ 0 h 88"/>
                  <a:gd name="T18" fmla="*/ 0 w 67"/>
                  <a:gd name="T19" fmla="*/ 18 h 88"/>
                  <a:gd name="T20" fmla="*/ 0 w 67"/>
                  <a:gd name="T21" fmla="*/ 34 h 88"/>
                  <a:gd name="T22" fmla="*/ 0 w 67"/>
                  <a:gd name="T23" fmla="*/ 52 h 88"/>
                  <a:gd name="T24" fmla="*/ 0 w 67"/>
                  <a:gd name="T25" fmla="*/ 68 h 88"/>
                  <a:gd name="T26" fmla="*/ 10 w 67"/>
                  <a:gd name="T27" fmla="*/ 72 h 88"/>
                  <a:gd name="T28" fmla="*/ 19 w 67"/>
                  <a:gd name="T29" fmla="*/ 77 h 88"/>
                  <a:gd name="T30" fmla="*/ 27 w 67"/>
                  <a:gd name="T31" fmla="*/ 80 h 88"/>
                  <a:gd name="T32" fmla="*/ 35 w 67"/>
                  <a:gd name="T33" fmla="*/ 82 h 88"/>
                  <a:gd name="T34" fmla="*/ 43 w 67"/>
                  <a:gd name="T35" fmla="*/ 84 h 88"/>
                  <a:gd name="T36" fmla="*/ 49 w 67"/>
                  <a:gd name="T37" fmla="*/ 85 h 88"/>
                  <a:gd name="T38" fmla="*/ 57 w 67"/>
                  <a:gd name="T39" fmla="*/ 87 h 88"/>
                  <a:gd name="T40" fmla="*/ 65 w 67"/>
                  <a:gd name="T41" fmla="*/ 88 h 88"/>
                  <a:gd name="T42" fmla="*/ 66 w 67"/>
                  <a:gd name="T43" fmla="*/ 74 h 88"/>
                  <a:gd name="T44" fmla="*/ 66 w 67"/>
                  <a:gd name="T45" fmla="*/ 59 h 88"/>
                  <a:gd name="T46" fmla="*/ 66 w 67"/>
                  <a:gd name="T47" fmla="*/ 44 h 88"/>
                  <a:gd name="T48" fmla="*/ 67 w 67"/>
                  <a:gd name="T49" fmla="*/ 3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7" h="88">
                    <a:moveTo>
                      <a:pt x="67" y="30"/>
                    </a:moveTo>
                    <a:lnTo>
                      <a:pt x="61" y="30"/>
                    </a:lnTo>
                    <a:lnTo>
                      <a:pt x="54" y="28"/>
                    </a:lnTo>
                    <a:lnTo>
                      <a:pt x="45" y="25"/>
                    </a:lnTo>
                    <a:lnTo>
                      <a:pt x="36" y="24"/>
                    </a:lnTo>
                    <a:lnTo>
                      <a:pt x="26" y="19"/>
                    </a:lnTo>
                    <a:lnTo>
                      <a:pt x="16" y="15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10" y="72"/>
                    </a:lnTo>
                    <a:lnTo>
                      <a:pt x="19" y="77"/>
                    </a:lnTo>
                    <a:lnTo>
                      <a:pt x="27" y="80"/>
                    </a:lnTo>
                    <a:lnTo>
                      <a:pt x="35" y="82"/>
                    </a:lnTo>
                    <a:lnTo>
                      <a:pt x="43" y="84"/>
                    </a:lnTo>
                    <a:lnTo>
                      <a:pt x="49" y="85"/>
                    </a:lnTo>
                    <a:lnTo>
                      <a:pt x="57" y="87"/>
                    </a:lnTo>
                    <a:lnTo>
                      <a:pt x="65" y="88"/>
                    </a:lnTo>
                    <a:lnTo>
                      <a:pt x="66" y="74"/>
                    </a:lnTo>
                    <a:lnTo>
                      <a:pt x="66" y="59"/>
                    </a:lnTo>
                    <a:lnTo>
                      <a:pt x="66" y="44"/>
                    </a:lnTo>
                    <a:lnTo>
                      <a:pt x="67" y="30"/>
                    </a:lnTo>
                    <a:close/>
                  </a:path>
                </a:pathLst>
              </a:custGeom>
              <a:solidFill>
                <a:srgbClr val="F9C1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3" name="Freeform 451">
                <a:extLst>
                  <a:ext uri="{FF2B5EF4-FFF2-40B4-BE49-F238E27FC236}">
                    <a16:creationId xmlns:a16="http://schemas.microsoft.com/office/drawing/2014/main" id="{DCC2A1AD-8967-F514-3B16-9E9E76563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9" y="3547"/>
                <a:ext cx="28" cy="28"/>
              </a:xfrm>
              <a:custGeom>
                <a:avLst/>
                <a:gdLst>
                  <a:gd name="T0" fmla="*/ 54 w 54"/>
                  <a:gd name="T1" fmla="*/ 24 h 82"/>
                  <a:gd name="T2" fmla="*/ 50 w 54"/>
                  <a:gd name="T3" fmla="*/ 22 h 82"/>
                  <a:gd name="T4" fmla="*/ 45 w 54"/>
                  <a:gd name="T5" fmla="*/ 21 h 82"/>
                  <a:gd name="T6" fmla="*/ 37 w 54"/>
                  <a:gd name="T7" fmla="*/ 19 h 82"/>
                  <a:gd name="T8" fmla="*/ 29 w 54"/>
                  <a:gd name="T9" fmla="*/ 18 h 82"/>
                  <a:gd name="T10" fmla="*/ 21 w 54"/>
                  <a:gd name="T11" fmla="*/ 15 h 82"/>
                  <a:gd name="T12" fmla="*/ 14 w 54"/>
                  <a:gd name="T13" fmla="*/ 12 h 82"/>
                  <a:gd name="T14" fmla="*/ 6 w 54"/>
                  <a:gd name="T15" fmla="*/ 6 h 82"/>
                  <a:gd name="T16" fmla="*/ 0 w 54"/>
                  <a:gd name="T17" fmla="*/ 0 h 82"/>
                  <a:gd name="T18" fmla="*/ 0 w 54"/>
                  <a:gd name="T19" fmla="*/ 68 h 82"/>
                  <a:gd name="T20" fmla="*/ 7 w 54"/>
                  <a:gd name="T21" fmla="*/ 71 h 82"/>
                  <a:gd name="T22" fmla="*/ 15 w 54"/>
                  <a:gd name="T23" fmla="*/ 74 h 82"/>
                  <a:gd name="T24" fmla="*/ 21 w 54"/>
                  <a:gd name="T25" fmla="*/ 75 h 82"/>
                  <a:gd name="T26" fmla="*/ 28 w 54"/>
                  <a:gd name="T27" fmla="*/ 76 h 82"/>
                  <a:gd name="T28" fmla="*/ 35 w 54"/>
                  <a:gd name="T29" fmla="*/ 78 h 82"/>
                  <a:gd name="T30" fmla="*/ 40 w 54"/>
                  <a:gd name="T31" fmla="*/ 79 h 82"/>
                  <a:gd name="T32" fmla="*/ 46 w 54"/>
                  <a:gd name="T33" fmla="*/ 81 h 82"/>
                  <a:gd name="T34" fmla="*/ 52 w 54"/>
                  <a:gd name="T35" fmla="*/ 82 h 82"/>
                  <a:gd name="T36" fmla="*/ 54 w 54"/>
                  <a:gd name="T37" fmla="*/ 2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82">
                    <a:moveTo>
                      <a:pt x="54" y="24"/>
                    </a:moveTo>
                    <a:lnTo>
                      <a:pt x="50" y="22"/>
                    </a:lnTo>
                    <a:lnTo>
                      <a:pt x="45" y="21"/>
                    </a:lnTo>
                    <a:lnTo>
                      <a:pt x="37" y="19"/>
                    </a:lnTo>
                    <a:lnTo>
                      <a:pt x="29" y="18"/>
                    </a:lnTo>
                    <a:lnTo>
                      <a:pt x="21" y="15"/>
                    </a:lnTo>
                    <a:lnTo>
                      <a:pt x="14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8"/>
                    </a:lnTo>
                    <a:lnTo>
                      <a:pt x="7" y="71"/>
                    </a:lnTo>
                    <a:lnTo>
                      <a:pt x="15" y="74"/>
                    </a:lnTo>
                    <a:lnTo>
                      <a:pt x="21" y="75"/>
                    </a:lnTo>
                    <a:lnTo>
                      <a:pt x="28" y="76"/>
                    </a:lnTo>
                    <a:lnTo>
                      <a:pt x="35" y="78"/>
                    </a:lnTo>
                    <a:lnTo>
                      <a:pt x="40" y="79"/>
                    </a:lnTo>
                    <a:lnTo>
                      <a:pt x="46" y="81"/>
                    </a:lnTo>
                    <a:lnTo>
                      <a:pt x="52" y="82"/>
                    </a:lnTo>
                    <a:lnTo>
                      <a:pt x="54" y="24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4" name="Freeform 452">
                <a:extLst>
                  <a:ext uri="{FF2B5EF4-FFF2-40B4-BE49-F238E27FC236}">
                    <a16:creationId xmlns:a16="http://schemas.microsoft.com/office/drawing/2014/main" id="{5D7ECFB9-FE28-C023-098D-E67ACD2B0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6" y="3487"/>
                <a:ext cx="148" cy="72"/>
              </a:xfrm>
              <a:custGeom>
                <a:avLst/>
                <a:gdLst>
                  <a:gd name="T0" fmla="*/ 66 w 295"/>
                  <a:gd name="T1" fmla="*/ 0 h 216"/>
                  <a:gd name="T2" fmla="*/ 37 w 295"/>
                  <a:gd name="T3" fmla="*/ 51 h 216"/>
                  <a:gd name="T4" fmla="*/ 0 w 295"/>
                  <a:gd name="T5" fmla="*/ 101 h 216"/>
                  <a:gd name="T6" fmla="*/ 17 w 295"/>
                  <a:gd name="T7" fmla="*/ 116 h 216"/>
                  <a:gd name="T8" fmla="*/ 37 w 295"/>
                  <a:gd name="T9" fmla="*/ 131 h 216"/>
                  <a:gd name="T10" fmla="*/ 56 w 295"/>
                  <a:gd name="T11" fmla="*/ 142 h 216"/>
                  <a:gd name="T12" fmla="*/ 76 w 295"/>
                  <a:gd name="T13" fmla="*/ 154 h 216"/>
                  <a:gd name="T14" fmla="*/ 95 w 295"/>
                  <a:gd name="T15" fmla="*/ 164 h 216"/>
                  <a:gd name="T16" fmla="*/ 116 w 295"/>
                  <a:gd name="T17" fmla="*/ 173 h 216"/>
                  <a:gd name="T18" fmla="*/ 136 w 295"/>
                  <a:gd name="T19" fmla="*/ 181 h 216"/>
                  <a:gd name="T20" fmla="*/ 156 w 295"/>
                  <a:gd name="T21" fmla="*/ 188 h 216"/>
                  <a:gd name="T22" fmla="*/ 176 w 295"/>
                  <a:gd name="T23" fmla="*/ 194 h 216"/>
                  <a:gd name="T24" fmla="*/ 195 w 295"/>
                  <a:gd name="T25" fmla="*/ 198 h 216"/>
                  <a:gd name="T26" fmla="*/ 214 w 295"/>
                  <a:gd name="T27" fmla="*/ 203 h 216"/>
                  <a:gd name="T28" fmla="*/ 233 w 295"/>
                  <a:gd name="T29" fmla="*/ 207 h 216"/>
                  <a:gd name="T30" fmla="*/ 249 w 295"/>
                  <a:gd name="T31" fmla="*/ 210 h 216"/>
                  <a:gd name="T32" fmla="*/ 266 w 295"/>
                  <a:gd name="T33" fmla="*/ 213 h 216"/>
                  <a:gd name="T34" fmla="*/ 281 w 295"/>
                  <a:gd name="T35" fmla="*/ 214 h 216"/>
                  <a:gd name="T36" fmla="*/ 295 w 295"/>
                  <a:gd name="T37" fmla="*/ 216 h 216"/>
                  <a:gd name="T38" fmla="*/ 275 w 295"/>
                  <a:gd name="T39" fmla="*/ 85 h 216"/>
                  <a:gd name="T40" fmla="*/ 263 w 295"/>
                  <a:gd name="T41" fmla="*/ 84 h 216"/>
                  <a:gd name="T42" fmla="*/ 250 w 295"/>
                  <a:gd name="T43" fmla="*/ 79 h 216"/>
                  <a:gd name="T44" fmla="*/ 236 w 295"/>
                  <a:gd name="T45" fmla="*/ 76 h 216"/>
                  <a:gd name="T46" fmla="*/ 221 w 295"/>
                  <a:gd name="T47" fmla="*/ 72 h 216"/>
                  <a:gd name="T48" fmla="*/ 205 w 295"/>
                  <a:gd name="T49" fmla="*/ 66 h 216"/>
                  <a:gd name="T50" fmla="*/ 190 w 295"/>
                  <a:gd name="T51" fmla="*/ 60 h 216"/>
                  <a:gd name="T52" fmla="*/ 174 w 295"/>
                  <a:gd name="T53" fmla="*/ 54 h 216"/>
                  <a:gd name="T54" fmla="*/ 159 w 295"/>
                  <a:gd name="T55" fmla="*/ 48 h 216"/>
                  <a:gd name="T56" fmla="*/ 144 w 295"/>
                  <a:gd name="T57" fmla="*/ 42 h 216"/>
                  <a:gd name="T58" fmla="*/ 129 w 295"/>
                  <a:gd name="T59" fmla="*/ 35 h 216"/>
                  <a:gd name="T60" fmla="*/ 116 w 295"/>
                  <a:gd name="T61" fmla="*/ 29 h 216"/>
                  <a:gd name="T62" fmla="*/ 103 w 295"/>
                  <a:gd name="T63" fmla="*/ 22 h 216"/>
                  <a:gd name="T64" fmla="*/ 92 w 295"/>
                  <a:gd name="T65" fmla="*/ 16 h 216"/>
                  <a:gd name="T66" fmla="*/ 81 w 295"/>
                  <a:gd name="T67" fmla="*/ 10 h 216"/>
                  <a:gd name="T68" fmla="*/ 72 w 295"/>
                  <a:gd name="T69" fmla="*/ 4 h 216"/>
                  <a:gd name="T70" fmla="*/ 66 w 295"/>
                  <a:gd name="T71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5" h="216">
                    <a:moveTo>
                      <a:pt x="66" y="0"/>
                    </a:moveTo>
                    <a:lnTo>
                      <a:pt x="37" y="51"/>
                    </a:lnTo>
                    <a:lnTo>
                      <a:pt x="0" y="101"/>
                    </a:lnTo>
                    <a:lnTo>
                      <a:pt x="17" y="116"/>
                    </a:lnTo>
                    <a:lnTo>
                      <a:pt x="37" y="131"/>
                    </a:lnTo>
                    <a:lnTo>
                      <a:pt x="56" y="142"/>
                    </a:lnTo>
                    <a:lnTo>
                      <a:pt x="76" y="154"/>
                    </a:lnTo>
                    <a:lnTo>
                      <a:pt x="95" y="164"/>
                    </a:lnTo>
                    <a:lnTo>
                      <a:pt x="116" y="173"/>
                    </a:lnTo>
                    <a:lnTo>
                      <a:pt x="136" y="181"/>
                    </a:lnTo>
                    <a:lnTo>
                      <a:pt x="156" y="188"/>
                    </a:lnTo>
                    <a:lnTo>
                      <a:pt x="176" y="194"/>
                    </a:lnTo>
                    <a:lnTo>
                      <a:pt x="195" y="198"/>
                    </a:lnTo>
                    <a:lnTo>
                      <a:pt x="214" y="203"/>
                    </a:lnTo>
                    <a:lnTo>
                      <a:pt x="233" y="207"/>
                    </a:lnTo>
                    <a:lnTo>
                      <a:pt x="249" y="210"/>
                    </a:lnTo>
                    <a:lnTo>
                      <a:pt x="266" y="213"/>
                    </a:lnTo>
                    <a:lnTo>
                      <a:pt x="281" y="214"/>
                    </a:lnTo>
                    <a:lnTo>
                      <a:pt x="295" y="216"/>
                    </a:lnTo>
                    <a:lnTo>
                      <a:pt x="275" y="85"/>
                    </a:lnTo>
                    <a:lnTo>
                      <a:pt x="263" y="84"/>
                    </a:lnTo>
                    <a:lnTo>
                      <a:pt x="250" y="79"/>
                    </a:lnTo>
                    <a:lnTo>
                      <a:pt x="236" y="76"/>
                    </a:lnTo>
                    <a:lnTo>
                      <a:pt x="221" y="72"/>
                    </a:lnTo>
                    <a:lnTo>
                      <a:pt x="205" y="66"/>
                    </a:lnTo>
                    <a:lnTo>
                      <a:pt x="190" y="60"/>
                    </a:lnTo>
                    <a:lnTo>
                      <a:pt x="174" y="54"/>
                    </a:lnTo>
                    <a:lnTo>
                      <a:pt x="159" y="48"/>
                    </a:lnTo>
                    <a:lnTo>
                      <a:pt x="144" y="42"/>
                    </a:lnTo>
                    <a:lnTo>
                      <a:pt x="129" y="35"/>
                    </a:lnTo>
                    <a:lnTo>
                      <a:pt x="116" y="29"/>
                    </a:lnTo>
                    <a:lnTo>
                      <a:pt x="103" y="22"/>
                    </a:lnTo>
                    <a:lnTo>
                      <a:pt x="92" y="16"/>
                    </a:lnTo>
                    <a:lnTo>
                      <a:pt x="81" y="10"/>
                    </a:lnTo>
                    <a:lnTo>
                      <a:pt x="72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5" name="Freeform 453">
                <a:extLst>
                  <a:ext uri="{FF2B5EF4-FFF2-40B4-BE49-F238E27FC236}">
                    <a16:creationId xmlns:a16="http://schemas.microsoft.com/office/drawing/2014/main" id="{45B096EF-CF43-D547-372E-D6A58F948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3488"/>
                <a:ext cx="139" cy="70"/>
              </a:xfrm>
              <a:custGeom>
                <a:avLst/>
                <a:gdLst>
                  <a:gd name="T0" fmla="*/ 66 w 279"/>
                  <a:gd name="T1" fmla="*/ 0 h 211"/>
                  <a:gd name="T2" fmla="*/ 58 w 279"/>
                  <a:gd name="T3" fmla="*/ 13 h 211"/>
                  <a:gd name="T4" fmla="*/ 52 w 279"/>
                  <a:gd name="T5" fmla="*/ 25 h 211"/>
                  <a:gd name="T6" fmla="*/ 45 w 279"/>
                  <a:gd name="T7" fmla="*/ 38 h 211"/>
                  <a:gd name="T8" fmla="*/ 38 w 279"/>
                  <a:gd name="T9" fmla="*/ 51 h 211"/>
                  <a:gd name="T10" fmla="*/ 33 w 279"/>
                  <a:gd name="T11" fmla="*/ 57 h 211"/>
                  <a:gd name="T12" fmla="*/ 29 w 279"/>
                  <a:gd name="T13" fmla="*/ 64 h 211"/>
                  <a:gd name="T14" fmla="*/ 23 w 279"/>
                  <a:gd name="T15" fmla="*/ 70 h 211"/>
                  <a:gd name="T16" fmla="*/ 19 w 279"/>
                  <a:gd name="T17" fmla="*/ 78 h 211"/>
                  <a:gd name="T18" fmla="*/ 15 w 279"/>
                  <a:gd name="T19" fmla="*/ 84 h 211"/>
                  <a:gd name="T20" fmla="*/ 9 w 279"/>
                  <a:gd name="T21" fmla="*/ 91 h 211"/>
                  <a:gd name="T22" fmla="*/ 5 w 279"/>
                  <a:gd name="T23" fmla="*/ 97 h 211"/>
                  <a:gd name="T24" fmla="*/ 0 w 279"/>
                  <a:gd name="T25" fmla="*/ 104 h 211"/>
                  <a:gd name="T26" fmla="*/ 18 w 279"/>
                  <a:gd name="T27" fmla="*/ 119 h 211"/>
                  <a:gd name="T28" fmla="*/ 35 w 279"/>
                  <a:gd name="T29" fmla="*/ 131 h 211"/>
                  <a:gd name="T30" fmla="*/ 54 w 279"/>
                  <a:gd name="T31" fmla="*/ 142 h 211"/>
                  <a:gd name="T32" fmla="*/ 73 w 279"/>
                  <a:gd name="T33" fmla="*/ 153 h 211"/>
                  <a:gd name="T34" fmla="*/ 91 w 279"/>
                  <a:gd name="T35" fmla="*/ 163 h 211"/>
                  <a:gd name="T36" fmla="*/ 111 w 279"/>
                  <a:gd name="T37" fmla="*/ 172 h 211"/>
                  <a:gd name="T38" fmla="*/ 130 w 279"/>
                  <a:gd name="T39" fmla="*/ 179 h 211"/>
                  <a:gd name="T40" fmla="*/ 148 w 279"/>
                  <a:gd name="T41" fmla="*/ 185 h 211"/>
                  <a:gd name="T42" fmla="*/ 167 w 279"/>
                  <a:gd name="T43" fmla="*/ 191 h 211"/>
                  <a:gd name="T44" fmla="*/ 186 w 279"/>
                  <a:gd name="T45" fmla="*/ 195 h 211"/>
                  <a:gd name="T46" fmla="*/ 203 w 279"/>
                  <a:gd name="T47" fmla="*/ 200 h 211"/>
                  <a:gd name="T48" fmla="*/ 221 w 279"/>
                  <a:gd name="T49" fmla="*/ 203 h 211"/>
                  <a:gd name="T50" fmla="*/ 236 w 279"/>
                  <a:gd name="T51" fmla="*/ 206 h 211"/>
                  <a:gd name="T52" fmla="*/ 252 w 279"/>
                  <a:gd name="T53" fmla="*/ 208 h 211"/>
                  <a:gd name="T54" fmla="*/ 266 w 279"/>
                  <a:gd name="T55" fmla="*/ 210 h 211"/>
                  <a:gd name="T56" fmla="*/ 279 w 279"/>
                  <a:gd name="T57" fmla="*/ 211 h 211"/>
                  <a:gd name="T58" fmla="*/ 275 w 279"/>
                  <a:gd name="T59" fmla="*/ 178 h 211"/>
                  <a:gd name="T60" fmla="*/ 270 w 279"/>
                  <a:gd name="T61" fmla="*/ 145 h 211"/>
                  <a:gd name="T62" fmla="*/ 266 w 279"/>
                  <a:gd name="T63" fmla="*/ 111 h 211"/>
                  <a:gd name="T64" fmla="*/ 260 w 279"/>
                  <a:gd name="T65" fmla="*/ 79 h 211"/>
                  <a:gd name="T66" fmla="*/ 249 w 279"/>
                  <a:gd name="T67" fmla="*/ 76 h 211"/>
                  <a:gd name="T68" fmla="*/ 236 w 279"/>
                  <a:gd name="T69" fmla="*/ 73 h 211"/>
                  <a:gd name="T70" fmla="*/ 223 w 279"/>
                  <a:gd name="T71" fmla="*/ 70 h 211"/>
                  <a:gd name="T72" fmla="*/ 210 w 279"/>
                  <a:gd name="T73" fmla="*/ 66 h 211"/>
                  <a:gd name="T74" fmla="*/ 196 w 279"/>
                  <a:gd name="T75" fmla="*/ 61 h 211"/>
                  <a:gd name="T76" fmla="*/ 181 w 279"/>
                  <a:gd name="T77" fmla="*/ 56 h 211"/>
                  <a:gd name="T78" fmla="*/ 167 w 279"/>
                  <a:gd name="T79" fmla="*/ 50 h 211"/>
                  <a:gd name="T80" fmla="*/ 153 w 279"/>
                  <a:gd name="T81" fmla="*/ 44 h 211"/>
                  <a:gd name="T82" fmla="*/ 139 w 279"/>
                  <a:gd name="T83" fmla="*/ 38 h 211"/>
                  <a:gd name="T84" fmla="*/ 125 w 279"/>
                  <a:gd name="T85" fmla="*/ 32 h 211"/>
                  <a:gd name="T86" fmla="*/ 112 w 279"/>
                  <a:gd name="T87" fmla="*/ 26 h 211"/>
                  <a:gd name="T88" fmla="*/ 101 w 279"/>
                  <a:gd name="T89" fmla="*/ 20 h 211"/>
                  <a:gd name="T90" fmla="*/ 90 w 279"/>
                  <a:gd name="T91" fmla="*/ 14 h 211"/>
                  <a:gd name="T92" fmla="*/ 80 w 279"/>
                  <a:gd name="T93" fmla="*/ 10 h 211"/>
                  <a:gd name="T94" fmla="*/ 73 w 279"/>
                  <a:gd name="T95" fmla="*/ 4 h 211"/>
                  <a:gd name="T96" fmla="*/ 66 w 279"/>
                  <a:gd name="T9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9" h="211">
                    <a:moveTo>
                      <a:pt x="66" y="0"/>
                    </a:moveTo>
                    <a:lnTo>
                      <a:pt x="58" y="13"/>
                    </a:lnTo>
                    <a:lnTo>
                      <a:pt x="52" y="25"/>
                    </a:lnTo>
                    <a:lnTo>
                      <a:pt x="45" y="38"/>
                    </a:lnTo>
                    <a:lnTo>
                      <a:pt x="38" y="51"/>
                    </a:lnTo>
                    <a:lnTo>
                      <a:pt x="33" y="57"/>
                    </a:lnTo>
                    <a:lnTo>
                      <a:pt x="29" y="64"/>
                    </a:lnTo>
                    <a:lnTo>
                      <a:pt x="23" y="70"/>
                    </a:lnTo>
                    <a:lnTo>
                      <a:pt x="19" y="78"/>
                    </a:lnTo>
                    <a:lnTo>
                      <a:pt x="15" y="84"/>
                    </a:lnTo>
                    <a:lnTo>
                      <a:pt x="9" y="91"/>
                    </a:lnTo>
                    <a:lnTo>
                      <a:pt x="5" y="97"/>
                    </a:lnTo>
                    <a:lnTo>
                      <a:pt x="0" y="104"/>
                    </a:lnTo>
                    <a:lnTo>
                      <a:pt x="18" y="119"/>
                    </a:lnTo>
                    <a:lnTo>
                      <a:pt x="35" y="131"/>
                    </a:lnTo>
                    <a:lnTo>
                      <a:pt x="54" y="142"/>
                    </a:lnTo>
                    <a:lnTo>
                      <a:pt x="73" y="153"/>
                    </a:lnTo>
                    <a:lnTo>
                      <a:pt x="91" y="163"/>
                    </a:lnTo>
                    <a:lnTo>
                      <a:pt x="111" y="172"/>
                    </a:lnTo>
                    <a:lnTo>
                      <a:pt x="130" y="179"/>
                    </a:lnTo>
                    <a:lnTo>
                      <a:pt x="148" y="185"/>
                    </a:lnTo>
                    <a:lnTo>
                      <a:pt x="167" y="191"/>
                    </a:lnTo>
                    <a:lnTo>
                      <a:pt x="186" y="195"/>
                    </a:lnTo>
                    <a:lnTo>
                      <a:pt x="203" y="200"/>
                    </a:lnTo>
                    <a:lnTo>
                      <a:pt x="221" y="203"/>
                    </a:lnTo>
                    <a:lnTo>
                      <a:pt x="236" y="206"/>
                    </a:lnTo>
                    <a:lnTo>
                      <a:pt x="252" y="208"/>
                    </a:lnTo>
                    <a:lnTo>
                      <a:pt x="266" y="210"/>
                    </a:lnTo>
                    <a:lnTo>
                      <a:pt x="279" y="211"/>
                    </a:lnTo>
                    <a:lnTo>
                      <a:pt x="275" y="178"/>
                    </a:lnTo>
                    <a:lnTo>
                      <a:pt x="270" y="145"/>
                    </a:lnTo>
                    <a:lnTo>
                      <a:pt x="266" y="111"/>
                    </a:lnTo>
                    <a:lnTo>
                      <a:pt x="260" y="79"/>
                    </a:lnTo>
                    <a:lnTo>
                      <a:pt x="249" y="76"/>
                    </a:lnTo>
                    <a:lnTo>
                      <a:pt x="236" y="73"/>
                    </a:lnTo>
                    <a:lnTo>
                      <a:pt x="223" y="70"/>
                    </a:lnTo>
                    <a:lnTo>
                      <a:pt x="210" y="66"/>
                    </a:lnTo>
                    <a:lnTo>
                      <a:pt x="196" y="61"/>
                    </a:lnTo>
                    <a:lnTo>
                      <a:pt x="181" y="56"/>
                    </a:lnTo>
                    <a:lnTo>
                      <a:pt x="167" y="50"/>
                    </a:lnTo>
                    <a:lnTo>
                      <a:pt x="153" y="44"/>
                    </a:lnTo>
                    <a:lnTo>
                      <a:pt x="139" y="38"/>
                    </a:lnTo>
                    <a:lnTo>
                      <a:pt x="125" y="32"/>
                    </a:lnTo>
                    <a:lnTo>
                      <a:pt x="112" y="26"/>
                    </a:lnTo>
                    <a:lnTo>
                      <a:pt x="101" y="20"/>
                    </a:lnTo>
                    <a:lnTo>
                      <a:pt x="90" y="14"/>
                    </a:lnTo>
                    <a:lnTo>
                      <a:pt x="80" y="10"/>
                    </a:lnTo>
                    <a:lnTo>
                      <a:pt x="73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14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6" name="Freeform 454">
                <a:extLst>
                  <a:ext uri="{FF2B5EF4-FFF2-40B4-BE49-F238E27FC236}">
                    <a16:creationId xmlns:a16="http://schemas.microsoft.com/office/drawing/2014/main" id="{6510B806-75EF-5673-3811-772005C29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1" y="3489"/>
                <a:ext cx="132" cy="69"/>
              </a:xfrm>
              <a:custGeom>
                <a:avLst/>
                <a:gdLst>
                  <a:gd name="T0" fmla="*/ 66 w 263"/>
                  <a:gd name="T1" fmla="*/ 0 h 208"/>
                  <a:gd name="T2" fmla="*/ 59 w 263"/>
                  <a:gd name="T3" fmla="*/ 13 h 208"/>
                  <a:gd name="T4" fmla="*/ 52 w 263"/>
                  <a:gd name="T5" fmla="*/ 26 h 208"/>
                  <a:gd name="T6" fmla="*/ 45 w 263"/>
                  <a:gd name="T7" fmla="*/ 39 h 208"/>
                  <a:gd name="T8" fmla="*/ 38 w 263"/>
                  <a:gd name="T9" fmla="*/ 51 h 208"/>
                  <a:gd name="T10" fmla="*/ 34 w 263"/>
                  <a:gd name="T11" fmla="*/ 58 h 208"/>
                  <a:gd name="T12" fmla="*/ 28 w 263"/>
                  <a:gd name="T13" fmla="*/ 64 h 208"/>
                  <a:gd name="T14" fmla="*/ 24 w 263"/>
                  <a:gd name="T15" fmla="*/ 72 h 208"/>
                  <a:gd name="T16" fmla="*/ 18 w 263"/>
                  <a:gd name="T17" fmla="*/ 78 h 208"/>
                  <a:gd name="T18" fmla="*/ 14 w 263"/>
                  <a:gd name="T19" fmla="*/ 85 h 208"/>
                  <a:gd name="T20" fmla="*/ 8 w 263"/>
                  <a:gd name="T21" fmla="*/ 91 h 208"/>
                  <a:gd name="T22" fmla="*/ 4 w 263"/>
                  <a:gd name="T23" fmla="*/ 98 h 208"/>
                  <a:gd name="T24" fmla="*/ 0 w 263"/>
                  <a:gd name="T25" fmla="*/ 105 h 208"/>
                  <a:gd name="T26" fmla="*/ 16 w 263"/>
                  <a:gd name="T27" fmla="*/ 119 h 208"/>
                  <a:gd name="T28" fmla="*/ 33 w 263"/>
                  <a:gd name="T29" fmla="*/ 130 h 208"/>
                  <a:gd name="T30" fmla="*/ 50 w 263"/>
                  <a:gd name="T31" fmla="*/ 142 h 208"/>
                  <a:gd name="T32" fmla="*/ 68 w 263"/>
                  <a:gd name="T33" fmla="*/ 153 h 208"/>
                  <a:gd name="T34" fmla="*/ 85 w 263"/>
                  <a:gd name="T35" fmla="*/ 161 h 208"/>
                  <a:gd name="T36" fmla="*/ 104 w 263"/>
                  <a:gd name="T37" fmla="*/ 169 h 208"/>
                  <a:gd name="T38" fmla="*/ 122 w 263"/>
                  <a:gd name="T39" fmla="*/ 176 h 208"/>
                  <a:gd name="T40" fmla="*/ 140 w 263"/>
                  <a:gd name="T41" fmla="*/ 182 h 208"/>
                  <a:gd name="T42" fmla="*/ 158 w 263"/>
                  <a:gd name="T43" fmla="*/ 188 h 208"/>
                  <a:gd name="T44" fmla="*/ 174 w 263"/>
                  <a:gd name="T45" fmla="*/ 192 h 208"/>
                  <a:gd name="T46" fmla="*/ 192 w 263"/>
                  <a:gd name="T47" fmla="*/ 197 h 208"/>
                  <a:gd name="T48" fmla="*/ 207 w 263"/>
                  <a:gd name="T49" fmla="*/ 200 h 208"/>
                  <a:gd name="T50" fmla="*/ 223 w 263"/>
                  <a:gd name="T51" fmla="*/ 203 h 208"/>
                  <a:gd name="T52" fmla="*/ 237 w 263"/>
                  <a:gd name="T53" fmla="*/ 205 h 208"/>
                  <a:gd name="T54" fmla="*/ 251 w 263"/>
                  <a:gd name="T55" fmla="*/ 207 h 208"/>
                  <a:gd name="T56" fmla="*/ 263 w 263"/>
                  <a:gd name="T57" fmla="*/ 208 h 208"/>
                  <a:gd name="T58" fmla="*/ 259 w 263"/>
                  <a:gd name="T59" fmla="*/ 175 h 208"/>
                  <a:gd name="T60" fmla="*/ 254 w 263"/>
                  <a:gd name="T61" fmla="*/ 141 h 208"/>
                  <a:gd name="T62" fmla="*/ 250 w 263"/>
                  <a:gd name="T63" fmla="*/ 107 h 208"/>
                  <a:gd name="T64" fmla="*/ 246 w 263"/>
                  <a:gd name="T65" fmla="*/ 73 h 208"/>
                  <a:gd name="T66" fmla="*/ 235 w 263"/>
                  <a:gd name="T67" fmla="*/ 70 h 208"/>
                  <a:gd name="T68" fmla="*/ 224 w 263"/>
                  <a:gd name="T69" fmla="*/ 67 h 208"/>
                  <a:gd name="T70" fmla="*/ 212 w 263"/>
                  <a:gd name="T71" fmla="*/ 64 h 208"/>
                  <a:gd name="T72" fmla="*/ 198 w 263"/>
                  <a:gd name="T73" fmla="*/ 60 h 208"/>
                  <a:gd name="T74" fmla="*/ 185 w 263"/>
                  <a:gd name="T75" fmla="*/ 56 h 208"/>
                  <a:gd name="T76" fmla="*/ 172 w 263"/>
                  <a:gd name="T77" fmla="*/ 51 h 208"/>
                  <a:gd name="T78" fmla="*/ 159 w 263"/>
                  <a:gd name="T79" fmla="*/ 47 h 208"/>
                  <a:gd name="T80" fmla="*/ 146 w 263"/>
                  <a:gd name="T81" fmla="*/ 41 h 208"/>
                  <a:gd name="T82" fmla="*/ 133 w 263"/>
                  <a:gd name="T83" fmla="*/ 35 h 208"/>
                  <a:gd name="T84" fmla="*/ 120 w 263"/>
                  <a:gd name="T85" fmla="*/ 31 h 208"/>
                  <a:gd name="T86" fmla="*/ 108 w 263"/>
                  <a:gd name="T87" fmla="*/ 25 h 208"/>
                  <a:gd name="T88" fmla="*/ 98 w 263"/>
                  <a:gd name="T89" fmla="*/ 19 h 208"/>
                  <a:gd name="T90" fmla="*/ 89 w 263"/>
                  <a:gd name="T91" fmla="*/ 14 h 208"/>
                  <a:gd name="T92" fmla="*/ 79 w 263"/>
                  <a:gd name="T93" fmla="*/ 8 h 208"/>
                  <a:gd name="T94" fmla="*/ 72 w 263"/>
                  <a:gd name="T95" fmla="*/ 4 h 208"/>
                  <a:gd name="T96" fmla="*/ 66 w 263"/>
                  <a:gd name="T9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63" h="208">
                    <a:moveTo>
                      <a:pt x="66" y="0"/>
                    </a:moveTo>
                    <a:lnTo>
                      <a:pt x="59" y="13"/>
                    </a:lnTo>
                    <a:lnTo>
                      <a:pt x="52" y="26"/>
                    </a:lnTo>
                    <a:lnTo>
                      <a:pt x="45" y="39"/>
                    </a:lnTo>
                    <a:lnTo>
                      <a:pt x="38" y="51"/>
                    </a:lnTo>
                    <a:lnTo>
                      <a:pt x="34" y="58"/>
                    </a:lnTo>
                    <a:lnTo>
                      <a:pt x="28" y="64"/>
                    </a:lnTo>
                    <a:lnTo>
                      <a:pt x="24" y="72"/>
                    </a:lnTo>
                    <a:lnTo>
                      <a:pt x="18" y="78"/>
                    </a:lnTo>
                    <a:lnTo>
                      <a:pt x="14" y="85"/>
                    </a:lnTo>
                    <a:lnTo>
                      <a:pt x="8" y="91"/>
                    </a:lnTo>
                    <a:lnTo>
                      <a:pt x="4" y="98"/>
                    </a:lnTo>
                    <a:lnTo>
                      <a:pt x="0" y="105"/>
                    </a:lnTo>
                    <a:lnTo>
                      <a:pt x="16" y="119"/>
                    </a:lnTo>
                    <a:lnTo>
                      <a:pt x="33" y="130"/>
                    </a:lnTo>
                    <a:lnTo>
                      <a:pt x="50" y="142"/>
                    </a:lnTo>
                    <a:lnTo>
                      <a:pt x="68" y="153"/>
                    </a:lnTo>
                    <a:lnTo>
                      <a:pt x="85" y="161"/>
                    </a:lnTo>
                    <a:lnTo>
                      <a:pt x="104" y="169"/>
                    </a:lnTo>
                    <a:lnTo>
                      <a:pt x="122" y="176"/>
                    </a:lnTo>
                    <a:lnTo>
                      <a:pt x="140" y="182"/>
                    </a:lnTo>
                    <a:lnTo>
                      <a:pt x="158" y="188"/>
                    </a:lnTo>
                    <a:lnTo>
                      <a:pt x="174" y="192"/>
                    </a:lnTo>
                    <a:lnTo>
                      <a:pt x="192" y="197"/>
                    </a:lnTo>
                    <a:lnTo>
                      <a:pt x="207" y="200"/>
                    </a:lnTo>
                    <a:lnTo>
                      <a:pt x="223" y="203"/>
                    </a:lnTo>
                    <a:lnTo>
                      <a:pt x="237" y="205"/>
                    </a:lnTo>
                    <a:lnTo>
                      <a:pt x="251" y="207"/>
                    </a:lnTo>
                    <a:lnTo>
                      <a:pt x="263" y="208"/>
                    </a:lnTo>
                    <a:lnTo>
                      <a:pt x="259" y="175"/>
                    </a:lnTo>
                    <a:lnTo>
                      <a:pt x="254" y="141"/>
                    </a:lnTo>
                    <a:lnTo>
                      <a:pt x="250" y="107"/>
                    </a:lnTo>
                    <a:lnTo>
                      <a:pt x="246" y="73"/>
                    </a:lnTo>
                    <a:lnTo>
                      <a:pt x="235" y="70"/>
                    </a:lnTo>
                    <a:lnTo>
                      <a:pt x="224" y="67"/>
                    </a:lnTo>
                    <a:lnTo>
                      <a:pt x="212" y="64"/>
                    </a:lnTo>
                    <a:lnTo>
                      <a:pt x="198" y="60"/>
                    </a:lnTo>
                    <a:lnTo>
                      <a:pt x="185" y="56"/>
                    </a:lnTo>
                    <a:lnTo>
                      <a:pt x="172" y="51"/>
                    </a:lnTo>
                    <a:lnTo>
                      <a:pt x="159" y="47"/>
                    </a:lnTo>
                    <a:lnTo>
                      <a:pt x="146" y="41"/>
                    </a:lnTo>
                    <a:lnTo>
                      <a:pt x="133" y="35"/>
                    </a:lnTo>
                    <a:lnTo>
                      <a:pt x="120" y="31"/>
                    </a:lnTo>
                    <a:lnTo>
                      <a:pt x="108" y="25"/>
                    </a:lnTo>
                    <a:lnTo>
                      <a:pt x="98" y="19"/>
                    </a:lnTo>
                    <a:lnTo>
                      <a:pt x="89" y="14"/>
                    </a:lnTo>
                    <a:lnTo>
                      <a:pt x="79" y="8"/>
                    </a:lnTo>
                    <a:lnTo>
                      <a:pt x="72" y="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6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7" name="Freeform 455">
                <a:extLst>
                  <a:ext uri="{FF2B5EF4-FFF2-40B4-BE49-F238E27FC236}">
                    <a16:creationId xmlns:a16="http://schemas.microsoft.com/office/drawing/2014/main" id="{D8BD13F9-7934-B64F-BED8-C0834C2C95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2" y="3490"/>
                <a:ext cx="125" cy="68"/>
              </a:xfrm>
              <a:custGeom>
                <a:avLst/>
                <a:gdLst>
                  <a:gd name="T0" fmla="*/ 68 w 248"/>
                  <a:gd name="T1" fmla="*/ 0 h 204"/>
                  <a:gd name="T2" fmla="*/ 60 w 248"/>
                  <a:gd name="T3" fmla="*/ 13 h 204"/>
                  <a:gd name="T4" fmla="*/ 54 w 248"/>
                  <a:gd name="T5" fmla="*/ 26 h 204"/>
                  <a:gd name="T6" fmla="*/ 46 w 248"/>
                  <a:gd name="T7" fmla="*/ 39 h 204"/>
                  <a:gd name="T8" fmla="*/ 40 w 248"/>
                  <a:gd name="T9" fmla="*/ 51 h 204"/>
                  <a:gd name="T10" fmla="*/ 35 w 248"/>
                  <a:gd name="T11" fmla="*/ 58 h 204"/>
                  <a:gd name="T12" fmla="*/ 30 w 248"/>
                  <a:gd name="T13" fmla="*/ 66 h 204"/>
                  <a:gd name="T14" fmla="*/ 25 w 248"/>
                  <a:gd name="T15" fmla="*/ 72 h 204"/>
                  <a:gd name="T16" fmla="*/ 20 w 248"/>
                  <a:gd name="T17" fmla="*/ 79 h 204"/>
                  <a:gd name="T18" fmla="*/ 15 w 248"/>
                  <a:gd name="T19" fmla="*/ 86 h 204"/>
                  <a:gd name="T20" fmla="*/ 10 w 248"/>
                  <a:gd name="T21" fmla="*/ 92 h 204"/>
                  <a:gd name="T22" fmla="*/ 5 w 248"/>
                  <a:gd name="T23" fmla="*/ 100 h 204"/>
                  <a:gd name="T24" fmla="*/ 0 w 248"/>
                  <a:gd name="T25" fmla="*/ 107 h 204"/>
                  <a:gd name="T26" fmla="*/ 15 w 248"/>
                  <a:gd name="T27" fmla="*/ 120 h 204"/>
                  <a:gd name="T28" fmla="*/ 32 w 248"/>
                  <a:gd name="T29" fmla="*/ 130 h 204"/>
                  <a:gd name="T30" fmla="*/ 48 w 248"/>
                  <a:gd name="T31" fmla="*/ 142 h 204"/>
                  <a:gd name="T32" fmla="*/ 65 w 248"/>
                  <a:gd name="T33" fmla="*/ 151 h 204"/>
                  <a:gd name="T34" fmla="*/ 82 w 248"/>
                  <a:gd name="T35" fmla="*/ 160 h 204"/>
                  <a:gd name="T36" fmla="*/ 99 w 248"/>
                  <a:gd name="T37" fmla="*/ 167 h 204"/>
                  <a:gd name="T38" fmla="*/ 116 w 248"/>
                  <a:gd name="T39" fmla="*/ 173 h 204"/>
                  <a:gd name="T40" fmla="*/ 133 w 248"/>
                  <a:gd name="T41" fmla="*/ 179 h 204"/>
                  <a:gd name="T42" fmla="*/ 149 w 248"/>
                  <a:gd name="T43" fmla="*/ 185 h 204"/>
                  <a:gd name="T44" fmla="*/ 166 w 248"/>
                  <a:gd name="T45" fmla="*/ 189 h 204"/>
                  <a:gd name="T46" fmla="*/ 181 w 248"/>
                  <a:gd name="T47" fmla="*/ 194 h 204"/>
                  <a:gd name="T48" fmla="*/ 196 w 248"/>
                  <a:gd name="T49" fmla="*/ 197 h 204"/>
                  <a:gd name="T50" fmla="*/ 211 w 248"/>
                  <a:gd name="T51" fmla="*/ 200 h 204"/>
                  <a:gd name="T52" fmla="*/ 224 w 248"/>
                  <a:gd name="T53" fmla="*/ 201 h 204"/>
                  <a:gd name="T54" fmla="*/ 237 w 248"/>
                  <a:gd name="T55" fmla="*/ 202 h 204"/>
                  <a:gd name="T56" fmla="*/ 248 w 248"/>
                  <a:gd name="T57" fmla="*/ 204 h 204"/>
                  <a:gd name="T58" fmla="*/ 244 w 248"/>
                  <a:gd name="T59" fmla="*/ 170 h 204"/>
                  <a:gd name="T60" fmla="*/ 240 w 248"/>
                  <a:gd name="T61" fmla="*/ 135 h 204"/>
                  <a:gd name="T62" fmla="*/ 236 w 248"/>
                  <a:gd name="T63" fmla="*/ 101 h 204"/>
                  <a:gd name="T64" fmla="*/ 232 w 248"/>
                  <a:gd name="T65" fmla="*/ 67 h 204"/>
                  <a:gd name="T66" fmla="*/ 211 w 248"/>
                  <a:gd name="T67" fmla="*/ 61 h 204"/>
                  <a:gd name="T68" fmla="*/ 189 w 248"/>
                  <a:gd name="T69" fmla="*/ 54 h 204"/>
                  <a:gd name="T70" fmla="*/ 165 w 248"/>
                  <a:gd name="T71" fmla="*/ 47 h 204"/>
                  <a:gd name="T72" fmla="*/ 140 w 248"/>
                  <a:gd name="T73" fmla="*/ 38 h 204"/>
                  <a:gd name="T74" fmla="*/ 117 w 248"/>
                  <a:gd name="T75" fmla="*/ 28 h 204"/>
                  <a:gd name="T76" fmla="*/ 98 w 248"/>
                  <a:gd name="T77" fmla="*/ 19 h 204"/>
                  <a:gd name="T78" fmla="*/ 80 w 248"/>
                  <a:gd name="T79" fmla="*/ 8 h 204"/>
                  <a:gd name="T80" fmla="*/ 68 w 248"/>
                  <a:gd name="T81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8" h="204">
                    <a:moveTo>
                      <a:pt x="68" y="0"/>
                    </a:moveTo>
                    <a:lnTo>
                      <a:pt x="60" y="13"/>
                    </a:lnTo>
                    <a:lnTo>
                      <a:pt x="54" y="26"/>
                    </a:lnTo>
                    <a:lnTo>
                      <a:pt x="46" y="39"/>
                    </a:lnTo>
                    <a:lnTo>
                      <a:pt x="40" y="51"/>
                    </a:lnTo>
                    <a:lnTo>
                      <a:pt x="35" y="58"/>
                    </a:lnTo>
                    <a:lnTo>
                      <a:pt x="30" y="66"/>
                    </a:lnTo>
                    <a:lnTo>
                      <a:pt x="25" y="72"/>
                    </a:lnTo>
                    <a:lnTo>
                      <a:pt x="20" y="79"/>
                    </a:lnTo>
                    <a:lnTo>
                      <a:pt x="15" y="86"/>
                    </a:lnTo>
                    <a:lnTo>
                      <a:pt x="10" y="92"/>
                    </a:lnTo>
                    <a:lnTo>
                      <a:pt x="5" y="100"/>
                    </a:lnTo>
                    <a:lnTo>
                      <a:pt x="0" y="107"/>
                    </a:lnTo>
                    <a:lnTo>
                      <a:pt x="15" y="120"/>
                    </a:lnTo>
                    <a:lnTo>
                      <a:pt x="32" y="130"/>
                    </a:lnTo>
                    <a:lnTo>
                      <a:pt x="48" y="142"/>
                    </a:lnTo>
                    <a:lnTo>
                      <a:pt x="65" y="151"/>
                    </a:lnTo>
                    <a:lnTo>
                      <a:pt x="82" y="160"/>
                    </a:lnTo>
                    <a:lnTo>
                      <a:pt x="99" y="167"/>
                    </a:lnTo>
                    <a:lnTo>
                      <a:pt x="116" y="173"/>
                    </a:lnTo>
                    <a:lnTo>
                      <a:pt x="133" y="179"/>
                    </a:lnTo>
                    <a:lnTo>
                      <a:pt x="149" y="185"/>
                    </a:lnTo>
                    <a:lnTo>
                      <a:pt x="166" y="189"/>
                    </a:lnTo>
                    <a:lnTo>
                      <a:pt x="181" y="194"/>
                    </a:lnTo>
                    <a:lnTo>
                      <a:pt x="196" y="197"/>
                    </a:lnTo>
                    <a:lnTo>
                      <a:pt x="211" y="200"/>
                    </a:lnTo>
                    <a:lnTo>
                      <a:pt x="224" y="201"/>
                    </a:lnTo>
                    <a:lnTo>
                      <a:pt x="237" y="202"/>
                    </a:lnTo>
                    <a:lnTo>
                      <a:pt x="248" y="204"/>
                    </a:lnTo>
                    <a:lnTo>
                      <a:pt x="244" y="170"/>
                    </a:lnTo>
                    <a:lnTo>
                      <a:pt x="240" y="135"/>
                    </a:lnTo>
                    <a:lnTo>
                      <a:pt x="236" y="101"/>
                    </a:lnTo>
                    <a:lnTo>
                      <a:pt x="232" y="67"/>
                    </a:lnTo>
                    <a:lnTo>
                      <a:pt x="211" y="61"/>
                    </a:lnTo>
                    <a:lnTo>
                      <a:pt x="189" y="54"/>
                    </a:lnTo>
                    <a:lnTo>
                      <a:pt x="165" y="47"/>
                    </a:lnTo>
                    <a:lnTo>
                      <a:pt x="140" y="38"/>
                    </a:lnTo>
                    <a:lnTo>
                      <a:pt x="117" y="28"/>
                    </a:lnTo>
                    <a:lnTo>
                      <a:pt x="98" y="19"/>
                    </a:lnTo>
                    <a:lnTo>
                      <a:pt x="80" y="8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9E5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8" name="Freeform 456">
                <a:extLst>
                  <a:ext uri="{FF2B5EF4-FFF2-40B4-BE49-F238E27FC236}">
                    <a16:creationId xmlns:a16="http://schemas.microsoft.com/office/drawing/2014/main" id="{C0D11C2D-721B-A39C-4F38-2A0B3207A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5" y="3491"/>
                <a:ext cx="115" cy="66"/>
              </a:xfrm>
              <a:custGeom>
                <a:avLst/>
                <a:gdLst>
                  <a:gd name="T0" fmla="*/ 68 w 232"/>
                  <a:gd name="T1" fmla="*/ 0 h 199"/>
                  <a:gd name="T2" fmla="*/ 61 w 232"/>
                  <a:gd name="T3" fmla="*/ 13 h 199"/>
                  <a:gd name="T4" fmla="*/ 54 w 232"/>
                  <a:gd name="T5" fmla="*/ 26 h 199"/>
                  <a:gd name="T6" fmla="*/ 48 w 232"/>
                  <a:gd name="T7" fmla="*/ 39 h 199"/>
                  <a:gd name="T8" fmla="*/ 40 w 232"/>
                  <a:gd name="T9" fmla="*/ 52 h 199"/>
                  <a:gd name="T10" fmla="*/ 36 w 232"/>
                  <a:gd name="T11" fmla="*/ 60 h 199"/>
                  <a:gd name="T12" fmla="*/ 30 w 232"/>
                  <a:gd name="T13" fmla="*/ 66 h 199"/>
                  <a:gd name="T14" fmla="*/ 26 w 232"/>
                  <a:gd name="T15" fmla="*/ 73 h 199"/>
                  <a:gd name="T16" fmla="*/ 20 w 232"/>
                  <a:gd name="T17" fmla="*/ 80 h 199"/>
                  <a:gd name="T18" fmla="*/ 16 w 232"/>
                  <a:gd name="T19" fmla="*/ 86 h 199"/>
                  <a:gd name="T20" fmla="*/ 10 w 232"/>
                  <a:gd name="T21" fmla="*/ 94 h 199"/>
                  <a:gd name="T22" fmla="*/ 6 w 232"/>
                  <a:gd name="T23" fmla="*/ 101 h 199"/>
                  <a:gd name="T24" fmla="*/ 0 w 232"/>
                  <a:gd name="T25" fmla="*/ 108 h 199"/>
                  <a:gd name="T26" fmla="*/ 15 w 232"/>
                  <a:gd name="T27" fmla="*/ 120 h 199"/>
                  <a:gd name="T28" fmla="*/ 30 w 232"/>
                  <a:gd name="T29" fmla="*/ 130 h 199"/>
                  <a:gd name="T30" fmla="*/ 45 w 232"/>
                  <a:gd name="T31" fmla="*/ 141 h 199"/>
                  <a:gd name="T32" fmla="*/ 62 w 232"/>
                  <a:gd name="T33" fmla="*/ 149 h 199"/>
                  <a:gd name="T34" fmla="*/ 77 w 232"/>
                  <a:gd name="T35" fmla="*/ 158 h 199"/>
                  <a:gd name="T36" fmla="*/ 94 w 232"/>
                  <a:gd name="T37" fmla="*/ 166 h 199"/>
                  <a:gd name="T38" fmla="*/ 109 w 232"/>
                  <a:gd name="T39" fmla="*/ 172 h 199"/>
                  <a:gd name="T40" fmla="*/ 124 w 232"/>
                  <a:gd name="T41" fmla="*/ 177 h 199"/>
                  <a:gd name="T42" fmla="*/ 140 w 232"/>
                  <a:gd name="T43" fmla="*/ 182 h 199"/>
                  <a:gd name="T44" fmla="*/ 155 w 232"/>
                  <a:gd name="T45" fmla="*/ 186 h 199"/>
                  <a:gd name="T46" fmla="*/ 169 w 232"/>
                  <a:gd name="T47" fmla="*/ 189 h 199"/>
                  <a:gd name="T48" fmla="*/ 184 w 232"/>
                  <a:gd name="T49" fmla="*/ 192 h 199"/>
                  <a:gd name="T50" fmla="*/ 197 w 232"/>
                  <a:gd name="T51" fmla="*/ 195 h 199"/>
                  <a:gd name="T52" fmla="*/ 210 w 232"/>
                  <a:gd name="T53" fmla="*/ 197 h 199"/>
                  <a:gd name="T54" fmla="*/ 221 w 232"/>
                  <a:gd name="T55" fmla="*/ 198 h 199"/>
                  <a:gd name="T56" fmla="*/ 232 w 232"/>
                  <a:gd name="T57" fmla="*/ 199 h 199"/>
                  <a:gd name="T58" fmla="*/ 228 w 232"/>
                  <a:gd name="T59" fmla="*/ 166 h 199"/>
                  <a:gd name="T60" fmla="*/ 224 w 232"/>
                  <a:gd name="T61" fmla="*/ 130 h 199"/>
                  <a:gd name="T62" fmla="*/ 221 w 232"/>
                  <a:gd name="T63" fmla="*/ 95 h 199"/>
                  <a:gd name="T64" fmla="*/ 217 w 232"/>
                  <a:gd name="T65" fmla="*/ 61 h 199"/>
                  <a:gd name="T66" fmla="*/ 198 w 232"/>
                  <a:gd name="T67" fmla="*/ 55 h 199"/>
                  <a:gd name="T68" fmla="*/ 177 w 232"/>
                  <a:gd name="T69" fmla="*/ 50 h 199"/>
                  <a:gd name="T70" fmla="*/ 155 w 232"/>
                  <a:gd name="T71" fmla="*/ 42 h 199"/>
                  <a:gd name="T72" fmla="*/ 134 w 232"/>
                  <a:gd name="T73" fmla="*/ 35 h 199"/>
                  <a:gd name="T74" fmla="*/ 113 w 232"/>
                  <a:gd name="T75" fmla="*/ 26 h 199"/>
                  <a:gd name="T76" fmla="*/ 95 w 232"/>
                  <a:gd name="T77" fmla="*/ 17 h 199"/>
                  <a:gd name="T78" fmla="*/ 79 w 232"/>
                  <a:gd name="T79" fmla="*/ 8 h 199"/>
                  <a:gd name="T80" fmla="*/ 68 w 232"/>
                  <a:gd name="T8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2" h="199">
                    <a:moveTo>
                      <a:pt x="68" y="0"/>
                    </a:moveTo>
                    <a:lnTo>
                      <a:pt x="61" y="13"/>
                    </a:lnTo>
                    <a:lnTo>
                      <a:pt x="54" y="26"/>
                    </a:lnTo>
                    <a:lnTo>
                      <a:pt x="48" y="39"/>
                    </a:lnTo>
                    <a:lnTo>
                      <a:pt x="40" y="52"/>
                    </a:lnTo>
                    <a:lnTo>
                      <a:pt x="36" y="60"/>
                    </a:lnTo>
                    <a:lnTo>
                      <a:pt x="30" y="66"/>
                    </a:lnTo>
                    <a:lnTo>
                      <a:pt x="26" y="73"/>
                    </a:lnTo>
                    <a:lnTo>
                      <a:pt x="20" y="80"/>
                    </a:lnTo>
                    <a:lnTo>
                      <a:pt x="16" y="86"/>
                    </a:lnTo>
                    <a:lnTo>
                      <a:pt x="10" y="94"/>
                    </a:lnTo>
                    <a:lnTo>
                      <a:pt x="6" y="101"/>
                    </a:lnTo>
                    <a:lnTo>
                      <a:pt x="0" y="108"/>
                    </a:lnTo>
                    <a:lnTo>
                      <a:pt x="15" y="120"/>
                    </a:lnTo>
                    <a:lnTo>
                      <a:pt x="30" y="130"/>
                    </a:lnTo>
                    <a:lnTo>
                      <a:pt x="45" y="141"/>
                    </a:lnTo>
                    <a:lnTo>
                      <a:pt x="62" y="149"/>
                    </a:lnTo>
                    <a:lnTo>
                      <a:pt x="77" y="158"/>
                    </a:lnTo>
                    <a:lnTo>
                      <a:pt x="94" y="166"/>
                    </a:lnTo>
                    <a:lnTo>
                      <a:pt x="109" y="172"/>
                    </a:lnTo>
                    <a:lnTo>
                      <a:pt x="124" y="177"/>
                    </a:lnTo>
                    <a:lnTo>
                      <a:pt x="140" y="182"/>
                    </a:lnTo>
                    <a:lnTo>
                      <a:pt x="155" y="186"/>
                    </a:lnTo>
                    <a:lnTo>
                      <a:pt x="169" y="189"/>
                    </a:lnTo>
                    <a:lnTo>
                      <a:pt x="184" y="192"/>
                    </a:lnTo>
                    <a:lnTo>
                      <a:pt x="197" y="195"/>
                    </a:lnTo>
                    <a:lnTo>
                      <a:pt x="210" y="197"/>
                    </a:lnTo>
                    <a:lnTo>
                      <a:pt x="221" y="198"/>
                    </a:lnTo>
                    <a:lnTo>
                      <a:pt x="232" y="199"/>
                    </a:lnTo>
                    <a:lnTo>
                      <a:pt x="228" y="166"/>
                    </a:lnTo>
                    <a:lnTo>
                      <a:pt x="224" y="130"/>
                    </a:lnTo>
                    <a:lnTo>
                      <a:pt x="221" y="95"/>
                    </a:lnTo>
                    <a:lnTo>
                      <a:pt x="217" y="61"/>
                    </a:lnTo>
                    <a:lnTo>
                      <a:pt x="198" y="55"/>
                    </a:lnTo>
                    <a:lnTo>
                      <a:pt x="177" y="50"/>
                    </a:lnTo>
                    <a:lnTo>
                      <a:pt x="155" y="42"/>
                    </a:lnTo>
                    <a:lnTo>
                      <a:pt x="134" y="35"/>
                    </a:lnTo>
                    <a:lnTo>
                      <a:pt x="113" y="26"/>
                    </a:lnTo>
                    <a:lnTo>
                      <a:pt x="95" y="17"/>
                    </a:lnTo>
                    <a:lnTo>
                      <a:pt x="79" y="8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A3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09" name="Freeform 457">
                <a:extLst>
                  <a:ext uri="{FF2B5EF4-FFF2-40B4-BE49-F238E27FC236}">
                    <a16:creationId xmlns:a16="http://schemas.microsoft.com/office/drawing/2014/main" id="{774948FC-F267-2789-27BD-18D34A6790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" y="3491"/>
                <a:ext cx="107" cy="66"/>
              </a:xfrm>
              <a:custGeom>
                <a:avLst/>
                <a:gdLst>
                  <a:gd name="T0" fmla="*/ 68 w 215"/>
                  <a:gd name="T1" fmla="*/ 0 h 196"/>
                  <a:gd name="T2" fmla="*/ 61 w 215"/>
                  <a:gd name="T3" fmla="*/ 14 h 196"/>
                  <a:gd name="T4" fmla="*/ 54 w 215"/>
                  <a:gd name="T5" fmla="*/ 27 h 196"/>
                  <a:gd name="T6" fmla="*/ 47 w 215"/>
                  <a:gd name="T7" fmla="*/ 40 h 196"/>
                  <a:gd name="T8" fmla="*/ 39 w 215"/>
                  <a:gd name="T9" fmla="*/ 53 h 196"/>
                  <a:gd name="T10" fmla="*/ 35 w 215"/>
                  <a:gd name="T11" fmla="*/ 61 h 196"/>
                  <a:gd name="T12" fmla="*/ 29 w 215"/>
                  <a:gd name="T13" fmla="*/ 68 h 196"/>
                  <a:gd name="T14" fmla="*/ 25 w 215"/>
                  <a:gd name="T15" fmla="*/ 75 h 196"/>
                  <a:gd name="T16" fmla="*/ 20 w 215"/>
                  <a:gd name="T17" fmla="*/ 81 h 196"/>
                  <a:gd name="T18" fmla="*/ 15 w 215"/>
                  <a:gd name="T19" fmla="*/ 89 h 196"/>
                  <a:gd name="T20" fmla="*/ 10 w 215"/>
                  <a:gd name="T21" fmla="*/ 96 h 196"/>
                  <a:gd name="T22" fmla="*/ 5 w 215"/>
                  <a:gd name="T23" fmla="*/ 103 h 196"/>
                  <a:gd name="T24" fmla="*/ 0 w 215"/>
                  <a:gd name="T25" fmla="*/ 111 h 196"/>
                  <a:gd name="T26" fmla="*/ 13 w 215"/>
                  <a:gd name="T27" fmla="*/ 122 h 196"/>
                  <a:gd name="T28" fmla="*/ 27 w 215"/>
                  <a:gd name="T29" fmla="*/ 131 h 196"/>
                  <a:gd name="T30" fmla="*/ 41 w 215"/>
                  <a:gd name="T31" fmla="*/ 142 h 196"/>
                  <a:gd name="T32" fmla="*/ 57 w 215"/>
                  <a:gd name="T33" fmla="*/ 149 h 196"/>
                  <a:gd name="T34" fmla="*/ 71 w 215"/>
                  <a:gd name="T35" fmla="*/ 156 h 196"/>
                  <a:gd name="T36" fmla="*/ 86 w 215"/>
                  <a:gd name="T37" fmla="*/ 164 h 196"/>
                  <a:gd name="T38" fmla="*/ 101 w 215"/>
                  <a:gd name="T39" fmla="*/ 170 h 196"/>
                  <a:gd name="T40" fmla="*/ 116 w 215"/>
                  <a:gd name="T41" fmla="*/ 175 h 196"/>
                  <a:gd name="T42" fmla="*/ 130 w 215"/>
                  <a:gd name="T43" fmla="*/ 180 h 196"/>
                  <a:gd name="T44" fmla="*/ 144 w 215"/>
                  <a:gd name="T45" fmla="*/ 183 h 196"/>
                  <a:gd name="T46" fmla="*/ 158 w 215"/>
                  <a:gd name="T47" fmla="*/ 187 h 196"/>
                  <a:gd name="T48" fmla="*/ 171 w 215"/>
                  <a:gd name="T49" fmla="*/ 190 h 196"/>
                  <a:gd name="T50" fmla="*/ 183 w 215"/>
                  <a:gd name="T51" fmla="*/ 192 h 196"/>
                  <a:gd name="T52" fmla="*/ 194 w 215"/>
                  <a:gd name="T53" fmla="*/ 193 h 196"/>
                  <a:gd name="T54" fmla="*/ 205 w 215"/>
                  <a:gd name="T55" fmla="*/ 195 h 196"/>
                  <a:gd name="T56" fmla="*/ 215 w 215"/>
                  <a:gd name="T57" fmla="*/ 196 h 196"/>
                  <a:gd name="T58" fmla="*/ 212 w 215"/>
                  <a:gd name="T59" fmla="*/ 161 h 196"/>
                  <a:gd name="T60" fmla="*/ 208 w 215"/>
                  <a:gd name="T61" fmla="*/ 125 h 196"/>
                  <a:gd name="T62" fmla="*/ 204 w 215"/>
                  <a:gd name="T63" fmla="*/ 92 h 196"/>
                  <a:gd name="T64" fmla="*/ 201 w 215"/>
                  <a:gd name="T65" fmla="*/ 56 h 196"/>
                  <a:gd name="T66" fmla="*/ 184 w 215"/>
                  <a:gd name="T67" fmla="*/ 50 h 196"/>
                  <a:gd name="T68" fmla="*/ 166 w 215"/>
                  <a:gd name="T69" fmla="*/ 45 h 196"/>
                  <a:gd name="T70" fmla="*/ 146 w 215"/>
                  <a:gd name="T71" fmla="*/ 39 h 196"/>
                  <a:gd name="T72" fmla="*/ 126 w 215"/>
                  <a:gd name="T73" fmla="*/ 31 h 196"/>
                  <a:gd name="T74" fmla="*/ 108 w 215"/>
                  <a:gd name="T75" fmla="*/ 24 h 196"/>
                  <a:gd name="T76" fmla="*/ 92 w 215"/>
                  <a:gd name="T77" fmla="*/ 17 h 196"/>
                  <a:gd name="T78" fmla="*/ 78 w 215"/>
                  <a:gd name="T79" fmla="*/ 9 h 196"/>
                  <a:gd name="T80" fmla="*/ 68 w 215"/>
                  <a:gd name="T81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5" h="196">
                    <a:moveTo>
                      <a:pt x="68" y="0"/>
                    </a:moveTo>
                    <a:lnTo>
                      <a:pt x="61" y="14"/>
                    </a:lnTo>
                    <a:lnTo>
                      <a:pt x="54" y="27"/>
                    </a:lnTo>
                    <a:lnTo>
                      <a:pt x="47" y="40"/>
                    </a:lnTo>
                    <a:lnTo>
                      <a:pt x="39" y="53"/>
                    </a:lnTo>
                    <a:lnTo>
                      <a:pt x="35" y="61"/>
                    </a:lnTo>
                    <a:lnTo>
                      <a:pt x="29" y="68"/>
                    </a:lnTo>
                    <a:lnTo>
                      <a:pt x="25" y="75"/>
                    </a:lnTo>
                    <a:lnTo>
                      <a:pt x="20" y="81"/>
                    </a:lnTo>
                    <a:lnTo>
                      <a:pt x="15" y="89"/>
                    </a:lnTo>
                    <a:lnTo>
                      <a:pt x="10" y="96"/>
                    </a:lnTo>
                    <a:lnTo>
                      <a:pt x="5" y="103"/>
                    </a:lnTo>
                    <a:lnTo>
                      <a:pt x="0" y="111"/>
                    </a:lnTo>
                    <a:lnTo>
                      <a:pt x="13" y="122"/>
                    </a:lnTo>
                    <a:lnTo>
                      <a:pt x="27" y="131"/>
                    </a:lnTo>
                    <a:lnTo>
                      <a:pt x="41" y="142"/>
                    </a:lnTo>
                    <a:lnTo>
                      <a:pt x="57" y="149"/>
                    </a:lnTo>
                    <a:lnTo>
                      <a:pt x="71" y="156"/>
                    </a:lnTo>
                    <a:lnTo>
                      <a:pt x="86" y="164"/>
                    </a:lnTo>
                    <a:lnTo>
                      <a:pt x="101" y="170"/>
                    </a:lnTo>
                    <a:lnTo>
                      <a:pt x="116" y="175"/>
                    </a:lnTo>
                    <a:lnTo>
                      <a:pt x="130" y="180"/>
                    </a:lnTo>
                    <a:lnTo>
                      <a:pt x="144" y="183"/>
                    </a:lnTo>
                    <a:lnTo>
                      <a:pt x="158" y="187"/>
                    </a:lnTo>
                    <a:lnTo>
                      <a:pt x="171" y="190"/>
                    </a:lnTo>
                    <a:lnTo>
                      <a:pt x="183" y="192"/>
                    </a:lnTo>
                    <a:lnTo>
                      <a:pt x="194" y="193"/>
                    </a:lnTo>
                    <a:lnTo>
                      <a:pt x="205" y="195"/>
                    </a:lnTo>
                    <a:lnTo>
                      <a:pt x="215" y="196"/>
                    </a:lnTo>
                    <a:lnTo>
                      <a:pt x="212" y="161"/>
                    </a:lnTo>
                    <a:lnTo>
                      <a:pt x="208" y="125"/>
                    </a:lnTo>
                    <a:lnTo>
                      <a:pt x="204" y="92"/>
                    </a:lnTo>
                    <a:lnTo>
                      <a:pt x="201" y="56"/>
                    </a:lnTo>
                    <a:lnTo>
                      <a:pt x="184" y="50"/>
                    </a:lnTo>
                    <a:lnTo>
                      <a:pt x="166" y="45"/>
                    </a:lnTo>
                    <a:lnTo>
                      <a:pt x="146" y="39"/>
                    </a:lnTo>
                    <a:lnTo>
                      <a:pt x="126" y="31"/>
                    </a:lnTo>
                    <a:lnTo>
                      <a:pt x="108" y="24"/>
                    </a:lnTo>
                    <a:lnTo>
                      <a:pt x="92" y="17"/>
                    </a:lnTo>
                    <a:lnTo>
                      <a:pt x="78" y="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A8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0" name="Freeform 458">
                <a:extLst>
                  <a:ext uri="{FF2B5EF4-FFF2-40B4-BE49-F238E27FC236}">
                    <a16:creationId xmlns:a16="http://schemas.microsoft.com/office/drawing/2014/main" id="{06EF8437-2935-B4AE-6155-31304C4AD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9" y="3492"/>
                <a:ext cx="99" cy="65"/>
              </a:xfrm>
              <a:custGeom>
                <a:avLst/>
                <a:gdLst>
                  <a:gd name="T0" fmla="*/ 68 w 199"/>
                  <a:gd name="T1" fmla="*/ 0 h 193"/>
                  <a:gd name="T2" fmla="*/ 62 w 199"/>
                  <a:gd name="T3" fmla="*/ 14 h 193"/>
                  <a:gd name="T4" fmla="*/ 55 w 199"/>
                  <a:gd name="T5" fmla="*/ 27 h 193"/>
                  <a:gd name="T6" fmla="*/ 47 w 199"/>
                  <a:gd name="T7" fmla="*/ 40 h 193"/>
                  <a:gd name="T8" fmla="*/ 41 w 199"/>
                  <a:gd name="T9" fmla="*/ 53 h 193"/>
                  <a:gd name="T10" fmla="*/ 35 w 199"/>
                  <a:gd name="T11" fmla="*/ 61 h 193"/>
                  <a:gd name="T12" fmla="*/ 31 w 199"/>
                  <a:gd name="T13" fmla="*/ 68 h 193"/>
                  <a:gd name="T14" fmla="*/ 25 w 199"/>
                  <a:gd name="T15" fmla="*/ 75 h 193"/>
                  <a:gd name="T16" fmla="*/ 21 w 199"/>
                  <a:gd name="T17" fmla="*/ 83 h 193"/>
                  <a:gd name="T18" fmla="*/ 16 w 199"/>
                  <a:gd name="T19" fmla="*/ 90 h 193"/>
                  <a:gd name="T20" fmla="*/ 10 w 199"/>
                  <a:gd name="T21" fmla="*/ 97 h 193"/>
                  <a:gd name="T22" fmla="*/ 6 w 199"/>
                  <a:gd name="T23" fmla="*/ 105 h 193"/>
                  <a:gd name="T24" fmla="*/ 0 w 199"/>
                  <a:gd name="T25" fmla="*/ 112 h 193"/>
                  <a:gd name="T26" fmla="*/ 13 w 199"/>
                  <a:gd name="T27" fmla="*/ 122 h 193"/>
                  <a:gd name="T28" fmla="*/ 27 w 199"/>
                  <a:gd name="T29" fmla="*/ 131 h 193"/>
                  <a:gd name="T30" fmla="*/ 40 w 199"/>
                  <a:gd name="T31" fmla="*/ 140 h 193"/>
                  <a:gd name="T32" fmla="*/ 53 w 199"/>
                  <a:gd name="T33" fmla="*/ 149 h 193"/>
                  <a:gd name="T34" fmla="*/ 67 w 199"/>
                  <a:gd name="T35" fmla="*/ 155 h 193"/>
                  <a:gd name="T36" fmla="*/ 81 w 199"/>
                  <a:gd name="T37" fmla="*/ 162 h 193"/>
                  <a:gd name="T38" fmla="*/ 95 w 199"/>
                  <a:gd name="T39" fmla="*/ 168 h 193"/>
                  <a:gd name="T40" fmla="*/ 108 w 199"/>
                  <a:gd name="T41" fmla="*/ 172 h 193"/>
                  <a:gd name="T42" fmla="*/ 121 w 199"/>
                  <a:gd name="T43" fmla="*/ 177 h 193"/>
                  <a:gd name="T44" fmla="*/ 134 w 199"/>
                  <a:gd name="T45" fmla="*/ 181 h 193"/>
                  <a:gd name="T46" fmla="*/ 147 w 199"/>
                  <a:gd name="T47" fmla="*/ 184 h 193"/>
                  <a:gd name="T48" fmla="*/ 158 w 199"/>
                  <a:gd name="T49" fmla="*/ 187 h 193"/>
                  <a:gd name="T50" fmla="*/ 170 w 199"/>
                  <a:gd name="T51" fmla="*/ 189 h 193"/>
                  <a:gd name="T52" fmla="*/ 180 w 199"/>
                  <a:gd name="T53" fmla="*/ 190 h 193"/>
                  <a:gd name="T54" fmla="*/ 190 w 199"/>
                  <a:gd name="T55" fmla="*/ 192 h 193"/>
                  <a:gd name="T56" fmla="*/ 199 w 199"/>
                  <a:gd name="T57" fmla="*/ 193 h 193"/>
                  <a:gd name="T58" fmla="*/ 196 w 199"/>
                  <a:gd name="T59" fmla="*/ 156 h 193"/>
                  <a:gd name="T60" fmla="*/ 192 w 199"/>
                  <a:gd name="T61" fmla="*/ 121 h 193"/>
                  <a:gd name="T62" fmla="*/ 189 w 199"/>
                  <a:gd name="T63" fmla="*/ 86 h 193"/>
                  <a:gd name="T64" fmla="*/ 187 w 199"/>
                  <a:gd name="T65" fmla="*/ 49 h 193"/>
                  <a:gd name="T66" fmla="*/ 171 w 199"/>
                  <a:gd name="T67" fmla="*/ 43 h 193"/>
                  <a:gd name="T68" fmla="*/ 155 w 199"/>
                  <a:gd name="T69" fmla="*/ 39 h 193"/>
                  <a:gd name="T70" fmla="*/ 137 w 199"/>
                  <a:gd name="T71" fmla="*/ 33 h 193"/>
                  <a:gd name="T72" fmla="*/ 120 w 199"/>
                  <a:gd name="T73" fmla="*/ 28 h 193"/>
                  <a:gd name="T74" fmla="*/ 103 w 199"/>
                  <a:gd name="T75" fmla="*/ 22 h 193"/>
                  <a:gd name="T76" fmla="*/ 89 w 199"/>
                  <a:gd name="T77" fmla="*/ 15 h 193"/>
                  <a:gd name="T78" fmla="*/ 77 w 199"/>
                  <a:gd name="T79" fmla="*/ 9 h 193"/>
                  <a:gd name="T80" fmla="*/ 68 w 199"/>
                  <a:gd name="T81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9" h="193">
                    <a:moveTo>
                      <a:pt x="68" y="0"/>
                    </a:moveTo>
                    <a:lnTo>
                      <a:pt x="62" y="14"/>
                    </a:lnTo>
                    <a:lnTo>
                      <a:pt x="55" y="27"/>
                    </a:lnTo>
                    <a:lnTo>
                      <a:pt x="47" y="40"/>
                    </a:lnTo>
                    <a:lnTo>
                      <a:pt x="41" y="53"/>
                    </a:lnTo>
                    <a:lnTo>
                      <a:pt x="35" y="61"/>
                    </a:lnTo>
                    <a:lnTo>
                      <a:pt x="31" y="68"/>
                    </a:lnTo>
                    <a:lnTo>
                      <a:pt x="25" y="75"/>
                    </a:lnTo>
                    <a:lnTo>
                      <a:pt x="21" y="83"/>
                    </a:lnTo>
                    <a:lnTo>
                      <a:pt x="16" y="90"/>
                    </a:lnTo>
                    <a:lnTo>
                      <a:pt x="10" y="97"/>
                    </a:lnTo>
                    <a:lnTo>
                      <a:pt x="6" y="105"/>
                    </a:lnTo>
                    <a:lnTo>
                      <a:pt x="0" y="112"/>
                    </a:lnTo>
                    <a:lnTo>
                      <a:pt x="13" y="122"/>
                    </a:lnTo>
                    <a:lnTo>
                      <a:pt x="27" y="131"/>
                    </a:lnTo>
                    <a:lnTo>
                      <a:pt x="40" y="140"/>
                    </a:lnTo>
                    <a:lnTo>
                      <a:pt x="53" y="149"/>
                    </a:lnTo>
                    <a:lnTo>
                      <a:pt x="67" y="155"/>
                    </a:lnTo>
                    <a:lnTo>
                      <a:pt x="81" y="162"/>
                    </a:lnTo>
                    <a:lnTo>
                      <a:pt x="95" y="168"/>
                    </a:lnTo>
                    <a:lnTo>
                      <a:pt x="108" y="172"/>
                    </a:lnTo>
                    <a:lnTo>
                      <a:pt x="121" y="177"/>
                    </a:lnTo>
                    <a:lnTo>
                      <a:pt x="134" y="181"/>
                    </a:lnTo>
                    <a:lnTo>
                      <a:pt x="147" y="184"/>
                    </a:lnTo>
                    <a:lnTo>
                      <a:pt x="158" y="187"/>
                    </a:lnTo>
                    <a:lnTo>
                      <a:pt x="170" y="189"/>
                    </a:lnTo>
                    <a:lnTo>
                      <a:pt x="180" y="190"/>
                    </a:lnTo>
                    <a:lnTo>
                      <a:pt x="190" y="192"/>
                    </a:lnTo>
                    <a:lnTo>
                      <a:pt x="199" y="193"/>
                    </a:lnTo>
                    <a:lnTo>
                      <a:pt x="196" y="156"/>
                    </a:lnTo>
                    <a:lnTo>
                      <a:pt x="192" y="121"/>
                    </a:lnTo>
                    <a:lnTo>
                      <a:pt x="189" y="86"/>
                    </a:lnTo>
                    <a:lnTo>
                      <a:pt x="187" y="49"/>
                    </a:lnTo>
                    <a:lnTo>
                      <a:pt x="171" y="43"/>
                    </a:lnTo>
                    <a:lnTo>
                      <a:pt x="155" y="39"/>
                    </a:lnTo>
                    <a:lnTo>
                      <a:pt x="137" y="33"/>
                    </a:lnTo>
                    <a:lnTo>
                      <a:pt x="120" y="28"/>
                    </a:lnTo>
                    <a:lnTo>
                      <a:pt x="103" y="22"/>
                    </a:lnTo>
                    <a:lnTo>
                      <a:pt x="89" y="15"/>
                    </a:lnTo>
                    <a:lnTo>
                      <a:pt x="77" y="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AD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1" name="Freeform 459">
                <a:extLst>
                  <a:ext uri="{FF2B5EF4-FFF2-40B4-BE49-F238E27FC236}">
                    <a16:creationId xmlns:a16="http://schemas.microsoft.com/office/drawing/2014/main" id="{AAD6F715-1E5B-ED69-C9C7-54B35C924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" y="3493"/>
                <a:ext cx="91" cy="63"/>
              </a:xfrm>
              <a:custGeom>
                <a:avLst/>
                <a:gdLst>
                  <a:gd name="T0" fmla="*/ 69 w 182"/>
                  <a:gd name="T1" fmla="*/ 0 h 189"/>
                  <a:gd name="T2" fmla="*/ 61 w 182"/>
                  <a:gd name="T3" fmla="*/ 14 h 189"/>
                  <a:gd name="T4" fmla="*/ 54 w 182"/>
                  <a:gd name="T5" fmla="*/ 27 h 189"/>
                  <a:gd name="T6" fmla="*/ 48 w 182"/>
                  <a:gd name="T7" fmla="*/ 40 h 189"/>
                  <a:gd name="T8" fmla="*/ 40 w 182"/>
                  <a:gd name="T9" fmla="*/ 53 h 189"/>
                  <a:gd name="T10" fmla="*/ 35 w 182"/>
                  <a:gd name="T11" fmla="*/ 61 h 189"/>
                  <a:gd name="T12" fmla="*/ 30 w 182"/>
                  <a:gd name="T13" fmla="*/ 68 h 189"/>
                  <a:gd name="T14" fmla="*/ 25 w 182"/>
                  <a:gd name="T15" fmla="*/ 75 h 189"/>
                  <a:gd name="T16" fmla="*/ 20 w 182"/>
                  <a:gd name="T17" fmla="*/ 83 h 189"/>
                  <a:gd name="T18" fmla="*/ 15 w 182"/>
                  <a:gd name="T19" fmla="*/ 91 h 189"/>
                  <a:gd name="T20" fmla="*/ 9 w 182"/>
                  <a:gd name="T21" fmla="*/ 99 h 189"/>
                  <a:gd name="T22" fmla="*/ 5 w 182"/>
                  <a:gd name="T23" fmla="*/ 106 h 189"/>
                  <a:gd name="T24" fmla="*/ 0 w 182"/>
                  <a:gd name="T25" fmla="*/ 114 h 189"/>
                  <a:gd name="T26" fmla="*/ 12 w 182"/>
                  <a:gd name="T27" fmla="*/ 122 h 189"/>
                  <a:gd name="T28" fmla="*/ 24 w 182"/>
                  <a:gd name="T29" fmla="*/ 131 h 189"/>
                  <a:gd name="T30" fmla="*/ 36 w 182"/>
                  <a:gd name="T31" fmla="*/ 140 h 189"/>
                  <a:gd name="T32" fmla="*/ 49 w 182"/>
                  <a:gd name="T33" fmla="*/ 147 h 189"/>
                  <a:gd name="T34" fmla="*/ 61 w 182"/>
                  <a:gd name="T35" fmla="*/ 153 h 189"/>
                  <a:gd name="T36" fmla="*/ 74 w 182"/>
                  <a:gd name="T37" fmla="*/ 159 h 189"/>
                  <a:gd name="T38" fmla="*/ 86 w 182"/>
                  <a:gd name="T39" fmla="*/ 165 h 189"/>
                  <a:gd name="T40" fmla="*/ 99 w 182"/>
                  <a:gd name="T41" fmla="*/ 169 h 189"/>
                  <a:gd name="T42" fmla="*/ 112 w 182"/>
                  <a:gd name="T43" fmla="*/ 174 h 189"/>
                  <a:gd name="T44" fmla="*/ 122 w 182"/>
                  <a:gd name="T45" fmla="*/ 177 h 189"/>
                  <a:gd name="T46" fmla="*/ 135 w 182"/>
                  <a:gd name="T47" fmla="*/ 181 h 189"/>
                  <a:gd name="T48" fmla="*/ 146 w 182"/>
                  <a:gd name="T49" fmla="*/ 183 h 189"/>
                  <a:gd name="T50" fmla="*/ 155 w 182"/>
                  <a:gd name="T51" fmla="*/ 186 h 189"/>
                  <a:gd name="T52" fmla="*/ 165 w 182"/>
                  <a:gd name="T53" fmla="*/ 187 h 189"/>
                  <a:gd name="T54" fmla="*/ 174 w 182"/>
                  <a:gd name="T55" fmla="*/ 187 h 189"/>
                  <a:gd name="T56" fmla="*/ 182 w 182"/>
                  <a:gd name="T57" fmla="*/ 189 h 189"/>
                  <a:gd name="T58" fmla="*/ 180 w 182"/>
                  <a:gd name="T59" fmla="*/ 152 h 189"/>
                  <a:gd name="T60" fmla="*/ 176 w 182"/>
                  <a:gd name="T61" fmla="*/ 115 h 189"/>
                  <a:gd name="T62" fmla="*/ 173 w 182"/>
                  <a:gd name="T63" fmla="*/ 80 h 189"/>
                  <a:gd name="T64" fmla="*/ 171 w 182"/>
                  <a:gd name="T65" fmla="*/ 43 h 189"/>
                  <a:gd name="T66" fmla="*/ 158 w 182"/>
                  <a:gd name="T67" fmla="*/ 39 h 189"/>
                  <a:gd name="T68" fmla="*/ 143 w 182"/>
                  <a:gd name="T69" fmla="*/ 33 h 189"/>
                  <a:gd name="T70" fmla="*/ 128 w 182"/>
                  <a:gd name="T71" fmla="*/ 30 h 189"/>
                  <a:gd name="T72" fmla="*/ 114 w 182"/>
                  <a:gd name="T73" fmla="*/ 25 h 189"/>
                  <a:gd name="T74" fmla="*/ 99 w 182"/>
                  <a:gd name="T75" fmla="*/ 21 h 189"/>
                  <a:gd name="T76" fmla="*/ 87 w 182"/>
                  <a:gd name="T77" fmla="*/ 15 h 189"/>
                  <a:gd name="T78" fmla="*/ 76 w 182"/>
                  <a:gd name="T79" fmla="*/ 8 h 189"/>
                  <a:gd name="T80" fmla="*/ 69 w 182"/>
                  <a:gd name="T81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2" h="189">
                    <a:moveTo>
                      <a:pt x="69" y="0"/>
                    </a:moveTo>
                    <a:lnTo>
                      <a:pt x="61" y="14"/>
                    </a:lnTo>
                    <a:lnTo>
                      <a:pt x="54" y="27"/>
                    </a:lnTo>
                    <a:lnTo>
                      <a:pt x="48" y="40"/>
                    </a:lnTo>
                    <a:lnTo>
                      <a:pt x="40" y="53"/>
                    </a:lnTo>
                    <a:lnTo>
                      <a:pt x="35" y="61"/>
                    </a:lnTo>
                    <a:lnTo>
                      <a:pt x="30" y="68"/>
                    </a:lnTo>
                    <a:lnTo>
                      <a:pt x="25" y="75"/>
                    </a:lnTo>
                    <a:lnTo>
                      <a:pt x="20" y="83"/>
                    </a:lnTo>
                    <a:lnTo>
                      <a:pt x="15" y="91"/>
                    </a:lnTo>
                    <a:lnTo>
                      <a:pt x="9" y="99"/>
                    </a:lnTo>
                    <a:lnTo>
                      <a:pt x="5" y="106"/>
                    </a:lnTo>
                    <a:lnTo>
                      <a:pt x="0" y="114"/>
                    </a:lnTo>
                    <a:lnTo>
                      <a:pt x="12" y="122"/>
                    </a:lnTo>
                    <a:lnTo>
                      <a:pt x="24" y="131"/>
                    </a:lnTo>
                    <a:lnTo>
                      <a:pt x="36" y="140"/>
                    </a:lnTo>
                    <a:lnTo>
                      <a:pt x="49" y="147"/>
                    </a:lnTo>
                    <a:lnTo>
                      <a:pt x="61" y="153"/>
                    </a:lnTo>
                    <a:lnTo>
                      <a:pt x="74" y="159"/>
                    </a:lnTo>
                    <a:lnTo>
                      <a:pt x="86" y="165"/>
                    </a:lnTo>
                    <a:lnTo>
                      <a:pt x="99" y="169"/>
                    </a:lnTo>
                    <a:lnTo>
                      <a:pt x="112" y="174"/>
                    </a:lnTo>
                    <a:lnTo>
                      <a:pt x="122" y="177"/>
                    </a:lnTo>
                    <a:lnTo>
                      <a:pt x="135" y="181"/>
                    </a:lnTo>
                    <a:lnTo>
                      <a:pt x="146" y="183"/>
                    </a:lnTo>
                    <a:lnTo>
                      <a:pt x="155" y="186"/>
                    </a:lnTo>
                    <a:lnTo>
                      <a:pt x="165" y="187"/>
                    </a:lnTo>
                    <a:lnTo>
                      <a:pt x="174" y="187"/>
                    </a:lnTo>
                    <a:lnTo>
                      <a:pt x="182" y="189"/>
                    </a:lnTo>
                    <a:lnTo>
                      <a:pt x="180" y="152"/>
                    </a:lnTo>
                    <a:lnTo>
                      <a:pt x="176" y="115"/>
                    </a:lnTo>
                    <a:lnTo>
                      <a:pt x="173" y="80"/>
                    </a:lnTo>
                    <a:lnTo>
                      <a:pt x="171" y="43"/>
                    </a:lnTo>
                    <a:lnTo>
                      <a:pt x="158" y="39"/>
                    </a:lnTo>
                    <a:lnTo>
                      <a:pt x="143" y="33"/>
                    </a:lnTo>
                    <a:lnTo>
                      <a:pt x="128" y="30"/>
                    </a:lnTo>
                    <a:lnTo>
                      <a:pt x="114" y="25"/>
                    </a:lnTo>
                    <a:lnTo>
                      <a:pt x="99" y="21"/>
                    </a:lnTo>
                    <a:lnTo>
                      <a:pt x="87" y="15"/>
                    </a:lnTo>
                    <a:lnTo>
                      <a:pt x="76" y="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B5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2" name="Freeform 460">
                <a:extLst>
                  <a:ext uri="{FF2B5EF4-FFF2-40B4-BE49-F238E27FC236}">
                    <a16:creationId xmlns:a16="http://schemas.microsoft.com/office/drawing/2014/main" id="{5E83ADFF-8AEA-15E6-4448-3F554BA77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3" y="3494"/>
                <a:ext cx="83" cy="62"/>
              </a:xfrm>
              <a:custGeom>
                <a:avLst/>
                <a:gdLst>
                  <a:gd name="T0" fmla="*/ 69 w 166"/>
                  <a:gd name="T1" fmla="*/ 0 h 184"/>
                  <a:gd name="T2" fmla="*/ 61 w 166"/>
                  <a:gd name="T3" fmla="*/ 14 h 184"/>
                  <a:gd name="T4" fmla="*/ 55 w 166"/>
                  <a:gd name="T5" fmla="*/ 27 h 184"/>
                  <a:gd name="T6" fmla="*/ 48 w 166"/>
                  <a:gd name="T7" fmla="*/ 40 h 184"/>
                  <a:gd name="T8" fmla="*/ 41 w 166"/>
                  <a:gd name="T9" fmla="*/ 53 h 184"/>
                  <a:gd name="T10" fmla="*/ 35 w 166"/>
                  <a:gd name="T11" fmla="*/ 61 h 184"/>
                  <a:gd name="T12" fmla="*/ 31 w 166"/>
                  <a:gd name="T13" fmla="*/ 68 h 184"/>
                  <a:gd name="T14" fmla="*/ 25 w 166"/>
                  <a:gd name="T15" fmla="*/ 77 h 184"/>
                  <a:gd name="T16" fmla="*/ 21 w 166"/>
                  <a:gd name="T17" fmla="*/ 84 h 184"/>
                  <a:gd name="T18" fmla="*/ 15 w 166"/>
                  <a:gd name="T19" fmla="*/ 91 h 184"/>
                  <a:gd name="T20" fmla="*/ 10 w 166"/>
                  <a:gd name="T21" fmla="*/ 99 h 184"/>
                  <a:gd name="T22" fmla="*/ 5 w 166"/>
                  <a:gd name="T23" fmla="*/ 108 h 184"/>
                  <a:gd name="T24" fmla="*/ 0 w 166"/>
                  <a:gd name="T25" fmla="*/ 115 h 184"/>
                  <a:gd name="T26" fmla="*/ 22 w 166"/>
                  <a:gd name="T27" fmla="*/ 131 h 184"/>
                  <a:gd name="T28" fmla="*/ 45 w 166"/>
                  <a:gd name="T29" fmla="*/ 146 h 184"/>
                  <a:gd name="T30" fmla="*/ 68 w 166"/>
                  <a:gd name="T31" fmla="*/ 158 h 184"/>
                  <a:gd name="T32" fmla="*/ 91 w 166"/>
                  <a:gd name="T33" fmla="*/ 166 h 184"/>
                  <a:gd name="T34" fmla="*/ 113 w 166"/>
                  <a:gd name="T35" fmla="*/ 174 h 184"/>
                  <a:gd name="T36" fmla="*/ 133 w 166"/>
                  <a:gd name="T37" fmla="*/ 178 h 184"/>
                  <a:gd name="T38" fmla="*/ 150 w 166"/>
                  <a:gd name="T39" fmla="*/ 183 h 184"/>
                  <a:gd name="T40" fmla="*/ 166 w 166"/>
                  <a:gd name="T41" fmla="*/ 184 h 184"/>
                  <a:gd name="T42" fmla="*/ 163 w 166"/>
                  <a:gd name="T43" fmla="*/ 147 h 184"/>
                  <a:gd name="T44" fmla="*/ 161 w 166"/>
                  <a:gd name="T45" fmla="*/ 111 h 184"/>
                  <a:gd name="T46" fmla="*/ 158 w 166"/>
                  <a:gd name="T47" fmla="*/ 74 h 184"/>
                  <a:gd name="T48" fmla="*/ 156 w 166"/>
                  <a:gd name="T49" fmla="*/ 37 h 184"/>
                  <a:gd name="T50" fmla="*/ 145 w 166"/>
                  <a:gd name="T51" fmla="*/ 31 h 184"/>
                  <a:gd name="T52" fmla="*/ 133 w 166"/>
                  <a:gd name="T53" fmla="*/ 28 h 184"/>
                  <a:gd name="T54" fmla="*/ 120 w 166"/>
                  <a:gd name="T55" fmla="*/ 24 h 184"/>
                  <a:gd name="T56" fmla="*/ 108 w 166"/>
                  <a:gd name="T57" fmla="*/ 21 h 184"/>
                  <a:gd name="T58" fmla="*/ 95 w 166"/>
                  <a:gd name="T59" fmla="*/ 18 h 184"/>
                  <a:gd name="T60" fmla="*/ 84 w 166"/>
                  <a:gd name="T61" fmla="*/ 14 h 184"/>
                  <a:gd name="T62" fmla="*/ 76 w 166"/>
                  <a:gd name="T63" fmla="*/ 8 h 184"/>
                  <a:gd name="T64" fmla="*/ 69 w 166"/>
                  <a:gd name="T6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6" h="184">
                    <a:moveTo>
                      <a:pt x="69" y="0"/>
                    </a:moveTo>
                    <a:lnTo>
                      <a:pt x="61" y="14"/>
                    </a:lnTo>
                    <a:lnTo>
                      <a:pt x="55" y="27"/>
                    </a:lnTo>
                    <a:lnTo>
                      <a:pt x="48" y="40"/>
                    </a:lnTo>
                    <a:lnTo>
                      <a:pt x="41" y="53"/>
                    </a:lnTo>
                    <a:lnTo>
                      <a:pt x="35" y="61"/>
                    </a:lnTo>
                    <a:lnTo>
                      <a:pt x="31" y="68"/>
                    </a:lnTo>
                    <a:lnTo>
                      <a:pt x="25" y="77"/>
                    </a:lnTo>
                    <a:lnTo>
                      <a:pt x="21" y="84"/>
                    </a:lnTo>
                    <a:lnTo>
                      <a:pt x="15" y="91"/>
                    </a:lnTo>
                    <a:lnTo>
                      <a:pt x="10" y="99"/>
                    </a:lnTo>
                    <a:lnTo>
                      <a:pt x="5" y="108"/>
                    </a:lnTo>
                    <a:lnTo>
                      <a:pt x="0" y="115"/>
                    </a:lnTo>
                    <a:lnTo>
                      <a:pt x="22" y="131"/>
                    </a:lnTo>
                    <a:lnTo>
                      <a:pt x="45" y="146"/>
                    </a:lnTo>
                    <a:lnTo>
                      <a:pt x="68" y="158"/>
                    </a:lnTo>
                    <a:lnTo>
                      <a:pt x="91" y="166"/>
                    </a:lnTo>
                    <a:lnTo>
                      <a:pt x="113" y="174"/>
                    </a:lnTo>
                    <a:lnTo>
                      <a:pt x="133" y="178"/>
                    </a:lnTo>
                    <a:lnTo>
                      <a:pt x="150" y="183"/>
                    </a:lnTo>
                    <a:lnTo>
                      <a:pt x="166" y="184"/>
                    </a:lnTo>
                    <a:lnTo>
                      <a:pt x="163" y="147"/>
                    </a:lnTo>
                    <a:lnTo>
                      <a:pt x="161" y="111"/>
                    </a:lnTo>
                    <a:lnTo>
                      <a:pt x="158" y="74"/>
                    </a:lnTo>
                    <a:lnTo>
                      <a:pt x="156" y="37"/>
                    </a:lnTo>
                    <a:lnTo>
                      <a:pt x="145" y="31"/>
                    </a:lnTo>
                    <a:lnTo>
                      <a:pt x="133" y="28"/>
                    </a:lnTo>
                    <a:lnTo>
                      <a:pt x="120" y="24"/>
                    </a:lnTo>
                    <a:lnTo>
                      <a:pt x="108" y="21"/>
                    </a:lnTo>
                    <a:lnTo>
                      <a:pt x="95" y="18"/>
                    </a:lnTo>
                    <a:lnTo>
                      <a:pt x="84" y="14"/>
                    </a:lnTo>
                    <a:lnTo>
                      <a:pt x="76" y="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BA7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3" name="Freeform 461">
                <a:extLst>
                  <a:ext uri="{FF2B5EF4-FFF2-40B4-BE49-F238E27FC236}">
                    <a16:creationId xmlns:a16="http://schemas.microsoft.com/office/drawing/2014/main" id="{235033AF-8793-9662-CB86-2304D3AF0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6" y="3495"/>
                <a:ext cx="75" cy="60"/>
              </a:xfrm>
              <a:custGeom>
                <a:avLst/>
                <a:gdLst>
                  <a:gd name="T0" fmla="*/ 69 w 151"/>
                  <a:gd name="T1" fmla="*/ 0 h 181"/>
                  <a:gd name="T2" fmla="*/ 63 w 151"/>
                  <a:gd name="T3" fmla="*/ 14 h 181"/>
                  <a:gd name="T4" fmla="*/ 56 w 151"/>
                  <a:gd name="T5" fmla="*/ 28 h 181"/>
                  <a:gd name="T6" fmla="*/ 49 w 151"/>
                  <a:gd name="T7" fmla="*/ 41 h 181"/>
                  <a:gd name="T8" fmla="*/ 42 w 151"/>
                  <a:gd name="T9" fmla="*/ 54 h 181"/>
                  <a:gd name="T10" fmla="*/ 37 w 151"/>
                  <a:gd name="T11" fmla="*/ 63 h 181"/>
                  <a:gd name="T12" fmla="*/ 31 w 151"/>
                  <a:gd name="T13" fmla="*/ 70 h 181"/>
                  <a:gd name="T14" fmla="*/ 26 w 151"/>
                  <a:gd name="T15" fmla="*/ 79 h 181"/>
                  <a:gd name="T16" fmla="*/ 21 w 151"/>
                  <a:gd name="T17" fmla="*/ 86 h 181"/>
                  <a:gd name="T18" fmla="*/ 16 w 151"/>
                  <a:gd name="T19" fmla="*/ 94 h 181"/>
                  <a:gd name="T20" fmla="*/ 10 w 151"/>
                  <a:gd name="T21" fmla="*/ 101 h 181"/>
                  <a:gd name="T22" fmla="*/ 6 w 151"/>
                  <a:gd name="T23" fmla="*/ 110 h 181"/>
                  <a:gd name="T24" fmla="*/ 0 w 151"/>
                  <a:gd name="T25" fmla="*/ 117 h 181"/>
                  <a:gd name="T26" fmla="*/ 21 w 151"/>
                  <a:gd name="T27" fmla="*/ 132 h 181"/>
                  <a:gd name="T28" fmla="*/ 42 w 151"/>
                  <a:gd name="T29" fmla="*/ 145 h 181"/>
                  <a:gd name="T30" fmla="*/ 63 w 151"/>
                  <a:gd name="T31" fmla="*/ 157 h 181"/>
                  <a:gd name="T32" fmla="*/ 84 w 151"/>
                  <a:gd name="T33" fmla="*/ 164 h 181"/>
                  <a:gd name="T34" fmla="*/ 104 w 151"/>
                  <a:gd name="T35" fmla="*/ 172 h 181"/>
                  <a:gd name="T36" fmla="*/ 122 w 151"/>
                  <a:gd name="T37" fmla="*/ 176 h 181"/>
                  <a:gd name="T38" fmla="*/ 138 w 151"/>
                  <a:gd name="T39" fmla="*/ 179 h 181"/>
                  <a:gd name="T40" fmla="*/ 151 w 151"/>
                  <a:gd name="T41" fmla="*/ 181 h 181"/>
                  <a:gd name="T42" fmla="*/ 149 w 151"/>
                  <a:gd name="T43" fmla="*/ 144 h 181"/>
                  <a:gd name="T44" fmla="*/ 146 w 151"/>
                  <a:gd name="T45" fmla="*/ 106 h 181"/>
                  <a:gd name="T46" fmla="*/ 143 w 151"/>
                  <a:gd name="T47" fmla="*/ 69 h 181"/>
                  <a:gd name="T48" fmla="*/ 141 w 151"/>
                  <a:gd name="T49" fmla="*/ 32 h 181"/>
                  <a:gd name="T50" fmla="*/ 131 w 151"/>
                  <a:gd name="T51" fmla="*/ 26 h 181"/>
                  <a:gd name="T52" fmla="*/ 121 w 151"/>
                  <a:gd name="T53" fmla="*/ 23 h 181"/>
                  <a:gd name="T54" fmla="*/ 111 w 151"/>
                  <a:gd name="T55" fmla="*/ 20 h 181"/>
                  <a:gd name="T56" fmla="*/ 100 w 151"/>
                  <a:gd name="T57" fmla="*/ 19 h 181"/>
                  <a:gd name="T58" fmla="*/ 91 w 151"/>
                  <a:gd name="T59" fmla="*/ 16 h 181"/>
                  <a:gd name="T60" fmla="*/ 83 w 151"/>
                  <a:gd name="T61" fmla="*/ 13 h 181"/>
                  <a:gd name="T62" fmla="*/ 75 w 151"/>
                  <a:gd name="T63" fmla="*/ 7 h 181"/>
                  <a:gd name="T64" fmla="*/ 69 w 151"/>
                  <a:gd name="T65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1" h="181">
                    <a:moveTo>
                      <a:pt x="69" y="0"/>
                    </a:moveTo>
                    <a:lnTo>
                      <a:pt x="63" y="14"/>
                    </a:lnTo>
                    <a:lnTo>
                      <a:pt x="56" y="28"/>
                    </a:lnTo>
                    <a:lnTo>
                      <a:pt x="49" y="41"/>
                    </a:lnTo>
                    <a:lnTo>
                      <a:pt x="42" y="54"/>
                    </a:lnTo>
                    <a:lnTo>
                      <a:pt x="37" y="63"/>
                    </a:lnTo>
                    <a:lnTo>
                      <a:pt x="31" y="70"/>
                    </a:lnTo>
                    <a:lnTo>
                      <a:pt x="26" y="79"/>
                    </a:lnTo>
                    <a:lnTo>
                      <a:pt x="21" y="86"/>
                    </a:lnTo>
                    <a:lnTo>
                      <a:pt x="16" y="94"/>
                    </a:lnTo>
                    <a:lnTo>
                      <a:pt x="10" y="101"/>
                    </a:lnTo>
                    <a:lnTo>
                      <a:pt x="6" y="110"/>
                    </a:lnTo>
                    <a:lnTo>
                      <a:pt x="0" y="117"/>
                    </a:lnTo>
                    <a:lnTo>
                      <a:pt x="21" y="132"/>
                    </a:lnTo>
                    <a:lnTo>
                      <a:pt x="42" y="145"/>
                    </a:lnTo>
                    <a:lnTo>
                      <a:pt x="63" y="157"/>
                    </a:lnTo>
                    <a:lnTo>
                      <a:pt x="84" y="164"/>
                    </a:lnTo>
                    <a:lnTo>
                      <a:pt x="104" y="172"/>
                    </a:lnTo>
                    <a:lnTo>
                      <a:pt x="122" y="176"/>
                    </a:lnTo>
                    <a:lnTo>
                      <a:pt x="138" y="179"/>
                    </a:lnTo>
                    <a:lnTo>
                      <a:pt x="151" y="181"/>
                    </a:lnTo>
                    <a:lnTo>
                      <a:pt x="149" y="144"/>
                    </a:lnTo>
                    <a:lnTo>
                      <a:pt x="146" y="106"/>
                    </a:lnTo>
                    <a:lnTo>
                      <a:pt x="143" y="69"/>
                    </a:lnTo>
                    <a:lnTo>
                      <a:pt x="141" y="32"/>
                    </a:lnTo>
                    <a:lnTo>
                      <a:pt x="131" y="26"/>
                    </a:lnTo>
                    <a:lnTo>
                      <a:pt x="121" y="23"/>
                    </a:lnTo>
                    <a:lnTo>
                      <a:pt x="111" y="20"/>
                    </a:lnTo>
                    <a:lnTo>
                      <a:pt x="100" y="19"/>
                    </a:lnTo>
                    <a:lnTo>
                      <a:pt x="91" y="16"/>
                    </a:lnTo>
                    <a:lnTo>
                      <a:pt x="83" y="13"/>
                    </a:lnTo>
                    <a:lnTo>
                      <a:pt x="75" y="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BF7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4" name="Freeform 462">
                <a:extLst>
                  <a:ext uri="{FF2B5EF4-FFF2-40B4-BE49-F238E27FC236}">
                    <a16:creationId xmlns:a16="http://schemas.microsoft.com/office/drawing/2014/main" id="{1C45A09F-4E03-B4E9-0805-1DCC25A6F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8" y="3496"/>
                <a:ext cx="67" cy="59"/>
              </a:xfrm>
              <a:custGeom>
                <a:avLst/>
                <a:gdLst>
                  <a:gd name="T0" fmla="*/ 70 w 134"/>
                  <a:gd name="T1" fmla="*/ 0 h 176"/>
                  <a:gd name="T2" fmla="*/ 62 w 134"/>
                  <a:gd name="T3" fmla="*/ 14 h 176"/>
                  <a:gd name="T4" fmla="*/ 56 w 134"/>
                  <a:gd name="T5" fmla="*/ 28 h 176"/>
                  <a:gd name="T6" fmla="*/ 48 w 134"/>
                  <a:gd name="T7" fmla="*/ 41 h 176"/>
                  <a:gd name="T8" fmla="*/ 41 w 134"/>
                  <a:gd name="T9" fmla="*/ 56 h 176"/>
                  <a:gd name="T10" fmla="*/ 36 w 134"/>
                  <a:gd name="T11" fmla="*/ 63 h 176"/>
                  <a:gd name="T12" fmla="*/ 30 w 134"/>
                  <a:gd name="T13" fmla="*/ 72 h 176"/>
                  <a:gd name="T14" fmla="*/ 25 w 134"/>
                  <a:gd name="T15" fmla="*/ 79 h 176"/>
                  <a:gd name="T16" fmla="*/ 21 w 134"/>
                  <a:gd name="T17" fmla="*/ 86 h 176"/>
                  <a:gd name="T18" fmla="*/ 15 w 134"/>
                  <a:gd name="T19" fmla="*/ 95 h 176"/>
                  <a:gd name="T20" fmla="*/ 10 w 134"/>
                  <a:gd name="T21" fmla="*/ 103 h 176"/>
                  <a:gd name="T22" fmla="*/ 5 w 134"/>
                  <a:gd name="T23" fmla="*/ 111 h 176"/>
                  <a:gd name="T24" fmla="*/ 0 w 134"/>
                  <a:gd name="T25" fmla="*/ 119 h 176"/>
                  <a:gd name="T26" fmla="*/ 18 w 134"/>
                  <a:gd name="T27" fmla="*/ 132 h 176"/>
                  <a:gd name="T28" fmla="*/ 37 w 134"/>
                  <a:gd name="T29" fmla="*/ 144 h 176"/>
                  <a:gd name="T30" fmla="*/ 56 w 134"/>
                  <a:gd name="T31" fmla="*/ 154 h 176"/>
                  <a:gd name="T32" fmla="*/ 74 w 134"/>
                  <a:gd name="T33" fmla="*/ 163 h 176"/>
                  <a:gd name="T34" fmla="*/ 92 w 134"/>
                  <a:gd name="T35" fmla="*/ 169 h 176"/>
                  <a:gd name="T36" fmla="*/ 107 w 134"/>
                  <a:gd name="T37" fmla="*/ 173 h 176"/>
                  <a:gd name="T38" fmla="*/ 122 w 134"/>
                  <a:gd name="T39" fmla="*/ 175 h 176"/>
                  <a:gd name="T40" fmla="*/ 134 w 134"/>
                  <a:gd name="T41" fmla="*/ 176 h 176"/>
                  <a:gd name="T42" fmla="*/ 131 w 134"/>
                  <a:gd name="T43" fmla="*/ 138 h 176"/>
                  <a:gd name="T44" fmla="*/ 129 w 134"/>
                  <a:gd name="T45" fmla="*/ 101 h 176"/>
                  <a:gd name="T46" fmla="*/ 128 w 134"/>
                  <a:gd name="T47" fmla="*/ 63 h 176"/>
                  <a:gd name="T48" fmla="*/ 126 w 134"/>
                  <a:gd name="T49" fmla="*/ 26 h 176"/>
                  <a:gd name="T50" fmla="*/ 118 w 134"/>
                  <a:gd name="T51" fmla="*/ 20 h 176"/>
                  <a:gd name="T52" fmla="*/ 109 w 134"/>
                  <a:gd name="T53" fmla="*/ 19 h 176"/>
                  <a:gd name="T54" fmla="*/ 102 w 134"/>
                  <a:gd name="T55" fmla="*/ 17 h 176"/>
                  <a:gd name="T56" fmla="*/ 93 w 134"/>
                  <a:gd name="T57" fmla="*/ 16 h 176"/>
                  <a:gd name="T58" fmla="*/ 86 w 134"/>
                  <a:gd name="T59" fmla="*/ 14 h 176"/>
                  <a:gd name="T60" fmla="*/ 80 w 134"/>
                  <a:gd name="T61" fmla="*/ 11 h 176"/>
                  <a:gd name="T62" fmla="*/ 74 w 134"/>
                  <a:gd name="T63" fmla="*/ 7 h 176"/>
                  <a:gd name="T64" fmla="*/ 70 w 134"/>
                  <a:gd name="T6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4" h="176">
                    <a:moveTo>
                      <a:pt x="70" y="0"/>
                    </a:moveTo>
                    <a:lnTo>
                      <a:pt x="62" y="14"/>
                    </a:lnTo>
                    <a:lnTo>
                      <a:pt x="56" y="28"/>
                    </a:lnTo>
                    <a:lnTo>
                      <a:pt x="48" y="41"/>
                    </a:lnTo>
                    <a:lnTo>
                      <a:pt x="41" y="56"/>
                    </a:lnTo>
                    <a:lnTo>
                      <a:pt x="36" y="63"/>
                    </a:lnTo>
                    <a:lnTo>
                      <a:pt x="30" y="72"/>
                    </a:lnTo>
                    <a:lnTo>
                      <a:pt x="25" y="79"/>
                    </a:lnTo>
                    <a:lnTo>
                      <a:pt x="21" y="86"/>
                    </a:lnTo>
                    <a:lnTo>
                      <a:pt x="15" y="95"/>
                    </a:lnTo>
                    <a:lnTo>
                      <a:pt x="10" y="103"/>
                    </a:lnTo>
                    <a:lnTo>
                      <a:pt x="5" y="111"/>
                    </a:lnTo>
                    <a:lnTo>
                      <a:pt x="0" y="119"/>
                    </a:lnTo>
                    <a:lnTo>
                      <a:pt x="18" y="132"/>
                    </a:lnTo>
                    <a:lnTo>
                      <a:pt x="37" y="144"/>
                    </a:lnTo>
                    <a:lnTo>
                      <a:pt x="56" y="154"/>
                    </a:lnTo>
                    <a:lnTo>
                      <a:pt x="74" y="163"/>
                    </a:lnTo>
                    <a:lnTo>
                      <a:pt x="92" y="169"/>
                    </a:lnTo>
                    <a:lnTo>
                      <a:pt x="107" y="173"/>
                    </a:lnTo>
                    <a:lnTo>
                      <a:pt x="122" y="175"/>
                    </a:lnTo>
                    <a:lnTo>
                      <a:pt x="134" y="176"/>
                    </a:lnTo>
                    <a:lnTo>
                      <a:pt x="131" y="138"/>
                    </a:lnTo>
                    <a:lnTo>
                      <a:pt x="129" y="101"/>
                    </a:lnTo>
                    <a:lnTo>
                      <a:pt x="128" y="63"/>
                    </a:lnTo>
                    <a:lnTo>
                      <a:pt x="126" y="26"/>
                    </a:lnTo>
                    <a:lnTo>
                      <a:pt x="118" y="20"/>
                    </a:lnTo>
                    <a:lnTo>
                      <a:pt x="109" y="19"/>
                    </a:lnTo>
                    <a:lnTo>
                      <a:pt x="102" y="17"/>
                    </a:lnTo>
                    <a:lnTo>
                      <a:pt x="93" y="16"/>
                    </a:lnTo>
                    <a:lnTo>
                      <a:pt x="86" y="14"/>
                    </a:lnTo>
                    <a:lnTo>
                      <a:pt x="80" y="11"/>
                    </a:lnTo>
                    <a:lnTo>
                      <a:pt x="74" y="7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C4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5" name="Freeform 463">
                <a:extLst>
                  <a:ext uri="{FF2B5EF4-FFF2-40B4-BE49-F238E27FC236}">
                    <a16:creationId xmlns:a16="http://schemas.microsoft.com/office/drawing/2014/main" id="{86E3F7D2-D66E-96ED-8862-16DA15B81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0" y="3497"/>
                <a:ext cx="59" cy="58"/>
              </a:xfrm>
              <a:custGeom>
                <a:avLst/>
                <a:gdLst>
                  <a:gd name="T0" fmla="*/ 70 w 118"/>
                  <a:gd name="T1" fmla="*/ 0 h 173"/>
                  <a:gd name="T2" fmla="*/ 63 w 118"/>
                  <a:gd name="T3" fmla="*/ 14 h 173"/>
                  <a:gd name="T4" fmla="*/ 56 w 118"/>
                  <a:gd name="T5" fmla="*/ 28 h 173"/>
                  <a:gd name="T6" fmla="*/ 50 w 118"/>
                  <a:gd name="T7" fmla="*/ 41 h 173"/>
                  <a:gd name="T8" fmla="*/ 42 w 118"/>
                  <a:gd name="T9" fmla="*/ 56 h 173"/>
                  <a:gd name="T10" fmla="*/ 36 w 118"/>
                  <a:gd name="T11" fmla="*/ 64 h 173"/>
                  <a:gd name="T12" fmla="*/ 31 w 118"/>
                  <a:gd name="T13" fmla="*/ 72 h 173"/>
                  <a:gd name="T14" fmla="*/ 25 w 118"/>
                  <a:gd name="T15" fmla="*/ 80 h 173"/>
                  <a:gd name="T16" fmla="*/ 21 w 118"/>
                  <a:gd name="T17" fmla="*/ 88 h 173"/>
                  <a:gd name="T18" fmla="*/ 15 w 118"/>
                  <a:gd name="T19" fmla="*/ 95 h 173"/>
                  <a:gd name="T20" fmla="*/ 10 w 118"/>
                  <a:gd name="T21" fmla="*/ 104 h 173"/>
                  <a:gd name="T22" fmla="*/ 6 w 118"/>
                  <a:gd name="T23" fmla="*/ 111 h 173"/>
                  <a:gd name="T24" fmla="*/ 0 w 118"/>
                  <a:gd name="T25" fmla="*/ 120 h 173"/>
                  <a:gd name="T26" fmla="*/ 17 w 118"/>
                  <a:gd name="T27" fmla="*/ 132 h 173"/>
                  <a:gd name="T28" fmla="*/ 33 w 118"/>
                  <a:gd name="T29" fmla="*/ 144 h 173"/>
                  <a:gd name="T30" fmla="*/ 51 w 118"/>
                  <a:gd name="T31" fmla="*/ 153 h 173"/>
                  <a:gd name="T32" fmla="*/ 67 w 118"/>
                  <a:gd name="T33" fmla="*/ 160 h 173"/>
                  <a:gd name="T34" fmla="*/ 82 w 118"/>
                  <a:gd name="T35" fmla="*/ 164 h 173"/>
                  <a:gd name="T36" fmla="*/ 96 w 118"/>
                  <a:gd name="T37" fmla="*/ 169 h 173"/>
                  <a:gd name="T38" fmla="*/ 108 w 118"/>
                  <a:gd name="T39" fmla="*/ 172 h 173"/>
                  <a:gd name="T40" fmla="*/ 118 w 118"/>
                  <a:gd name="T41" fmla="*/ 173 h 173"/>
                  <a:gd name="T42" fmla="*/ 116 w 118"/>
                  <a:gd name="T43" fmla="*/ 135 h 173"/>
                  <a:gd name="T44" fmla="*/ 114 w 118"/>
                  <a:gd name="T45" fmla="*/ 95 h 173"/>
                  <a:gd name="T46" fmla="*/ 113 w 118"/>
                  <a:gd name="T47" fmla="*/ 57 h 173"/>
                  <a:gd name="T48" fmla="*/ 111 w 118"/>
                  <a:gd name="T49" fmla="*/ 19 h 173"/>
                  <a:gd name="T50" fmla="*/ 104 w 118"/>
                  <a:gd name="T51" fmla="*/ 14 h 173"/>
                  <a:gd name="T52" fmla="*/ 99 w 118"/>
                  <a:gd name="T53" fmla="*/ 11 h 173"/>
                  <a:gd name="T54" fmla="*/ 92 w 118"/>
                  <a:gd name="T55" fmla="*/ 11 h 173"/>
                  <a:gd name="T56" fmla="*/ 87 w 118"/>
                  <a:gd name="T57" fmla="*/ 11 h 173"/>
                  <a:gd name="T58" fmla="*/ 81 w 118"/>
                  <a:gd name="T59" fmla="*/ 11 h 173"/>
                  <a:gd name="T60" fmla="*/ 77 w 118"/>
                  <a:gd name="T61" fmla="*/ 10 h 173"/>
                  <a:gd name="T62" fmla="*/ 74 w 118"/>
                  <a:gd name="T63" fmla="*/ 7 h 173"/>
                  <a:gd name="T64" fmla="*/ 70 w 118"/>
                  <a:gd name="T6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173">
                    <a:moveTo>
                      <a:pt x="70" y="0"/>
                    </a:moveTo>
                    <a:lnTo>
                      <a:pt x="63" y="14"/>
                    </a:lnTo>
                    <a:lnTo>
                      <a:pt x="56" y="28"/>
                    </a:lnTo>
                    <a:lnTo>
                      <a:pt x="50" y="41"/>
                    </a:lnTo>
                    <a:lnTo>
                      <a:pt x="42" y="56"/>
                    </a:lnTo>
                    <a:lnTo>
                      <a:pt x="36" y="64"/>
                    </a:lnTo>
                    <a:lnTo>
                      <a:pt x="31" y="72"/>
                    </a:lnTo>
                    <a:lnTo>
                      <a:pt x="25" y="80"/>
                    </a:lnTo>
                    <a:lnTo>
                      <a:pt x="21" y="88"/>
                    </a:lnTo>
                    <a:lnTo>
                      <a:pt x="15" y="95"/>
                    </a:lnTo>
                    <a:lnTo>
                      <a:pt x="10" y="104"/>
                    </a:lnTo>
                    <a:lnTo>
                      <a:pt x="6" y="111"/>
                    </a:lnTo>
                    <a:lnTo>
                      <a:pt x="0" y="120"/>
                    </a:lnTo>
                    <a:lnTo>
                      <a:pt x="17" y="132"/>
                    </a:lnTo>
                    <a:lnTo>
                      <a:pt x="33" y="144"/>
                    </a:lnTo>
                    <a:lnTo>
                      <a:pt x="51" y="153"/>
                    </a:lnTo>
                    <a:lnTo>
                      <a:pt x="67" y="160"/>
                    </a:lnTo>
                    <a:lnTo>
                      <a:pt x="82" y="164"/>
                    </a:lnTo>
                    <a:lnTo>
                      <a:pt x="96" y="169"/>
                    </a:lnTo>
                    <a:lnTo>
                      <a:pt x="108" y="172"/>
                    </a:lnTo>
                    <a:lnTo>
                      <a:pt x="118" y="173"/>
                    </a:lnTo>
                    <a:lnTo>
                      <a:pt x="116" y="135"/>
                    </a:lnTo>
                    <a:lnTo>
                      <a:pt x="114" y="95"/>
                    </a:lnTo>
                    <a:lnTo>
                      <a:pt x="113" y="57"/>
                    </a:lnTo>
                    <a:lnTo>
                      <a:pt x="111" y="19"/>
                    </a:lnTo>
                    <a:lnTo>
                      <a:pt x="104" y="14"/>
                    </a:lnTo>
                    <a:lnTo>
                      <a:pt x="99" y="11"/>
                    </a:lnTo>
                    <a:lnTo>
                      <a:pt x="92" y="11"/>
                    </a:lnTo>
                    <a:lnTo>
                      <a:pt x="87" y="11"/>
                    </a:lnTo>
                    <a:lnTo>
                      <a:pt x="81" y="11"/>
                    </a:lnTo>
                    <a:lnTo>
                      <a:pt x="77" y="10"/>
                    </a:lnTo>
                    <a:lnTo>
                      <a:pt x="74" y="7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CC8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6" name="Freeform 464">
                <a:extLst>
                  <a:ext uri="{FF2B5EF4-FFF2-40B4-BE49-F238E27FC236}">
                    <a16:creationId xmlns:a16="http://schemas.microsoft.com/office/drawing/2014/main" id="{7A020112-F88F-8D0E-CBD4-012FF4C27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2" y="3498"/>
                <a:ext cx="51" cy="56"/>
              </a:xfrm>
              <a:custGeom>
                <a:avLst/>
                <a:gdLst>
                  <a:gd name="T0" fmla="*/ 70 w 100"/>
                  <a:gd name="T1" fmla="*/ 0 h 169"/>
                  <a:gd name="T2" fmla="*/ 41 w 100"/>
                  <a:gd name="T3" fmla="*/ 55 h 169"/>
                  <a:gd name="T4" fmla="*/ 0 w 100"/>
                  <a:gd name="T5" fmla="*/ 122 h 169"/>
                  <a:gd name="T6" fmla="*/ 14 w 100"/>
                  <a:gd name="T7" fmla="*/ 132 h 169"/>
                  <a:gd name="T8" fmla="*/ 28 w 100"/>
                  <a:gd name="T9" fmla="*/ 142 h 169"/>
                  <a:gd name="T10" fmla="*/ 43 w 100"/>
                  <a:gd name="T11" fmla="*/ 150 h 169"/>
                  <a:gd name="T12" fmla="*/ 58 w 100"/>
                  <a:gd name="T13" fmla="*/ 157 h 169"/>
                  <a:gd name="T14" fmla="*/ 71 w 100"/>
                  <a:gd name="T15" fmla="*/ 161 h 169"/>
                  <a:gd name="T16" fmla="*/ 83 w 100"/>
                  <a:gd name="T17" fmla="*/ 166 h 169"/>
                  <a:gd name="T18" fmla="*/ 93 w 100"/>
                  <a:gd name="T19" fmla="*/ 167 h 169"/>
                  <a:gd name="T20" fmla="*/ 100 w 100"/>
                  <a:gd name="T21" fmla="*/ 169 h 169"/>
                  <a:gd name="T22" fmla="*/ 95 w 100"/>
                  <a:gd name="T23" fmla="*/ 13 h 169"/>
                  <a:gd name="T24" fmla="*/ 86 w 100"/>
                  <a:gd name="T25" fmla="*/ 5 h 169"/>
                  <a:gd name="T26" fmla="*/ 80 w 100"/>
                  <a:gd name="T27" fmla="*/ 8 h 169"/>
                  <a:gd name="T28" fmla="*/ 74 w 100"/>
                  <a:gd name="T29" fmla="*/ 8 h 169"/>
                  <a:gd name="T30" fmla="*/ 70 w 100"/>
                  <a:gd name="T3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0" h="169">
                    <a:moveTo>
                      <a:pt x="70" y="0"/>
                    </a:moveTo>
                    <a:lnTo>
                      <a:pt x="41" y="55"/>
                    </a:lnTo>
                    <a:lnTo>
                      <a:pt x="0" y="122"/>
                    </a:lnTo>
                    <a:lnTo>
                      <a:pt x="14" y="132"/>
                    </a:lnTo>
                    <a:lnTo>
                      <a:pt x="28" y="142"/>
                    </a:lnTo>
                    <a:lnTo>
                      <a:pt x="43" y="150"/>
                    </a:lnTo>
                    <a:lnTo>
                      <a:pt x="58" y="157"/>
                    </a:lnTo>
                    <a:lnTo>
                      <a:pt x="71" y="161"/>
                    </a:lnTo>
                    <a:lnTo>
                      <a:pt x="83" y="166"/>
                    </a:lnTo>
                    <a:lnTo>
                      <a:pt x="93" y="167"/>
                    </a:lnTo>
                    <a:lnTo>
                      <a:pt x="100" y="169"/>
                    </a:lnTo>
                    <a:lnTo>
                      <a:pt x="95" y="13"/>
                    </a:lnTo>
                    <a:lnTo>
                      <a:pt x="86" y="5"/>
                    </a:lnTo>
                    <a:lnTo>
                      <a:pt x="80" y="8"/>
                    </a:lnTo>
                    <a:lnTo>
                      <a:pt x="74" y="8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7" name="Freeform 465">
                <a:extLst>
                  <a:ext uri="{FF2B5EF4-FFF2-40B4-BE49-F238E27FC236}">
                    <a16:creationId xmlns:a16="http://schemas.microsoft.com/office/drawing/2014/main" id="{70A2C858-1C84-1213-CF2B-E0A5A792A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3514"/>
                <a:ext cx="128" cy="46"/>
              </a:xfrm>
              <a:custGeom>
                <a:avLst/>
                <a:gdLst>
                  <a:gd name="T0" fmla="*/ 0 w 255"/>
                  <a:gd name="T1" fmla="*/ 15 h 137"/>
                  <a:gd name="T2" fmla="*/ 59 w 255"/>
                  <a:gd name="T3" fmla="*/ 137 h 137"/>
                  <a:gd name="T4" fmla="*/ 69 w 255"/>
                  <a:gd name="T5" fmla="*/ 137 h 137"/>
                  <a:gd name="T6" fmla="*/ 78 w 255"/>
                  <a:gd name="T7" fmla="*/ 137 h 137"/>
                  <a:gd name="T8" fmla="*/ 87 w 255"/>
                  <a:gd name="T9" fmla="*/ 137 h 137"/>
                  <a:gd name="T10" fmla="*/ 97 w 255"/>
                  <a:gd name="T11" fmla="*/ 137 h 137"/>
                  <a:gd name="T12" fmla="*/ 108 w 255"/>
                  <a:gd name="T13" fmla="*/ 137 h 137"/>
                  <a:gd name="T14" fmla="*/ 118 w 255"/>
                  <a:gd name="T15" fmla="*/ 135 h 137"/>
                  <a:gd name="T16" fmla="*/ 129 w 255"/>
                  <a:gd name="T17" fmla="*/ 134 h 137"/>
                  <a:gd name="T18" fmla="*/ 141 w 255"/>
                  <a:gd name="T19" fmla="*/ 132 h 137"/>
                  <a:gd name="T20" fmla="*/ 153 w 255"/>
                  <a:gd name="T21" fmla="*/ 129 h 137"/>
                  <a:gd name="T22" fmla="*/ 165 w 255"/>
                  <a:gd name="T23" fmla="*/ 127 h 137"/>
                  <a:gd name="T24" fmla="*/ 179 w 255"/>
                  <a:gd name="T25" fmla="*/ 122 h 137"/>
                  <a:gd name="T26" fmla="*/ 193 w 255"/>
                  <a:gd name="T27" fmla="*/ 116 h 137"/>
                  <a:gd name="T28" fmla="*/ 207 w 255"/>
                  <a:gd name="T29" fmla="*/ 110 h 137"/>
                  <a:gd name="T30" fmla="*/ 222 w 255"/>
                  <a:gd name="T31" fmla="*/ 102 h 137"/>
                  <a:gd name="T32" fmla="*/ 239 w 255"/>
                  <a:gd name="T33" fmla="*/ 93 h 137"/>
                  <a:gd name="T34" fmla="*/ 255 w 255"/>
                  <a:gd name="T35" fmla="*/ 81 h 137"/>
                  <a:gd name="T36" fmla="*/ 161 w 255"/>
                  <a:gd name="T37" fmla="*/ 0 h 137"/>
                  <a:gd name="T38" fmla="*/ 145 w 255"/>
                  <a:gd name="T39" fmla="*/ 6 h 137"/>
                  <a:gd name="T40" fmla="*/ 127 w 255"/>
                  <a:gd name="T41" fmla="*/ 10 h 137"/>
                  <a:gd name="T42" fmla="*/ 108 w 255"/>
                  <a:gd name="T43" fmla="*/ 13 h 137"/>
                  <a:gd name="T44" fmla="*/ 89 w 255"/>
                  <a:gd name="T45" fmla="*/ 15 h 137"/>
                  <a:gd name="T46" fmla="*/ 69 w 255"/>
                  <a:gd name="T47" fmla="*/ 16 h 137"/>
                  <a:gd name="T48" fmla="*/ 47 w 255"/>
                  <a:gd name="T49" fmla="*/ 15 h 137"/>
                  <a:gd name="T50" fmla="*/ 24 w 255"/>
                  <a:gd name="T51" fmla="*/ 15 h 137"/>
                  <a:gd name="T52" fmla="*/ 0 w 255"/>
                  <a:gd name="T53" fmla="*/ 1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55" h="137">
                    <a:moveTo>
                      <a:pt x="0" y="15"/>
                    </a:moveTo>
                    <a:lnTo>
                      <a:pt x="59" y="137"/>
                    </a:lnTo>
                    <a:lnTo>
                      <a:pt x="69" y="137"/>
                    </a:lnTo>
                    <a:lnTo>
                      <a:pt x="78" y="137"/>
                    </a:lnTo>
                    <a:lnTo>
                      <a:pt x="87" y="137"/>
                    </a:lnTo>
                    <a:lnTo>
                      <a:pt x="97" y="137"/>
                    </a:lnTo>
                    <a:lnTo>
                      <a:pt x="108" y="137"/>
                    </a:lnTo>
                    <a:lnTo>
                      <a:pt x="118" y="135"/>
                    </a:lnTo>
                    <a:lnTo>
                      <a:pt x="129" y="134"/>
                    </a:lnTo>
                    <a:lnTo>
                      <a:pt x="141" y="132"/>
                    </a:lnTo>
                    <a:lnTo>
                      <a:pt x="153" y="129"/>
                    </a:lnTo>
                    <a:lnTo>
                      <a:pt x="165" y="127"/>
                    </a:lnTo>
                    <a:lnTo>
                      <a:pt x="179" y="122"/>
                    </a:lnTo>
                    <a:lnTo>
                      <a:pt x="193" y="116"/>
                    </a:lnTo>
                    <a:lnTo>
                      <a:pt x="207" y="110"/>
                    </a:lnTo>
                    <a:lnTo>
                      <a:pt x="222" y="102"/>
                    </a:lnTo>
                    <a:lnTo>
                      <a:pt x="239" y="93"/>
                    </a:lnTo>
                    <a:lnTo>
                      <a:pt x="255" y="81"/>
                    </a:lnTo>
                    <a:lnTo>
                      <a:pt x="161" y="0"/>
                    </a:lnTo>
                    <a:lnTo>
                      <a:pt x="145" y="6"/>
                    </a:lnTo>
                    <a:lnTo>
                      <a:pt x="127" y="10"/>
                    </a:lnTo>
                    <a:lnTo>
                      <a:pt x="108" y="13"/>
                    </a:lnTo>
                    <a:lnTo>
                      <a:pt x="89" y="15"/>
                    </a:lnTo>
                    <a:lnTo>
                      <a:pt x="69" y="16"/>
                    </a:lnTo>
                    <a:lnTo>
                      <a:pt x="47" y="15"/>
                    </a:lnTo>
                    <a:lnTo>
                      <a:pt x="24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8" name="Freeform 466">
                <a:extLst>
                  <a:ext uri="{FF2B5EF4-FFF2-40B4-BE49-F238E27FC236}">
                    <a16:creationId xmlns:a16="http://schemas.microsoft.com/office/drawing/2014/main" id="{C6B51894-B21F-0A9C-90E8-F2B2418FB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3" y="3514"/>
                <a:ext cx="123" cy="45"/>
              </a:xfrm>
              <a:custGeom>
                <a:avLst/>
                <a:gdLst>
                  <a:gd name="T0" fmla="*/ 0 w 245"/>
                  <a:gd name="T1" fmla="*/ 16 h 136"/>
                  <a:gd name="T2" fmla="*/ 7 w 245"/>
                  <a:gd name="T3" fmla="*/ 30 h 136"/>
                  <a:gd name="T4" fmla="*/ 15 w 245"/>
                  <a:gd name="T5" fmla="*/ 45 h 136"/>
                  <a:gd name="T6" fmla="*/ 23 w 245"/>
                  <a:gd name="T7" fmla="*/ 61 h 136"/>
                  <a:gd name="T8" fmla="*/ 30 w 245"/>
                  <a:gd name="T9" fmla="*/ 76 h 136"/>
                  <a:gd name="T10" fmla="*/ 38 w 245"/>
                  <a:gd name="T11" fmla="*/ 91 h 136"/>
                  <a:gd name="T12" fmla="*/ 46 w 245"/>
                  <a:gd name="T13" fmla="*/ 107 h 136"/>
                  <a:gd name="T14" fmla="*/ 53 w 245"/>
                  <a:gd name="T15" fmla="*/ 122 h 136"/>
                  <a:gd name="T16" fmla="*/ 61 w 245"/>
                  <a:gd name="T17" fmla="*/ 136 h 136"/>
                  <a:gd name="T18" fmla="*/ 70 w 245"/>
                  <a:gd name="T19" fmla="*/ 136 h 136"/>
                  <a:gd name="T20" fmla="*/ 79 w 245"/>
                  <a:gd name="T21" fmla="*/ 136 h 136"/>
                  <a:gd name="T22" fmla="*/ 88 w 245"/>
                  <a:gd name="T23" fmla="*/ 136 h 136"/>
                  <a:gd name="T24" fmla="*/ 97 w 245"/>
                  <a:gd name="T25" fmla="*/ 136 h 136"/>
                  <a:gd name="T26" fmla="*/ 107 w 245"/>
                  <a:gd name="T27" fmla="*/ 135 h 136"/>
                  <a:gd name="T28" fmla="*/ 117 w 245"/>
                  <a:gd name="T29" fmla="*/ 135 h 136"/>
                  <a:gd name="T30" fmla="*/ 128 w 245"/>
                  <a:gd name="T31" fmla="*/ 133 h 136"/>
                  <a:gd name="T32" fmla="*/ 139 w 245"/>
                  <a:gd name="T33" fmla="*/ 130 h 136"/>
                  <a:gd name="T34" fmla="*/ 150 w 245"/>
                  <a:gd name="T35" fmla="*/ 129 h 136"/>
                  <a:gd name="T36" fmla="*/ 161 w 245"/>
                  <a:gd name="T37" fmla="*/ 125 h 136"/>
                  <a:gd name="T38" fmla="*/ 174 w 245"/>
                  <a:gd name="T39" fmla="*/ 122 h 136"/>
                  <a:gd name="T40" fmla="*/ 186 w 245"/>
                  <a:gd name="T41" fmla="*/ 116 h 136"/>
                  <a:gd name="T42" fmla="*/ 200 w 245"/>
                  <a:gd name="T43" fmla="*/ 110 h 136"/>
                  <a:gd name="T44" fmla="*/ 215 w 245"/>
                  <a:gd name="T45" fmla="*/ 101 h 136"/>
                  <a:gd name="T46" fmla="*/ 230 w 245"/>
                  <a:gd name="T47" fmla="*/ 92 h 136"/>
                  <a:gd name="T48" fmla="*/ 245 w 245"/>
                  <a:gd name="T49" fmla="*/ 82 h 136"/>
                  <a:gd name="T50" fmla="*/ 234 w 245"/>
                  <a:gd name="T51" fmla="*/ 72 h 136"/>
                  <a:gd name="T52" fmla="*/ 222 w 245"/>
                  <a:gd name="T53" fmla="*/ 61 h 136"/>
                  <a:gd name="T54" fmla="*/ 211 w 245"/>
                  <a:gd name="T55" fmla="*/ 51 h 136"/>
                  <a:gd name="T56" fmla="*/ 200 w 245"/>
                  <a:gd name="T57" fmla="*/ 41 h 136"/>
                  <a:gd name="T58" fmla="*/ 188 w 245"/>
                  <a:gd name="T59" fmla="*/ 30 h 136"/>
                  <a:gd name="T60" fmla="*/ 177 w 245"/>
                  <a:gd name="T61" fmla="*/ 20 h 136"/>
                  <a:gd name="T62" fmla="*/ 165 w 245"/>
                  <a:gd name="T63" fmla="*/ 10 h 136"/>
                  <a:gd name="T64" fmla="*/ 154 w 245"/>
                  <a:gd name="T65" fmla="*/ 0 h 136"/>
                  <a:gd name="T66" fmla="*/ 138 w 245"/>
                  <a:gd name="T67" fmla="*/ 6 h 136"/>
                  <a:gd name="T68" fmla="*/ 121 w 245"/>
                  <a:gd name="T69" fmla="*/ 10 h 136"/>
                  <a:gd name="T70" fmla="*/ 104 w 245"/>
                  <a:gd name="T71" fmla="*/ 13 h 136"/>
                  <a:gd name="T72" fmla="*/ 85 w 245"/>
                  <a:gd name="T73" fmla="*/ 14 h 136"/>
                  <a:gd name="T74" fmla="*/ 65 w 245"/>
                  <a:gd name="T75" fmla="*/ 16 h 136"/>
                  <a:gd name="T76" fmla="*/ 45 w 245"/>
                  <a:gd name="T77" fmla="*/ 16 h 136"/>
                  <a:gd name="T78" fmla="*/ 23 w 245"/>
                  <a:gd name="T79" fmla="*/ 16 h 136"/>
                  <a:gd name="T80" fmla="*/ 0 w 245"/>
                  <a:gd name="T81" fmla="*/ 1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5" h="136">
                    <a:moveTo>
                      <a:pt x="0" y="16"/>
                    </a:moveTo>
                    <a:lnTo>
                      <a:pt x="7" y="30"/>
                    </a:lnTo>
                    <a:lnTo>
                      <a:pt x="15" y="45"/>
                    </a:lnTo>
                    <a:lnTo>
                      <a:pt x="23" y="61"/>
                    </a:lnTo>
                    <a:lnTo>
                      <a:pt x="30" y="76"/>
                    </a:lnTo>
                    <a:lnTo>
                      <a:pt x="38" y="91"/>
                    </a:lnTo>
                    <a:lnTo>
                      <a:pt x="46" y="107"/>
                    </a:lnTo>
                    <a:lnTo>
                      <a:pt x="53" y="122"/>
                    </a:lnTo>
                    <a:lnTo>
                      <a:pt x="61" y="136"/>
                    </a:lnTo>
                    <a:lnTo>
                      <a:pt x="70" y="136"/>
                    </a:lnTo>
                    <a:lnTo>
                      <a:pt x="79" y="136"/>
                    </a:lnTo>
                    <a:lnTo>
                      <a:pt x="88" y="136"/>
                    </a:lnTo>
                    <a:lnTo>
                      <a:pt x="97" y="136"/>
                    </a:lnTo>
                    <a:lnTo>
                      <a:pt x="107" y="135"/>
                    </a:lnTo>
                    <a:lnTo>
                      <a:pt x="117" y="135"/>
                    </a:lnTo>
                    <a:lnTo>
                      <a:pt x="128" y="133"/>
                    </a:lnTo>
                    <a:lnTo>
                      <a:pt x="139" y="130"/>
                    </a:lnTo>
                    <a:lnTo>
                      <a:pt x="150" y="129"/>
                    </a:lnTo>
                    <a:lnTo>
                      <a:pt x="161" y="125"/>
                    </a:lnTo>
                    <a:lnTo>
                      <a:pt x="174" y="122"/>
                    </a:lnTo>
                    <a:lnTo>
                      <a:pt x="186" y="116"/>
                    </a:lnTo>
                    <a:lnTo>
                      <a:pt x="200" y="110"/>
                    </a:lnTo>
                    <a:lnTo>
                      <a:pt x="215" y="101"/>
                    </a:lnTo>
                    <a:lnTo>
                      <a:pt x="230" y="92"/>
                    </a:lnTo>
                    <a:lnTo>
                      <a:pt x="245" y="82"/>
                    </a:lnTo>
                    <a:lnTo>
                      <a:pt x="234" y="72"/>
                    </a:lnTo>
                    <a:lnTo>
                      <a:pt x="222" y="61"/>
                    </a:lnTo>
                    <a:lnTo>
                      <a:pt x="211" y="51"/>
                    </a:lnTo>
                    <a:lnTo>
                      <a:pt x="200" y="41"/>
                    </a:lnTo>
                    <a:lnTo>
                      <a:pt x="188" y="30"/>
                    </a:lnTo>
                    <a:lnTo>
                      <a:pt x="177" y="20"/>
                    </a:lnTo>
                    <a:lnTo>
                      <a:pt x="165" y="10"/>
                    </a:lnTo>
                    <a:lnTo>
                      <a:pt x="154" y="0"/>
                    </a:lnTo>
                    <a:lnTo>
                      <a:pt x="138" y="6"/>
                    </a:lnTo>
                    <a:lnTo>
                      <a:pt x="121" y="10"/>
                    </a:lnTo>
                    <a:lnTo>
                      <a:pt x="104" y="13"/>
                    </a:lnTo>
                    <a:lnTo>
                      <a:pt x="85" y="14"/>
                    </a:lnTo>
                    <a:lnTo>
                      <a:pt x="65" y="16"/>
                    </a:lnTo>
                    <a:lnTo>
                      <a:pt x="45" y="16"/>
                    </a:lnTo>
                    <a:lnTo>
                      <a:pt x="23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7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19" name="Freeform 467">
                <a:extLst>
                  <a:ext uri="{FF2B5EF4-FFF2-40B4-BE49-F238E27FC236}">
                    <a16:creationId xmlns:a16="http://schemas.microsoft.com/office/drawing/2014/main" id="{43EB672F-19C5-CF71-0F2C-A8CA862DA2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3513"/>
                <a:ext cx="118" cy="45"/>
              </a:xfrm>
              <a:custGeom>
                <a:avLst/>
                <a:gdLst>
                  <a:gd name="T0" fmla="*/ 0 w 235"/>
                  <a:gd name="T1" fmla="*/ 18 h 135"/>
                  <a:gd name="T2" fmla="*/ 8 w 235"/>
                  <a:gd name="T3" fmla="*/ 32 h 135"/>
                  <a:gd name="T4" fmla="*/ 16 w 235"/>
                  <a:gd name="T5" fmla="*/ 47 h 135"/>
                  <a:gd name="T6" fmla="*/ 24 w 235"/>
                  <a:gd name="T7" fmla="*/ 62 h 135"/>
                  <a:gd name="T8" fmla="*/ 32 w 235"/>
                  <a:gd name="T9" fmla="*/ 77 h 135"/>
                  <a:gd name="T10" fmla="*/ 40 w 235"/>
                  <a:gd name="T11" fmla="*/ 91 h 135"/>
                  <a:gd name="T12" fmla="*/ 48 w 235"/>
                  <a:gd name="T13" fmla="*/ 106 h 135"/>
                  <a:gd name="T14" fmla="*/ 56 w 235"/>
                  <a:gd name="T15" fmla="*/ 121 h 135"/>
                  <a:gd name="T16" fmla="*/ 64 w 235"/>
                  <a:gd name="T17" fmla="*/ 135 h 135"/>
                  <a:gd name="T18" fmla="*/ 81 w 235"/>
                  <a:gd name="T19" fmla="*/ 135 h 135"/>
                  <a:gd name="T20" fmla="*/ 97 w 235"/>
                  <a:gd name="T21" fmla="*/ 134 h 135"/>
                  <a:gd name="T22" fmla="*/ 116 w 235"/>
                  <a:gd name="T23" fmla="*/ 134 h 135"/>
                  <a:gd name="T24" fmla="*/ 135 w 235"/>
                  <a:gd name="T25" fmla="*/ 130 h 135"/>
                  <a:gd name="T26" fmla="*/ 156 w 235"/>
                  <a:gd name="T27" fmla="*/ 125 h 135"/>
                  <a:gd name="T28" fmla="*/ 180 w 235"/>
                  <a:gd name="T29" fmla="*/ 115 h 135"/>
                  <a:gd name="T30" fmla="*/ 207 w 235"/>
                  <a:gd name="T31" fmla="*/ 102 h 135"/>
                  <a:gd name="T32" fmla="*/ 235 w 235"/>
                  <a:gd name="T33" fmla="*/ 84 h 135"/>
                  <a:gd name="T34" fmla="*/ 224 w 235"/>
                  <a:gd name="T35" fmla="*/ 74 h 135"/>
                  <a:gd name="T36" fmla="*/ 213 w 235"/>
                  <a:gd name="T37" fmla="*/ 63 h 135"/>
                  <a:gd name="T38" fmla="*/ 202 w 235"/>
                  <a:gd name="T39" fmla="*/ 53 h 135"/>
                  <a:gd name="T40" fmla="*/ 191 w 235"/>
                  <a:gd name="T41" fmla="*/ 41 h 135"/>
                  <a:gd name="T42" fmla="*/ 179 w 235"/>
                  <a:gd name="T43" fmla="*/ 31 h 135"/>
                  <a:gd name="T44" fmla="*/ 168 w 235"/>
                  <a:gd name="T45" fmla="*/ 21 h 135"/>
                  <a:gd name="T46" fmla="*/ 157 w 235"/>
                  <a:gd name="T47" fmla="*/ 10 h 135"/>
                  <a:gd name="T48" fmla="*/ 146 w 235"/>
                  <a:gd name="T49" fmla="*/ 0 h 135"/>
                  <a:gd name="T50" fmla="*/ 131 w 235"/>
                  <a:gd name="T51" fmla="*/ 6 h 135"/>
                  <a:gd name="T52" fmla="*/ 116 w 235"/>
                  <a:gd name="T53" fmla="*/ 10 h 135"/>
                  <a:gd name="T54" fmla="*/ 98 w 235"/>
                  <a:gd name="T55" fmla="*/ 13 h 135"/>
                  <a:gd name="T56" fmla="*/ 81 w 235"/>
                  <a:gd name="T57" fmla="*/ 15 h 135"/>
                  <a:gd name="T58" fmla="*/ 62 w 235"/>
                  <a:gd name="T59" fmla="*/ 16 h 135"/>
                  <a:gd name="T60" fmla="*/ 42 w 235"/>
                  <a:gd name="T61" fmla="*/ 18 h 135"/>
                  <a:gd name="T62" fmla="*/ 21 w 235"/>
                  <a:gd name="T63" fmla="*/ 18 h 135"/>
                  <a:gd name="T64" fmla="*/ 0 w 235"/>
                  <a:gd name="T65" fmla="*/ 1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5" h="135">
                    <a:moveTo>
                      <a:pt x="0" y="18"/>
                    </a:moveTo>
                    <a:lnTo>
                      <a:pt x="8" y="32"/>
                    </a:lnTo>
                    <a:lnTo>
                      <a:pt x="16" y="47"/>
                    </a:lnTo>
                    <a:lnTo>
                      <a:pt x="24" y="62"/>
                    </a:lnTo>
                    <a:lnTo>
                      <a:pt x="32" y="77"/>
                    </a:lnTo>
                    <a:lnTo>
                      <a:pt x="40" y="91"/>
                    </a:lnTo>
                    <a:lnTo>
                      <a:pt x="48" y="106"/>
                    </a:lnTo>
                    <a:lnTo>
                      <a:pt x="56" y="121"/>
                    </a:lnTo>
                    <a:lnTo>
                      <a:pt x="64" y="135"/>
                    </a:lnTo>
                    <a:lnTo>
                      <a:pt x="81" y="135"/>
                    </a:lnTo>
                    <a:lnTo>
                      <a:pt x="97" y="134"/>
                    </a:lnTo>
                    <a:lnTo>
                      <a:pt x="116" y="134"/>
                    </a:lnTo>
                    <a:lnTo>
                      <a:pt x="135" y="130"/>
                    </a:lnTo>
                    <a:lnTo>
                      <a:pt x="156" y="125"/>
                    </a:lnTo>
                    <a:lnTo>
                      <a:pt x="180" y="115"/>
                    </a:lnTo>
                    <a:lnTo>
                      <a:pt x="207" y="102"/>
                    </a:lnTo>
                    <a:lnTo>
                      <a:pt x="235" y="84"/>
                    </a:lnTo>
                    <a:lnTo>
                      <a:pt x="224" y="74"/>
                    </a:lnTo>
                    <a:lnTo>
                      <a:pt x="213" y="63"/>
                    </a:lnTo>
                    <a:lnTo>
                      <a:pt x="202" y="53"/>
                    </a:lnTo>
                    <a:lnTo>
                      <a:pt x="191" y="41"/>
                    </a:lnTo>
                    <a:lnTo>
                      <a:pt x="179" y="31"/>
                    </a:lnTo>
                    <a:lnTo>
                      <a:pt x="168" y="21"/>
                    </a:lnTo>
                    <a:lnTo>
                      <a:pt x="157" y="10"/>
                    </a:lnTo>
                    <a:lnTo>
                      <a:pt x="146" y="0"/>
                    </a:lnTo>
                    <a:lnTo>
                      <a:pt x="131" y="6"/>
                    </a:lnTo>
                    <a:lnTo>
                      <a:pt x="116" y="10"/>
                    </a:lnTo>
                    <a:lnTo>
                      <a:pt x="98" y="13"/>
                    </a:lnTo>
                    <a:lnTo>
                      <a:pt x="81" y="15"/>
                    </a:lnTo>
                    <a:lnTo>
                      <a:pt x="62" y="16"/>
                    </a:lnTo>
                    <a:lnTo>
                      <a:pt x="42" y="18"/>
                    </a:lnTo>
                    <a:lnTo>
                      <a:pt x="21" y="18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B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0" name="Freeform 468">
                <a:extLst>
                  <a:ext uri="{FF2B5EF4-FFF2-40B4-BE49-F238E27FC236}">
                    <a16:creationId xmlns:a16="http://schemas.microsoft.com/office/drawing/2014/main" id="{EA349F49-7E09-4FA0-ECBB-9FF30E759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4" y="3513"/>
                <a:ext cx="112" cy="45"/>
              </a:xfrm>
              <a:custGeom>
                <a:avLst/>
                <a:gdLst>
                  <a:gd name="T0" fmla="*/ 0 w 224"/>
                  <a:gd name="T1" fmla="*/ 19 h 135"/>
                  <a:gd name="T2" fmla="*/ 8 w 224"/>
                  <a:gd name="T3" fmla="*/ 33 h 135"/>
                  <a:gd name="T4" fmla="*/ 16 w 224"/>
                  <a:gd name="T5" fmla="*/ 48 h 135"/>
                  <a:gd name="T6" fmla="*/ 25 w 224"/>
                  <a:gd name="T7" fmla="*/ 61 h 135"/>
                  <a:gd name="T8" fmla="*/ 32 w 224"/>
                  <a:gd name="T9" fmla="*/ 76 h 135"/>
                  <a:gd name="T10" fmla="*/ 41 w 224"/>
                  <a:gd name="T11" fmla="*/ 91 h 135"/>
                  <a:gd name="T12" fmla="*/ 49 w 224"/>
                  <a:gd name="T13" fmla="*/ 106 h 135"/>
                  <a:gd name="T14" fmla="*/ 58 w 224"/>
                  <a:gd name="T15" fmla="*/ 120 h 135"/>
                  <a:gd name="T16" fmla="*/ 65 w 224"/>
                  <a:gd name="T17" fmla="*/ 135 h 135"/>
                  <a:gd name="T18" fmla="*/ 81 w 224"/>
                  <a:gd name="T19" fmla="*/ 133 h 135"/>
                  <a:gd name="T20" fmla="*/ 96 w 224"/>
                  <a:gd name="T21" fmla="*/ 133 h 135"/>
                  <a:gd name="T22" fmla="*/ 112 w 224"/>
                  <a:gd name="T23" fmla="*/ 132 h 135"/>
                  <a:gd name="T24" fmla="*/ 131 w 224"/>
                  <a:gd name="T25" fmla="*/ 129 h 135"/>
                  <a:gd name="T26" fmla="*/ 151 w 224"/>
                  <a:gd name="T27" fmla="*/ 123 h 135"/>
                  <a:gd name="T28" fmla="*/ 173 w 224"/>
                  <a:gd name="T29" fmla="*/ 114 h 135"/>
                  <a:gd name="T30" fmla="*/ 197 w 224"/>
                  <a:gd name="T31" fmla="*/ 103 h 135"/>
                  <a:gd name="T32" fmla="*/ 224 w 224"/>
                  <a:gd name="T33" fmla="*/ 85 h 135"/>
                  <a:gd name="T34" fmla="*/ 213 w 224"/>
                  <a:gd name="T35" fmla="*/ 75 h 135"/>
                  <a:gd name="T36" fmla="*/ 202 w 224"/>
                  <a:gd name="T37" fmla="*/ 64 h 135"/>
                  <a:gd name="T38" fmla="*/ 193 w 224"/>
                  <a:gd name="T39" fmla="*/ 53 h 135"/>
                  <a:gd name="T40" fmla="*/ 182 w 224"/>
                  <a:gd name="T41" fmla="*/ 42 h 135"/>
                  <a:gd name="T42" fmla="*/ 171 w 224"/>
                  <a:gd name="T43" fmla="*/ 32 h 135"/>
                  <a:gd name="T44" fmla="*/ 160 w 224"/>
                  <a:gd name="T45" fmla="*/ 20 h 135"/>
                  <a:gd name="T46" fmla="*/ 149 w 224"/>
                  <a:gd name="T47" fmla="*/ 10 h 135"/>
                  <a:gd name="T48" fmla="*/ 138 w 224"/>
                  <a:gd name="T49" fmla="*/ 0 h 135"/>
                  <a:gd name="T50" fmla="*/ 123 w 224"/>
                  <a:gd name="T51" fmla="*/ 4 h 135"/>
                  <a:gd name="T52" fmla="*/ 109 w 224"/>
                  <a:gd name="T53" fmla="*/ 9 h 135"/>
                  <a:gd name="T54" fmla="*/ 93 w 224"/>
                  <a:gd name="T55" fmla="*/ 13 h 135"/>
                  <a:gd name="T56" fmla="*/ 75 w 224"/>
                  <a:gd name="T57" fmla="*/ 14 h 135"/>
                  <a:gd name="T58" fmla="*/ 58 w 224"/>
                  <a:gd name="T59" fmla="*/ 17 h 135"/>
                  <a:gd name="T60" fmla="*/ 39 w 224"/>
                  <a:gd name="T61" fmla="*/ 17 h 135"/>
                  <a:gd name="T62" fmla="*/ 20 w 224"/>
                  <a:gd name="T63" fmla="*/ 19 h 135"/>
                  <a:gd name="T64" fmla="*/ 0 w 224"/>
                  <a:gd name="T65" fmla="*/ 1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4" h="135">
                    <a:moveTo>
                      <a:pt x="0" y="19"/>
                    </a:moveTo>
                    <a:lnTo>
                      <a:pt x="8" y="33"/>
                    </a:lnTo>
                    <a:lnTo>
                      <a:pt x="16" y="48"/>
                    </a:lnTo>
                    <a:lnTo>
                      <a:pt x="25" y="61"/>
                    </a:lnTo>
                    <a:lnTo>
                      <a:pt x="32" y="76"/>
                    </a:lnTo>
                    <a:lnTo>
                      <a:pt x="41" y="91"/>
                    </a:lnTo>
                    <a:lnTo>
                      <a:pt x="49" y="106"/>
                    </a:lnTo>
                    <a:lnTo>
                      <a:pt x="58" y="120"/>
                    </a:lnTo>
                    <a:lnTo>
                      <a:pt x="65" y="135"/>
                    </a:lnTo>
                    <a:lnTo>
                      <a:pt x="81" y="133"/>
                    </a:lnTo>
                    <a:lnTo>
                      <a:pt x="96" y="133"/>
                    </a:lnTo>
                    <a:lnTo>
                      <a:pt x="112" y="132"/>
                    </a:lnTo>
                    <a:lnTo>
                      <a:pt x="131" y="129"/>
                    </a:lnTo>
                    <a:lnTo>
                      <a:pt x="151" y="123"/>
                    </a:lnTo>
                    <a:lnTo>
                      <a:pt x="173" y="114"/>
                    </a:lnTo>
                    <a:lnTo>
                      <a:pt x="197" y="103"/>
                    </a:lnTo>
                    <a:lnTo>
                      <a:pt x="224" y="85"/>
                    </a:lnTo>
                    <a:lnTo>
                      <a:pt x="213" y="75"/>
                    </a:lnTo>
                    <a:lnTo>
                      <a:pt x="202" y="64"/>
                    </a:lnTo>
                    <a:lnTo>
                      <a:pt x="193" y="53"/>
                    </a:lnTo>
                    <a:lnTo>
                      <a:pt x="182" y="42"/>
                    </a:lnTo>
                    <a:lnTo>
                      <a:pt x="171" y="32"/>
                    </a:lnTo>
                    <a:lnTo>
                      <a:pt x="160" y="20"/>
                    </a:lnTo>
                    <a:lnTo>
                      <a:pt x="149" y="10"/>
                    </a:lnTo>
                    <a:lnTo>
                      <a:pt x="138" y="0"/>
                    </a:lnTo>
                    <a:lnTo>
                      <a:pt x="123" y="4"/>
                    </a:lnTo>
                    <a:lnTo>
                      <a:pt x="109" y="9"/>
                    </a:lnTo>
                    <a:lnTo>
                      <a:pt x="93" y="13"/>
                    </a:lnTo>
                    <a:lnTo>
                      <a:pt x="75" y="14"/>
                    </a:lnTo>
                    <a:lnTo>
                      <a:pt x="58" y="17"/>
                    </a:lnTo>
                    <a:lnTo>
                      <a:pt x="39" y="17"/>
                    </a:lnTo>
                    <a:lnTo>
                      <a:pt x="20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B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1" name="Freeform 469">
                <a:extLst>
                  <a:ext uri="{FF2B5EF4-FFF2-40B4-BE49-F238E27FC236}">
                    <a16:creationId xmlns:a16="http://schemas.microsoft.com/office/drawing/2014/main" id="{49672B8D-2717-ADE0-2858-EFA38CF89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9" y="3512"/>
                <a:ext cx="107" cy="45"/>
              </a:xfrm>
              <a:custGeom>
                <a:avLst/>
                <a:gdLst>
                  <a:gd name="T0" fmla="*/ 0 w 213"/>
                  <a:gd name="T1" fmla="*/ 21 h 134"/>
                  <a:gd name="T2" fmla="*/ 9 w 213"/>
                  <a:gd name="T3" fmla="*/ 35 h 134"/>
                  <a:gd name="T4" fmla="*/ 17 w 213"/>
                  <a:gd name="T5" fmla="*/ 49 h 134"/>
                  <a:gd name="T6" fmla="*/ 26 w 213"/>
                  <a:gd name="T7" fmla="*/ 63 h 134"/>
                  <a:gd name="T8" fmla="*/ 33 w 213"/>
                  <a:gd name="T9" fmla="*/ 77 h 134"/>
                  <a:gd name="T10" fmla="*/ 42 w 213"/>
                  <a:gd name="T11" fmla="*/ 91 h 134"/>
                  <a:gd name="T12" fmla="*/ 50 w 213"/>
                  <a:gd name="T13" fmla="*/ 106 h 134"/>
                  <a:gd name="T14" fmla="*/ 59 w 213"/>
                  <a:gd name="T15" fmla="*/ 119 h 134"/>
                  <a:gd name="T16" fmla="*/ 66 w 213"/>
                  <a:gd name="T17" fmla="*/ 134 h 134"/>
                  <a:gd name="T18" fmla="*/ 81 w 213"/>
                  <a:gd name="T19" fmla="*/ 134 h 134"/>
                  <a:gd name="T20" fmla="*/ 95 w 213"/>
                  <a:gd name="T21" fmla="*/ 133 h 134"/>
                  <a:gd name="T22" fmla="*/ 110 w 213"/>
                  <a:gd name="T23" fmla="*/ 131 h 134"/>
                  <a:gd name="T24" fmla="*/ 127 w 213"/>
                  <a:gd name="T25" fmla="*/ 128 h 134"/>
                  <a:gd name="T26" fmla="*/ 145 w 213"/>
                  <a:gd name="T27" fmla="*/ 122 h 134"/>
                  <a:gd name="T28" fmla="*/ 165 w 213"/>
                  <a:gd name="T29" fmla="*/ 115 h 134"/>
                  <a:gd name="T30" fmla="*/ 188 w 213"/>
                  <a:gd name="T31" fmla="*/ 103 h 134"/>
                  <a:gd name="T32" fmla="*/ 213 w 213"/>
                  <a:gd name="T33" fmla="*/ 87 h 134"/>
                  <a:gd name="T34" fmla="*/ 203 w 213"/>
                  <a:gd name="T35" fmla="*/ 77 h 134"/>
                  <a:gd name="T36" fmla="*/ 193 w 213"/>
                  <a:gd name="T37" fmla="*/ 65 h 134"/>
                  <a:gd name="T38" fmla="*/ 183 w 213"/>
                  <a:gd name="T39" fmla="*/ 55 h 134"/>
                  <a:gd name="T40" fmla="*/ 172 w 213"/>
                  <a:gd name="T41" fmla="*/ 43 h 134"/>
                  <a:gd name="T42" fmla="*/ 161 w 213"/>
                  <a:gd name="T43" fmla="*/ 33 h 134"/>
                  <a:gd name="T44" fmla="*/ 151 w 213"/>
                  <a:gd name="T45" fmla="*/ 21 h 134"/>
                  <a:gd name="T46" fmla="*/ 140 w 213"/>
                  <a:gd name="T47" fmla="*/ 11 h 134"/>
                  <a:gd name="T48" fmla="*/ 130 w 213"/>
                  <a:gd name="T49" fmla="*/ 0 h 134"/>
                  <a:gd name="T50" fmla="*/ 117 w 213"/>
                  <a:gd name="T51" fmla="*/ 5 h 134"/>
                  <a:gd name="T52" fmla="*/ 103 w 213"/>
                  <a:gd name="T53" fmla="*/ 9 h 134"/>
                  <a:gd name="T54" fmla="*/ 87 w 213"/>
                  <a:gd name="T55" fmla="*/ 12 h 134"/>
                  <a:gd name="T56" fmla="*/ 71 w 213"/>
                  <a:gd name="T57" fmla="*/ 15 h 134"/>
                  <a:gd name="T58" fmla="*/ 53 w 213"/>
                  <a:gd name="T59" fmla="*/ 18 h 134"/>
                  <a:gd name="T60" fmla="*/ 36 w 213"/>
                  <a:gd name="T61" fmla="*/ 19 h 134"/>
                  <a:gd name="T62" fmla="*/ 18 w 213"/>
                  <a:gd name="T63" fmla="*/ 21 h 134"/>
                  <a:gd name="T64" fmla="*/ 0 w 213"/>
                  <a:gd name="T65" fmla="*/ 2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3" h="134">
                    <a:moveTo>
                      <a:pt x="0" y="21"/>
                    </a:moveTo>
                    <a:lnTo>
                      <a:pt x="9" y="35"/>
                    </a:lnTo>
                    <a:lnTo>
                      <a:pt x="17" y="49"/>
                    </a:lnTo>
                    <a:lnTo>
                      <a:pt x="26" y="63"/>
                    </a:lnTo>
                    <a:lnTo>
                      <a:pt x="33" y="77"/>
                    </a:lnTo>
                    <a:lnTo>
                      <a:pt x="42" y="91"/>
                    </a:lnTo>
                    <a:lnTo>
                      <a:pt x="50" y="106"/>
                    </a:lnTo>
                    <a:lnTo>
                      <a:pt x="59" y="119"/>
                    </a:lnTo>
                    <a:lnTo>
                      <a:pt x="66" y="134"/>
                    </a:lnTo>
                    <a:lnTo>
                      <a:pt x="81" y="134"/>
                    </a:lnTo>
                    <a:lnTo>
                      <a:pt x="95" y="133"/>
                    </a:lnTo>
                    <a:lnTo>
                      <a:pt x="110" y="131"/>
                    </a:lnTo>
                    <a:lnTo>
                      <a:pt x="127" y="128"/>
                    </a:lnTo>
                    <a:lnTo>
                      <a:pt x="145" y="122"/>
                    </a:lnTo>
                    <a:lnTo>
                      <a:pt x="165" y="115"/>
                    </a:lnTo>
                    <a:lnTo>
                      <a:pt x="188" y="103"/>
                    </a:lnTo>
                    <a:lnTo>
                      <a:pt x="213" y="87"/>
                    </a:lnTo>
                    <a:lnTo>
                      <a:pt x="203" y="77"/>
                    </a:lnTo>
                    <a:lnTo>
                      <a:pt x="193" y="65"/>
                    </a:lnTo>
                    <a:lnTo>
                      <a:pt x="183" y="55"/>
                    </a:lnTo>
                    <a:lnTo>
                      <a:pt x="172" y="43"/>
                    </a:lnTo>
                    <a:lnTo>
                      <a:pt x="161" y="33"/>
                    </a:lnTo>
                    <a:lnTo>
                      <a:pt x="151" y="21"/>
                    </a:lnTo>
                    <a:lnTo>
                      <a:pt x="140" y="11"/>
                    </a:lnTo>
                    <a:lnTo>
                      <a:pt x="130" y="0"/>
                    </a:lnTo>
                    <a:lnTo>
                      <a:pt x="117" y="5"/>
                    </a:lnTo>
                    <a:lnTo>
                      <a:pt x="103" y="9"/>
                    </a:lnTo>
                    <a:lnTo>
                      <a:pt x="87" y="12"/>
                    </a:lnTo>
                    <a:lnTo>
                      <a:pt x="71" y="15"/>
                    </a:lnTo>
                    <a:lnTo>
                      <a:pt x="53" y="18"/>
                    </a:lnTo>
                    <a:lnTo>
                      <a:pt x="36" y="19"/>
                    </a:lnTo>
                    <a:lnTo>
                      <a:pt x="18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4C3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2" name="Freeform 470">
                <a:extLst>
                  <a:ext uri="{FF2B5EF4-FFF2-40B4-BE49-F238E27FC236}">
                    <a16:creationId xmlns:a16="http://schemas.microsoft.com/office/drawing/2014/main" id="{3CDDD7EA-B877-50D7-C35D-773B8BC6A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" y="3511"/>
                <a:ext cx="102" cy="45"/>
              </a:xfrm>
              <a:custGeom>
                <a:avLst/>
                <a:gdLst>
                  <a:gd name="T0" fmla="*/ 0 w 203"/>
                  <a:gd name="T1" fmla="*/ 24 h 134"/>
                  <a:gd name="T2" fmla="*/ 9 w 203"/>
                  <a:gd name="T3" fmla="*/ 37 h 134"/>
                  <a:gd name="T4" fmla="*/ 18 w 203"/>
                  <a:gd name="T5" fmla="*/ 52 h 134"/>
                  <a:gd name="T6" fmla="*/ 27 w 203"/>
                  <a:gd name="T7" fmla="*/ 65 h 134"/>
                  <a:gd name="T8" fmla="*/ 34 w 203"/>
                  <a:gd name="T9" fmla="*/ 78 h 134"/>
                  <a:gd name="T10" fmla="*/ 43 w 203"/>
                  <a:gd name="T11" fmla="*/ 93 h 134"/>
                  <a:gd name="T12" fmla="*/ 52 w 203"/>
                  <a:gd name="T13" fmla="*/ 106 h 134"/>
                  <a:gd name="T14" fmla="*/ 60 w 203"/>
                  <a:gd name="T15" fmla="*/ 121 h 134"/>
                  <a:gd name="T16" fmla="*/ 68 w 203"/>
                  <a:gd name="T17" fmla="*/ 134 h 134"/>
                  <a:gd name="T18" fmla="*/ 82 w 203"/>
                  <a:gd name="T19" fmla="*/ 134 h 134"/>
                  <a:gd name="T20" fmla="*/ 95 w 203"/>
                  <a:gd name="T21" fmla="*/ 133 h 134"/>
                  <a:gd name="T22" fmla="*/ 109 w 203"/>
                  <a:gd name="T23" fmla="*/ 131 h 134"/>
                  <a:gd name="T24" fmla="*/ 124 w 203"/>
                  <a:gd name="T25" fmla="*/ 128 h 134"/>
                  <a:gd name="T26" fmla="*/ 141 w 203"/>
                  <a:gd name="T27" fmla="*/ 124 h 134"/>
                  <a:gd name="T28" fmla="*/ 159 w 203"/>
                  <a:gd name="T29" fmla="*/ 116 h 134"/>
                  <a:gd name="T30" fmla="*/ 180 w 203"/>
                  <a:gd name="T31" fmla="*/ 105 h 134"/>
                  <a:gd name="T32" fmla="*/ 203 w 203"/>
                  <a:gd name="T33" fmla="*/ 90 h 134"/>
                  <a:gd name="T34" fmla="*/ 193 w 203"/>
                  <a:gd name="T35" fmla="*/ 78 h 134"/>
                  <a:gd name="T36" fmla="*/ 184 w 203"/>
                  <a:gd name="T37" fmla="*/ 68 h 134"/>
                  <a:gd name="T38" fmla="*/ 174 w 203"/>
                  <a:gd name="T39" fmla="*/ 56 h 134"/>
                  <a:gd name="T40" fmla="*/ 163 w 203"/>
                  <a:gd name="T41" fmla="*/ 46 h 134"/>
                  <a:gd name="T42" fmla="*/ 153 w 203"/>
                  <a:gd name="T43" fmla="*/ 34 h 134"/>
                  <a:gd name="T44" fmla="*/ 143 w 203"/>
                  <a:gd name="T45" fmla="*/ 24 h 134"/>
                  <a:gd name="T46" fmla="*/ 132 w 203"/>
                  <a:gd name="T47" fmla="*/ 12 h 134"/>
                  <a:gd name="T48" fmla="*/ 122 w 203"/>
                  <a:gd name="T49" fmla="*/ 0 h 134"/>
                  <a:gd name="T50" fmla="*/ 110 w 203"/>
                  <a:gd name="T51" fmla="*/ 5 h 134"/>
                  <a:gd name="T52" fmla="*/ 97 w 203"/>
                  <a:gd name="T53" fmla="*/ 9 h 134"/>
                  <a:gd name="T54" fmla="*/ 82 w 203"/>
                  <a:gd name="T55" fmla="*/ 14 h 134"/>
                  <a:gd name="T56" fmla="*/ 66 w 203"/>
                  <a:gd name="T57" fmla="*/ 16 h 134"/>
                  <a:gd name="T58" fmla="*/ 50 w 203"/>
                  <a:gd name="T59" fmla="*/ 19 h 134"/>
                  <a:gd name="T60" fmla="*/ 33 w 203"/>
                  <a:gd name="T61" fmla="*/ 22 h 134"/>
                  <a:gd name="T62" fmla="*/ 17 w 203"/>
                  <a:gd name="T63" fmla="*/ 24 h 134"/>
                  <a:gd name="T64" fmla="*/ 0 w 203"/>
                  <a:gd name="T65" fmla="*/ 2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3" h="134">
                    <a:moveTo>
                      <a:pt x="0" y="24"/>
                    </a:moveTo>
                    <a:lnTo>
                      <a:pt x="9" y="37"/>
                    </a:lnTo>
                    <a:lnTo>
                      <a:pt x="18" y="52"/>
                    </a:lnTo>
                    <a:lnTo>
                      <a:pt x="27" y="65"/>
                    </a:lnTo>
                    <a:lnTo>
                      <a:pt x="34" y="78"/>
                    </a:lnTo>
                    <a:lnTo>
                      <a:pt x="43" y="93"/>
                    </a:lnTo>
                    <a:lnTo>
                      <a:pt x="52" y="106"/>
                    </a:lnTo>
                    <a:lnTo>
                      <a:pt x="60" y="121"/>
                    </a:lnTo>
                    <a:lnTo>
                      <a:pt x="68" y="134"/>
                    </a:lnTo>
                    <a:lnTo>
                      <a:pt x="82" y="134"/>
                    </a:lnTo>
                    <a:lnTo>
                      <a:pt x="95" y="133"/>
                    </a:lnTo>
                    <a:lnTo>
                      <a:pt x="109" y="131"/>
                    </a:lnTo>
                    <a:lnTo>
                      <a:pt x="124" y="128"/>
                    </a:lnTo>
                    <a:lnTo>
                      <a:pt x="141" y="124"/>
                    </a:lnTo>
                    <a:lnTo>
                      <a:pt x="159" y="116"/>
                    </a:lnTo>
                    <a:lnTo>
                      <a:pt x="180" y="105"/>
                    </a:lnTo>
                    <a:lnTo>
                      <a:pt x="203" y="90"/>
                    </a:lnTo>
                    <a:lnTo>
                      <a:pt x="193" y="78"/>
                    </a:lnTo>
                    <a:lnTo>
                      <a:pt x="184" y="68"/>
                    </a:lnTo>
                    <a:lnTo>
                      <a:pt x="174" y="56"/>
                    </a:lnTo>
                    <a:lnTo>
                      <a:pt x="163" y="46"/>
                    </a:lnTo>
                    <a:lnTo>
                      <a:pt x="153" y="34"/>
                    </a:lnTo>
                    <a:lnTo>
                      <a:pt x="143" y="24"/>
                    </a:lnTo>
                    <a:lnTo>
                      <a:pt x="132" y="12"/>
                    </a:lnTo>
                    <a:lnTo>
                      <a:pt x="122" y="0"/>
                    </a:lnTo>
                    <a:lnTo>
                      <a:pt x="110" y="5"/>
                    </a:lnTo>
                    <a:lnTo>
                      <a:pt x="97" y="9"/>
                    </a:lnTo>
                    <a:lnTo>
                      <a:pt x="82" y="14"/>
                    </a:lnTo>
                    <a:lnTo>
                      <a:pt x="66" y="16"/>
                    </a:lnTo>
                    <a:lnTo>
                      <a:pt x="50" y="19"/>
                    </a:lnTo>
                    <a:lnTo>
                      <a:pt x="33" y="22"/>
                    </a:lnTo>
                    <a:lnTo>
                      <a:pt x="17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3D3D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3" name="Freeform 471">
                <a:extLst>
                  <a:ext uri="{FF2B5EF4-FFF2-40B4-BE49-F238E27FC236}">
                    <a16:creationId xmlns:a16="http://schemas.microsoft.com/office/drawing/2014/main" id="{FAD870E9-8EF3-948E-2F10-78534A6BE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3511"/>
                <a:ext cx="96" cy="44"/>
              </a:xfrm>
              <a:custGeom>
                <a:avLst/>
                <a:gdLst>
                  <a:gd name="T0" fmla="*/ 0 w 192"/>
                  <a:gd name="T1" fmla="*/ 25 h 134"/>
                  <a:gd name="T2" fmla="*/ 9 w 192"/>
                  <a:gd name="T3" fmla="*/ 38 h 134"/>
                  <a:gd name="T4" fmla="*/ 18 w 192"/>
                  <a:gd name="T5" fmla="*/ 53 h 134"/>
                  <a:gd name="T6" fmla="*/ 27 w 192"/>
                  <a:gd name="T7" fmla="*/ 66 h 134"/>
                  <a:gd name="T8" fmla="*/ 35 w 192"/>
                  <a:gd name="T9" fmla="*/ 79 h 134"/>
                  <a:gd name="T10" fmla="*/ 43 w 192"/>
                  <a:gd name="T11" fmla="*/ 92 h 134"/>
                  <a:gd name="T12" fmla="*/ 52 w 192"/>
                  <a:gd name="T13" fmla="*/ 106 h 134"/>
                  <a:gd name="T14" fmla="*/ 61 w 192"/>
                  <a:gd name="T15" fmla="*/ 120 h 134"/>
                  <a:gd name="T16" fmla="*/ 69 w 192"/>
                  <a:gd name="T17" fmla="*/ 134 h 134"/>
                  <a:gd name="T18" fmla="*/ 82 w 192"/>
                  <a:gd name="T19" fmla="*/ 132 h 134"/>
                  <a:gd name="T20" fmla="*/ 94 w 192"/>
                  <a:gd name="T21" fmla="*/ 132 h 134"/>
                  <a:gd name="T22" fmla="*/ 106 w 192"/>
                  <a:gd name="T23" fmla="*/ 129 h 134"/>
                  <a:gd name="T24" fmla="*/ 120 w 192"/>
                  <a:gd name="T25" fmla="*/ 126 h 134"/>
                  <a:gd name="T26" fmla="*/ 135 w 192"/>
                  <a:gd name="T27" fmla="*/ 122 h 134"/>
                  <a:gd name="T28" fmla="*/ 152 w 192"/>
                  <a:gd name="T29" fmla="*/ 114 h 134"/>
                  <a:gd name="T30" fmla="*/ 172 w 192"/>
                  <a:gd name="T31" fmla="*/ 104 h 134"/>
                  <a:gd name="T32" fmla="*/ 192 w 192"/>
                  <a:gd name="T33" fmla="*/ 91 h 134"/>
                  <a:gd name="T34" fmla="*/ 182 w 192"/>
                  <a:gd name="T35" fmla="*/ 79 h 134"/>
                  <a:gd name="T36" fmla="*/ 173 w 192"/>
                  <a:gd name="T37" fmla="*/ 69 h 134"/>
                  <a:gd name="T38" fmla="*/ 163 w 192"/>
                  <a:gd name="T39" fmla="*/ 57 h 134"/>
                  <a:gd name="T40" fmla="*/ 153 w 192"/>
                  <a:gd name="T41" fmla="*/ 45 h 134"/>
                  <a:gd name="T42" fmla="*/ 143 w 192"/>
                  <a:gd name="T43" fmla="*/ 35 h 134"/>
                  <a:gd name="T44" fmla="*/ 133 w 192"/>
                  <a:gd name="T45" fmla="*/ 23 h 134"/>
                  <a:gd name="T46" fmla="*/ 123 w 192"/>
                  <a:gd name="T47" fmla="*/ 12 h 134"/>
                  <a:gd name="T48" fmla="*/ 113 w 192"/>
                  <a:gd name="T49" fmla="*/ 0 h 134"/>
                  <a:gd name="T50" fmla="*/ 102 w 192"/>
                  <a:gd name="T51" fmla="*/ 4 h 134"/>
                  <a:gd name="T52" fmla="*/ 90 w 192"/>
                  <a:gd name="T53" fmla="*/ 9 h 134"/>
                  <a:gd name="T54" fmla="*/ 76 w 192"/>
                  <a:gd name="T55" fmla="*/ 13 h 134"/>
                  <a:gd name="T56" fmla="*/ 62 w 192"/>
                  <a:gd name="T57" fmla="*/ 16 h 134"/>
                  <a:gd name="T58" fmla="*/ 45 w 192"/>
                  <a:gd name="T59" fmla="*/ 20 h 134"/>
                  <a:gd name="T60" fmla="*/ 30 w 192"/>
                  <a:gd name="T61" fmla="*/ 22 h 134"/>
                  <a:gd name="T62" fmla="*/ 15 w 192"/>
                  <a:gd name="T63" fmla="*/ 25 h 134"/>
                  <a:gd name="T64" fmla="*/ 0 w 192"/>
                  <a:gd name="T65" fmla="*/ 2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2" h="134">
                    <a:moveTo>
                      <a:pt x="0" y="25"/>
                    </a:moveTo>
                    <a:lnTo>
                      <a:pt x="9" y="38"/>
                    </a:lnTo>
                    <a:lnTo>
                      <a:pt x="18" y="53"/>
                    </a:lnTo>
                    <a:lnTo>
                      <a:pt x="27" y="66"/>
                    </a:lnTo>
                    <a:lnTo>
                      <a:pt x="35" y="79"/>
                    </a:lnTo>
                    <a:lnTo>
                      <a:pt x="43" y="92"/>
                    </a:lnTo>
                    <a:lnTo>
                      <a:pt x="52" y="106"/>
                    </a:lnTo>
                    <a:lnTo>
                      <a:pt x="61" y="120"/>
                    </a:lnTo>
                    <a:lnTo>
                      <a:pt x="69" y="134"/>
                    </a:lnTo>
                    <a:lnTo>
                      <a:pt x="82" y="132"/>
                    </a:lnTo>
                    <a:lnTo>
                      <a:pt x="94" y="132"/>
                    </a:lnTo>
                    <a:lnTo>
                      <a:pt x="106" y="129"/>
                    </a:lnTo>
                    <a:lnTo>
                      <a:pt x="120" y="126"/>
                    </a:lnTo>
                    <a:lnTo>
                      <a:pt x="135" y="122"/>
                    </a:lnTo>
                    <a:lnTo>
                      <a:pt x="152" y="114"/>
                    </a:lnTo>
                    <a:lnTo>
                      <a:pt x="172" y="104"/>
                    </a:lnTo>
                    <a:lnTo>
                      <a:pt x="192" y="91"/>
                    </a:lnTo>
                    <a:lnTo>
                      <a:pt x="182" y="79"/>
                    </a:lnTo>
                    <a:lnTo>
                      <a:pt x="173" y="69"/>
                    </a:lnTo>
                    <a:lnTo>
                      <a:pt x="163" y="57"/>
                    </a:lnTo>
                    <a:lnTo>
                      <a:pt x="153" y="45"/>
                    </a:lnTo>
                    <a:lnTo>
                      <a:pt x="143" y="35"/>
                    </a:lnTo>
                    <a:lnTo>
                      <a:pt x="133" y="23"/>
                    </a:lnTo>
                    <a:lnTo>
                      <a:pt x="123" y="12"/>
                    </a:lnTo>
                    <a:lnTo>
                      <a:pt x="113" y="0"/>
                    </a:lnTo>
                    <a:lnTo>
                      <a:pt x="102" y="4"/>
                    </a:lnTo>
                    <a:lnTo>
                      <a:pt x="90" y="9"/>
                    </a:lnTo>
                    <a:lnTo>
                      <a:pt x="76" y="13"/>
                    </a:lnTo>
                    <a:lnTo>
                      <a:pt x="62" y="16"/>
                    </a:lnTo>
                    <a:lnTo>
                      <a:pt x="45" y="20"/>
                    </a:lnTo>
                    <a:lnTo>
                      <a:pt x="30" y="22"/>
                    </a:lnTo>
                    <a:lnTo>
                      <a:pt x="15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2B3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4" name="Freeform 472">
                <a:extLst>
                  <a:ext uri="{FF2B5EF4-FFF2-40B4-BE49-F238E27FC236}">
                    <a16:creationId xmlns:a16="http://schemas.microsoft.com/office/drawing/2014/main" id="{AB1B3025-B74C-D678-A0E2-84B739A41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3510"/>
                <a:ext cx="91" cy="44"/>
              </a:xfrm>
              <a:custGeom>
                <a:avLst/>
                <a:gdLst>
                  <a:gd name="T0" fmla="*/ 0 w 181"/>
                  <a:gd name="T1" fmla="*/ 27 h 133"/>
                  <a:gd name="T2" fmla="*/ 9 w 181"/>
                  <a:gd name="T3" fmla="*/ 40 h 133"/>
                  <a:gd name="T4" fmla="*/ 18 w 181"/>
                  <a:gd name="T5" fmla="*/ 53 h 133"/>
                  <a:gd name="T6" fmla="*/ 27 w 181"/>
                  <a:gd name="T7" fmla="*/ 66 h 133"/>
                  <a:gd name="T8" fmla="*/ 35 w 181"/>
                  <a:gd name="T9" fmla="*/ 80 h 133"/>
                  <a:gd name="T10" fmla="*/ 44 w 181"/>
                  <a:gd name="T11" fmla="*/ 93 h 133"/>
                  <a:gd name="T12" fmla="*/ 54 w 181"/>
                  <a:gd name="T13" fmla="*/ 106 h 133"/>
                  <a:gd name="T14" fmla="*/ 63 w 181"/>
                  <a:gd name="T15" fmla="*/ 119 h 133"/>
                  <a:gd name="T16" fmla="*/ 72 w 181"/>
                  <a:gd name="T17" fmla="*/ 133 h 133"/>
                  <a:gd name="T18" fmla="*/ 81 w 181"/>
                  <a:gd name="T19" fmla="*/ 131 h 133"/>
                  <a:gd name="T20" fmla="*/ 92 w 181"/>
                  <a:gd name="T21" fmla="*/ 130 h 133"/>
                  <a:gd name="T22" fmla="*/ 103 w 181"/>
                  <a:gd name="T23" fmla="*/ 128 h 133"/>
                  <a:gd name="T24" fmla="*/ 116 w 181"/>
                  <a:gd name="T25" fmla="*/ 125 h 133"/>
                  <a:gd name="T26" fmla="*/ 130 w 181"/>
                  <a:gd name="T27" fmla="*/ 121 h 133"/>
                  <a:gd name="T28" fmla="*/ 145 w 181"/>
                  <a:gd name="T29" fmla="*/ 114 h 133"/>
                  <a:gd name="T30" fmla="*/ 162 w 181"/>
                  <a:gd name="T31" fmla="*/ 105 h 133"/>
                  <a:gd name="T32" fmla="*/ 181 w 181"/>
                  <a:gd name="T33" fmla="*/ 93 h 133"/>
                  <a:gd name="T34" fmla="*/ 171 w 181"/>
                  <a:gd name="T35" fmla="*/ 81 h 133"/>
                  <a:gd name="T36" fmla="*/ 163 w 181"/>
                  <a:gd name="T37" fmla="*/ 69 h 133"/>
                  <a:gd name="T38" fmla="*/ 153 w 181"/>
                  <a:gd name="T39" fmla="*/ 58 h 133"/>
                  <a:gd name="T40" fmla="*/ 144 w 181"/>
                  <a:gd name="T41" fmla="*/ 46 h 133"/>
                  <a:gd name="T42" fmla="*/ 134 w 181"/>
                  <a:gd name="T43" fmla="*/ 36 h 133"/>
                  <a:gd name="T44" fmla="*/ 124 w 181"/>
                  <a:gd name="T45" fmla="*/ 24 h 133"/>
                  <a:gd name="T46" fmla="*/ 116 w 181"/>
                  <a:gd name="T47" fmla="*/ 12 h 133"/>
                  <a:gd name="T48" fmla="*/ 106 w 181"/>
                  <a:gd name="T49" fmla="*/ 0 h 133"/>
                  <a:gd name="T50" fmla="*/ 96 w 181"/>
                  <a:gd name="T51" fmla="*/ 5 h 133"/>
                  <a:gd name="T52" fmla="*/ 84 w 181"/>
                  <a:gd name="T53" fmla="*/ 9 h 133"/>
                  <a:gd name="T54" fmla="*/ 71 w 181"/>
                  <a:gd name="T55" fmla="*/ 14 h 133"/>
                  <a:gd name="T56" fmla="*/ 56 w 181"/>
                  <a:gd name="T57" fmla="*/ 18 h 133"/>
                  <a:gd name="T58" fmla="*/ 42 w 181"/>
                  <a:gd name="T59" fmla="*/ 21 h 133"/>
                  <a:gd name="T60" fmla="*/ 27 w 181"/>
                  <a:gd name="T61" fmla="*/ 24 h 133"/>
                  <a:gd name="T62" fmla="*/ 13 w 181"/>
                  <a:gd name="T63" fmla="*/ 27 h 133"/>
                  <a:gd name="T64" fmla="*/ 0 w 181"/>
                  <a:gd name="T65" fmla="*/ 2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1" h="133">
                    <a:moveTo>
                      <a:pt x="0" y="27"/>
                    </a:moveTo>
                    <a:lnTo>
                      <a:pt x="9" y="40"/>
                    </a:lnTo>
                    <a:lnTo>
                      <a:pt x="18" y="53"/>
                    </a:lnTo>
                    <a:lnTo>
                      <a:pt x="27" y="66"/>
                    </a:lnTo>
                    <a:lnTo>
                      <a:pt x="35" y="80"/>
                    </a:lnTo>
                    <a:lnTo>
                      <a:pt x="44" y="93"/>
                    </a:lnTo>
                    <a:lnTo>
                      <a:pt x="54" y="106"/>
                    </a:lnTo>
                    <a:lnTo>
                      <a:pt x="63" y="119"/>
                    </a:lnTo>
                    <a:lnTo>
                      <a:pt x="72" y="133"/>
                    </a:lnTo>
                    <a:lnTo>
                      <a:pt x="81" y="131"/>
                    </a:lnTo>
                    <a:lnTo>
                      <a:pt x="92" y="130"/>
                    </a:lnTo>
                    <a:lnTo>
                      <a:pt x="103" y="128"/>
                    </a:lnTo>
                    <a:lnTo>
                      <a:pt x="116" y="125"/>
                    </a:lnTo>
                    <a:lnTo>
                      <a:pt x="130" y="121"/>
                    </a:lnTo>
                    <a:lnTo>
                      <a:pt x="145" y="114"/>
                    </a:lnTo>
                    <a:lnTo>
                      <a:pt x="162" y="105"/>
                    </a:lnTo>
                    <a:lnTo>
                      <a:pt x="181" y="93"/>
                    </a:lnTo>
                    <a:lnTo>
                      <a:pt x="171" y="81"/>
                    </a:lnTo>
                    <a:lnTo>
                      <a:pt x="163" y="69"/>
                    </a:lnTo>
                    <a:lnTo>
                      <a:pt x="153" y="58"/>
                    </a:lnTo>
                    <a:lnTo>
                      <a:pt x="144" y="46"/>
                    </a:lnTo>
                    <a:lnTo>
                      <a:pt x="134" y="36"/>
                    </a:lnTo>
                    <a:lnTo>
                      <a:pt x="124" y="24"/>
                    </a:lnTo>
                    <a:lnTo>
                      <a:pt x="116" y="12"/>
                    </a:lnTo>
                    <a:lnTo>
                      <a:pt x="106" y="0"/>
                    </a:lnTo>
                    <a:lnTo>
                      <a:pt x="96" y="5"/>
                    </a:lnTo>
                    <a:lnTo>
                      <a:pt x="84" y="9"/>
                    </a:lnTo>
                    <a:lnTo>
                      <a:pt x="71" y="14"/>
                    </a:lnTo>
                    <a:lnTo>
                      <a:pt x="56" y="18"/>
                    </a:lnTo>
                    <a:lnTo>
                      <a:pt x="42" y="21"/>
                    </a:lnTo>
                    <a:lnTo>
                      <a:pt x="27" y="24"/>
                    </a:lnTo>
                    <a:lnTo>
                      <a:pt x="13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1C3A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5" name="Freeform 473">
                <a:extLst>
                  <a:ext uri="{FF2B5EF4-FFF2-40B4-BE49-F238E27FC236}">
                    <a16:creationId xmlns:a16="http://schemas.microsoft.com/office/drawing/2014/main" id="{D49273B6-55AA-7C2F-FEB5-5B253270A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0" y="3510"/>
                <a:ext cx="86" cy="44"/>
              </a:xfrm>
              <a:custGeom>
                <a:avLst/>
                <a:gdLst>
                  <a:gd name="T0" fmla="*/ 0 w 171"/>
                  <a:gd name="T1" fmla="*/ 28 h 132"/>
                  <a:gd name="T2" fmla="*/ 10 w 171"/>
                  <a:gd name="T3" fmla="*/ 41 h 132"/>
                  <a:gd name="T4" fmla="*/ 19 w 171"/>
                  <a:gd name="T5" fmla="*/ 54 h 132"/>
                  <a:gd name="T6" fmla="*/ 29 w 171"/>
                  <a:gd name="T7" fmla="*/ 67 h 132"/>
                  <a:gd name="T8" fmla="*/ 37 w 171"/>
                  <a:gd name="T9" fmla="*/ 79 h 132"/>
                  <a:gd name="T10" fmla="*/ 46 w 171"/>
                  <a:gd name="T11" fmla="*/ 92 h 132"/>
                  <a:gd name="T12" fmla="*/ 55 w 171"/>
                  <a:gd name="T13" fmla="*/ 106 h 132"/>
                  <a:gd name="T14" fmla="*/ 65 w 171"/>
                  <a:gd name="T15" fmla="*/ 119 h 132"/>
                  <a:gd name="T16" fmla="*/ 74 w 171"/>
                  <a:gd name="T17" fmla="*/ 132 h 132"/>
                  <a:gd name="T18" fmla="*/ 82 w 171"/>
                  <a:gd name="T19" fmla="*/ 131 h 132"/>
                  <a:gd name="T20" fmla="*/ 91 w 171"/>
                  <a:gd name="T21" fmla="*/ 129 h 132"/>
                  <a:gd name="T22" fmla="*/ 102 w 171"/>
                  <a:gd name="T23" fmla="*/ 128 h 132"/>
                  <a:gd name="T24" fmla="*/ 113 w 171"/>
                  <a:gd name="T25" fmla="*/ 125 h 132"/>
                  <a:gd name="T26" fmla="*/ 125 w 171"/>
                  <a:gd name="T27" fmla="*/ 120 h 132"/>
                  <a:gd name="T28" fmla="*/ 138 w 171"/>
                  <a:gd name="T29" fmla="*/ 113 h 132"/>
                  <a:gd name="T30" fmla="*/ 154 w 171"/>
                  <a:gd name="T31" fmla="*/ 106 h 132"/>
                  <a:gd name="T32" fmla="*/ 171 w 171"/>
                  <a:gd name="T33" fmla="*/ 94 h 132"/>
                  <a:gd name="T34" fmla="*/ 163 w 171"/>
                  <a:gd name="T35" fmla="*/ 82 h 132"/>
                  <a:gd name="T36" fmla="*/ 153 w 171"/>
                  <a:gd name="T37" fmla="*/ 70 h 132"/>
                  <a:gd name="T38" fmla="*/ 144 w 171"/>
                  <a:gd name="T39" fmla="*/ 59 h 132"/>
                  <a:gd name="T40" fmla="*/ 135 w 171"/>
                  <a:gd name="T41" fmla="*/ 47 h 132"/>
                  <a:gd name="T42" fmla="*/ 126 w 171"/>
                  <a:gd name="T43" fmla="*/ 35 h 132"/>
                  <a:gd name="T44" fmla="*/ 116 w 171"/>
                  <a:gd name="T45" fmla="*/ 23 h 132"/>
                  <a:gd name="T46" fmla="*/ 108 w 171"/>
                  <a:gd name="T47" fmla="*/ 12 h 132"/>
                  <a:gd name="T48" fmla="*/ 98 w 171"/>
                  <a:gd name="T49" fmla="*/ 0 h 132"/>
                  <a:gd name="T50" fmla="*/ 89 w 171"/>
                  <a:gd name="T51" fmla="*/ 4 h 132"/>
                  <a:gd name="T52" fmla="*/ 78 w 171"/>
                  <a:gd name="T53" fmla="*/ 7 h 132"/>
                  <a:gd name="T54" fmla="*/ 66 w 171"/>
                  <a:gd name="T55" fmla="*/ 13 h 132"/>
                  <a:gd name="T56" fmla="*/ 52 w 171"/>
                  <a:gd name="T57" fmla="*/ 18 h 132"/>
                  <a:gd name="T58" fmla="*/ 37 w 171"/>
                  <a:gd name="T59" fmla="*/ 22 h 132"/>
                  <a:gd name="T60" fmla="*/ 24 w 171"/>
                  <a:gd name="T61" fmla="*/ 25 h 132"/>
                  <a:gd name="T62" fmla="*/ 11 w 171"/>
                  <a:gd name="T63" fmla="*/ 26 h 132"/>
                  <a:gd name="T64" fmla="*/ 0 w 171"/>
                  <a:gd name="T65" fmla="*/ 2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1" h="132">
                    <a:moveTo>
                      <a:pt x="0" y="28"/>
                    </a:moveTo>
                    <a:lnTo>
                      <a:pt x="10" y="41"/>
                    </a:lnTo>
                    <a:lnTo>
                      <a:pt x="19" y="54"/>
                    </a:lnTo>
                    <a:lnTo>
                      <a:pt x="29" y="67"/>
                    </a:lnTo>
                    <a:lnTo>
                      <a:pt x="37" y="79"/>
                    </a:lnTo>
                    <a:lnTo>
                      <a:pt x="46" y="92"/>
                    </a:lnTo>
                    <a:lnTo>
                      <a:pt x="55" y="106"/>
                    </a:lnTo>
                    <a:lnTo>
                      <a:pt x="65" y="119"/>
                    </a:lnTo>
                    <a:lnTo>
                      <a:pt x="74" y="132"/>
                    </a:lnTo>
                    <a:lnTo>
                      <a:pt x="82" y="131"/>
                    </a:lnTo>
                    <a:lnTo>
                      <a:pt x="91" y="129"/>
                    </a:lnTo>
                    <a:lnTo>
                      <a:pt x="102" y="128"/>
                    </a:lnTo>
                    <a:lnTo>
                      <a:pt x="113" y="125"/>
                    </a:lnTo>
                    <a:lnTo>
                      <a:pt x="125" y="120"/>
                    </a:lnTo>
                    <a:lnTo>
                      <a:pt x="138" y="113"/>
                    </a:lnTo>
                    <a:lnTo>
                      <a:pt x="154" y="106"/>
                    </a:lnTo>
                    <a:lnTo>
                      <a:pt x="171" y="94"/>
                    </a:lnTo>
                    <a:lnTo>
                      <a:pt x="163" y="82"/>
                    </a:lnTo>
                    <a:lnTo>
                      <a:pt x="153" y="70"/>
                    </a:lnTo>
                    <a:lnTo>
                      <a:pt x="144" y="59"/>
                    </a:lnTo>
                    <a:lnTo>
                      <a:pt x="135" y="47"/>
                    </a:lnTo>
                    <a:lnTo>
                      <a:pt x="126" y="35"/>
                    </a:lnTo>
                    <a:lnTo>
                      <a:pt x="116" y="23"/>
                    </a:lnTo>
                    <a:lnTo>
                      <a:pt x="108" y="12"/>
                    </a:lnTo>
                    <a:lnTo>
                      <a:pt x="98" y="0"/>
                    </a:lnTo>
                    <a:lnTo>
                      <a:pt x="89" y="4"/>
                    </a:lnTo>
                    <a:lnTo>
                      <a:pt x="78" y="7"/>
                    </a:lnTo>
                    <a:lnTo>
                      <a:pt x="66" y="13"/>
                    </a:lnTo>
                    <a:lnTo>
                      <a:pt x="52" y="18"/>
                    </a:lnTo>
                    <a:lnTo>
                      <a:pt x="37" y="22"/>
                    </a:lnTo>
                    <a:lnTo>
                      <a:pt x="24" y="25"/>
                    </a:lnTo>
                    <a:lnTo>
                      <a:pt x="11" y="2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C3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6" name="Freeform 474">
                <a:extLst>
                  <a:ext uri="{FF2B5EF4-FFF2-40B4-BE49-F238E27FC236}">
                    <a16:creationId xmlns:a16="http://schemas.microsoft.com/office/drawing/2014/main" id="{27FF37A1-21AC-E96E-2E09-B11E1F853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6" y="3509"/>
                <a:ext cx="80" cy="44"/>
              </a:xfrm>
              <a:custGeom>
                <a:avLst/>
                <a:gdLst>
                  <a:gd name="T0" fmla="*/ 0 w 160"/>
                  <a:gd name="T1" fmla="*/ 30 h 131"/>
                  <a:gd name="T2" fmla="*/ 10 w 160"/>
                  <a:gd name="T3" fmla="*/ 43 h 131"/>
                  <a:gd name="T4" fmla="*/ 19 w 160"/>
                  <a:gd name="T5" fmla="*/ 55 h 131"/>
                  <a:gd name="T6" fmla="*/ 29 w 160"/>
                  <a:gd name="T7" fmla="*/ 68 h 131"/>
                  <a:gd name="T8" fmla="*/ 37 w 160"/>
                  <a:gd name="T9" fmla="*/ 80 h 131"/>
                  <a:gd name="T10" fmla="*/ 46 w 160"/>
                  <a:gd name="T11" fmla="*/ 93 h 131"/>
                  <a:gd name="T12" fmla="*/ 56 w 160"/>
                  <a:gd name="T13" fmla="*/ 106 h 131"/>
                  <a:gd name="T14" fmla="*/ 65 w 160"/>
                  <a:gd name="T15" fmla="*/ 118 h 131"/>
                  <a:gd name="T16" fmla="*/ 75 w 160"/>
                  <a:gd name="T17" fmla="*/ 131 h 131"/>
                  <a:gd name="T18" fmla="*/ 82 w 160"/>
                  <a:gd name="T19" fmla="*/ 130 h 131"/>
                  <a:gd name="T20" fmla="*/ 90 w 160"/>
                  <a:gd name="T21" fmla="*/ 128 h 131"/>
                  <a:gd name="T22" fmla="*/ 99 w 160"/>
                  <a:gd name="T23" fmla="*/ 127 h 131"/>
                  <a:gd name="T24" fmla="*/ 109 w 160"/>
                  <a:gd name="T25" fmla="*/ 124 h 131"/>
                  <a:gd name="T26" fmla="*/ 119 w 160"/>
                  <a:gd name="T27" fmla="*/ 119 h 131"/>
                  <a:gd name="T28" fmla="*/ 131 w 160"/>
                  <a:gd name="T29" fmla="*/ 114 h 131"/>
                  <a:gd name="T30" fmla="*/ 145 w 160"/>
                  <a:gd name="T31" fmla="*/ 106 h 131"/>
                  <a:gd name="T32" fmla="*/ 160 w 160"/>
                  <a:gd name="T33" fmla="*/ 96 h 131"/>
                  <a:gd name="T34" fmla="*/ 152 w 160"/>
                  <a:gd name="T35" fmla="*/ 84 h 131"/>
                  <a:gd name="T36" fmla="*/ 143 w 160"/>
                  <a:gd name="T37" fmla="*/ 72 h 131"/>
                  <a:gd name="T38" fmla="*/ 134 w 160"/>
                  <a:gd name="T39" fmla="*/ 61 h 131"/>
                  <a:gd name="T40" fmla="*/ 125 w 160"/>
                  <a:gd name="T41" fmla="*/ 49 h 131"/>
                  <a:gd name="T42" fmla="*/ 116 w 160"/>
                  <a:gd name="T43" fmla="*/ 37 h 131"/>
                  <a:gd name="T44" fmla="*/ 107 w 160"/>
                  <a:gd name="T45" fmla="*/ 24 h 131"/>
                  <a:gd name="T46" fmla="*/ 98 w 160"/>
                  <a:gd name="T47" fmla="*/ 12 h 131"/>
                  <a:gd name="T48" fmla="*/ 89 w 160"/>
                  <a:gd name="T49" fmla="*/ 0 h 131"/>
                  <a:gd name="T50" fmla="*/ 81 w 160"/>
                  <a:gd name="T51" fmla="*/ 3 h 131"/>
                  <a:gd name="T52" fmla="*/ 71 w 160"/>
                  <a:gd name="T53" fmla="*/ 8 h 131"/>
                  <a:gd name="T54" fmla="*/ 59 w 160"/>
                  <a:gd name="T55" fmla="*/ 14 h 131"/>
                  <a:gd name="T56" fmla="*/ 46 w 160"/>
                  <a:gd name="T57" fmla="*/ 18 h 131"/>
                  <a:gd name="T58" fmla="*/ 33 w 160"/>
                  <a:gd name="T59" fmla="*/ 22 h 131"/>
                  <a:gd name="T60" fmla="*/ 21 w 160"/>
                  <a:gd name="T61" fmla="*/ 27 h 131"/>
                  <a:gd name="T62" fmla="*/ 10 w 160"/>
                  <a:gd name="T63" fmla="*/ 28 h 131"/>
                  <a:gd name="T64" fmla="*/ 0 w 160"/>
                  <a:gd name="T65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0" h="131">
                    <a:moveTo>
                      <a:pt x="0" y="30"/>
                    </a:moveTo>
                    <a:lnTo>
                      <a:pt x="10" y="43"/>
                    </a:lnTo>
                    <a:lnTo>
                      <a:pt x="19" y="55"/>
                    </a:lnTo>
                    <a:lnTo>
                      <a:pt x="29" y="68"/>
                    </a:lnTo>
                    <a:lnTo>
                      <a:pt x="37" y="80"/>
                    </a:lnTo>
                    <a:lnTo>
                      <a:pt x="46" y="93"/>
                    </a:lnTo>
                    <a:lnTo>
                      <a:pt x="56" y="106"/>
                    </a:lnTo>
                    <a:lnTo>
                      <a:pt x="65" y="118"/>
                    </a:lnTo>
                    <a:lnTo>
                      <a:pt x="75" y="131"/>
                    </a:lnTo>
                    <a:lnTo>
                      <a:pt x="82" y="130"/>
                    </a:lnTo>
                    <a:lnTo>
                      <a:pt x="90" y="128"/>
                    </a:lnTo>
                    <a:lnTo>
                      <a:pt x="99" y="127"/>
                    </a:lnTo>
                    <a:lnTo>
                      <a:pt x="109" y="124"/>
                    </a:lnTo>
                    <a:lnTo>
                      <a:pt x="119" y="119"/>
                    </a:lnTo>
                    <a:lnTo>
                      <a:pt x="131" y="114"/>
                    </a:lnTo>
                    <a:lnTo>
                      <a:pt x="145" y="106"/>
                    </a:lnTo>
                    <a:lnTo>
                      <a:pt x="160" y="96"/>
                    </a:lnTo>
                    <a:lnTo>
                      <a:pt x="152" y="84"/>
                    </a:lnTo>
                    <a:lnTo>
                      <a:pt x="143" y="72"/>
                    </a:lnTo>
                    <a:lnTo>
                      <a:pt x="134" y="61"/>
                    </a:lnTo>
                    <a:lnTo>
                      <a:pt x="125" y="49"/>
                    </a:lnTo>
                    <a:lnTo>
                      <a:pt x="116" y="37"/>
                    </a:lnTo>
                    <a:lnTo>
                      <a:pt x="107" y="24"/>
                    </a:lnTo>
                    <a:lnTo>
                      <a:pt x="98" y="12"/>
                    </a:lnTo>
                    <a:lnTo>
                      <a:pt x="89" y="0"/>
                    </a:lnTo>
                    <a:lnTo>
                      <a:pt x="81" y="3"/>
                    </a:lnTo>
                    <a:lnTo>
                      <a:pt x="71" y="8"/>
                    </a:lnTo>
                    <a:lnTo>
                      <a:pt x="59" y="14"/>
                    </a:lnTo>
                    <a:lnTo>
                      <a:pt x="46" y="18"/>
                    </a:lnTo>
                    <a:lnTo>
                      <a:pt x="33" y="22"/>
                    </a:lnTo>
                    <a:lnTo>
                      <a:pt x="21" y="27"/>
                    </a:lnTo>
                    <a:lnTo>
                      <a:pt x="10" y="28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3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7" name="Freeform 475">
                <a:extLst>
                  <a:ext uri="{FF2B5EF4-FFF2-40B4-BE49-F238E27FC236}">
                    <a16:creationId xmlns:a16="http://schemas.microsoft.com/office/drawing/2014/main" id="{7F70C813-AB88-A17E-E190-4A8715083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1" y="3509"/>
                <a:ext cx="75" cy="43"/>
              </a:xfrm>
              <a:custGeom>
                <a:avLst/>
                <a:gdLst>
                  <a:gd name="T0" fmla="*/ 0 w 149"/>
                  <a:gd name="T1" fmla="*/ 31 h 129"/>
                  <a:gd name="T2" fmla="*/ 10 w 149"/>
                  <a:gd name="T3" fmla="*/ 44 h 129"/>
                  <a:gd name="T4" fmla="*/ 19 w 149"/>
                  <a:gd name="T5" fmla="*/ 56 h 129"/>
                  <a:gd name="T6" fmla="*/ 29 w 149"/>
                  <a:gd name="T7" fmla="*/ 69 h 129"/>
                  <a:gd name="T8" fmla="*/ 39 w 149"/>
                  <a:gd name="T9" fmla="*/ 81 h 129"/>
                  <a:gd name="T10" fmla="*/ 47 w 149"/>
                  <a:gd name="T11" fmla="*/ 93 h 129"/>
                  <a:gd name="T12" fmla="*/ 57 w 149"/>
                  <a:gd name="T13" fmla="*/ 104 h 129"/>
                  <a:gd name="T14" fmla="*/ 66 w 149"/>
                  <a:gd name="T15" fmla="*/ 118 h 129"/>
                  <a:gd name="T16" fmla="*/ 76 w 149"/>
                  <a:gd name="T17" fmla="*/ 129 h 129"/>
                  <a:gd name="T18" fmla="*/ 82 w 149"/>
                  <a:gd name="T19" fmla="*/ 128 h 129"/>
                  <a:gd name="T20" fmla="*/ 89 w 149"/>
                  <a:gd name="T21" fmla="*/ 126 h 129"/>
                  <a:gd name="T22" fmla="*/ 97 w 149"/>
                  <a:gd name="T23" fmla="*/ 125 h 129"/>
                  <a:gd name="T24" fmla="*/ 104 w 149"/>
                  <a:gd name="T25" fmla="*/ 122 h 129"/>
                  <a:gd name="T26" fmla="*/ 113 w 149"/>
                  <a:gd name="T27" fmla="*/ 118 h 129"/>
                  <a:gd name="T28" fmla="*/ 124 w 149"/>
                  <a:gd name="T29" fmla="*/ 112 h 129"/>
                  <a:gd name="T30" fmla="*/ 135 w 149"/>
                  <a:gd name="T31" fmla="*/ 106 h 129"/>
                  <a:gd name="T32" fmla="*/ 149 w 149"/>
                  <a:gd name="T33" fmla="*/ 97 h 129"/>
                  <a:gd name="T34" fmla="*/ 141 w 149"/>
                  <a:gd name="T35" fmla="*/ 85 h 129"/>
                  <a:gd name="T36" fmla="*/ 133 w 149"/>
                  <a:gd name="T37" fmla="*/ 72 h 129"/>
                  <a:gd name="T38" fmla="*/ 124 w 149"/>
                  <a:gd name="T39" fmla="*/ 60 h 129"/>
                  <a:gd name="T40" fmla="*/ 115 w 149"/>
                  <a:gd name="T41" fmla="*/ 48 h 129"/>
                  <a:gd name="T42" fmla="*/ 108 w 149"/>
                  <a:gd name="T43" fmla="*/ 37 h 129"/>
                  <a:gd name="T44" fmla="*/ 99 w 149"/>
                  <a:gd name="T45" fmla="*/ 23 h 129"/>
                  <a:gd name="T46" fmla="*/ 90 w 149"/>
                  <a:gd name="T47" fmla="*/ 12 h 129"/>
                  <a:gd name="T48" fmla="*/ 81 w 149"/>
                  <a:gd name="T49" fmla="*/ 0 h 129"/>
                  <a:gd name="T50" fmla="*/ 75 w 149"/>
                  <a:gd name="T51" fmla="*/ 3 h 129"/>
                  <a:gd name="T52" fmla="*/ 65 w 149"/>
                  <a:gd name="T53" fmla="*/ 7 h 129"/>
                  <a:gd name="T54" fmla="*/ 54 w 149"/>
                  <a:gd name="T55" fmla="*/ 12 h 129"/>
                  <a:gd name="T56" fmla="*/ 42 w 149"/>
                  <a:gd name="T57" fmla="*/ 18 h 129"/>
                  <a:gd name="T58" fmla="*/ 30 w 149"/>
                  <a:gd name="T59" fmla="*/ 22 h 129"/>
                  <a:gd name="T60" fmla="*/ 18 w 149"/>
                  <a:gd name="T61" fmla="*/ 26 h 129"/>
                  <a:gd name="T62" fmla="*/ 8 w 149"/>
                  <a:gd name="T63" fmla="*/ 29 h 129"/>
                  <a:gd name="T64" fmla="*/ 0 w 149"/>
                  <a:gd name="T65" fmla="*/ 3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9" h="129">
                    <a:moveTo>
                      <a:pt x="0" y="31"/>
                    </a:moveTo>
                    <a:lnTo>
                      <a:pt x="10" y="44"/>
                    </a:lnTo>
                    <a:lnTo>
                      <a:pt x="19" y="56"/>
                    </a:lnTo>
                    <a:lnTo>
                      <a:pt x="29" y="69"/>
                    </a:lnTo>
                    <a:lnTo>
                      <a:pt x="39" y="81"/>
                    </a:lnTo>
                    <a:lnTo>
                      <a:pt x="47" y="93"/>
                    </a:lnTo>
                    <a:lnTo>
                      <a:pt x="57" y="104"/>
                    </a:lnTo>
                    <a:lnTo>
                      <a:pt x="66" y="118"/>
                    </a:lnTo>
                    <a:lnTo>
                      <a:pt x="76" y="129"/>
                    </a:lnTo>
                    <a:lnTo>
                      <a:pt x="82" y="128"/>
                    </a:lnTo>
                    <a:lnTo>
                      <a:pt x="89" y="126"/>
                    </a:lnTo>
                    <a:lnTo>
                      <a:pt x="97" y="125"/>
                    </a:lnTo>
                    <a:lnTo>
                      <a:pt x="104" y="122"/>
                    </a:lnTo>
                    <a:lnTo>
                      <a:pt x="113" y="118"/>
                    </a:lnTo>
                    <a:lnTo>
                      <a:pt x="124" y="112"/>
                    </a:lnTo>
                    <a:lnTo>
                      <a:pt x="135" y="106"/>
                    </a:lnTo>
                    <a:lnTo>
                      <a:pt x="149" y="97"/>
                    </a:lnTo>
                    <a:lnTo>
                      <a:pt x="141" y="85"/>
                    </a:lnTo>
                    <a:lnTo>
                      <a:pt x="133" y="72"/>
                    </a:lnTo>
                    <a:lnTo>
                      <a:pt x="124" y="60"/>
                    </a:lnTo>
                    <a:lnTo>
                      <a:pt x="115" y="48"/>
                    </a:lnTo>
                    <a:lnTo>
                      <a:pt x="108" y="37"/>
                    </a:lnTo>
                    <a:lnTo>
                      <a:pt x="99" y="23"/>
                    </a:lnTo>
                    <a:lnTo>
                      <a:pt x="90" y="12"/>
                    </a:lnTo>
                    <a:lnTo>
                      <a:pt x="81" y="0"/>
                    </a:lnTo>
                    <a:lnTo>
                      <a:pt x="75" y="3"/>
                    </a:lnTo>
                    <a:lnTo>
                      <a:pt x="65" y="7"/>
                    </a:lnTo>
                    <a:lnTo>
                      <a:pt x="54" y="12"/>
                    </a:lnTo>
                    <a:lnTo>
                      <a:pt x="42" y="18"/>
                    </a:lnTo>
                    <a:lnTo>
                      <a:pt x="30" y="22"/>
                    </a:lnTo>
                    <a:lnTo>
                      <a:pt x="18" y="26"/>
                    </a:lnTo>
                    <a:lnTo>
                      <a:pt x="8" y="29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3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8" name="Freeform 476">
                <a:extLst>
                  <a:ext uri="{FF2B5EF4-FFF2-40B4-BE49-F238E27FC236}">
                    <a16:creationId xmlns:a16="http://schemas.microsoft.com/office/drawing/2014/main" id="{1515D4DE-97B8-7080-063D-A5FD62CB8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7" y="3508"/>
                <a:ext cx="69" cy="43"/>
              </a:xfrm>
              <a:custGeom>
                <a:avLst/>
                <a:gdLst>
                  <a:gd name="T0" fmla="*/ 0 w 138"/>
                  <a:gd name="T1" fmla="*/ 33 h 130"/>
                  <a:gd name="T2" fmla="*/ 10 w 138"/>
                  <a:gd name="T3" fmla="*/ 45 h 130"/>
                  <a:gd name="T4" fmla="*/ 19 w 138"/>
                  <a:gd name="T5" fmla="*/ 56 h 130"/>
                  <a:gd name="T6" fmla="*/ 29 w 138"/>
                  <a:gd name="T7" fmla="*/ 70 h 130"/>
                  <a:gd name="T8" fmla="*/ 38 w 138"/>
                  <a:gd name="T9" fmla="*/ 81 h 130"/>
                  <a:gd name="T10" fmla="*/ 48 w 138"/>
                  <a:gd name="T11" fmla="*/ 93 h 130"/>
                  <a:gd name="T12" fmla="*/ 58 w 138"/>
                  <a:gd name="T13" fmla="*/ 105 h 130"/>
                  <a:gd name="T14" fmla="*/ 67 w 138"/>
                  <a:gd name="T15" fmla="*/ 118 h 130"/>
                  <a:gd name="T16" fmla="*/ 77 w 138"/>
                  <a:gd name="T17" fmla="*/ 130 h 130"/>
                  <a:gd name="T18" fmla="*/ 82 w 138"/>
                  <a:gd name="T19" fmla="*/ 128 h 130"/>
                  <a:gd name="T20" fmla="*/ 88 w 138"/>
                  <a:gd name="T21" fmla="*/ 127 h 130"/>
                  <a:gd name="T22" fmla="*/ 93 w 138"/>
                  <a:gd name="T23" fmla="*/ 124 h 130"/>
                  <a:gd name="T24" fmla="*/ 100 w 138"/>
                  <a:gd name="T25" fmla="*/ 121 h 130"/>
                  <a:gd name="T26" fmla="*/ 108 w 138"/>
                  <a:gd name="T27" fmla="*/ 118 h 130"/>
                  <a:gd name="T28" fmla="*/ 116 w 138"/>
                  <a:gd name="T29" fmla="*/ 112 h 130"/>
                  <a:gd name="T30" fmla="*/ 126 w 138"/>
                  <a:gd name="T31" fmla="*/ 106 h 130"/>
                  <a:gd name="T32" fmla="*/ 138 w 138"/>
                  <a:gd name="T33" fmla="*/ 99 h 130"/>
                  <a:gd name="T34" fmla="*/ 131 w 138"/>
                  <a:gd name="T35" fmla="*/ 87 h 130"/>
                  <a:gd name="T36" fmla="*/ 122 w 138"/>
                  <a:gd name="T37" fmla="*/ 74 h 130"/>
                  <a:gd name="T38" fmla="*/ 114 w 138"/>
                  <a:gd name="T39" fmla="*/ 62 h 130"/>
                  <a:gd name="T40" fmla="*/ 105 w 138"/>
                  <a:gd name="T41" fmla="*/ 50 h 130"/>
                  <a:gd name="T42" fmla="*/ 98 w 138"/>
                  <a:gd name="T43" fmla="*/ 39 h 130"/>
                  <a:gd name="T44" fmla="*/ 89 w 138"/>
                  <a:gd name="T45" fmla="*/ 25 h 130"/>
                  <a:gd name="T46" fmla="*/ 81 w 138"/>
                  <a:gd name="T47" fmla="*/ 14 h 130"/>
                  <a:gd name="T48" fmla="*/ 73 w 138"/>
                  <a:gd name="T49" fmla="*/ 0 h 130"/>
                  <a:gd name="T50" fmla="*/ 67 w 138"/>
                  <a:gd name="T51" fmla="*/ 3 h 130"/>
                  <a:gd name="T52" fmla="*/ 58 w 138"/>
                  <a:gd name="T53" fmla="*/ 8 h 130"/>
                  <a:gd name="T54" fmla="*/ 48 w 138"/>
                  <a:gd name="T55" fmla="*/ 12 h 130"/>
                  <a:gd name="T56" fmla="*/ 36 w 138"/>
                  <a:gd name="T57" fmla="*/ 18 h 130"/>
                  <a:gd name="T58" fmla="*/ 25 w 138"/>
                  <a:gd name="T59" fmla="*/ 24 h 130"/>
                  <a:gd name="T60" fmla="*/ 15 w 138"/>
                  <a:gd name="T61" fmla="*/ 28 h 130"/>
                  <a:gd name="T62" fmla="*/ 7 w 138"/>
                  <a:gd name="T63" fmla="*/ 31 h 130"/>
                  <a:gd name="T64" fmla="*/ 0 w 138"/>
                  <a:gd name="T65" fmla="*/ 33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8" h="130">
                    <a:moveTo>
                      <a:pt x="0" y="33"/>
                    </a:moveTo>
                    <a:lnTo>
                      <a:pt x="10" y="45"/>
                    </a:lnTo>
                    <a:lnTo>
                      <a:pt x="19" y="56"/>
                    </a:lnTo>
                    <a:lnTo>
                      <a:pt x="29" y="70"/>
                    </a:lnTo>
                    <a:lnTo>
                      <a:pt x="38" y="81"/>
                    </a:lnTo>
                    <a:lnTo>
                      <a:pt x="48" y="93"/>
                    </a:lnTo>
                    <a:lnTo>
                      <a:pt x="58" y="105"/>
                    </a:lnTo>
                    <a:lnTo>
                      <a:pt x="67" y="118"/>
                    </a:lnTo>
                    <a:lnTo>
                      <a:pt x="77" y="130"/>
                    </a:lnTo>
                    <a:lnTo>
                      <a:pt x="82" y="128"/>
                    </a:lnTo>
                    <a:lnTo>
                      <a:pt x="88" y="127"/>
                    </a:lnTo>
                    <a:lnTo>
                      <a:pt x="93" y="124"/>
                    </a:lnTo>
                    <a:lnTo>
                      <a:pt x="100" y="121"/>
                    </a:lnTo>
                    <a:lnTo>
                      <a:pt x="108" y="118"/>
                    </a:lnTo>
                    <a:lnTo>
                      <a:pt x="116" y="112"/>
                    </a:lnTo>
                    <a:lnTo>
                      <a:pt x="126" y="106"/>
                    </a:lnTo>
                    <a:lnTo>
                      <a:pt x="138" y="99"/>
                    </a:lnTo>
                    <a:lnTo>
                      <a:pt x="131" y="87"/>
                    </a:lnTo>
                    <a:lnTo>
                      <a:pt x="122" y="74"/>
                    </a:lnTo>
                    <a:lnTo>
                      <a:pt x="114" y="62"/>
                    </a:lnTo>
                    <a:lnTo>
                      <a:pt x="105" y="50"/>
                    </a:lnTo>
                    <a:lnTo>
                      <a:pt x="98" y="39"/>
                    </a:lnTo>
                    <a:lnTo>
                      <a:pt x="89" y="25"/>
                    </a:lnTo>
                    <a:lnTo>
                      <a:pt x="81" y="14"/>
                    </a:lnTo>
                    <a:lnTo>
                      <a:pt x="73" y="0"/>
                    </a:lnTo>
                    <a:lnTo>
                      <a:pt x="67" y="3"/>
                    </a:lnTo>
                    <a:lnTo>
                      <a:pt x="58" y="8"/>
                    </a:lnTo>
                    <a:lnTo>
                      <a:pt x="48" y="12"/>
                    </a:lnTo>
                    <a:lnTo>
                      <a:pt x="36" y="18"/>
                    </a:lnTo>
                    <a:lnTo>
                      <a:pt x="25" y="24"/>
                    </a:lnTo>
                    <a:lnTo>
                      <a:pt x="15" y="28"/>
                    </a:lnTo>
                    <a:lnTo>
                      <a:pt x="7" y="3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3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29" name="Freeform 477">
                <a:extLst>
                  <a:ext uri="{FF2B5EF4-FFF2-40B4-BE49-F238E27FC236}">
                    <a16:creationId xmlns:a16="http://schemas.microsoft.com/office/drawing/2014/main" id="{53B31151-CB36-1AE4-1E7F-5D4FCA5BB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1" y="3508"/>
                <a:ext cx="65" cy="42"/>
              </a:xfrm>
              <a:custGeom>
                <a:avLst/>
                <a:gdLst>
                  <a:gd name="T0" fmla="*/ 0 w 128"/>
                  <a:gd name="T1" fmla="*/ 34 h 128"/>
                  <a:gd name="T2" fmla="*/ 80 w 128"/>
                  <a:gd name="T3" fmla="*/ 128 h 128"/>
                  <a:gd name="T4" fmla="*/ 83 w 128"/>
                  <a:gd name="T5" fmla="*/ 126 h 128"/>
                  <a:gd name="T6" fmla="*/ 88 w 128"/>
                  <a:gd name="T7" fmla="*/ 125 h 128"/>
                  <a:gd name="T8" fmla="*/ 92 w 128"/>
                  <a:gd name="T9" fmla="*/ 122 h 128"/>
                  <a:gd name="T10" fmla="*/ 98 w 128"/>
                  <a:gd name="T11" fmla="*/ 119 h 128"/>
                  <a:gd name="T12" fmla="*/ 103 w 128"/>
                  <a:gd name="T13" fmla="*/ 116 h 128"/>
                  <a:gd name="T14" fmla="*/ 110 w 128"/>
                  <a:gd name="T15" fmla="*/ 112 h 128"/>
                  <a:gd name="T16" fmla="*/ 118 w 128"/>
                  <a:gd name="T17" fmla="*/ 106 h 128"/>
                  <a:gd name="T18" fmla="*/ 128 w 128"/>
                  <a:gd name="T19" fmla="*/ 100 h 128"/>
                  <a:gd name="T20" fmla="*/ 65 w 128"/>
                  <a:gd name="T21" fmla="*/ 0 h 128"/>
                  <a:gd name="T22" fmla="*/ 60 w 128"/>
                  <a:gd name="T23" fmla="*/ 3 h 128"/>
                  <a:gd name="T24" fmla="*/ 53 w 128"/>
                  <a:gd name="T25" fmla="*/ 6 h 128"/>
                  <a:gd name="T26" fmla="*/ 43 w 128"/>
                  <a:gd name="T27" fmla="*/ 12 h 128"/>
                  <a:gd name="T28" fmla="*/ 33 w 128"/>
                  <a:gd name="T29" fmla="*/ 18 h 128"/>
                  <a:gd name="T30" fmla="*/ 22 w 128"/>
                  <a:gd name="T31" fmla="*/ 24 h 128"/>
                  <a:gd name="T32" fmla="*/ 12 w 128"/>
                  <a:gd name="T33" fmla="*/ 29 h 128"/>
                  <a:gd name="T34" fmla="*/ 4 w 128"/>
                  <a:gd name="T35" fmla="*/ 32 h 128"/>
                  <a:gd name="T36" fmla="*/ 0 w 128"/>
                  <a:gd name="T37" fmla="*/ 3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8" h="128">
                    <a:moveTo>
                      <a:pt x="0" y="34"/>
                    </a:moveTo>
                    <a:lnTo>
                      <a:pt x="80" y="128"/>
                    </a:lnTo>
                    <a:lnTo>
                      <a:pt x="83" y="126"/>
                    </a:lnTo>
                    <a:lnTo>
                      <a:pt x="88" y="125"/>
                    </a:lnTo>
                    <a:lnTo>
                      <a:pt x="92" y="122"/>
                    </a:lnTo>
                    <a:lnTo>
                      <a:pt x="98" y="119"/>
                    </a:lnTo>
                    <a:lnTo>
                      <a:pt x="103" y="116"/>
                    </a:lnTo>
                    <a:lnTo>
                      <a:pt x="110" y="112"/>
                    </a:lnTo>
                    <a:lnTo>
                      <a:pt x="118" y="106"/>
                    </a:lnTo>
                    <a:lnTo>
                      <a:pt x="128" y="100"/>
                    </a:lnTo>
                    <a:lnTo>
                      <a:pt x="65" y="0"/>
                    </a:lnTo>
                    <a:lnTo>
                      <a:pt x="60" y="3"/>
                    </a:lnTo>
                    <a:lnTo>
                      <a:pt x="53" y="6"/>
                    </a:lnTo>
                    <a:lnTo>
                      <a:pt x="43" y="12"/>
                    </a:lnTo>
                    <a:lnTo>
                      <a:pt x="33" y="18"/>
                    </a:lnTo>
                    <a:lnTo>
                      <a:pt x="22" y="24"/>
                    </a:lnTo>
                    <a:lnTo>
                      <a:pt x="12" y="29"/>
                    </a:lnTo>
                    <a:lnTo>
                      <a:pt x="4" y="32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0" name="Freeform 478">
                <a:extLst>
                  <a:ext uri="{FF2B5EF4-FFF2-40B4-BE49-F238E27FC236}">
                    <a16:creationId xmlns:a16="http://schemas.microsoft.com/office/drawing/2014/main" id="{D281BED0-7D46-434D-79D6-1F5366FC1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1" y="2956"/>
                <a:ext cx="77" cy="529"/>
              </a:xfrm>
              <a:custGeom>
                <a:avLst/>
                <a:gdLst>
                  <a:gd name="T0" fmla="*/ 152 w 152"/>
                  <a:gd name="T1" fmla="*/ 68 h 1585"/>
                  <a:gd name="T2" fmla="*/ 133 w 152"/>
                  <a:gd name="T3" fmla="*/ 208 h 1585"/>
                  <a:gd name="T4" fmla="*/ 115 w 152"/>
                  <a:gd name="T5" fmla="*/ 365 h 1585"/>
                  <a:gd name="T6" fmla="*/ 97 w 152"/>
                  <a:gd name="T7" fmla="*/ 538 h 1585"/>
                  <a:gd name="T8" fmla="*/ 82 w 152"/>
                  <a:gd name="T9" fmla="*/ 725 h 1585"/>
                  <a:gd name="T10" fmla="*/ 68 w 152"/>
                  <a:gd name="T11" fmla="*/ 922 h 1585"/>
                  <a:gd name="T12" fmla="*/ 55 w 152"/>
                  <a:gd name="T13" fmla="*/ 1128 h 1585"/>
                  <a:gd name="T14" fmla="*/ 45 w 152"/>
                  <a:gd name="T15" fmla="*/ 1341 h 1585"/>
                  <a:gd name="T16" fmla="*/ 37 w 152"/>
                  <a:gd name="T17" fmla="*/ 1558 h 1585"/>
                  <a:gd name="T18" fmla="*/ 0 w 152"/>
                  <a:gd name="T19" fmla="*/ 1585 h 1585"/>
                  <a:gd name="T20" fmla="*/ 3 w 152"/>
                  <a:gd name="T21" fmla="*/ 1382 h 1585"/>
                  <a:gd name="T22" fmla="*/ 11 w 152"/>
                  <a:gd name="T23" fmla="*/ 1184 h 1585"/>
                  <a:gd name="T24" fmla="*/ 24 w 152"/>
                  <a:gd name="T25" fmla="*/ 985 h 1585"/>
                  <a:gd name="T26" fmla="*/ 41 w 152"/>
                  <a:gd name="T27" fmla="*/ 790 h 1585"/>
                  <a:gd name="T28" fmla="*/ 61 w 152"/>
                  <a:gd name="T29" fmla="*/ 593 h 1585"/>
                  <a:gd name="T30" fmla="*/ 85 w 152"/>
                  <a:gd name="T31" fmla="*/ 397 h 1585"/>
                  <a:gd name="T32" fmla="*/ 111 w 152"/>
                  <a:gd name="T33" fmla="*/ 200 h 1585"/>
                  <a:gd name="T34" fmla="*/ 137 w 152"/>
                  <a:gd name="T35" fmla="*/ 0 h 1585"/>
                  <a:gd name="T36" fmla="*/ 152 w 152"/>
                  <a:gd name="T37" fmla="*/ 68 h 1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2" h="1585">
                    <a:moveTo>
                      <a:pt x="152" y="68"/>
                    </a:moveTo>
                    <a:lnTo>
                      <a:pt x="133" y="208"/>
                    </a:lnTo>
                    <a:lnTo>
                      <a:pt x="115" y="365"/>
                    </a:lnTo>
                    <a:lnTo>
                      <a:pt x="97" y="538"/>
                    </a:lnTo>
                    <a:lnTo>
                      <a:pt x="82" y="725"/>
                    </a:lnTo>
                    <a:lnTo>
                      <a:pt x="68" y="922"/>
                    </a:lnTo>
                    <a:lnTo>
                      <a:pt x="55" y="1128"/>
                    </a:lnTo>
                    <a:lnTo>
                      <a:pt x="45" y="1341"/>
                    </a:lnTo>
                    <a:lnTo>
                      <a:pt x="37" y="1558"/>
                    </a:lnTo>
                    <a:lnTo>
                      <a:pt x="0" y="1585"/>
                    </a:lnTo>
                    <a:lnTo>
                      <a:pt x="3" y="1382"/>
                    </a:lnTo>
                    <a:lnTo>
                      <a:pt x="11" y="1184"/>
                    </a:lnTo>
                    <a:lnTo>
                      <a:pt x="24" y="985"/>
                    </a:lnTo>
                    <a:lnTo>
                      <a:pt x="41" y="790"/>
                    </a:lnTo>
                    <a:lnTo>
                      <a:pt x="61" y="593"/>
                    </a:lnTo>
                    <a:lnTo>
                      <a:pt x="85" y="397"/>
                    </a:lnTo>
                    <a:lnTo>
                      <a:pt x="111" y="200"/>
                    </a:lnTo>
                    <a:lnTo>
                      <a:pt x="137" y="0"/>
                    </a:lnTo>
                    <a:lnTo>
                      <a:pt x="152" y="68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1" name="Freeform 479">
                <a:extLst>
                  <a:ext uri="{FF2B5EF4-FFF2-40B4-BE49-F238E27FC236}">
                    <a16:creationId xmlns:a16="http://schemas.microsoft.com/office/drawing/2014/main" id="{12B45BE1-7221-565E-E9EE-099557417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0" y="2930"/>
                <a:ext cx="84" cy="565"/>
              </a:xfrm>
              <a:custGeom>
                <a:avLst/>
                <a:gdLst>
                  <a:gd name="T0" fmla="*/ 168 w 168"/>
                  <a:gd name="T1" fmla="*/ 13 h 1695"/>
                  <a:gd name="T2" fmla="*/ 134 w 168"/>
                  <a:gd name="T3" fmla="*/ 226 h 1695"/>
                  <a:gd name="T4" fmla="*/ 105 w 168"/>
                  <a:gd name="T5" fmla="*/ 434 h 1695"/>
                  <a:gd name="T6" fmla="*/ 81 w 168"/>
                  <a:gd name="T7" fmla="*/ 638 h 1695"/>
                  <a:gd name="T8" fmla="*/ 62 w 168"/>
                  <a:gd name="T9" fmla="*/ 839 h 1695"/>
                  <a:gd name="T10" fmla="*/ 46 w 168"/>
                  <a:gd name="T11" fmla="*/ 1042 h 1695"/>
                  <a:gd name="T12" fmla="*/ 35 w 168"/>
                  <a:gd name="T13" fmla="*/ 1246 h 1695"/>
                  <a:gd name="T14" fmla="*/ 26 w 168"/>
                  <a:gd name="T15" fmla="*/ 1454 h 1695"/>
                  <a:gd name="T16" fmla="*/ 22 w 168"/>
                  <a:gd name="T17" fmla="*/ 1665 h 1695"/>
                  <a:gd name="T18" fmla="*/ 0 w 168"/>
                  <a:gd name="T19" fmla="*/ 1695 h 1695"/>
                  <a:gd name="T20" fmla="*/ 3 w 168"/>
                  <a:gd name="T21" fmla="*/ 1485 h 1695"/>
                  <a:gd name="T22" fmla="*/ 11 w 168"/>
                  <a:gd name="T23" fmla="*/ 1274 h 1695"/>
                  <a:gd name="T24" fmla="*/ 24 w 168"/>
                  <a:gd name="T25" fmla="*/ 1063 h 1695"/>
                  <a:gd name="T26" fmla="*/ 40 w 168"/>
                  <a:gd name="T27" fmla="*/ 851 h 1695"/>
                  <a:gd name="T28" fmla="*/ 60 w 168"/>
                  <a:gd name="T29" fmla="*/ 639 h 1695"/>
                  <a:gd name="T30" fmla="*/ 85 w 168"/>
                  <a:gd name="T31" fmla="*/ 428 h 1695"/>
                  <a:gd name="T32" fmla="*/ 114 w 168"/>
                  <a:gd name="T33" fmla="*/ 215 h 1695"/>
                  <a:gd name="T34" fmla="*/ 146 w 168"/>
                  <a:gd name="T35" fmla="*/ 0 h 1695"/>
                  <a:gd name="T36" fmla="*/ 168 w 168"/>
                  <a:gd name="T37" fmla="*/ 13 h 1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8" h="1695">
                    <a:moveTo>
                      <a:pt x="168" y="13"/>
                    </a:moveTo>
                    <a:lnTo>
                      <a:pt x="134" y="226"/>
                    </a:lnTo>
                    <a:lnTo>
                      <a:pt x="105" y="434"/>
                    </a:lnTo>
                    <a:lnTo>
                      <a:pt x="81" y="638"/>
                    </a:lnTo>
                    <a:lnTo>
                      <a:pt x="62" y="839"/>
                    </a:lnTo>
                    <a:lnTo>
                      <a:pt x="46" y="1042"/>
                    </a:lnTo>
                    <a:lnTo>
                      <a:pt x="35" y="1246"/>
                    </a:lnTo>
                    <a:lnTo>
                      <a:pt x="26" y="1454"/>
                    </a:lnTo>
                    <a:lnTo>
                      <a:pt x="22" y="1665"/>
                    </a:lnTo>
                    <a:lnTo>
                      <a:pt x="0" y="1695"/>
                    </a:lnTo>
                    <a:lnTo>
                      <a:pt x="3" y="1485"/>
                    </a:lnTo>
                    <a:lnTo>
                      <a:pt x="11" y="1274"/>
                    </a:lnTo>
                    <a:lnTo>
                      <a:pt x="24" y="1063"/>
                    </a:lnTo>
                    <a:lnTo>
                      <a:pt x="40" y="851"/>
                    </a:lnTo>
                    <a:lnTo>
                      <a:pt x="60" y="639"/>
                    </a:lnTo>
                    <a:lnTo>
                      <a:pt x="85" y="428"/>
                    </a:lnTo>
                    <a:lnTo>
                      <a:pt x="114" y="215"/>
                    </a:lnTo>
                    <a:lnTo>
                      <a:pt x="146" y="0"/>
                    </a:lnTo>
                    <a:lnTo>
                      <a:pt x="168" y="13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2" name="Freeform 480">
                <a:extLst>
                  <a:ext uri="{FF2B5EF4-FFF2-40B4-BE49-F238E27FC236}">
                    <a16:creationId xmlns:a16="http://schemas.microsoft.com/office/drawing/2014/main" id="{9557BC47-93A1-3434-C988-943959F8BF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4" y="2931"/>
                <a:ext cx="83" cy="562"/>
              </a:xfrm>
              <a:custGeom>
                <a:avLst/>
                <a:gdLst>
                  <a:gd name="T0" fmla="*/ 166 w 166"/>
                  <a:gd name="T1" fmla="*/ 12 h 1687"/>
                  <a:gd name="T2" fmla="*/ 133 w 166"/>
                  <a:gd name="T3" fmla="*/ 225 h 1687"/>
                  <a:gd name="T4" fmla="*/ 105 w 166"/>
                  <a:gd name="T5" fmla="*/ 432 h 1687"/>
                  <a:gd name="T6" fmla="*/ 81 w 166"/>
                  <a:gd name="T7" fmla="*/ 635 h 1687"/>
                  <a:gd name="T8" fmla="*/ 62 w 166"/>
                  <a:gd name="T9" fmla="*/ 838 h 1687"/>
                  <a:gd name="T10" fmla="*/ 47 w 166"/>
                  <a:gd name="T11" fmla="*/ 1039 h 1687"/>
                  <a:gd name="T12" fmla="*/ 34 w 166"/>
                  <a:gd name="T13" fmla="*/ 1243 h 1687"/>
                  <a:gd name="T14" fmla="*/ 27 w 166"/>
                  <a:gd name="T15" fmla="*/ 1451 h 1687"/>
                  <a:gd name="T16" fmla="*/ 21 w 166"/>
                  <a:gd name="T17" fmla="*/ 1662 h 1687"/>
                  <a:gd name="T18" fmla="*/ 16 w 166"/>
                  <a:gd name="T19" fmla="*/ 1668 h 1687"/>
                  <a:gd name="T20" fmla="*/ 11 w 166"/>
                  <a:gd name="T21" fmla="*/ 1674 h 1687"/>
                  <a:gd name="T22" fmla="*/ 6 w 166"/>
                  <a:gd name="T23" fmla="*/ 1681 h 1687"/>
                  <a:gd name="T24" fmla="*/ 0 w 166"/>
                  <a:gd name="T25" fmla="*/ 1687 h 1687"/>
                  <a:gd name="T26" fmla="*/ 4 w 166"/>
                  <a:gd name="T27" fmla="*/ 1479 h 1687"/>
                  <a:gd name="T28" fmla="*/ 13 w 166"/>
                  <a:gd name="T29" fmla="*/ 1268 h 1687"/>
                  <a:gd name="T30" fmla="*/ 25 w 166"/>
                  <a:gd name="T31" fmla="*/ 1058 h 1687"/>
                  <a:gd name="T32" fmla="*/ 40 w 166"/>
                  <a:gd name="T33" fmla="*/ 848 h 1687"/>
                  <a:gd name="T34" fmla="*/ 61 w 166"/>
                  <a:gd name="T35" fmla="*/ 638 h 1687"/>
                  <a:gd name="T36" fmla="*/ 85 w 166"/>
                  <a:gd name="T37" fmla="*/ 426 h 1687"/>
                  <a:gd name="T38" fmla="*/ 112 w 166"/>
                  <a:gd name="T39" fmla="*/ 213 h 1687"/>
                  <a:gd name="T40" fmla="*/ 144 w 166"/>
                  <a:gd name="T41" fmla="*/ 0 h 1687"/>
                  <a:gd name="T42" fmla="*/ 150 w 166"/>
                  <a:gd name="T43" fmla="*/ 3 h 1687"/>
                  <a:gd name="T44" fmla="*/ 155 w 166"/>
                  <a:gd name="T45" fmla="*/ 6 h 1687"/>
                  <a:gd name="T46" fmla="*/ 161 w 166"/>
                  <a:gd name="T47" fmla="*/ 9 h 1687"/>
                  <a:gd name="T48" fmla="*/ 166 w 166"/>
                  <a:gd name="T49" fmla="*/ 12 h 1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6" h="1687">
                    <a:moveTo>
                      <a:pt x="166" y="12"/>
                    </a:moveTo>
                    <a:lnTo>
                      <a:pt x="133" y="225"/>
                    </a:lnTo>
                    <a:lnTo>
                      <a:pt x="105" y="432"/>
                    </a:lnTo>
                    <a:lnTo>
                      <a:pt x="81" y="635"/>
                    </a:lnTo>
                    <a:lnTo>
                      <a:pt x="62" y="838"/>
                    </a:lnTo>
                    <a:lnTo>
                      <a:pt x="47" y="1039"/>
                    </a:lnTo>
                    <a:lnTo>
                      <a:pt x="34" y="1243"/>
                    </a:lnTo>
                    <a:lnTo>
                      <a:pt x="27" y="1451"/>
                    </a:lnTo>
                    <a:lnTo>
                      <a:pt x="21" y="1662"/>
                    </a:lnTo>
                    <a:lnTo>
                      <a:pt x="16" y="1668"/>
                    </a:lnTo>
                    <a:lnTo>
                      <a:pt x="11" y="1674"/>
                    </a:lnTo>
                    <a:lnTo>
                      <a:pt x="6" y="1681"/>
                    </a:lnTo>
                    <a:lnTo>
                      <a:pt x="0" y="1687"/>
                    </a:lnTo>
                    <a:lnTo>
                      <a:pt x="4" y="1479"/>
                    </a:lnTo>
                    <a:lnTo>
                      <a:pt x="13" y="1268"/>
                    </a:lnTo>
                    <a:lnTo>
                      <a:pt x="25" y="1058"/>
                    </a:lnTo>
                    <a:lnTo>
                      <a:pt x="40" y="848"/>
                    </a:lnTo>
                    <a:lnTo>
                      <a:pt x="61" y="638"/>
                    </a:lnTo>
                    <a:lnTo>
                      <a:pt x="85" y="426"/>
                    </a:lnTo>
                    <a:lnTo>
                      <a:pt x="112" y="213"/>
                    </a:lnTo>
                    <a:lnTo>
                      <a:pt x="144" y="0"/>
                    </a:lnTo>
                    <a:lnTo>
                      <a:pt x="150" y="3"/>
                    </a:lnTo>
                    <a:lnTo>
                      <a:pt x="155" y="6"/>
                    </a:lnTo>
                    <a:lnTo>
                      <a:pt x="161" y="9"/>
                    </a:lnTo>
                    <a:lnTo>
                      <a:pt x="166" y="12"/>
                    </a:lnTo>
                    <a:close/>
                  </a:path>
                </a:pathLst>
              </a:custGeom>
              <a:solidFill>
                <a:srgbClr val="003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3" name="Freeform 481">
                <a:extLst>
                  <a:ext uri="{FF2B5EF4-FFF2-40B4-BE49-F238E27FC236}">
                    <a16:creationId xmlns:a16="http://schemas.microsoft.com/office/drawing/2014/main" id="{73F6992C-A192-DEC8-4053-D0896363B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8" y="2932"/>
                <a:ext cx="82" cy="560"/>
              </a:xfrm>
              <a:custGeom>
                <a:avLst/>
                <a:gdLst>
                  <a:gd name="T0" fmla="*/ 165 w 165"/>
                  <a:gd name="T1" fmla="*/ 12 h 1681"/>
                  <a:gd name="T2" fmla="*/ 132 w 165"/>
                  <a:gd name="T3" fmla="*/ 223 h 1681"/>
                  <a:gd name="T4" fmla="*/ 104 w 165"/>
                  <a:gd name="T5" fmla="*/ 431 h 1681"/>
                  <a:gd name="T6" fmla="*/ 80 w 165"/>
                  <a:gd name="T7" fmla="*/ 633 h 1681"/>
                  <a:gd name="T8" fmla="*/ 62 w 165"/>
                  <a:gd name="T9" fmla="*/ 835 h 1681"/>
                  <a:gd name="T10" fmla="*/ 46 w 165"/>
                  <a:gd name="T11" fmla="*/ 1038 h 1681"/>
                  <a:gd name="T12" fmla="*/ 34 w 165"/>
                  <a:gd name="T13" fmla="*/ 1240 h 1681"/>
                  <a:gd name="T14" fmla="*/ 26 w 165"/>
                  <a:gd name="T15" fmla="*/ 1448 h 1681"/>
                  <a:gd name="T16" fmla="*/ 21 w 165"/>
                  <a:gd name="T17" fmla="*/ 1659 h 1681"/>
                  <a:gd name="T18" fmla="*/ 16 w 165"/>
                  <a:gd name="T19" fmla="*/ 1665 h 1681"/>
                  <a:gd name="T20" fmla="*/ 10 w 165"/>
                  <a:gd name="T21" fmla="*/ 1670 h 1681"/>
                  <a:gd name="T22" fmla="*/ 6 w 165"/>
                  <a:gd name="T23" fmla="*/ 1676 h 1681"/>
                  <a:gd name="T24" fmla="*/ 0 w 165"/>
                  <a:gd name="T25" fmla="*/ 1681 h 1681"/>
                  <a:gd name="T26" fmla="*/ 5 w 165"/>
                  <a:gd name="T27" fmla="*/ 1473 h 1681"/>
                  <a:gd name="T28" fmla="*/ 12 w 165"/>
                  <a:gd name="T29" fmla="*/ 1263 h 1681"/>
                  <a:gd name="T30" fmla="*/ 24 w 165"/>
                  <a:gd name="T31" fmla="*/ 1054 h 1681"/>
                  <a:gd name="T32" fmla="*/ 41 w 165"/>
                  <a:gd name="T33" fmla="*/ 845 h 1681"/>
                  <a:gd name="T34" fmla="*/ 61 w 165"/>
                  <a:gd name="T35" fmla="*/ 635 h 1681"/>
                  <a:gd name="T36" fmla="*/ 84 w 165"/>
                  <a:gd name="T37" fmla="*/ 425 h 1681"/>
                  <a:gd name="T38" fmla="*/ 111 w 165"/>
                  <a:gd name="T39" fmla="*/ 213 h 1681"/>
                  <a:gd name="T40" fmla="*/ 143 w 165"/>
                  <a:gd name="T41" fmla="*/ 0 h 1681"/>
                  <a:gd name="T42" fmla="*/ 148 w 165"/>
                  <a:gd name="T43" fmla="*/ 3 h 1681"/>
                  <a:gd name="T44" fmla="*/ 154 w 165"/>
                  <a:gd name="T45" fmla="*/ 6 h 1681"/>
                  <a:gd name="T46" fmla="*/ 159 w 165"/>
                  <a:gd name="T47" fmla="*/ 9 h 1681"/>
                  <a:gd name="T48" fmla="*/ 165 w 165"/>
                  <a:gd name="T49" fmla="*/ 12 h 1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5" h="1681">
                    <a:moveTo>
                      <a:pt x="165" y="12"/>
                    </a:moveTo>
                    <a:lnTo>
                      <a:pt x="132" y="223"/>
                    </a:lnTo>
                    <a:lnTo>
                      <a:pt x="104" y="431"/>
                    </a:lnTo>
                    <a:lnTo>
                      <a:pt x="80" y="633"/>
                    </a:lnTo>
                    <a:lnTo>
                      <a:pt x="62" y="835"/>
                    </a:lnTo>
                    <a:lnTo>
                      <a:pt x="46" y="1038"/>
                    </a:lnTo>
                    <a:lnTo>
                      <a:pt x="34" y="1240"/>
                    </a:lnTo>
                    <a:lnTo>
                      <a:pt x="26" y="1448"/>
                    </a:lnTo>
                    <a:lnTo>
                      <a:pt x="21" y="1659"/>
                    </a:lnTo>
                    <a:lnTo>
                      <a:pt x="16" y="1665"/>
                    </a:lnTo>
                    <a:lnTo>
                      <a:pt x="10" y="1670"/>
                    </a:lnTo>
                    <a:lnTo>
                      <a:pt x="6" y="1676"/>
                    </a:lnTo>
                    <a:lnTo>
                      <a:pt x="0" y="1681"/>
                    </a:lnTo>
                    <a:lnTo>
                      <a:pt x="5" y="1473"/>
                    </a:lnTo>
                    <a:lnTo>
                      <a:pt x="12" y="1263"/>
                    </a:lnTo>
                    <a:lnTo>
                      <a:pt x="24" y="1054"/>
                    </a:lnTo>
                    <a:lnTo>
                      <a:pt x="41" y="845"/>
                    </a:lnTo>
                    <a:lnTo>
                      <a:pt x="61" y="635"/>
                    </a:lnTo>
                    <a:lnTo>
                      <a:pt x="84" y="425"/>
                    </a:lnTo>
                    <a:lnTo>
                      <a:pt x="111" y="213"/>
                    </a:lnTo>
                    <a:lnTo>
                      <a:pt x="143" y="0"/>
                    </a:lnTo>
                    <a:lnTo>
                      <a:pt x="148" y="3"/>
                    </a:lnTo>
                    <a:lnTo>
                      <a:pt x="154" y="6"/>
                    </a:lnTo>
                    <a:lnTo>
                      <a:pt x="159" y="9"/>
                    </a:lnTo>
                    <a:lnTo>
                      <a:pt x="165" y="12"/>
                    </a:lnTo>
                    <a:close/>
                  </a:path>
                </a:pathLst>
              </a:custGeom>
              <a:solidFill>
                <a:srgbClr val="003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4" name="Freeform 482">
                <a:extLst>
                  <a:ext uri="{FF2B5EF4-FFF2-40B4-BE49-F238E27FC236}">
                    <a16:creationId xmlns:a16="http://schemas.microsoft.com/office/drawing/2014/main" id="{6B06C02C-5BC1-94F7-40F9-C8172E0DB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1" y="2933"/>
                <a:ext cx="82" cy="558"/>
              </a:xfrm>
              <a:custGeom>
                <a:avLst/>
                <a:gdLst>
                  <a:gd name="T0" fmla="*/ 162 w 162"/>
                  <a:gd name="T1" fmla="*/ 12 h 1675"/>
                  <a:gd name="T2" fmla="*/ 129 w 162"/>
                  <a:gd name="T3" fmla="*/ 223 h 1675"/>
                  <a:gd name="T4" fmla="*/ 102 w 162"/>
                  <a:gd name="T5" fmla="*/ 430 h 1675"/>
                  <a:gd name="T6" fmla="*/ 79 w 162"/>
                  <a:gd name="T7" fmla="*/ 633 h 1675"/>
                  <a:gd name="T8" fmla="*/ 60 w 162"/>
                  <a:gd name="T9" fmla="*/ 833 h 1675"/>
                  <a:gd name="T10" fmla="*/ 45 w 162"/>
                  <a:gd name="T11" fmla="*/ 1035 h 1675"/>
                  <a:gd name="T12" fmla="*/ 33 w 162"/>
                  <a:gd name="T13" fmla="*/ 1237 h 1675"/>
                  <a:gd name="T14" fmla="*/ 25 w 162"/>
                  <a:gd name="T15" fmla="*/ 1445 h 1675"/>
                  <a:gd name="T16" fmla="*/ 20 w 162"/>
                  <a:gd name="T17" fmla="*/ 1656 h 1675"/>
                  <a:gd name="T18" fmla="*/ 15 w 162"/>
                  <a:gd name="T19" fmla="*/ 1661 h 1675"/>
                  <a:gd name="T20" fmla="*/ 10 w 162"/>
                  <a:gd name="T21" fmla="*/ 1665 h 1675"/>
                  <a:gd name="T22" fmla="*/ 5 w 162"/>
                  <a:gd name="T23" fmla="*/ 1671 h 1675"/>
                  <a:gd name="T24" fmla="*/ 0 w 162"/>
                  <a:gd name="T25" fmla="*/ 1675 h 1675"/>
                  <a:gd name="T26" fmla="*/ 4 w 162"/>
                  <a:gd name="T27" fmla="*/ 1467 h 1675"/>
                  <a:gd name="T28" fmla="*/ 12 w 162"/>
                  <a:gd name="T29" fmla="*/ 1258 h 1675"/>
                  <a:gd name="T30" fmla="*/ 24 w 162"/>
                  <a:gd name="T31" fmla="*/ 1051 h 1675"/>
                  <a:gd name="T32" fmla="*/ 40 w 162"/>
                  <a:gd name="T33" fmla="*/ 842 h 1675"/>
                  <a:gd name="T34" fmla="*/ 59 w 162"/>
                  <a:gd name="T35" fmla="*/ 633 h 1675"/>
                  <a:gd name="T36" fmla="*/ 83 w 162"/>
                  <a:gd name="T37" fmla="*/ 423 h 1675"/>
                  <a:gd name="T38" fmla="*/ 110 w 162"/>
                  <a:gd name="T39" fmla="*/ 213 h 1675"/>
                  <a:gd name="T40" fmla="*/ 140 w 162"/>
                  <a:gd name="T41" fmla="*/ 0 h 1675"/>
                  <a:gd name="T42" fmla="*/ 146 w 162"/>
                  <a:gd name="T43" fmla="*/ 3 h 1675"/>
                  <a:gd name="T44" fmla="*/ 151 w 162"/>
                  <a:gd name="T45" fmla="*/ 6 h 1675"/>
                  <a:gd name="T46" fmla="*/ 157 w 162"/>
                  <a:gd name="T47" fmla="*/ 9 h 1675"/>
                  <a:gd name="T48" fmla="*/ 162 w 162"/>
                  <a:gd name="T49" fmla="*/ 12 h 1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2" h="1675">
                    <a:moveTo>
                      <a:pt x="162" y="12"/>
                    </a:moveTo>
                    <a:lnTo>
                      <a:pt x="129" y="223"/>
                    </a:lnTo>
                    <a:lnTo>
                      <a:pt x="102" y="430"/>
                    </a:lnTo>
                    <a:lnTo>
                      <a:pt x="79" y="633"/>
                    </a:lnTo>
                    <a:lnTo>
                      <a:pt x="60" y="833"/>
                    </a:lnTo>
                    <a:lnTo>
                      <a:pt x="45" y="1035"/>
                    </a:lnTo>
                    <a:lnTo>
                      <a:pt x="33" y="1237"/>
                    </a:lnTo>
                    <a:lnTo>
                      <a:pt x="25" y="1445"/>
                    </a:lnTo>
                    <a:lnTo>
                      <a:pt x="20" y="1656"/>
                    </a:lnTo>
                    <a:lnTo>
                      <a:pt x="15" y="1661"/>
                    </a:lnTo>
                    <a:lnTo>
                      <a:pt x="10" y="1665"/>
                    </a:lnTo>
                    <a:lnTo>
                      <a:pt x="5" y="1671"/>
                    </a:lnTo>
                    <a:lnTo>
                      <a:pt x="0" y="1675"/>
                    </a:lnTo>
                    <a:lnTo>
                      <a:pt x="4" y="1467"/>
                    </a:lnTo>
                    <a:lnTo>
                      <a:pt x="12" y="1258"/>
                    </a:lnTo>
                    <a:lnTo>
                      <a:pt x="24" y="1051"/>
                    </a:lnTo>
                    <a:lnTo>
                      <a:pt x="40" y="842"/>
                    </a:lnTo>
                    <a:lnTo>
                      <a:pt x="59" y="633"/>
                    </a:lnTo>
                    <a:lnTo>
                      <a:pt x="83" y="423"/>
                    </a:lnTo>
                    <a:lnTo>
                      <a:pt x="110" y="213"/>
                    </a:lnTo>
                    <a:lnTo>
                      <a:pt x="140" y="0"/>
                    </a:lnTo>
                    <a:lnTo>
                      <a:pt x="146" y="3"/>
                    </a:lnTo>
                    <a:lnTo>
                      <a:pt x="151" y="6"/>
                    </a:lnTo>
                    <a:lnTo>
                      <a:pt x="157" y="9"/>
                    </a:lnTo>
                    <a:lnTo>
                      <a:pt x="162" y="12"/>
                    </a:lnTo>
                    <a:close/>
                  </a:path>
                </a:pathLst>
              </a:custGeom>
              <a:solidFill>
                <a:srgbClr val="003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5" name="Freeform 483">
                <a:extLst>
                  <a:ext uri="{FF2B5EF4-FFF2-40B4-BE49-F238E27FC236}">
                    <a16:creationId xmlns:a16="http://schemas.microsoft.com/office/drawing/2014/main" id="{8E356628-693D-02B9-B99E-935DD89007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5" y="2934"/>
                <a:ext cx="80" cy="557"/>
              </a:xfrm>
              <a:custGeom>
                <a:avLst/>
                <a:gdLst>
                  <a:gd name="T0" fmla="*/ 160 w 160"/>
                  <a:gd name="T1" fmla="*/ 11 h 1669"/>
                  <a:gd name="T2" fmla="*/ 128 w 160"/>
                  <a:gd name="T3" fmla="*/ 222 h 1669"/>
                  <a:gd name="T4" fmla="*/ 101 w 160"/>
                  <a:gd name="T5" fmla="*/ 428 h 1669"/>
                  <a:gd name="T6" fmla="*/ 77 w 160"/>
                  <a:gd name="T7" fmla="*/ 631 h 1669"/>
                  <a:gd name="T8" fmla="*/ 59 w 160"/>
                  <a:gd name="T9" fmla="*/ 831 h 1669"/>
                  <a:gd name="T10" fmla="*/ 43 w 160"/>
                  <a:gd name="T11" fmla="*/ 1032 h 1669"/>
                  <a:gd name="T12" fmla="*/ 32 w 160"/>
                  <a:gd name="T13" fmla="*/ 1235 h 1669"/>
                  <a:gd name="T14" fmla="*/ 25 w 160"/>
                  <a:gd name="T15" fmla="*/ 1441 h 1669"/>
                  <a:gd name="T16" fmla="*/ 19 w 160"/>
                  <a:gd name="T17" fmla="*/ 1652 h 1669"/>
                  <a:gd name="T18" fmla="*/ 15 w 160"/>
                  <a:gd name="T19" fmla="*/ 1655 h 1669"/>
                  <a:gd name="T20" fmla="*/ 9 w 160"/>
                  <a:gd name="T21" fmla="*/ 1660 h 1669"/>
                  <a:gd name="T22" fmla="*/ 5 w 160"/>
                  <a:gd name="T23" fmla="*/ 1664 h 1669"/>
                  <a:gd name="T24" fmla="*/ 0 w 160"/>
                  <a:gd name="T25" fmla="*/ 1669 h 1669"/>
                  <a:gd name="T26" fmla="*/ 4 w 160"/>
                  <a:gd name="T27" fmla="*/ 1460 h 1669"/>
                  <a:gd name="T28" fmla="*/ 13 w 160"/>
                  <a:gd name="T29" fmla="*/ 1253 h 1669"/>
                  <a:gd name="T30" fmla="*/ 25 w 160"/>
                  <a:gd name="T31" fmla="*/ 1045 h 1669"/>
                  <a:gd name="T32" fmla="*/ 40 w 160"/>
                  <a:gd name="T33" fmla="*/ 838 h 1669"/>
                  <a:gd name="T34" fmla="*/ 59 w 160"/>
                  <a:gd name="T35" fmla="*/ 631 h 1669"/>
                  <a:gd name="T36" fmla="*/ 82 w 160"/>
                  <a:gd name="T37" fmla="*/ 422 h 1669"/>
                  <a:gd name="T38" fmla="*/ 108 w 160"/>
                  <a:gd name="T39" fmla="*/ 212 h 1669"/>
                  <a:gd name="T40" fmla="*/ 139 w 160"/>
                  <a:gd name="T41" fmla="*/ 0 h 1669"/>
                  <a:gd name="T42" fmla="*/ 144 w 160"/>
                  <a:gd name="T43" fmla="*/ 3 h 1669"/>
                  <a:gd name="T44" fmla="*/ 150 w 160"/>
                  <a:gd name="T45" fmla="*/ 5 h 1669"/>
                  <a:gd name="T46" fmla="*/ 154 w 160"/>
                  <a:gd name="T47" fmla="*/ 8 h 1669"/>
                  <a:gd name="T48" fmla="*/ 160 w 160"/>
                  <a:gd name="T49" fmla="*/ 11 h 1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0" h="1669">
                    <a:moveTo>
                      <a:pt x="160" y="11"/>
                    </a:moveTo>
                    <a:lnTo>
                      <a:pt x="128" y="222"/>
                    </a:lnTo>
                    <a:lnTo>
                      <a:pt x="101" y="428"/>
                    </a:lnTo>
                    <a:lnTo>
                      <a:pt x="77" y="631"/>
                    </a:lnTo>
                    <a:lnTo>
                      <a:pt x="59" y="831"/>
                    </a:lnTo>
                    <a:lnTo>
                      <a:pt x="43" y="1032"/>
                    </a:lnTo>
                    <a:lnTo>
                      <a:pt x="32" y="1235"/>
                    </a:lnTo>
                    <a:lnTo>
                      <a:pt x="25" y="1441"/>
                    </a:lnTo>
                    <a:lnTo>
                      <a:pt x="19" y="1652"/>
                    </a:lnTo>
                    <a:lnTo>
                      <a:pt x="15" y="1655"/>
                    </a:lnTo>
                    <a:lnTo>
                      <a:pt x="9" y="1660"/>
                    </a:lnTo>
                    <a:lnTo>
                      <a:pt x="5" y="1664"/>
                    </a:lnTo>
                    <a:lnTo>
                      <a:pt x="0" y="1669"/>
                    </a:lnTo>
                    <a:lnTo>
                      <a:pt x="4" y="1460"/>
                    </a:lnTo>
                    <a:lnTo>
                      <a:pt x="13" y="1253"/>
                    </a:lnTo>
                    <a:lnTo>
                      <a:pt x="25" y="1045"/>
                    </a:lnTo>
                    <a:lnTo>
                      <a:pt x="40" y="838"/>
                    </a:lnTo>
                    <a:lnTo>
                      <a:pt x="59" y="631"/>
                    </a:lnTo>
                    <a:lnTo>
                      <a:pt x="82" y="422"/>
                    </a:lnTo>
                    <a:lnTo>
                      <a:pt x="108" y="212"/>
                    </a:lnTo>
                    <a:lnTo>
                      <a:pt x="139" y="0"/>
                    </a:lnTo>
                    <a:lnTo>
                      <a:pt x="144" y="3"/>
                    </a:lnTo>
                    <a:lnTo>
                      <a:pt x="150" y="5"/>
                    </a:lnTo>
                    <a:lnTo>
                      <a:pt x="154" y="8"/>
                    </a:lnTo>
                    <a:lnTo>
                      <a:pt x="160" y="11"/>
                    </a:lnTo>
                    <a:close/>
                  </a:path>
                </a:pathLst>
              </a:custGeom>
              <a:solidFill>
                <a:srgbClr val="0C3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6" name="Freeform 484">
                <a:extLst>
                  <a:ext uri="{FF2B5EF4-FFF2-40B4-BE49-F238E27FC236}">
                    <a16:creationId xmlns:a16="http://schemas.microsoft.com/office/drawing/2014/main" id="{74379BB9-EA76-8355-C86D-C22125728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2935"/>
                <a:ext cx="79" cy="555"/>
              </a:xfrm>
              <a:custGeom>
                <a:avLst/>
                <a:gdLst>
                  <a:gd name="T0" fmla="*/ 158 w 158"/>
                  <a:gd name="T1" fmla="*/ 10 h 1663"/>
                  <a:gd name="T2" fmla="*/ 126 w 158"/>
                  <a:gd name="T3" fmla="*/ 221 h 1663"/>
                  <a:gd name="T4" fmla="*/ 100 w 158"/>
                  <a:gd name="T5" fmla="*/ 426 h 1663"/>
                  <a:gd name="T6" fmla="*/ 77 w 158"/>
                  <a:gd name="T7" fmla="*/ 628 h 1663"/>
                  <a:gd name="T8" fmla="*/ 58 w 158"/>
                  <a:gd name="T9" fmla="*/ 829 h 1663"/>
                  <a:gd name="T10" fmla="*/ 44 w 158"/>
                  <a:gd name="T11" fmla="*/ 1029 h 1663"/>
                  <a:gd name="T12" fmla="*/ 32 w 158"/>
                  <a:gd name="T13" fmla="*/ 1232 h 1663"/>
                  <a:gd name="T14" fmla="*/ 24 w 158"/>
                  <a:gd name="T15" fmla="*/ 1438 h 1663"/>
                  <a:gd name="T16" fmla="*/ 19 w 158"/>
                  <a:gd name="T17" fmla="*/ 1649 h 1663"/>
                  <a:gd name="T18" fmla="*/ 14 w 158"/>
                  <a:gd name="T19" fmla="*/ 1652 h 1663"/>
                  <a:gd name="T20" fmla="*/ 9 w 158"/>
                  <a:gd name="T21" fmla="*/ 1655 h 1663"/>
                  <a:gd name="T22" fmla="*/ 5 w 158"/>
                  <a:gd name="T23" fmla="*/ 1660 h 1663"/>
                  <a:gd name="T24" fmla="*/ 0 w 158"/>
                  <a:gd name="T25" fmla="*/ 1663 h 1663"/>
                  <a:gd name="T26" fmla="*/ 6 w 158"/>
                  <a:gd name="T27" fmla="*/ 1454 h 1663"/>
                  <a:gd name="T28" fmla="*/ 13 w 158"/>
                  <a:gd name="T29" fmla="*/ 1247 h 1663"/>
                  <a:gd name="T30" fmla="*/ 25 w 158"/>
                  <a:gd name="T31" fmla="*/ 1039 h 1663"/>
                  <a:gd name="T32" fmla="*/ 41 w 158"/>
                  <a:gd name="T33" fmla="*/ 834 h 1663"/>
                  <a:gd name="T34" fmla="*/ 59 w 158"/>
                  <a:gd name="T35" fmla="*/ 628 h 1663"/>
                  <a:gd name="T36" fmla="*/ 81 w 158"/>
                  <a:gd name="T37" fmla="*/ 421 h 1663"/>
                  <a:gd name="T38" fmla="*/ 108 w 158"/>
                  <a:gd name="T39" fmla="*/ 212 h 1663"/>
                  <a:gd name="T40" fmla="*/ 137 w 158"/>
                  <a:gd name="T41" fmla="*/ 0 h 1663"/>
                  <a:gd name="T42" fmla="*/ 143 w 158"/>
                  <a:gd name="T43" fmla="*/ 3 h 1663"/>
                  <a:gd name="T44" fmla="*/ 148 w 158"/>
                  <a:gd name="T45" fmla="*/ 5 h 1663"/>
                  <a:gd name="T46" fmla="*/ 153 w 158"/>
                  <a:gd name="T47" fmla="*/ 8 h 1663"/>
                  <a:gd name="T48" fmla="*/ 158 w 158"/>
                  <a:gd name="T49" fmla="*/ 10 h 1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8" h="1663">
                    <a:moveTo>
                      <a:pt x="158" y="10"/>
                    </a:moveTo>
                    <a:lnTo>
                      <a:pt x="126" y="221"/>
                    </a:lnTo>
                    <a:lnTo>
                      <a:pt x="100" y="426"/>
                    </a:lnTo>
                    <a:lnTo>
                      <a:pt x="77" y="628"/>
                    </a:lnTo>
                    <a:lnTo>
                      <a:pt x="58" y="829"/>
                    </a:lnTo>
                    <a:lnTo>
                      <a:pt x="44" y="1029"/>
                    </a:lnTo>
                    <a:lnTo>
                      <a:pt x="32" y="1232"/>
                    </a:lnTo>
                    <a:lnTo>
                      <a:pt x="24" y="1438"/>
                    </a:lnTo>
                    <a:lnTo>
                      <a:pt x="19" y="1649"/>
                    </a:lnTo>
                    <a:lnTo>
                      <a:pt x="14" y="1652"/>
                    </a:lnTo>
                    <a:lnTo>
                      <a:pt x="9" y="1655"/>
                    </a:lnTo>
                    <a:lnTo>
                      <a:pt x="5" y="1660"/>
                    </a:lnTo>
                    <a:lnTo>
                      <a:pt x="0" y="1663"/>
                    </a:lnTo>
                    <a:lnTo>
                      <a:pt x="6" y="1454"/>
                    </a:lnTo>
                    <a:lnTo>
                      <a:pt x="13" y="1247"/>
                    </a:lnTo>
                    <a:lnTo>
                      <a:pt x="25" y="1039"/>
                    </a:lnTo>
                    <a:lnTo>
                      <a:pt x="41" y="834"/>
                    </a:lnTo>
                    <a:lnTo>
                      <a:pt x="59" y="628"/>
                    </a:lnTo>
                    <a:lnTo>
                      <a:pt x="81" y="421"/>
                    </a:lnTo>
                    <a:lnTo>
                      <a:pt x="108" y="212"/>
                    </a:lnTo>
                    <a:lnTo>
                      <a:pt x="137" y="0"/>
                    </a:lnTo>
                    <a:lnTo>
                      <a:pt x="143" y="3"/>
                    </a:lnTo>
                    <a:lnTo>
                      <a:pt x="148" y="5"/>
                    </a:lnTo>
                    <a:lnTo>
                      <a:pt x="153" y="8"/>
                    </a:lnTo>
                    <a:lnTo>
                      <a:pt x="158" y="10"/>
                    </a:lnTo>
                    <a:close/>
                  </a:path>
                </a:pathLst>
              </a:custGeom>
              <a:solidFill>
                <a:srgbClr val="1C3A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7" name="Freeform 485">
                <a:extLst>
                  <a:ext uri="{FF2B5EF4-FFF2-40B4-BE49-F238E27FC236}">
                    <a16:creationId xmlns:a16="http://schemas.microsoft.com/office/drawing/2014/main" id="{C8D01AC3-8522-320C-A417-A0D02FFF9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2" y="2936"/>
                <a:ext cx="79" cy="553"/>
              </a:xfrm>
              <a:custGeom>
                <a:avLst/>
                <a:gdLst>
                  <a:gd name="T0" fmla="*/ 158 w 158"/>
                  <a:gd name="T1" fmla="*/ 9 h 1657"/>
                  <a:gd name="T2" fmla="*/ 126 w 158"/>
                  <a:gd name="T3" fmla="*/ 219 h 1657"/>
                  <a:gd name="T4" fmla="*/ 100 w 158"/>
                  <a:gd name="T5" fmla="*/ 425 h 1657"/>
                  <a:gd name="T6" fmla="*/ 77 w 158"/>
                  <a:gd name="T7" fmla="*/ 626 h 1657"/>
                  <a:gd name="T8" fmla="*/ 59 w 158"/>
                  <a:gd name="T9" fmla="*/ 826 h 1657"/>
                  <a:gd name="T10" fmla="*/ 44 w 158"/>
                  <a:gd name="T11" fmla="*/ 1026 h 1657"/>
                  <a:gd name="T12" fmla="*/ 33 w 158"/>
                  <a:gd name="T13" fmla="*/ 1229 h 1657"/>
                  <a:gd name="T14" fmla="*/ 25 w 158"/>
                  <a:gd name="T15" fmla="*/ 1435 h 1657"/>
                  <a:gd name="T16" fmla="*/ 20 w 158"/>
                  <a:gd name="T17" fmla="*/ 1646 h 1657"/>
                  <a:gd name="T18" fmla="*/ 15 w 158"/>
                  <a:gd name="T19" fmla="*/ 1649 h 1657"/>
                  <a:gd name="T20" fmla="*/ 10 w 158"/>
                  <a:gd name="T21" fmla="*/ 1651 h 1657"/>
                  <a:gd name="T22" fmla="*/ 5 w 158"/>
                  <a:gd name="T23" fmla="*/ 1654 h 1657"/>
                  <a:gd name="T24" fmla="*/ 0 w 158"/>
                  <a:gd name="T25" fmla="*/ 1657 h 1657"/>
                  <a:gd name="T26" fmla="*/ 5 w 158"/>
                  <a:gd name="T27" fmla="*/ 1448 h 1657"/>
                  <a:gd name="T28" fmla="*/ 14 w 158"/>
                  <a:gd name="T29" fmla="*/ 1241 h 1657"/>
                  <a:gd name="T30" fmla="*/ 26 w 158"/>
                  <a:gd name="T31" fmla="*/ 1036 h 1657"/>
                  <a:gd name="T32" fmla="*/ 42 w 158"/>
                  <a:gd name="T33" fmla="*/ 831 h 1657"/>
                  <a:gd name="T34" fmla="*/ 60 w 158"/>
                  <a:gd name="T35" fmla="*/ 626 h 1657"/>
                  <a:gd name="T36" fmla="*/ 82 w 158"/>
                  <a:gd name="T37" fmla="*/ 419 h 1657"/>
                  <a:gd name="T38" fmla="*/ 107 w 158"/>
                  <a:gd name="T39" fmla="*/ 212 h 1657"/>
                  <a:gd name="T40" fmla="*/ 137 w 158"/>
                  <a:gd name="T41" fmla="*/ 0 h 1657"/>
                  <a:gd name="T42" fmla="*/ 142 w 158"/>
                  <a:gd name="T43" fmla="*/ 2 h 1657"/>
                  <a:gd name="T44" fmla="*/ 147 w 158"/>
                  <a:gd name="T45" fmla="*/ 5 h 1657"/>
                  <a:gd name="T46" fmla="*/ 152 w 158"/>
                  <a:gd name="T47" fmla="*/ 6 h 1657"/>
                  <a:gd name="T48" fmla="*/ 158 w 158"/>
                  <a:gd name="T49" fmla="*/ 9 h 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8" h="1657">
                    <a:moveTo>
                      <a:pt x="158" y="9"/>
                    </a:moveTo>
                    <a:lnTo>
                      <a:pt x="126" y="219"/>
                    </a:lnTo>
                    <a:lnTo>
                      <a:pt x="100" y="425"/>
                    </a:lnTo>
                    <a:lnTo>
                      <a:pt x="77" y="626"/>
                    </a:lnTo>
                    <a:lnTo>
                      <a:pt x="59" y="826"/>
                    </a:lnTo>
                    <a:lnTo>
                      <a:pt x="44" y="1026"/>
                    </a:lnTo>
                    <a:lnTo>
                      <a:pt x="33" y="1229"/>
                    </a:lnTo>
                    <a:lnTo>
                      <a:pt x="25" y="1435"/>
                    </a:lnTo>
                    <a:lnTo>
                      <a:pt x="20" y="1646"/>
                    </a:lnTo>
                    <a:lnTo>
                      <a:pt x="15" y="1649"/>
                    </a:lnTo>
                    <a:lnTo>
                      <a:pt x="10" y="1651"/>
                    </a:lnTo>
                    <a:lnTo>
                      <a:pt x="5" y="1654"/>
                    </a:lnTo>
                    <a:lnTo>
                      <a:pt x="0" y="1657"/>
                    </a:lnTo>
                    <a:lnTo>
                      <a:pt x="5" y="1448"/>
                    </a:lnTo>
                    <a:lnTo>
                      <a:pt x="14" y="1241"/>
                    </a:lnTo>
                    <a:lnTo>
                      <a:pt x="26" y="1036"/>
                    </a:lnTo>
                    <a:lnTo>
                      <a:pt x="42" y="831"/>
                    </a:lnTo>
                    <a:lnTo>
                      <a:pt x="60" y="626"/>
                    </a:lnTo>
                    <a:lnTo>
                      <a:pt x="82" y="419"/>
                    </a:lnTo>
                    <a:lnTo>
                      <a:pt x="107" y="212"/>
                    </a:lnTo>
                    <a:lnTo>
                      <a:pt x="137" y="0"/>
                    </a:lnTo>
                    <a:lnTo>
                      <a:pt x="142" y="2"/>
                    </a:lnTo>
                    <a:lnTo>
                      <a:pt x="147" y="5"/>
                    </a:lnTo>
                    <a:lnTo>
                      <a:pt x="152" y="6"/>
                    </a:lnTo>
                    <a:lnTo>
                      <a:pt x="158" y="9"/>
                    </a:lnTo>
                    <a:close/>
                  </a:path>
                </a:pathLst>
              </a:custGeom>
              <a:solidFill>
                <a:srgbClr val="2B3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8" name="Freeform 486">
                <a:extLst>
                  <a:ext uri="{FF2B5EF4-FFF2-40B4-BE49-F238E27FC236}">
                    <a16:creationId xmlns:a16="http://schemas.microsoft.com/office/drawing/2014/main" id="{D1987B9B-6B00-C7B5-099A-5064A3719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" y="2937"/>
                <a:ext cx="78" cy="550"/>
              </a:xfrm>
              <a:custGeom>
                <a:avLst/>
                <a:gdLst>
                  <a:gd name="T0" fmla="*/ 156 w 156"/>
                  <a:gd name="T1" fmla="*/ 9 h 1649"/>
                  <a:gd name="T2" fmla="*/ 126 w 156"/>
                  <a:gd name="T3" fmla="*/ 219 h 1649"/>
                  <a:gd name="T4" fmla="*/ 99 w 156"/>
                  <a:gd name="T5" fmla="*/ 425 h 1649"/>
                  <a:gd name="T6" fmla="*/ 76 w 156"/>
                  <a:gd name="T7" fmla="*/ 626 h 1649"/>
                  <a:gd name="T8" fmla="*/ 59 w 156"/>
                  <a:gd name="T9" fmla="*/ 825 h 1649"/>
                  <a:gd name="T10" fmla="*/ 43 w 156"/>
                  <a:gd name="T11" fmla="*/ 1025 h 1649"/>
                  <a:gd name="T12" fmla="*/ 32 w 156"/>
                  <a:gd name="T13" fmla="*/ 1226 h 1649"/>
                  <a:gd name="T14" fmla="*/ 25 w 156"/>
                  <a:gd name="T15" fmla="*/ 1432 h 1649"/>
                  <a:gd name="T16" fmla="*/ 20 w 156"/>
                  <a:gd name="T17" fmla="*/ 1643 h 1649"/>
                  <a:gd name="T18" fmla="*/ 16 w 156"/>
                  <a:gd name="T19" fmla="*/ 1645 h 1649"/>
                  <a:gd name="T20" fmla="*/ 10 w 156"/>
                  <a:gd name="T21" fmla="*/ 1646 h 1649"/>
                  <a:gd name="T22" fmla="*/ 6 w 156"/>
                  <a:gd name="T23" fmla="*/ 1648 h 1649"/>
                  <a:gd name="T24" fmla="*/ 0 w 156"/>
                  <a:gd name="T25" fmla="*/ 1649 h 1649"/>
                  <a:gd name="T26" fmla="*/ 6 w 156"/>
                  <a:gd name="T27" fmla="*/ 1441 h 1649"/>
                  <a:gd name="T28" fmla="*/ 15 w 156"/>
                  <a:gd name="T29" fmla="*/ 1236 h 1649"/>
                  <a:gd name="T30" fmla="*/ 27 w 156"/>
                  <a:gd name="T31" fmla="*/ 1032 h 1649"/>
                  <a:gd name="T32" fmla="*/ 42 w 156"/>
                  <a:gd name="T33" fmla="*/ 828 h 1649"/>
                  <a:gd name="T34" fmla="*/ 60 w 156"/>
                  <a:gd name="T35" fmla="*/ 623 h 1649"/>
                  <a:gd name="T36" fmla="*/ 82 w 156"/>
                  <a:gd name="T37" fmla="*/ 417 h 1649"/>
                  <a:gd name="T38" fmla="*/ 107 w 156"/>
                  <a:gd name="T39" fmla="*/ 210 h 1649"/>
                  <a:gd name="T40" fmla="*/ 135 w 156"/>
                  <a:gd name="T41" fmla="*/ 0 h 1649"/>
                  <a:gd name="T42" fmla="*/ 141 w 156"/>
                  <a:gd name="T43" fmla="*/ 2 h 1649"/>
                  <a:gd name="T44" fmla="*/ 146 w 156"/>
                  <a:gd name="T45" fmla="*/ 4 h 1649"/>
                  <a:gd name="T46" fmla="*/ 151 w 156"/>
                  <a:gd name="T47" fmla="*/ 6 h 1649"/>
                  <a:gd name="T48" fmla="*/ 156 w 156"/>
                  <a:gd name="T49" fmla="*/ 9 h 1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6" h="1649">
                    <a:moveTo>
                      <a:pt x="156" y="9"/>
                    </a:moveTo>
                    <a:lnTo>
                      <a:pt x="126" y="219"/>
                    </a:lnTo>
                    <a:lnTo>
                      <a:pt x="99" y="425"/>
                    </a:lnTo>
                    <a:lnTo>
                      <a:pt x="76" y="626"/>
                    </a:lnTo>
                    <a:lnTo>
                      <a:pt x="59" y="825"/>
                    </a:lnTo>
                    <a:lnTo>
                      <a:pt x="43" y="1025"/>
                    </a:lnTo>
                    <a:lnTo>
                      <a:pt x="32" y="1226"/>
                    </a:lnTo>
                    <a:lnTo>
                      <a:pt x="25" y="1432"/>
                    </a:lnTo>
                    <a:lnTo>
                      <a:pt x="20" y="1643"/>
                    </a:lnTo>
                    <a:lnTo>
                      <a:pt x="16" y="1645"/>
                    </a:lnTo>
                    <a:lnTo>
                      <a:pt x="10" y="1646"/>
                    </a:lnTo>
                    <a:lnTo>
                      <a:pt x="6" y="1648"/>
                    </a:lnTo>
                    <a:lnTo>
                      <a:pt x="0" y="1649"/>
                    </a:lnTo>
                    <a:lnTo>
                      <a:pt x="6" y="1441"/>
                    </a:lnTo>
                    <a:lnTo>
                      <a:pt x="15" y="1236"/>
                    </a:lnTo>
                    <a:lnTo>
                      <a:pt x="27" y="1032"/>
                    </a:lnTo>
                    <a:lnTo>
                      <a:pt x="42" y="828"/>
                    </a:lnTo>
                    <a:lnTo>
                      <a:pt x="60" y="623"/>
                    </a:lnTo>
                    <a:lnTo>
                      <a:pt x="82" y="417"/>
                    </a:lnTo>
                    <a:lnTo>
                      <a:pt x="107" y="210"/>
                    </a:lnTo>
                    <a:lnTo>
                      <a:pt x="135" y="0"/>
                    </a:lnTo>
                    <a:lnTo>
                      <a:pt x="141" y="2"/>
                    </a:lnTo>
                    <a:lnTo>
                      <a:pt x="146" y="4"/>
                    </a:lnTo>
                    <a:lnTo>
                      <a:pt x="151" y="6"/>
                    </a:lnTo>
                    <a:lnTo>
                      <a:pt x="156" y="9"/>
                    </a:lnTo>
                    <a:close/>
                  </a:path>
                </a:pathLst>
              </a:custGeom>
              <a:solidFill>
                <a:srgbClr val="3D3D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39" name="Freeform 487">
                <a:extLst>
                  <a:ext uri="{FF2B5EF4-FFF2-40B4-BE49-F238E27FC236}">
                    <a16:creationId xmlns:a16="http://schemas.microsoft.com/office/drawing/2014/main" id="{9424B747-1073-4C2E-447E-112C2E4CD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0" y="2938"/>
                <a:ext cx="77" cy="548"/>
              </a:xfrm>
              <a:custGeom>
                <a:avLst/>
                <a:gdLst>
                  <a:gd name="T0" fmla="*/ 154 w 154"/>
                  <a:gd name="T1" fmla="*/ 9 h 1643"/>
                  <a:gd name="T2" fmla="*/ 123 w 154"/>
                  <a:gd name="T3" fmla="*/ 219 h 1643"/>
                  <a:gd name="T4" fmla="*/ 98 w 154"/>
                  <a:gd name="T5" fmla="*/ 423 h 1643"/>
                  <a:gd name="T6" fmla="*/ 76 w 154"/>
                  <a:gd name="T7" fmla="*/ 623 h 1643"/>
                  <a:gd name="T8" fmla="*/ 57 w 154"/>
                  <a:gd name="T9" fmla="*/ 823 h 1643"/>
                  <a:gd name="T10" fmla="*/ 43 w 154"/>
                  <a:gd name="T11" fmla="*/ 1022 h 1643"/>
                  <a:gd name="T12" fmla="*/ 32 w 154"/>
                  <a:gd name="T13" fmla="*/ 1223 h 1643"/>
                  <a:gd name="T14" fmla="*/ 24 w 154"/>
                  <a:gd name="T15" fmla="*/ 1429 h 1643"/>
                  <a:gd name="T16" fmla="*/ 19 w 154"/>
                  <a:gd name="T17" fmla="*/ 1640 h 1643"/>
                  <a:gd name="T18" fmla="*/ 14 w 154"/>
                  <a:gd name="T19" fmla="*/ 1642 h 1643"/>
                  <a:gd name="T20" fmla="*/ 10 w 154"/>
                  <a:gd name="T21" fmla="*/ 1642 h 1643"/>
                  <a:gd name="T22" fmla="*/ 5 w 154"/>
                  <a:gd name="T23" fmla="*/ 1642 h 1643"/>
                  <a:gd name="T24" fmla="*/ 0 w 154"/>
                  <a:gd name="T25" fmla="*/ 1643 h 1643"/>
                  <a:gd name="T26" fmla="*/ 7 w 154"/>
                  <a:gd name="T27" fmla="*/ 1436 h 1643"/>
                  <a:gd name="T28" fmla="*/ 16 w 154"/>
                  <a:gd name="T29" fmla="*/ 1230 h 1643"/>
                  <a:gd name="T30" fmla="*/ 27 w 154"/>
                  <a:gd name="T31" fmla="*/ 1027 h 1643"/>
                  <a:gd name="T32" fmla="*/ 42 w 154"/>
                  <a:gd name="T33" fmla="*/ 825 h 1643"/>
                  <a:gd name="T34" fmla="*/ 59 w 154"/>
                  <a:gd name="T35" fmla="*/ 622 h 1643"/>
                  <a:gd name="T36" fmla="*/ 80 w 154"/>
                  <a:gd name="T37" fmla="*/ 417 h 1643"/>
                  <a:gd name="T38" fmla="*/ 106 w 154"/>
                  <a:gd name="T39" fmla="*/ 210 h 1643"/>
                  <a:gd name="T40" fmla="*/ 134 w 154"/>
                  <a:gd name="T41" fmla="*/ 0 h 1643"/>
                  <a:gd name="T42" fmla="*/ 140 w 154"/>
                  <a:gd name="T43" fmla="*/ 1 h 1643"/>
                  <a:gd name="T44" fmla="*/ 144 w 154"/>
                  <a:gd name="T45" fmla="*/ 4 h 1643"/>
                  <a:gd name="T46" fmla="*/ 149 w 154"/>
                  <a:gd name="T47" fmla="*/ 6 h 1643"/>
                  <a:gd name="T48" fmla="*/ 154 w 154"/>
                  <a:gd name="T49" fmla="*/ 9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4" h="1643">
                    <a:moveTo>
                      <a:pt x="154" y="9"/>
                    </a:moveTo>
                    <a:lnTo>
                      <a:pt x="123" y="219"/>
                    </a:lnTo>
                    <a:lnTo>
                      <a:pt x="98" y="423"/>
                    </a:lnTo>
                    <a:lnTo>
                      <a:pt x="76" y="623"/>
                    </a:lnTo>
                    <a:lnTo>
                      <a:pt x="57" y="823"/>
                    </a:lnTo>
                    <a:lnTo>
                      <a:pt x="43" y="1022"/>
                    </a:lnTo>
                    <a:lnTo>
                      <a:pt x="32" y="1223"/>
                    </a:lnTo>
                    <a:lnTo>
                      <a:pt x="24" y="1429"/>
                    </a:lnTo>
                    <a:lnTo>
                      <a:pt x="19" y="1640"/>
                    </a:lnTo>
                    <a:lnTo>
                      <a:pt x="14" y="1642"/>
                    </a:lnTo>
                    <a:lnTo>
                      <a:pt x="10" y="1642"/>
                    </a:lnTo>
                    <a:lnTo>
                      <a:pt x="5" y="1642"/>
                    </a:lnTo>
                    <a:lnTo>
                      <a:pt x="0" y="1643"/>
                    </a:lnTo>
                    <a:lnTo>
                      <a:pt x="7" y="1436"/>
                    </a:lnTo>
                    <a:lnTo>
                      <a:pt x="16" y="1230"/>
                    </a:lnTo>
                    <a:lnTo>
                      <a:pt x="27" y="1027"/>
                    </a:lnTo>
                    <a:lnTo>
                      <a:pt x="42" y="825"/>
                    </a:lnTo>
                    <a:lnTo>
                      <a:pt x="59" y="622"/>
                    </a:lnTo>
                    <a:lnTo>
                      <a:pt x="80" y="417"/>
                    </a:lnTo>
                    <a:lnTo>
                      <a:pt x="106" y="210"/>
                    </a:lnTo>
                    <a:lnTo>
                      <a:pt x="134" y="0"/>
                    </a:lnTo>
                    <a:lnTo>
                      <a:pt x="140" y="1"/>
                    </a:lnTo>
                    <a:lnTo>
                      <a:pt x="144" y="4"/>
                    </a:lnTo>
                    <a:lnTo>
                      <a:pt x="149" y="6"/>
                    </a:lnTo>
                    <a:lnTo>
                      <a:pt x="154" y="9"/>
                    </a:lnTo>
                    <a:close/>
                  </a:path>
                </a:pathLst>
              </a:custGeom>
              <a:solidFill>
                <a:srgbClr val="4C3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0" name="Freeform 488">
                <a:extLst>
                  <a:ext uri="{FF2B5EF4-FFF2-40B4-BE49-F238E27FC236}">
                    <a16:creationId xmlns:a16="http://schemas.microsoft.com/office/drawing/2014/main" id="{34CAA203-AC6F-E46E-4426-1555474E7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" y="2939"/>
                <a:ext cx="76" cy="546"/>
              </a:xfrm>
              <a:custGeom>
                <a:avLst/>
                <a:gdLst>
                  <a:gd name="T0" fmla="*/ 152 w 152"/>
                  <a:gd name="T1" fmla="*/ 9 h 1637"/>
                  <a:gd name="T2" fmla="*/ 122 w 152"/>
                  <a:gd name="T3" fmla="*/ 217 h 1637"/>
                  <a:gd name="T4" fmla="*/ 96 w 152"/>
                  <a:gd name="T5" fmla="*/ 422 h 1637"/>
                  <a:gd name="T6" fmla="*/ 74 w 152"/>
                  <a:gd name="T7" fmla="*/ 622 h 1637"/>
                  <a:gd name="T8" fmla="*/ 57 w 152"/>
                  <a:gd name="T9" fmla="*/ 820 h 1637"/>
                  <a:gd name="T10" fmla="*/ 43 w 152"/>
                  <a:gd name="T11" fmla="*/ 1020 h 1637"/>
                  <a:gd name="T12" fmla="*/ 32 w 152"/>
                  <a:gd name="T13" fmla="*/ 1221 h 1637"/>
                  <a:gd name="T14" fmla="*/ 24 w 152"/>
                  <a:gd name="T15" fmla="*/ 1426 h 1637"/>
                  <a:gd name="T16" fmla="*/ 20 w 152"/>
                  <a:gd name="T17" fmla="*/ 1637 h 1637"/>
                  <a:gd name="T18" fmla="*/ 14 w 152"/>
                  <a:gd name="T19" fmla="*/ 1637 h 1637"/>
                  <a:gd name="T20" fmla="*/ 10 w 152"/>
                  <a:gd name="T21" fmla="*/ 1637 h 1637"/>
                  <a:gd name="T22" fmla="*/ 4 w 152"/>
                  <a:gd name="T23" fmla="*/ 1637 h 1637"/>
                  <a:gd name="T24" fmla="*/ 0 w 152"/>
                  <a:gd name="T25" fmla="*/ 1637 h 1637"/>
                  <a:gd name="T26" fmla="*/ 6 w 152"/>
                  <a:gd name="T27" fmla="*/ 1430 h 1637"/>
                  <a:gd name="T28" fmla="*/ 15 w 152"/>
                  <a:gd name="T29" fmla="*/ 1226 h 1637"/>
                  <a:gd name="T30" fmla="*/ 27 w 152"/>
                  <a:gd name="T31" fmla="*/ 1023 h 1637"/>
                  <a:gd name="T32" fmla="*/ 42 w 152"/>
                  <a:gd name="T33" fmla="*/ 820 h 1637"/>
                  <a:gd name="T34" fmla="*/ 59 w 152"/>
                  <a:gd name="T35" fmla="*/ 619 h 1637"/>
                  <a:gd name="T36" fmla="*/ 80 w 152"/>
                  <a:gd name="T37" fmla="*/ 416 h 1637"/>
                  <a:gd name="T38" fmla="*/ 104 w 152"/>
                  <a:gd name="T39" fmla="*/ 210 h 1637"/>
                  <a:gd name="T40" fmla="*/ 132 w 152"/>
                  <a:gd name="T41" fmla="*/ 0 h 1637"/>
                  <a:gd name="T42" fmla="*/ 137 w 152"/>
                  <a:gd name="T43" fmla="*/ 1 h 1637"/>
                  <a:gd name="T44" fmla="*/ 143 w 152"/>
                  <a:gd name="T45" fmla="*/ 4 h 1637"/>
                  <a:gd name="T46" fmla="*/ 147 w 152"/>
                  <a:gd name="T47" fmla="*/ 6 h 1637"/>
                  <a:gd name="T48" fmla="*/ 152 w 152"/>
                  <a:gd name="T49" fmla="*/ 9 h 1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2" h="1637">
                    <a:moveTo>
                      <a:pt x="152" y="9"/>
                    </a:moveTo>
                    <a:lnTo>
                      <a:pt x="122" y="217"/>
                    </a:lnTo>
                    <a:lnTo>
                      <a:pt x="96" y="422"/>
                    </a:lnTo>
                    <a:lnTo>
                      <a:pt x="74" y="622"/>
                    </a:lnTo>
                    <a:lnTo>
                      <a:pt x="57" y="820"/>
                    </a:lnTo>
                    <a:lnTo>
                      <a:pt x="43" y="1020"/>
                    </a:lnTo>
                    <a:lnTo>
                      <a:pt x="32" y="1221"/>
                    </a:lnTo>
                    <a:lnTo>
                      <a:pt x="24" y="1426"/>
                    </a:lnTo>
                    <a:lnTo>
                      <a:pt x="20" y="1637"/>
                    </a:lnTo>
                    <a:lnTo>
                      <a:pt x="14" y="1637"/>
                    </a:lnTo>
                    <a:lnTo>
                      <a:pt x="10" y="1637"/>
                    </a:lnTo>
                    <a:lnTo>
                      <a:pt x="4" y="1637"/>
                    </a:lnTo>
                    <a:lnTo>
                      <a:pt x="0" y="1637"/>
                    </a:lnTo>
                    <a:lnTo>
                      <a:pt x="6" y="1430"/>
                    </a:lnTo>
                    <a:lnTo>
                      <a:pt x="15" y="1226"/>
                    </a:lnTo>
                    <a:lnTo>
                      <a:pt x="27" y="1023"/>
                    </a:lnTo>
                    <a:lnTo>
                      <a:pt x="42" y="820"/>
                    </a:lnTo>
                    <a:lnTo>
                      <a:pt x="59" y="619"/>
                    </a:lnTo>
                    <a:lnTo>
                      <a:pt x="80" y="416"/>
                    </a:lnTo>
                    <a:lnTo>
                      <a:pt x="104" y="210"/>
                    </a:lnTo>
                    <a:lnTo>
                      <a:pt x="132" y="0"/>
                    </a:lnTo>
                    <a:lnTo>
                      <a:pt x="137" y="1"/>
                    </a:lnTo>
                    <a:lnTo>
                      <a:pt x="143" y="4"/>
                    </a:lnTo>
                    <a:lnTo>
                      <a:pt x="147" y="6"/>
                    </a:lnTo>
                    <a:lnTo>
                      <a:pt x="152" y="9"/>
                    </a:lnTo>
                    <a:close/>
                  </a:path>
                </a:pathLst>
              </a:custGeom>
              <a:solidFill>
                <a:srgbClr val="5B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1" name="Freeform 489">
                <a:extLst>
                  <a:ext uri="{FF2B5EF4-FFF2-40B4-BE49-F238E27FC236}">
                    <a16:creationId xmlns:a16="http://schemas.microsoft.com/office/drawing/2014/main" id="{8881FF26-5D5C-4300-BF6E-4F61FDE9A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8" y="2941"/>
                <a:ext cx="75" cy="544"/>
              </a:xfrm>
              <a:custGeom>
                <a:avLst/>
                <a:gdLst>
                  <a:gd name="T0" fmla="*/ 150 w 150"/>
                  <a:gd name="T1" fmla="*/ 6 h 1633"/>
                  <a:gd name="T2" fmla="*/ 120 w 150"/>
                  <a:gd name="T3" fmla="*/ 215 h 1633"/>
                  <a:gd name="T4" fmla="*/ 94 w 150"/>
                  <a:gd name="T5" fmla="*/ 419 h 1633"/>
                  <a:gd name="T6" fmla="*/ 73 w 150"/>
                  <a:gd name="T7" fmla="*/ 619 h 1633"/>
                  <a:gd name="T8" fmla="*/ 56 w 150"/>
                  <a:gd name="T9" fmla="*/ 818 h 1633"/>
                  <a:gd name="T10" fmla="*/ 41 w 150"/>
                  <a:gd name="T11" fmla="*/ 1016 h 1633"/>
                  <a:gd name="T12" fmla="*/ 30 w 150"/>
                  <a:gd name="T13" fmla="*/ 1217 h 1633"/>
                  <a:gd name="T14" fmla="*/ 23 w 150"/>
                  <a:gd name="T15" fmla="*/ 1422 h 1633"/>
                  <a:gd name="T16" fmla="*/ 17 w 150"/>
                  <a:gd name="T17" fmla="*/ 1633 h 1633"/>
                  <a:gd name="T18" fmla="*/ 13 w 150"/>
                  <a:gd name="T19" fmla="*/ 1632 h 1633"/>
                  <a:gd name="T20" fmla="*/ 8 w 150"/>
                  <a:gd name="T21" fmla="*/ 1632 h 1633"/>
                  <a:gd name="T22" fmla="*/ 4 w 150"/>
                  <a:gd name="T23" fmla="*/ 1632 h 1633"/>
                  <a:gd name="T24" fmla="*/ 0 w 150"/>
                  <a:gd name="T25" fmla="*/ 1630 h 1633"/>
                  <a:gd name="T26" fmla="*/ 6 w 150"/>
                  <a:gd name="T27" fmla="*/ 1423 h 1633"/>
                  <a:gd name="T28" fmla="*/ 16 w 150"/>
                  <a:gd name="T29" fmla="*/ 1219 h 1633"/>
                  <a:gd name="T30" fmla="*/ 27 w 150"/>
                  <a:gd name="T31" fmla="*/ 1017 h 1633"/>
                  <a:gd name="T32" fmla="*/ 41 w 150"/>
                  <a:gd name="T33" fmla="*/ 818 h 1633"/>
                  <a:gd name="T34" fmla="*/ 59 w 150"/>
                  <a:gd name="T35" fmla="*/ 616 h 1633"/>
                  <a:gd name="T36" fmla="*/ 79 w 150"/>
                  <a:gd name="T37" fmla="*/ 413 h 1633"/>
                  <a:gd name="T38" fmla="*/ 103 w 150"/>
                  <a:gd name="T39" fmla="*/ 209 h 1633"/>
                  <a:gd name="T40" fmla="*/ 130 w 150"/>
                  <a:gd name="T41" fmla="*/ 0 h 1633"/>
                  <a:gd name="T42" fmla="*/ 136 w 150"/>
                  <a:gd name="T43" fmla="*/ 2 h 1633"/>
                  <a:gd name="T44" fmla="*/ 140 w 150"/>
                  <a:gd name="T45" fmla="*/ 3 h 1633"/>
                  <a:gd name="T46" fmla="*/ 146 w 150"/>
                  <a:gd name="T47" fmla="*/ 5 h 1633"/>
                  <a:gd name="T48" fmla="*/ 150 w 150"/>
                  <a:gd name="T49" fmla="*/ 6 h 1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0" h="1633">
                    <a:moveTo>
                      <a:pt x="150" y="6"/>
                    </a:moveTo>
                    <a:lnTo>
                      <a:pt x="120" y="215"/>
                    </a:lnTo>
                    <a:lnTo>
                      <a:pt x="94" y="419"/>
                    </a:lnTo>
                    <a:lnTo>
                      <a:pt x="73" y="619"/>
                    </a:lnTo>
                    <a:lnTo>
                      <a:pt x="56" y="818"/>
                    </a:lnTo>
                    <a:lnTo>
                      <a:pt x="41" y="1016"/>
                    </a:lnTo>
                    <a:lnTo>
                      <a:pt x="30" y="1217"/>
                    </a:lnTo>
                    <a:lnTo>
                      <a:pt x="23" y="1422"/>
                    </a:lnTo>
                    <a:lnTo>
                      <a:pt x="17" y="1633"/>
                    </a:lnTo>
                    <a:lnTo>
                      <a:pt x="13" y="1632"/>
                    </a:lnTo>
                    <a:lnTo>
                      <a:pt x="8" y="1632"/>
                    </a:lnTo>
                    <a:lnTo>
                      <a:pt x="4" y="1632"/>
                    </a:lnTo>
                    <a:lnTo>
                      <a:pt x="0" y="1630"/>
                    </a:lnTo>
                    <a:lnTo>
                      <a:pt x="6" y="1423"/>
                    </a:lnTo>
                    <a:lnTo>
                      <a:pt x="16" y="1219"/>
                    </a:lnTo>
                    <a:lnTo>
                      <a:pt x="27" y="1017"/>
                    </a:lnTo>
                    <a:lnTo>
                      <a:pt x="41" y="818"/>
                    </a:lnTo>
                    <a:lnTo>
                      <a:pt x="59" y="616"/>
                    </a:lnTo>
                    <a:lnTo>
                      <a:pt x="79" y="413"/>
                    </a:lnTo>
                    <a:lnTo>
                      <a:pt x="103" y="209"/>
                    </a:lnTo>
                    <a:lnTo>
                      <a:pt x="130" y="0"/>
                    </a:lnTo>
                    <a:lnTo>
                      <a:pt x="136" y="2"/>
                    </a:lnTo>
                    <a:lnTo>
                      <a:pt x="140" y="3"/>
                    </a:lnTo>
                    <a:lnTo>
                      <a:pt x="146" y="5"/>
                    </a:lnTo>
                    <a:lnTo>
                      <a:pt x="150" y="6"/>
                    </a:lnTo>
                    <a:close/>
                  </a:path>
                </a:pathLst>
              </a:custGeom>
              <a:solidFill>
                <a:srgbClr val="6B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2" name="Freeform 490">
                <a:extLst>
                  <a:ext uri="{FF2B5EF4-FFF2-40B4-BE49-F238E27FC236}">
                    <a16:creationId xmlns:a16="http://schemas.microsoft.com/office/drawing/2014/main" id="{8FDCD716-0FB9-8084-1CA9-345DD7D03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2" y="2942"/>
                <a:ext cx="74" cy="543"/>
              </a:xfrm>
              <a:custGeom>
                <a:avLst/>
                <a:gdLst>
                  <a:gd name="T0" fmla="*/ 148 w 148"/>
                  <a:gd name="T1" fmla="*/ 6 h 1630"/>
                  <a:gd name="T2" fmla="*/ 119 w 148"/>
                  <a:gd name="T3" fmla="*/ 215 h 1630"/>
                  <a:gd name="T4" fmla="*/ 95 w 148"/>
                  <a:gd name="T5" fmla="*/ 418 h 1630"/>
                  <a:gd name="T6" fmla="*/ 73 w 148"/>
                  <a:gd name="T7" fmla="*/ 618 h 1630"/>
                  <a:gd name="T8" fmla="*/ 55 w 148"/>
                  <a:gd name="T9" fmla="*/ 816 h 1630"/>
                  <a:gd name="T10" fmla="*/ 42 w 148"/>
                  <a:gd name="T11" fmla="*/ 1013 h 1630"/>
                  <a:gd name="T12" fmla="*/ 31 w 148"/>
                  <a:gd name="T13" fmla="*/ 1214 h 1630"/>
                  <a:gd name="T14" fmla="*/ 23 w 148"/>
                  <a:gd name="T15" fmla="*/ 1419 h 1630"/>
                  <a:gd name="T16" fmla="*/ 18 w 148"/>
                  <a:gd name="T17" fmla="*/ 1630 h 1630"/>
                  <a:gd name="T18" fmla="*/ 13 w 148"/>
                  <a:gd name="T19" fmla="*/ 1629 h 1630"/>
                  <a:gd name="T20" fmla="*/ 9 w 148"/>
                  <a:gd name="T21" fmla="*/ 1627 h 1630"/>
                  <a:gd name="T22" fmla="*/ 5 w 148"/>
                  <a:gd name="T23" fmla="*/ 1626 h 1630"/>
                  <a:gd name="T24" fmla="*/ 0 w 148"/>
                  <a:gd name="T25" fmla="*/ 1624 h 1630"/>
                  <a:gd name="T26" fmla="*/ 8 w 148"/>
                  <a:gd name="T27" fmla="*/ 1417 h 1630"/>
                  <a:gd name="T28" fmla="*/ 17 w 148"/>
                  <a:gd name="T29" fmla="*/ 1213 h 1630"/>
                  <a:gd name="T30" fmla="*/ 28 w 148"/>
                  <a:gd name="T31" fmla="*/ 1013 h 1630"/>
                  <a:gd name="T32" fmla="*/ 42 w 148"/>
                  <a:gd name="T33" fmla="*/ 813 h 1630"/>
                  <a:gd name="T34" fmla="*/ 59 w 148"/>
                  <a:gd name="T35" fmla="*/ 613 h 1630"/>
                  <a:gd name="T36" fmla="*/ 79 w 148"/>
                  <a:gd name="T37" fmla="*/ 413 h 1630"/>
                  <a:gd name="T38" fmla="*/ 102 w 148"/>
                  <a:gd name="T39" fmla="*/ 209 h 1630"/>
                  <a:gd name="T40" fmla="*/ 129 w 148"/>
                  <a:gd name="T41" fmla="*/ 0 h 1630"/>
                  <a:gd name="T42" fmla="*/ 134 w 148"/>
                  <a:gd name="T43" fmla="*/ 2 h 1630"/>
                  <a:gd name="T44" fmla="*/ 139 w 148"/>
                  <a:gd name="T45" fmla="*/ 3 h 1630"/>
                  <a:gd name="T46" fmla="*/ 144 w 148"/>
                  <a:gd name="T47" fmla="*/ 5 h 1630"/>
                  <a:gd name="T48" fmla="*/ 148 w 148"/>
                  <a:gd name="T49" fmla="*/ 6 h 1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8" h="1630">
                    <a:moveTo>
                      <a:pt x="148" y="6"/>
                    </a:moveTo>
                    <a:lnTo>
                      <a:pt x="119" y="215"/>
                    </a:lnTo>
                    <a:lnTo>
                      <a:pt x="95" y="418"/>
                    </a:lnTo>
                    <a:lnTo>
                      <a:pt x="73" y="618"/>
                    </a:lnTo>
                    <a:lnTo>
                      <a:pt x="55" y="816"/>
                    </a:lnTo>
                    <a:lnTo>
                      <a:pt x="42" y="1013"/>
                    </a:lnTo>
                    <a:lnTo>
                      <a:pt x="31" y="1214"/>
                    </a:lnTo>
                    <a:lnTo>
                      <a:pt x="23" y="1419"/>
                    </a:lnTo>
                    <a:lnTo>
                      <a:pt x="18" y="1630"/>
                    </a:lnTo>
                    <a:lnTo>
                      <a:pt x="13" y="1629"/>
                    </a:lnTo>
                    <a:lnTo>
                      <a:pt x="9" y="1627"/>
                    </a:lnTo>
                    <a:lnTo>
                      <a:pt x="5" y="1626"/>
                    </a:lnTo>
                    <a:lnTo>
                      <a:pt x="0" y="1624"/>
                    </a:lnTo>
                    <a:lnTo>
                      <a:pt x="8" y="1417"/>
                    </a:lnTo>
                    <a:lnTo>
                      <a:pt x="17" y="1213"/>
                    </a:lnTo>
                    <a:lnTo>
                      <a:pt x="28" y="1013"/>
                    </a:lnTo>
                    <a:lnTo>
                      <a:pt x="42" y="813"/>
                    </a:lnTo>
                    <a:lnTo>
                      <a:pt x="59" y="613"/>
                    </a:lnTo>
                    <a:lnTo>
                      <a:pt x="79" y="413"/>
                    </a:lnTo>
                    <a:lnTo>
                      <a:pt x="102" y="209"/>
                    </a:lnTo>
                    <a:lnTo>
                      <a:pt x="129" y="0"/>
                    </a:lnTo>
                    <a:lnTo>
                      <a:pt x="134" y="2"/>
                    </a:lnTo>
                    <a:lnTo>
                      <a:pt x="139" y="3"/>
                    </a:lnTo>
                    <a:lnTo>
                      <a:pt x="144" y="5"/>
                    </a:lnTo>
                    <a:lnTo>
                      <a:pt x="148" y="6"/>
                    </a:lnTo>
                    <a:close/>
                  </a:path>
                </a:pathLst>
              </a:custGeom>
              <a:solidFill>
                <a:srgbClr val="7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3" name="Freeform 491">
                <a:extLst>
                  <a:ext uri="{FF2B5EF4-FFF2-40B4-BE49-F238E27FC236}">
                    <a16:creationId xmlns:a16="http://schemas.microsoft.com/office/drawing/2014/main" id="{B6521213-37CC-4A46-208C-8F30ABA60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5" y="2943"/>
                <a:ext cx="73" cy="542"/>
              </a:xfrm>
              <a:custGeom>
                <a:avLst/>
                <a:gdLst>
                  <a:gd name="T0" fmla="*/ 146 w 146"/>
                  <a:gd name="T1" fmla="*/ 6 h 1627"/>
                  <a:gd name="T2" fmla="*/ 117 w 146"/>
                  <a:gd name="T3" fmla="*/ 215 h 1627"/>
                  <a:gd name="T4" fmla="*/ 92 w 146"/>
                  <a:gd name="T5" fmla="*/ 418 h 1627"/>
                  <a:gd name="T6" fmla="*/ 71 w 146"/>
                  <a:gd name="T7" fmla="*/ 616 h 1627"/>
                  <a:gd name="T8" fmla="*/ 54 w 146"/>
                  <a:gd name="T9" fmla="*/ 815 h 1627"/>
                  <a:gd name="T10" fmla="*/ 41 w 146"/>
                  <a:gd name="T11" fmla="*/ 1011 h 1627"/>
                  <a:gd name="T12" fmla="*/ 30 w 146"/>
                  <a:gd name="T13" fmla="*/ 1211 h 1627"/>
                  <a:gd name="T14" fmla="*/ 22 w 146"/>
                  <a:gd name="T15" fmla="*/ 1416 h 1627"/>
                  <a:gd name="T16" fmla="*/ 16 w 146"/>
                  <a:gd name="T17" fmla="*/ 1627 h 1627"/>
                  <a:gd name="T18" fmla="*/ 0 w 146"/>
                  <a:gd name="T19" fmla="*/ 1619 h 1627"/>
                  <a:gd name="T20" fmla="*/ 8 w 146"/>
                  <a:gd name="T21" fmla="*/ 1411 h 1627"/>
                  <a:gd name="T22" fmla="*/ 16 w 146"/>
                  <a:gd name="T23" fmla="*/ 1208 h 1627"/>
                  <a:gd name="T24" fmla="*/ 28 w 146"/>
                  <a:gd name="T25" fmla="*/ 1009 h 1627"/>
                  <a:gd name="T26" fmla="*/ 42 w 146"/>
                  <a:gd name="T27" fmla="*/ 810 h 1627"/>
                  <a:gd name="T28" fmla="*/ 58 w 146"/>
                  <a:gd name="T29" fmla="*/ 612 h 1627"/>
                  <a:gd name="T30" fmla="*/ 78 w 146"/>
                  <a:gd name="T31" fmla="*/ 412 h 1627"/>
                  <a:gd name="T32" fmla="*/ 101 w 146"/>
                  <a:gd name="T33" fmla="*/ 207 h 1627"/>
                  <a:gd name="T34" fmla="*/ 127 w 146"/>
                  <a:gd name="T35" fmla="*/ 0 h 1627"/>
                  <a:gd name="T36" fmla="*/ 146 w 146"/>
                  <a:gd name="T37" fmla="*/ 6 h 1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627">
                    <a:moveTo>
                      <a:pt x="146" y="6"/>
                    </a:moveTo>
                    <a:lnTo>
                      <a:pt x="117" y="215"/>
                    </a:lnTo>
                    <a:lnTo>
                      <a:pt x="92" y="418"/>
                    </a:lnTo>
                    <a:lnTo>
                      <a:pt x="71" y="616"/>
                    </a:lnTo>
                    <a:lnTo>
                      <a:pt x="54" y="815"/>
                    </a:lnTo>
                    <a:lnTo>
                      <a:pt x="41" y="1011"/>
                    </a:lnTo>
                    <a:lnTo>
                      <a:pt x="30" y="1211"/>
                    </a:lnTo>
                    <a:lnTo>
                      <a:pt x="22" y="1416"/>
                    </a:lnTo>
                    <a:lnTo>
                      <a:pt x="16" y="1627"/>
                    </a:lnTo>
                    <a:lnTo>
                      <a:pt x="0" y="1619"/>
                    </a:lnTo>
                    <a:lnTo>
                      <a:pt x="8" y="1411"/>
                    </a:lnTo>
                    <a:lnTo>
                      <a:pt x="16" y="1208"/>
                    </a:lnTo>
                    <a:lnTo>
                      <a:pt x="28" y="1009"/>
                    </a:lnTo>
                    <a:lnTo>
                      <a:pt x="42" y="810"/>
                    </a:lnTo>
                    <a:lnTo>
                      <a:pt x="58" y="612"/>
                    </a:lnTo>
                    <a:lnTo>
                      <a:pt x="78" y="412"/>
                    </a:lnTo>
                    <a:lnTo>
                      <a:pt x="101" y="207"/>
                    </a:lnTo>
                    <a:lnTo>
                      <a:pt x="127" y="0"/>
                    </a:lnTo>
                    <a:lnTo>
                      <a:pt x="146" y="6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4" name="Freeform 492">
                <a:extLst>
                  <a:ext uri="{FF2B5EF4-FFF2-40B4-BE49-F238E27FC236}">
                    <a16:creationId xmlns:a16="http://schemas.microsoft.com/office/drawing/2014/main" id="{CB88BB53-5AF9-8533-3203-4FAD0A8A6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5" y="2959"/>
                <a:ext cx="74" cy="524"/>
              </a:xfrm>
              <a:custGeom>
                <a:avLst/>
                <a:gdLst>
                  <a:gd name="T0" fmla="*/ 150 w 150"/>
                  <a:gd name="T1" fmla="*/ 63 h 1571"/>
                  <a:gd name="T2" fmla="*/ 130 w 150"/>
                  <a:gd name="T3" fmla="*/ 206 h 1571"/>
                  <a:gd name="T4" fmla="*/ 112 w 150"/>
                  <a:gd name="T5" fmla="*/ 363 h 1571"/>
                  <a:gd name="T6" fmla="*/ 95 w 150"/>
                  <a:gd name="T7" fmla="*/ 535 h 1571"/>
                  <a:gd name="T8" fmla="*/ 79 w 150"/>
                  <a:gd name="T9" fmla="*/ 719 h 1571"/>
                  <a:gd name="T10" fmla="*/ 65 w 150"/>
                  <a:gd name="T11" fmla="*/ 914 h 1571"/>
                  <a:gd name="T12" fmla="*/ 53 w 150"/>
                  <a:gd name="T13" fmla="*/ 1119 h 1571"/>
                  <a:gd name="T14" fmla="*/ 43 w 150"/>
                  <a:gd name="T15" fmla="*/ 1330 h 1571"/>
                  <a:gd name="T16" fmla="*/ 37 w 150"/>
                  <a:gd name="T17" fmla="*/ 1548 h 1571"/>
                  <a:gd name="T18" fmla="*/ 32 w 150"/>
                  <a:gd name="T19" fmla="*/ 1551 h 1571"/>
                  <a:gd name="T20" fmla="*/ 28 w 150"/>
                  <a:gd name="T21" fmla="*/ 1554 h 1571"/>
                  <a:gd name="T22" fmla="*/ 23 w 150"/>
                  <a:gd name="T23" fmla="*/ 1557 h 1571"/>
                  <a:gd name="T24" fmla="*/ 19 w 150"/>
                  <a:gd name="T25" fmla="*/ 1560 h 1571"/>
                  <a:gd name="T26" fmla="*/ 13 w 150"/>
                  <a:gd name="T27" fmla="*/ 1563 h 1571"/>
                  <a:gd name="T28" fmla="*/ 9 w 150"/>
                  <a:gd name="T29" fmla="*/ 1566 h 1571"/>
                  <a:gd name="T30" fmla="*/ 5 w 150"/>
                  <a:gd name="T31" fmla="*/ 1569 h 1571"/>
                  <a:gd name="T32" fmla="*/ 0 w 150"/>
                  <a:gd name="T33" fmla="*/ 1571 h 1571"/>
                  <a:gd name="T34" fmla="*/ 4 w 150"/>
                  <a:gd name="T35" fmla="*/ 1370 h 1571"/>
                  <a:gd name="T36" fmla="*/ 11 w 150"/>
                  <a:gd name="T37" fmla="*/ 1172 h 1571"/>
                  <a:gd name="T38" fmla="*/ 24 w 150"/>
                  <a:gd name="T39" fmla="*/ 976 h 1571"/>
                  <a:gd name="T40" fmla="*/ 41 w 150"/>
                  <a:gd name="T41" fmla="*/ 782 h 1571"/>
                  <a:gd name="T42" fmla="*/ 61 w 150"/>
                  <a:gd name="T43" fmla="*/ 588 h 1571"/>
                  <a:gd name="T44" fmla="*/ 84 w 150"/>
                  <a:gd name="T45" fmla="*/ 394 h 1571"/>
                  <a:gd name="T46" fmla="*/ 108 w 150"/>
                  <a:gd name="T47" fmla="*/ 199 h 1571"/>
                  <a:gd name="T48" fmla="*/ 133 w 150"/>
                  <a:gd name="T49" fmla="*/ 0 h 1571"/>
                  <a:gd name="T50" fmla="*/ 138 w 150"/>
                  <a:gd name="T51" fmla="*/ 16 h 1571"/>
                  <a:gd name="T52" fmla="*/ 142 w 150"/>
                  <a:gd name="T53" fmla="*/ 31 h 1571"/>
                  <a:gd name="T54" fmla="*/ 145 w 150"/>
                  <a:gd name="T55" fmla="*/ 47 h 1571"/>
                  <a:gd name="T56" fmla="*/ 150 w 150"/>
                  <a:gd name="T57" fmla="*/ 63 h 1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50" h="1571">
                    <a:moveTo>
                      <a:pt x="150" y="63"/>
                    </a:moveTo>
                    <a:lnTo>
                      <a:pt x="130" y="206"/>
                    </a:lnTo>
                    <a:lnTo>
                      <a:pt x="112" y="363"/>
                    </a:lnTo>
                    <a:lnTo>
                      <a:pt x="95" y="535"/>
                    </a:lnTo>
                    <a:lnTo>
                      <a:pt x="79" y="719"/>
                    </a:lnTo>
                    <a:lnTo>
                      <a:pt x="65" y="914"/>
                    </a:lnTo>
                    <a:lnTo>
                      <a:pt x="53" y="1119"/>
                    </a:lnTo>
                    <a:lnTo>
                      <a:pt x="43" y="1330"/>
                    </a:lnTo>
                    <a:lnTo>
                      <a:pt x="37" y="1548"/>
                    </a:lnTo>
                    <a:lnTo>
                      <a:pt x="32" y="1551"/>
                    </a:lnTo>
                    <a:lnTo>
                      <a:pt x="28" y="1554"/>
                    </a:lnTo>
                    <a:lnTo>
                      <a:pt x="23" y="1557"/>
                    </a:lnTo>
                    <a:lnTo>
                      <a:pt x="19" y="1560"/>
                    </a:lnTo>
                    <a:lnTo>
                      <a:pt x="13" y="1563"/>
                    </a:lnTo>
                    <a:lnTo>
                      <a:pt x="9" y="1566"/>
                    </a:lnTo>
                    <a:lnTo>
                      <a:pt x="5" y="1569"/>
                    </a:lnTo>
                    <a:lnTo>
                      <a:pt x="0" y="1571"/>
                    </a:lnTo>
                    <a:lnTo>
                      <a:pt x="4" y="1370"/>
                    </a:lnTo>
                    <a:lnTo>
                      <a:pt x="11" y="1172"/>
                    </a:lnTo>
                    <a:lnTo>
                      <a:pt x="24" y="976"/>
                    </a:lnTo>
                    <a:lnTo>
                      <a:pt x="41" y="782"/>
                    </a:lnTo>
                    <a:lnTo>
                      <a:pt x="61" y="588"/>
                    </a:lnTo>
                    <a:lnTo>
                      <a:pt x="84" y="394"/>
                    </a:lnTo>
                    <a:lnTo>
                      <a:pt x="108" y="199"/>
                    </a:lnTo>
                    <a:lnTo>
                      <a:pt x="133" y="0"/>
                    </a:lnTo>
                    <a:lnTo>
                      <a:pt x="138" y="16"/>
                    </a:lnTo>
                    <a:lnTo>
                      <a:pt x="142" y="31"/>
                    </a:lnTo>
                    <a:lnTo>
                      <a:pt x="145" y="47"/>
                    </a:lnTo>
                    <a:lnTo>
                      <a:pt x="150" y="63"/>
                    </a:lnTo>
                    <a:close/>
                  </a:path>
                </a:pathLst>
              </a:custGeom>
              <a:solidFill>
                <a:srgbClr val="003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5" name="Freeform 493">
                <a:extLst>
                  <a:ext uri="{FF2B5EF4-FFF2-40B4-BE49-F238E27FC236}">
                    <a16:creationId xmlns:a16="http://schemas.microsoft.com/office/drawing/2014/main" id="{65B4EDCD-C0D0-630C-8867-EBC9266E8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8" y="2962"/>
                <a:ext cx="73" cy="520"/>
              </a:xfrm>
              <a:custGeom>
                <a:avLst/>
                <a:gdLst>
                  <a:gd name="T0" fmla="*/ 147 w 147"/>
                  <a:gd name="T1" fmla="*/ 60 h 1559"/>
                  <a:gd name="T2" fmla="*/ 127 w 147"/>
                  <a:gd name="T3" fmla="*/ 204 h 1559"/>
                  <a:gd name="T4" fmla="*/ 109 w 147"/>
                  <a:gd name="T5" fmla="*/ 363 h 1559"/>
                  <a:gd name="T6" fmla="*/ 92 w 147"/>
                  <a:gd name="T7" fmla="*/ 533 h 1559"/>
                  <a:gd name="T8" fmla="*/ 76 w 147"/>
                  <a:gd name="T9" fmla="*/ 715 h 1559"/>
                  <a:gd name="T10" fmla="*/ 62 w 147"/>
                  <a:gd name="T11" fmla="*/ 908 h 1559"/>
                  <a:gd name="T12" fmla="*/ 50 w 147"/>
                  <a:gd name="T13" fmla="*/ 1111 h 1559"/>
                  <a:gd name="T14" fmla="*/ 41 w 147"/>
                  <a:gd name="T15" fmla="*/ 1319 h 1559"/>
                  <a:gd name="T16" fmla="*/ 34 w 147"/>
                  <a:gd name="T17" fmla="*/ 1537 h 1559"/>
                  <a:gd name="T18" fmla="*/ 30 w 147"/>
                  <a:gd name="T19" fmla="*/ 1540 h 1559"/>
                  <a:gd name="T20" fmla="*/ 25 w 147"/>
                  <a:gd name="T21" fmla="*/ 1543 h 1559"/>
                  <a:gd name="T22" fmla="*/ 21 w 147"/>
                  <a:gd name="T23" fmla="*/ 1546 h 1559"/>
                  <a:gd name="T24" fmla="*/ 17 w 147"/>
                  <a:gd name="T25" fmla="*/ 1547 h 1559"/>
                  <a:gd name="T26" fmla="*/ 13 w 147"/>
                  <a:gd name="T27" fmla="*/ 1550 h 1559"/>
                  <a:gd name="T28" fmla="*/ 9 w 147"/>
                  <a:gd name="T29" fmla="*/ 1553 h 1559"/>
                  <a:gd name="T30" fmla="*/ 4 w 147"/>
                  <a:gd name="T31" fmla="*/ 1556 h 1559"/>
                  <a:gd name="T32" fmla="*/ 0 w 147"/>
                  <a:gd name="T33" fmla="*/ 1559 h 1559"/>
                  <a:gd name="T34" fmla="*/ 3 w 147"/>
                  <a:gd name="T35" fmla="*/ 1358 h 1559"/>
                  <a:gd name="T36" fmla="*/ 12 w 147"/>
                  <a:gd name="T37" fmla="*/ 1161 h 1559"/>
                  <a:gd name="T38" fmla="*/ 24 w 147"/>
                  <a:gd name="T39" fmla="*/ 968 h 1559"/>
                  <a:gd name="T40" fmla="*/ 41 w 147"/>
                  <a:gd name="T41" fmla="*/ 776 h 1559"/>
                  <a:gd name="T42" fmla="*/ 59 w 147"/>
                  <a:gd name="T43" fmla="*/ 585 h 1559"/>
                  <a:gd name="T44" fmla="*/ 81 w 147"/>
                  <a:gd name="T45" fmla="*/ 392 h 1559"/>
                  <a:gd name="T46" fmla="*/ 104 w 147"/>
                  <a:gd name="T47" fmla="*/ 198 h 1559"/>
                  <a:gd name="T48" fmla="*/ 129 w 147"/>
                  <a:gd name="T49" fmla="*/ 0 h 1559"/>
                  <a:gd name="T50" fmla="*/ 134 w 147"/>
                  <a:gd name="T51" fmla="*/ 14 h 1559"/>
                  <a:gd name="T52" fmla="*/ 138 w 147"/>
                  <a:gd name="T53" fmla="*/ 29 h 1559"/>
                  <a:gd name="T54" fmla="*/ 143 w 147"/>
                  <a:gd name="T55" fmla="*/ 45 h 1559"/>
                  <a:gd name="T56" fmla="*/ 147 w 147"/>
                  <a:gd name="T57" fmla="*/ 60 h 1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7" h="1559">
                    <a:moveTo>
                      <a:pt x="147" y="60"/>
                    </a:moveTo>
                    <a:lnTo>
                      <a:pt x="127" y="204"/>
                    </a:lnTo>
                    <a:lnTo>
                      <a:pt x="109" y="363"/>
                    </a:lnTo>
                    <a:lnTo>
                      <a:pt x="92" y="533"/>
                    </a:lnTo>
                    <a:lnTo>
                      <a:pt x="76" y="715"/>
                    </a:lnTo>
                    <a:lnTo>
                      <a:pt x="62" y="908"/>
                    </a:lnTo>
                    <a:lnTo>
                      <a:pt x="50" y="1111"/>
                    </a:lnTo>
                    <a:lnTo>
                      <a:pt x="41" y="1319"/>
                    </a:lnTo>
                    <a:lnTo>
                      <a:pt x="34" y="1537"/>
                    </a:lnTo>
                    <a:lnTo>
                      <a:pt x="30" y="1540"/>
                    </a:lnTo>
                    <a:lnTo>
                      <a:pt x="25" y="1543"/>
                    </a:lnTo>
                    <a:lnTo>
                      <a:pt x="21" y="1546"/>
                    </a:lnTo>
                    <a:lnTo>
                      <a:pt x="17" y="1547"/>
                    </a:lnTo>
                    <a:lnTo>
                      <a:pt x="13" y="1550"/>
                    </a:lnTo>
                    <a:lnTo>
                      <a:pt x="9" y="1553"/>
                    </a:lnTo>
                    <a:lnTo>
                      <a:pt x="4" y="1556"/>
                    </a:lnTo>
                    <a:lnTo>
                      <a:pt x="0" y="1559"/>
                    </a:lnTo>
                    <a:lnTo>
                      <a:pt x="3" y="1358"/>
                    </a:lnTo>
                    <a:lnTo>
                      <a:pt x="12" y="1161"/>
                    </a:lnTo>
                    <a:lnTo>
                      <a:pt x="24" y="968"/>
                    </a:lnTo>
                    <a:lnTo>
                      <a:pt x="41" y="776"/>
                    </a:lnTo>
                    <a:lnTo>
                      <a:pt x="59" y="585"/>
                    </a:lnTo>
                    <a:lnTo>
                      <a:pt x="81" y="392"/>
                    </a:lnTo>
                    <a:lnTo>
                      <a:pt x="104" y="198"/>
                    </a:lnTo>
                    <a:lnTo>
                      <a:pt x="129" y="0"/>
                    </a:lnTo>
                    <a:lnTo>
                      <a:pt x="134" y="14"/>
                    </a:lnTo>
                    <a:lnTo>
                      <a:pt x="138" y="29"/>
                    </a:lnTo>
                    <a:lnTo>
                      <a:pt x="143" y="45"/>
                    </a:lnTo>
                    <a:lnTo>
                      <a:pt x="147" y="60"/>
                    </a:lnTo>
                    <a:close/>
                  </a:path>
                </a:pathLst>
              </a:custGeom>
              <a:solidFill>
                <a:srgbClr val="003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6" name="Freeform 494">
                <a:extLst>
                  <a:ext uri="{FF2B5EF4-FFF2-40B4-BE49-F238E27FC236}">
                    <a16:creationId xmlns:a16="http://schemas.microsoft.com/office/drawing/2014/main" id="{1B0B0ADD-B785-36D2-F4CC-6F1B08613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1" y="2965"/>
                <a:ext cx="72" cy="515"/>
              </a:xfrm>
              <a:custGeom>
                <a:avLst/>
                <a:gdLst>
                  <a:gd name="T0" fmla="*/ 144 w 144"/>
                  <a:gd name="T1" fmla="*/ 56 h 1547"/>
                  <a:gd name="T2" fmla="*/ 125 w 144"/>
                  <a:gd name="T3" fmla="*/ 203 h 1547"/>
                  <a:gd name="T4" fmla="*/ 106 w 144"/>
                  <a:gd name="T5" fmla="*/ 362 h 1547"/>
                  <a:gd name="T6" fmla="*/ 89 w 144"/>
                  <a:gd name="T7" fmla="*/ 531 h 1547"/>
                  <a:gd name="T8" fmla="*/ 74 w 144"/>
                  <a:gd name="T9" fmla="*/ 712 h 1547"/>
                  <a:gd name="T10" fmla="*/ 60 w 144"/>
                  <a:gd name="T11" fmla="*/ 901 h 1547"/>
                  <a:gd name="T12" fmla="*/ 49 w 144"/>
                  <a:gd name="T13" fmla="*/ 1101 h 1547"/>
                  <a:gd name="T14" fmla="*/ 39 w 144"/>
                  <a:gd name="T15" fmla="*/ 1310 h 1547"/>
                  <a:gd name="T16" fmla="*/ 32 w 144"/>
                  <a:gd name="T17" fmla="*/ 1526 h 1547"/>
                  <a:gd name="T18" fmla="*/ 25 w 144"/>
                  <a:gd name="T19" fmla="*/ 1532 h 1547"/>
                  <a:gd name="T20" fmla="*/ 17 w 144"/>
                  <a:gd name="T21" fmla="*/ 1536 h 1547"/>
                  <a:gd name="T22" fmla="*/ 8 w 144"/>
                  <a:gd name="T23" fmla="*/ 1541 h 1547"/>
                  <a:gd name="T24" fmla="*/ 0 w 144"/>
                  <a:gd name="T25" fmla="*/ 1547 h 1547"/>
                  <a:gd name="T26" fmla="*/ 4 w 144"/>
                  <a:gd name="T27" fmla="*/ 1345 h 1547"/>
                  <a:gd name="T28" fmla="*/ 13 w 144"/>
                  <a:gd name="T29" fmla="*/ 1151 h 1547"/>
                  <a:gd name="T30" fmla="*/ 25 w 144"/>
                  <a:gd name="T31" fmla="*/ 959 h 1547"/>
                  <a:gd name="T32" fmla="*/ 40 w 144"/>
                  <a:gd name="T33" fmla="*/ 769 h 1547"/>
                  <a:gd name="T34" fmla="*/ 59 w 144"/>
                  <a:gd name="T35" fmla="*/ 581 h 1547"/>
                  <a:gd name="T36" fmla="*/ 80 w 144"/>
                  <a:gd name="T37" fmla="*/ 390 h 1547"/>
                  <a:gd name="T38" fmla="*/ 103 w 144"/>
                  <a:gd name="T39" fmla="*/ 197 h 1547"/>
                  <a:gd name="T40" fmla="*/ 127 w 144"/>
                  <a:gd name="T41" fmla="*/ 0 h 1547"/>
                  <a:gd name="T42" fmla="*/ 131 w 144"/>
                  <a:gd name="T43" fmla="*/ 15 h 1547"/>
                  <a:gd name="T44" fmla="*/ 135 w 144"/>
                  <a:gd name="T45" fmla="*/ 28 h 1547"/>
                  <a:gd name="T46" fmla="*/ 140 w 144"/>
                  <a:gd name="T47" fmla="*/ 42 h 1547"/>
                  <a:gd name="T48" fmla="*/ 144 w 144"/>
                  <a:gd name="T49" fmla="*/ 56 h 1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4" h="1547">
                    <a:moveTo>
                      <a:pt x="144" y="56"/>
                    </a:moveTo>
                    <a:lnTo>
                      <a:pt x="125" y="203"/>
                    </a:lnTo>
                    <a:lnTo>
                      <a:pt x="106" y="362"/>
                    </a:lnTo>
                    <a:lnTo>
                      <a:pt x="89" y="531"/>
                    </a:lnTo>
                    <a:lnTo>
                      <a:pt x="74" y="712"/>
                    </a:lnTo>
                    <a:lnTo>
                      <a:pt x="60" y="901"/>
                    </a:lnTo>
                    <a:lnTo>
                      <a:pt x="49" y="1101"/>
                    </a:lnTo>
                    <a:lnTo>
                      <a:pt x="39" y="1310"/>
                    </a:lnTo>
                    <a:lnTo>
                      <a:pt x="32" y="1526"/>
                    </a:lnTo>
                    <a:lnTo>
                      <a:pt x="25" y="1532"/>
                    </a:lnTo>
                    <a:lnTo>
                      <a:pt x="17" y="1536"/>
                    </a:lnTo>
                    <a:lnTo>
                      <a:pt x="8" y="1541"/>
                    </a:lnTo>
                    <a:lnTo>
                      <a:pt x="0" y="1547"/>
                    </a:lnTo>
                    <a:lnTo>
                      <a:pt x="4" y="1345"/>
                    </a:lnTo>
                    <a:lnTo>
                      <a:pt x="13" y="1151"/>
                    </a:lnTo>
                    <a:lnTo>
                      <a:pt x="25" y="959"/>
                    </a:lnTo>
                    <a:lnTo>
                      <a:pt x="40" y="769"/>
                    </a:lnTo>
                    <a:lnTo>
                      <a:pt x="59" y="581"/>
                    </a:lnTo>
                    <a:lnTo>
                      <a:pt x="80" y="390"/>
                    </a:lnTo>
                    <a:lnTo>
                      <a:pt x="103" y="197"/>
                    </a:lnTo>
                    <a:lnTo>
                      <a:pt x="127" y="0"/>
                    </a:lnTo>
                    <a:lnTo>
                      <a:pt x="131" y="15"/>
                    </a:lnTo>
                    <a:lnTo>
                      <a:pt x="135" y="28"/>
                    </a:lnTo>
                    <a:lnTo>
                      <a:pt x="140" y="42"/>
                    </a:lnTo>
                    <a:lnTo>
                      <a:pt x="144" y="56"/>
                    </a:lnTo>
                    <a:close/>
                  </a:path>
                </a:pathLst>
              </a:custGeom>
              <a:solidFill>
                <a:srgbClr val="003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7" name="Freeform 495">
                <a:extLst>
                  <a:ext uri="{FF2B5EF4-FFF2-40B4-BE49-F238E27FC236}">
                    <a16:creationId xmlns:a16="http://schemas.microsoft.com/office/drawing/2014/main" id="{BE86F0B2-094C-18F8-BAD9-FCACCD7CC8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5" y="2967"/>
                <a:ext cx="70" cy="512"/>
              </a:xfrm>
              <a:custGeom>
                <a:avLst/>
                <a:gdLst>
                  <a:gd name="T0" fmla="*/ 141 w 141"/>
                  <a:gd name="T1" fmla="*/ 54 h 1534"/>
                  <a:gd name="T2" fmla="*/ 121 w 141"/>
                  <a:gd name="T3" fmla="*/ 203 h 1534"/>
                  <a:gd name="T4" fmla="*/ 102 w 141"/>
                  <a:gd name="T5" fmla="*/ 361 h 1534"/>
                  <a:gd name="T6" fmla="*/ 86 w 141"/>
                  <a:gd name="T7" fmla="*/ 530 h 1534"/>
                  <a:gd name="T8" fmla="*/ 70 w 141"/>
                  <a:gd name="T9" fmla="*/ 708 h 1534"/>
                  <a:gd name="T10" fmla="*/ 57 w 141"/>
                  <a:gd name="T11" fmla="*/ 896 h 1534"/>
                  <a:gd name="T12" fmla="*/ 46 w 141"/>
                  <a:gd name="T13" fmla="*/ 1093 h 1534"/>
                  <a:gd name="T14" fmla="*/ 37 w 141"/>
                  <a:gd name="T15" fmla="*/ 1299 h 1534"/>
                  <a:gd name="T16" fmla="*/ 31 w 141"/>
                  <a:gd name="T17" fmla="*/ 1515 h 1534"/>
                  <a:gd name="T18" fmla="*/ 23 w 141"/>
                  <a:gd name="T19" fmla="*/ 1520 h 1534"/>
                  <a:gd name="T20" fmla="*/ 15 w 141"/>
                  <a:gd name="T21" fmla="*/ 1524 h 1534"/>
                  <a:gd name="T22" fmla="*/ 8 w 141"/>
                  <a:gd name="T23" fmla="*/ 1530 h 1534"/>
                  <a:gd name="T24" fmla="*/ 0 w 141"/>
                  <a:gd name="T25" fmla="*/ 1534 h 1534"/>
                  <a:gd name="T26" fmla="*/ 4 w 141"/>
                  <a:gd name="T27" fmla="*/ 1334 h 1534"/>
                  <a:gd name="T28" fmla="*/ 12 w 141"/>
                  <a:gd name="T29" fmla="*/ 1140 h 1534"/>
                  <a:gd name="T30" fmla="*/ 24 w 141"/>
                  <a:gd name="T31" fmla="*/ 951 h 1534"/>
                  <a:gd name="T32" fmla="*/ 38 w 141"/>
                  <a:gd name="T33" fmla="*/ 764 h 1534"/>
                  <a:gd name="T34" fmla="*/ 57 w 141"/>
                  <a:gd name="T35" fmla="*/ 577 h 1534"/>
                  <a:gd name="T36" fmla="*/ 77 w 141"/>
                  <a:gd name="T37" fmla="*/ 389 h 1534"/>
                  <a:gd name="T38" fmla="*/ 99 w 141"/>
                  <a:gd name="T39" fmla="*/ 197 h 1534"/>
                  <a:gd name="T40" fmla="*/ 123 w 141"/>
                  <a:gd name="T41" fmla="*/ 0 h 1534"/>
                  <a:gd name="T42" fmla="*/ 127 w 141"/>
                  <a:gd name="T43" fmla="*/ 13 h 1534"/>
                  <a:gd name="T44" fmla="*/ 132 w 141"/>
                  <a:gd name="T45" fmla="*/ 26 h 1534"/>
                  <a:gd name="T46" fmla="*/ 136 w 141"/>
                  <a:gd name="T47" fmla="*/ 39 h 1534"/>
                  <a:gd name="T48" fmla="*/ 141 w 141"/>
                  <a:gd name="T49" fmla="*/ 54 h 1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1" h="1534">
                    <a:moveTo>
                      <a:pt x="141" y="54"/>
                    </a:moveTo>
                    <a:lnTo>
                      <a:pt x="121" y="203"/>
                    </a:lnTo>
                    <a:lnTo>
                      <a:pt x="102" y="361"/>
                    </a:lnTo>
                    <a:lnTo>
                      <a:pt x="86" y="530"/>
                    </a:lnTo>
                    <a:lnTo>
                      <a:pt x="70" y="708"/>
                    </a:lnTo>
                    <a:lnTo>
                      <a:pt x="57" y="896"/>
                    </a:lnTo>
                    <a:lnTo>
                      <a:pt x="46" y="1093"/>
                    </a:lnTo>
                    <a:lnTo>
                      <a:pt x="37" y="1299"/>
                    </a:lnTo>
                    <a:lnTo>
                      <a:pt x="31" y="1515"/>
                    </a:lnTo>
                    <a:lnTo>
                      <a:pt x="23" y="1520"/>
                    </a:lnTo>
                    <a:lnTo>
                      <a:pt x="15" y="1524"/>
                    </a:lnTo>
                    <a:lnTo>
                      <a:pt x="8" y="1530"/>
                    </a:lnTo>
                    <a:lnTo>
                      <a:pt x="0" y="1534"/>
                    </a:lnTo>
                    <a:lnTo>
                      <a:pt x="4" y="1334"/>
                    </a:lnTo>
                    <a:lnTo>
                      <a:pt x="12" y="1140"/>
                    </a:lnTo>
                    <a:lnTo>
                      <a:pt x="24" y="951"/>
                    </a:lnTo>
                    <a:lnTo>
                      <a:pt x="38" y="764"/>
                    </a:lnTo>
                    <a:lnTo>
                      <a:pt x="57" y="577"/>
                    </a:lnTo>
                    <a:lnTo>
                      <a:pt x="77" y="389"/>
                    </a:lnTo>
                    <a:lnTo>
                      <a:pt x="99" y="197"/>
                    </a:lnTo>
                    <a:lnTo>
                      <a:pt x="123" y="0"/>
                    </a:lnTo>
                    <a:lnTo>
                      <a:pt x="127" y="13"/>
                    </a:lnTo>
                    <a:lnTo>
                      <a:pt x="132" y="26"/>
                    </a:lnTo>
                    <a:lnTo>
                      <a:pt x="136" y="39"/>
                    </a:lnTo>
                    <a:lnTo>
                      <a:pt x="141" y="54"/>
                    </a:lnTo>
                    <a:close/>
                  </a:path>
                </a:pathLst>
              </a:custGeom>
              <a:solidFill>
                <a:srgbClr val="0C3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8" name="Freeform 496">
                <a:extLst>
                  <a:ext uri="{FF2B5EF4-FFF2-40B4-BE49-F238E27FC236}">
                    <a16:creationId xmlns:a16="http://schemas.microsoft.com/office/drawing/2014/main" id="{E84DE79B-2595-59F3-C786-0068CE3DB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8" y="2970"/>
                <a:ext cx="68" cy="507"/>
              </a:xfrm>
              <a:custGeom>
                <a:avLst/>
                <a:gdLst>
                  <a:gd name="T0" fmla="*/ 137 w 137"/>
                  <a:gd name="T1" fmla="*/ 50 h 1521"/>
                  <a:gd name="T2" fmla="*/ 117 w 137"/>
                  <a:gd name="T3" fmla="*/ 201 h 1521"/>
                  <a:gd name="T4" fmla="*/ 100 w 137"/>
                  <a:gd name="T5" fmla="*/ 360 h 1521"/>
                  <a:gd name="T6" fmla="*/ 82 w 137"/>
                  <a:gd name="T7" fmla="*/ 527 h 1521"/>
                  <a:gd name="T8" fmla="*/ 68 w 137"/>
                  <a:gd name="T9" fmla="*/ 704 h 1521"/>
                  <a:gd name="T10" fmla="*/ 55 w 137"/>
                  <a:gd name="T11" fmla="*/ 889 h 1521"/>
                  <a:gd name="T12" fmla="*/ 44 w 137"/>
                  <a:gd name="T13" fmla="*/ 1084 h 1521"/>
                  <a:gd name="T14" fmla="*/ 35 w 137"/>
                  <a:gd name="T15" fmla="*/ 1289 h 1521"/>
                  <a:gd name="T16" fmla="*/ 28 w 137"/>
                  <a:gd name="T17" fmla="*/ 1503 h 1521"/>
                  <a:gd name="T18" fmla="*/ 21 w 137"/>
                  <a:gd name="T19" fmla="*/ 1508 h 1521"/>
                  <a:gd name="T20" fmla="*/ 14 w 137"/>
                  <a:gd name="T21" fmla="*/ 1512 h 1521"/>
                  <a:gd name="T22" fmla="*/ 7 w 137"/>
                  <a:gd name="T23" fmla="*/ 1516 h 1521"/>
                  <a:gd name="T24" fmla="*/ 0 w 137"/>
                  <a:gd name="T25" fmla="*/ 1521 h 1521"/>
                  <a:gd name="T26" fmla="*/ 4 w 137"/>
                  <a:gd name="T27" fmla="*/ 1321 h 1521"/>
                  <a:gd name="T28" fmla="*/ 12 w 137"/>
                  <a:gd name="T29" fmla="*/ 1130 h 1521"/>
                  <a:gd name="T30" fmla="*/ 23 w 137"/>
                  <a:gd name="T31" fmla="*/ 942 h 1521"/>
                  <a:gd name="T32" fmla="*/ 38 w 137"/>
                  <a:gd name="T33" fmla="*/ 757 h 1521"/>
                  <a:gd name="T34" fmla="*/ 55 w 137"/>
                  <a:gd name="T35" fmla="*/ 573 h 1521"/>
                  <a:gd name="T36" fmla="*/ 74 w 137"/>
                  <a:gd name="T37" fmla="*/ 386 h 1521"/>
                  <a:gd name="T38" fmla="*/ 96 w 137"/>
                  <a:gd name="T39" fmla="*/ 196 h 1521"/>
                  <a:gd name="T40" fmla="*/ 119 w 137"/>
                  <a:gd name="T41" fmla="*/ 0 h 1521"/>
                  <a:gd name="T42" fmla="*/ 124 w 137"/>
                  <a:gd name="T43" fmla="*/ 11 h 1521"/>
                  <a:gd name="T44" fmla="*/ 128 w 137"/>
                  <a:gd name="T45" fmla="*/ 25 h 1521"/>
                  <a:gd name="T46" fmla="*/ 132 w 137"/>
                  <a:gd name="T47" fmla="*/ 36 h 1521"/>
                  <a:gd name="T48" fmla="*/ 137 w 137"/>
                  <a:gd name="T49" fmla="*/ 50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7" h="1521">
                    <a:moveTo>
                      <a:pt x="137" y="50"/>
                    </a:moveTo>
                    <a:lnTo>
                      <a:pt x="117" y="201"/>
                    </a:lnTo>
                    <a:lnTo>
                      <a:pt x="100" y="360"/>
                    </a:lnTo>
                    <a:lnTo>
                      <a:pt x="82" y="527"/>
                    </a:lnTo>
                    <a:lnTo>
                      <a:pt x="68" y="704"/>
                    </a:lnTo>
                    <a:lnTo>
                      <a:pt x="55" y="889"/>
                    </a:lnTo>
                    <a:lnTo>
                      <a:pt x="44" y="1084"/>
                    </a:lnTo>
                    <a:lnTo>
                      <a:pt x="35" y="1289"/>
                    </a:lnTo>
                    <a:lnTo>
                      <a:pt x="28" y="1503"/>
                    </a:lnTo>
                    <a:lnTo>
                      <a:pt x="21" y="1508"/>
                    </a:lnTo>
                    <a:lnTo>
                      <a:pt x="14" y="1512"/>
                    </a:lnTo>
                    <a:lnTo>
                      <a:pt x="7" y="1516"/>
                    </a:lnTo>
                    <a:lnTo>
                      <a:pt x="0" y="1521"/>
                    </a:lnTo>
                    <a:lnTo>
                      <a:pt x="4" y="1321"/>
                    </a:lnTo>
                    <a:lnTo>
                      <a:pt x="12" y="1130"/>
                    </a:lnTo>
                    <a:lnTo>
                      <a:pt x="23" y="942"/>
                    </a:lnTo>
                    <a:lnTo>
                      <a:pt x="38" y="757"/>
                    </a:lnTo>
                    <a:lnTo>
                      <a:pt x="55" y="573"/>
                    </a:lnTo>
                    <a:lnTo>
                      <a:pt x="74" y="386"/>
                    </a:lnTo>
                    <a:lnTo>
                      <a:pt x="96" y="196"/>
                    </a:lnTo>
                    <a:lnTo>
                      <a:pt x="119" y="0"/>
                    </a:lnTo>
                    <a:lnTo>
                      <a:pt x="124" y="11"/>
                    </a:lnTo>
                    <a:lnTo>
                      <a:pt x="128" y="25"/>
                    </a:lnTo>
                    <a:lnTo>
                      <a:pt x="132" y="36"/>
                    </a:lnTo>
                    <a:lnTo>
                      <a:pt x="137" y="50"/>
                    </a:lnTo>
                    <a:close/>
                  </a:path>
                </a:pathLst>
              </a:custGeom>
              <a:solidFill>
                <a:srgbClr val="1C3A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49" name="Freeform 497">
                <a:extLst>
                  <a:ext uri="{FF2B5EF4-FFF2-40B4-BE49-F238E27FC236}">
                    <a16:creationId xmlns:a16="http://schemas.microsoft.com/office/drawing/2014/main" id="{FDBD102B-14FE-4CE5-1999-E30B7EB78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" y="2973"/>
                <a:ext cx="67" cy="503"/>
              </a:xfrm>
              <a:custGeom>
                <a:avLst/>
                <a:gdLst>
                  <a:gd name="T0" fmla="*/ 134 w 134"/>
                  <a:gd name="T1" fmla="*/ 47 h 1509"/>
                  <a:gd name="T2" fmla="*/ 114 w 134"/>
                  <a:gd name="T3" fmla="*/ 200 h 1509"/>
                  <a:gd name="T4" fmla="*/ 97 w 134"/>
                  <a:gd name="T5" fmla="*/ 360 h 1509"/>
                  <a:gd name="T6" fmla="*/ 79 w 134"/>
                  <a:gd name="T7" fmla="*/ 526 h 1509"/>
                  <a:gd name="T8" fmla="*/ 65 w 134"/>
                  <a:gd name="T9" fmla="*/ 701 h 1509"/>
                  <a:gd name="T10" fmla="*/ 52 w 134"/>
                  <a:gd name="T11" fmla="*/ 885 h 1509"/>
                  <a:gd name="T12" fmla="*/ 41 w 134"/>
                  <a:gd name="T13" fmla="*/ 1077 h 1509"/>
                  <a:gd name="T14" fmla="*/ 32 w 134"/>
                  <a:gd name="T15" fmla="*/ 1280 h 1509"/>
                  <a:gd name="T16" fmla="*/ 27 w 134"/>
                  <a:gd name="T17" fmla="*/ 1493 h 1509"/>
                  <a:gd name="T18" fmla="*/ 20 w 134"/>
                  <a:gd name="T19" fmla="*/ 1498 h 1509"/>
                  <a:gd name="T20" fmla="*/ 13 w 134"/>
                  <a:gd name="T21" fmla="*/ 1502 h 1509"/>
                  <a:gd name="T22" fmla="*/ 7 w 134"/>
                  <a:gd name="T23" fmla="*/ 1507 h 1509"/>
                  <a:gd name="T24" fmla="*/ 0 w 134"/>
                  <a:gd name="T25" fmla="*/ 1509 h 1509"/>
                  <a:gd name="T26" fmla="*/ 5 w 134"/>
                  <a:gd name="T27" fmla="*/ 1311 h 1509"/>
                  <a:gd name="T28" fmla="*/ 12 w 134"/>
                  <a:gd name="T29" fmla="*/ 1120 h 1509"/>
                  <a:gd name="T30" fmla="*/ 23 w 134"/>
                  <a:gd name="T31" fmla="*/ 935 h 1509"/>
                  <a:gd name="T32" fmla="*/ 38 w 134"/>
                  <a:gd name="T33" fmla="*/ 752 h 1509"/>
                  <a:gd name="T34" fmla="*/ 54 w 134"/>
                  <a:gd name="T35" fmla="*/ 570 h 1509"/>
                  <a:gd name="T36" fmla="*/ 74 w 134"/>
                  <a:gd name="T37" fmla="*/ 385 h 1509"/>
                  <a:gd name="T38" fmla="*/ 95 w 134"/>
                  <a:gd name="T39" fmla="*/ 197 h 1509"/>
                  <a:gd name="T40" fmla="*/ 117 w 134"/>
                  <a:gd name="T41" fmla="*/ 0 h 1509"/>
                  <a:gd name="T42" fmla="*/ 121 w 134"/>
                  <a:gd name="T43" fmla="*/ 12 h 1509"/>
                  <a:gd name="T44" fmla="*/ 125 w 134"/>
                  <a:gd name="T45" fmla="*/ 23 h 1509"/>
                  <a:gd name="T46" fmla="*/ 130 w 134"/>
                  <a:gd name="T47" fmla="*/ 35 h 1509"/>
                  <a:gd name="T48" fmla="*/ 134 w 134"/>
                  <a:gd name="T49" fmla="*/ 47 h 1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4" h="1509">
                    <a:moveTo>
                      <a:pt x="134" y="47"/>
                    </a:moveTo>
                    <a:lnTo>
                      <a:pt x="114" y="200"/>
                    </a:lnTo>
                    <a:lnTo>
                      <a:pt x="97" y="360"/>
                    </a:lnTo>
                    <a:lnTo>
                      <a:pt x="79" y="526"/>
                    </a:lnTo>
                    <a:lnTo>
                      <a:pt x="65" y="701"/>
                    </a:lnTo>
                    <a:lnTo>
                      <a:pt x="52" y="885"/>
                    </a:lnTo>
                    <a:lnTo>
                      <a:pt x="41" y="1077"/>
                    </a:lnTo>
                    <a:lnTo>
                      <a:pt x="32" y="1280"/>
                    </a:lnTo>
                    <a:lnTo>
                      <a:pt x="27" y="1493"/>
                    </a:lnTo>
                    <a:lnTo>
                      <a:pt x="20" y="1498"/>
                    </a:lnTo>
                    <a:lnTo>
                      <a:pt x="13" y="1502"/>
                    </a:lnTo>
                    <a:lnTo>
                      <a:pt x="7" y="1507"/>
                    </a:lnTo>
                    <a:lnTo>
                      <a:pt x="0" y="1509"/>
                    </a:lnTo>
                    <a:lnTo>
                      <a:pt x="5" y="1311"/>
                    </a:lnTo>
                    <a:lnTo>
                      <a:pt x="12" y="1120"/>
                    </a:lnTo>
                    <a:lnTo>
                      <a:pt x="23" y="935"/>
                    </a:lnTo>
                    <a:lnTo>
                      <a:pt x="38" y="752"/>
                    </a:lnTo>
                    <a:lnTo>
                      <a:pt x="54" y="570"/>
                    </a:lnTo>
                    <a:lnTo>
                      <a:pt x="74" y="385"/>
                    </a:lnTo>
                    <a:lnTo>
                      <a:pt x="95" y="197"/>
                    </a:lnTo>
                    <a:lnTo>
                      <a:pt x="117" y="0"/>
                    </a:lnTo>
                    <a:lnTo>
                      <a:pt x="121" y="12"/>
                    </a:lnTo>
                    <a:lnTo>
                      <a:pt x="125" y="23"/>
                    </a:lnTo>
                    <a:lnTo>
                      <a:pt x="130" y="35"/>
                    </a:lnTo>
                    <a:lnTo>
                      <a:pt x="134" y="47"/>
                    </a:lnTo>
                    <a:close/>
                  </a:path>
                </a:pathLst>
              </a:custGeom>
              <a:solidFill>
                <a:srgbClr val="2B3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0" name="Freeform 498">
                <a:extLst>
                  <a:ext uri="{FF2B5EF4-FFF2-40B4-BE49-F238E27FC236}">
                    <a16:creationId xmlns:a16="http://schemas.microsoft.com/office/drawing/2014/main" id="{307202A3-1ABD-4482-BCAC-B9709D835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" y="2976"/>
                <a:ext cx="66" cy="499"/>
              </a:xfrm>
              <a:custGeom>
                <a:avLst/>
                <a:gdLst>
                  <a:gd name="T0" fmla="*/ 130 w 130"/>
                  <a:gd name="T1" fmla="*/ 42 h 1498"/>
                  <a:gd name="T2" fmla="*/ 111 w 130"/>
                  <a:gd name="T3" fmla="*/ 198 h 1498"/>
                  <a:gd name="T4" fmla="*/ 93 w 130"/>
                  <a:gd name="T5" fmla="*/ 358 h 1498"/>
                  <a:gd name="T6" fmla="*/ 77 w 130"/>
                  <a:gd name="T7" fmla="*/ 523 h 1498"/>
                  <a:gd name="T8" fmla="*/ 61 w 130"/>
                  <a:gd name="T9" fmla="*/ 696 h 1498"/>
                  <a:gd name="T10" fmla="*/ 49 w 130"/>
                  <a:gd name="T11" fmla="*/ 877 h 1498"/>
                  <a:gd name="T12" fmla="*/ 38 w 130"/>
                  <a:gd name="T13" fmla="*/ 1067 h 1498"/>
                  <a:gd name="T14" fmla="*/ 31 w 130"/>
                  <a:gd name="T15" fmla="*/ 1268 h 1498"/>
                  <a:gd name="T16" fmla="*/ 25 w 130"/>
                  <a:gd name="T17" fmla="*/ 1481 h 1498"/>
                  <a:gd name="T18" fmla="*/ 18 w 130"/>
                  <a:gd name="T19" fmla="*/ 1486 h 1498"/>
                  <a:gd name="T20" fmla="*/ 13 w 130"/>
                  <a:gd name="T21" fmla="*/ 1489 h 1498"/>
                  <a:gd name="T22" fmla="*/ 6 w 130"/>
                  <a:gd name="T23" fmla="*/ 1493 h 1498"/>
                  <a:gd name="T24" fmla="*/ 0 w 130"/>
                  <a:gd name="T25" fmla="*/ 1498 h 1498"/>
                  <a:gd name="T26" fmla="*/ 4 w 130"/>
                  <a:gd name="T27" fmla="*/ 1299 h 1498"/>
                  <a:gd name="T28" fmla="*/ 12 w 130"/>
                  <a:gd name="T29" fmla="*/ 1109 h 1498"/>
                  <a:gd name="T30" fmla="*/ 23 w 130"/>
                  <a:gd name="T31" fmla="*/ 926 h 1498"/>
                  <a:gd name="T32" fmla="*/ 37 w 130"/>
                  <a:gd name="T33" fmla="*/ 745 h 1498"/>
                  <a:gd name="T34" fmla="*/ 53 w 130"/>
                  <a:gd name="T35" fmla="*/ 564 h 1498"/>
                  <a:gd name="T36" fmla="*/ 71 w 130"/>
                  <a:gd name="T37" fmla="*/ 382 h 1498"/>
                  <a:gd name="T38" fmla="*/ 91 w 130"/>
                  <a:gd name="T39" fmla="*/ 195 h 1498"/>
                  <a:gd name="T40" fmla="*/ 113 w 130"/>
                  <a:gd name="T41" fmla="*/ 0 h 1498"/>
                  <a:gd name="T42" fmla="*/ 117 w 130"/>
                  <a:gd name="T43" fmla="*/ 10 h 1498"/>
                  <a:gd name="T44" fmla="*/ 122 w 130"/>
                  <a:gd name="T45" fmla="*/ 20 h 1498"/>
                  <a:gd name="T46" fmla="*/ 126 w 130"/>
                  <a:gd name="T47" fmla="*/ 32 h 1498"/>
                  <a:gd name="T48" fmla="*/ 130 w 130"/>
                  <a:gd name="T49" fmla="*/ 42 h 1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0" h="1498">
                    <a:moveTo>
                      <a:pt x="130" y="42"/>
                    </a:moveTo>
                    <a:lnTo>
                      <a:pt x="111" y="198"/>
                    </a:lnTo>
                    <a:lnTo>
                      <a:pt x="93" y="358"/>
                    </a:lnTo>
                    <a:lnTo>
                      <a:pt x="77" y="523"/>
                    </a:lnTo>
                    <a:lnTo>
                      <a:pt x="61" y="696"/>
                    </a:lnTo>
                    <a:lnTo>
                      <a:pt x="49" y="877"/>
                    </a:lnTo>
                    <a:lnTo>
                      <a:pt x="38" y="1067"/>
                    </a:lnTo>
                    <a:lnTo>
                      <a:pt x="31" y="1268"/>
                    </a:lnTo>
                    <a:lnTo>
                      <a:pt x="25" y="1481"/>
                    </a:lnTo>
                    <a:lnTo>
                      <a:pt x="18" y="1486"/>
                    </a:lnTo>
                    <a:lnTo>
                      <a:pt x="13" y="1489"/>
                    </a:lnTo>
                    <a:lnTo>
                      <a:pt x="6" y="1493"/>
                    </a:lnTo>
                    <a:lnTo>
                      <a:pt x="0" y="1498"/>
                    </a:lnTo>
                    <a:lnTo>
                      <a:pt x="4" y="1299"/>
                    </a:lnTo>
                    <a:lnTo>
                      <a:pt x="12" y="1109"/>
                    </a:lnTo>
                    <a:lnTo>
                      <a:pt x="23" y="926"/>
                    </a:lnTo>
                    <a:lnTo>
                      <a:pt x="37" y="745"/>
                    </a:lnTo>
                    <a:lnTo>
                      <a:pt x="53" y="564"/>
                    </a:lnTo>
                    <a:lnTo>
                      <a:pt x="71" y="382"/>
                    </a:lnTo>
                    <a:lnTo>
                      <a:pt x="91" y="195"/>
                    </a:lnTo>
                    <a:lnTo>
                      <a:pt x="113" y="0"/>
                    </a:lnTo>
                    <a:lnTo>
                      <a:pt x="117" y="10"/>
                    </a:lnTo>
                    <a:lnTo>
                      <a:pt x="122" y="20"/>
                    </a:lnTo>
                    <a:lnTo>
                      <a:pt x="126" y="32"/>
                    </a:lnTo>
                    <a:lnTo>
                      <a:pt x="130" y="42"/>
                    </a:lnTo>
                    <a:close/>
                  </a:path>
                </a:pathLst>
              </a:custGeom>
              <a:solidFill>
                <a:srgbClr val="3D3D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1" name="Freeform 499">
                <a:extLst>
                  <a:ext uri="{FF2B5EF4-FFF2-40B4-BE49-F238E27FC236}">
                    <a16:creationId xmlns:a16="http://schemas.microsoft.com/office/drawing/2014/main" id="{C25AEADA-9F84-A958-685F-043643025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8" y="2978"/>
                <a:ext cx="63" cy="495"/>
              </a:xfrm>
              <a:custGeom>
                <a:avLst/>
                <a:gdLst>
                  <a:gd name="T0" fmla="*/ 128 w 128"/>
                  <a:gd name="T1" fmla="*/ 40 h 1486"/>
                  <a:gd name="T2" fmla="*/ 108 w 128"/>
                  <a:gd name="T3" fmla="*/ 198 h 1486"/>
                  <a:gd name="T4" fmla="*/ 89 w 128"/>
                  <a:gd name="T5" fmla="*/ 359 h 1486"/>
                  <a:gd name="T6" fmla="*/ 74 w 128"/>
                  <a:gd name="T7" fmla="*/ 523 h 1486"/>
                  <a:gd name="T8" fmla="*/ 60 w 128"/>
                  <a:gd name="T9" fmla="*/ 694 h 1486"/>
                  <a:gd name="T10" fmla="*/ 47 w 128"/>
                  <a:gd name="T11" fmla="*/ 872 h 1486"/>
                  <a:gd name="T12" fmla="*/ 37 w 128"/>
                  <a:gd name="T13" fmla="*/ 1060 h 1486"/>
                  <a:gd name="T14" fmla="*/ 29 w 128"/>
                  <a:gd name="T15" fmla="*/ 1260 h 1486"/>
                  <a:gd name="T16" fmla="*/ 23 w 128"/>
                  <a:gd name="T17" fmla="*/ 1471 h 1486"/>
                  <a:gd name="T18" fmla="*/ 18 w 128"/>
                  <a:gd name="T19" fmla="*/ 1474 h 1486"/>
                  <a:gd name="T20" fmla="*/ 12 w 128"/>
                  <a:gd name="T21" fmla="*/ 1479 h 1486"/>
                  <a:gd name="T22" fmla="*/ 6 w 128"/>
                  <a:gd name="T23" fmla="*/ 1483 h 1486"/>
                  <a:gd name="T24" fmla="*/ 0 w 128"/>
                  <a:gd name="T25" fmla="*/ 1486 h 1486"/>
                  <a:gd name="T26" fmla="*/ 6 w 128"/>
                  <a:gd name="T27" fmla="*/ 1288 h 1486"/>
                  <a:gd name="T28" fmla="*/ 14 w 128"/>
                  <a:gd name="T29" fmla="*/ 1100 h 1486"/>
                  <a:gd name="T30" fmla="*/ 25 w 128"/>
                  <a:gd name="T31" fmla="*/ 917 h 1486"/>
                  <a:gd name="T32" fmla="*/ 38 w 128"/>
                  <a:gd name="T33" fmla="*/ 739 h 1486"/>
                  <a:gd name="T34" fmla="*/ 52 w 128"/>
                  <a:gd name="T35" fmla="*/ 562 h 1486"/>
                  <a:gd name="T36" fmla="*/ 70 w 128"/>
                  <a:gd name="T37" fmla="*/ 381 h 1486"/>
                  <a:gd name="T38" fmla="*/ 89 w 128"/>
                  <a:gd name="T39" fmla="*/ 194 h 1486"/>
                  <a:gd name="T40" fmla="*/ 110 w 128"/>
                  <a:gd name="T41" fmla="*/ 0 h 1486"/>
                  <a:gd name="T42" fmla="*/ 115 w 128"/>
                  <a:gd name="T43" fmla="*/ 10 h 1486"/>
                  <a:gd name="T44" fmla="*/ 119 w 128"/>
                  <a:gd name="T45" fmla="*/ 19 h 1486"/>
                  <a:gd name="T46" fmla="*/ 123 w 128"/>
                  <a:gd name="T47" fmla="*/ 29 h 1486"/>
                  <a:gd name="T48" fmla="*/ 128 w 128"/>
                  <a:gd name="T49" fmla="*/ 40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8" h="1486">
                    <a:moveTo>
                      <a:pt x="128" y="40"/>
                    </a:moveTo>
                    <a:lnTo>
                      <a:pt x="108" y="198"/>
                    </a:lnTo>
                    <a:lnTo>
                      <a:pt x="89" y="359"/>
                    </a:lnTo>
                    <a:lnTo>
                      <a:pt x="74" y="523"/>
                    </a:lnTo>
                    <a:lnTo>
                      <a:pt x="60" y="694"/>
                    </a:lnTo>
                    <a:lnTo>
                      <a:pt x="47" y="872"/>
                    </a:lnTo>
                    <a:lnTo>
                      <a:pt x="37" y="1060"/>
                    </a:lnTo>
                    <a:lnTo>
                      <a:pt x="29" y="1260"/>
                    </a:lnTo>
                    <a:lnTo>
                      <a:pt x="23" y="1471"/>
                    </a:lnTo>
                    <a:lnTo>
                      <a:pt x="18" y="1474"/>
                    </a:lnTo>
                    <a:lnTo>
                      <a:pt x="12" y="1479"/>
                    </a:lnTo>
                    <a:lnTo>
                      <a:pt x="6" y="1483"/>
                    </a:lnTo>
                    <a:lnTo>
                      <a:pt x="0" y="1486"/>
                    </a:lnTo>
                    <a:lnTo>
                      <a:pt x="6" y="1288"/>
                    </a:lnTo>
                    <a:lnTo>
                      <a:pt x="14" y="1100"/>
                    </a:lnTo>
                    <a:lnTo>
                      <a:pt x="25" y="917"/>
                    </a:lnTo>
                    <a:lnTo>
                      <a:pt x="38" y="739"/>
                    </a:lnTo>
                    <a:lnTo>
                      <a:pt x="52" y="562"/>
                    </a:lnTo>
                    <a:lnTo>
                      <a:pt x="70" y="381"/>
                    </a:lnTo>
                    <a:lnTo>
                      <a:pt x="89" y="194"/>
                    </a:lnTo>
                    <a:lnTo>
                      <a:pt x="110" y="0"/>
                    </a:lnTo>
                    <a:lnTo>
                      <a:pt x="115" y="10"/>
                    </a:lnTo>
                    <a:lnTo>
                      <a:pt x="119" y="19"/>
                    </a:lnTo>
                    <a:lnTo>
                      <a:pt x="123" y="29"/>
                    </a:lnTo>
                    <a:lnTo>
                      <a:pt x="128" y="40"/>
                    </a:lnTo>
                    <a:close/>
                  </a:path>
                </a:pathLst>
              </a:custGeom>
              <a:solidFill>
                <a:srgbClr val="4C3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2" name="Freeform 500">
                <a:extLst>
                  <a:ext uri="{FF2B5EF4-FFF2-40B4-BE49-F238E27FC236}">
                    <a16:creationId xmlns:a16="http://schemas.microsoft.com/office/drawing/2014/main" id="{9FA8CCEE-3746-6BD0-C21B-6383A5325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1" y="2980"/>
                <a:ext cx="62" cy="492"/>
              </a:xfrm>
              <a:custGeom>
                <a:avLst/>
                <a:gdLst>
                  <a:gd name="T0" fmla="*/ 124 w 124"/>
                  <a:gd name="T1" fmla="*/ 37 h 1475"/>
                  <a:gd name="T2" fmla="*/ 104 w 124"/>
                  <a:gd name="T3" fmla="*/ 197 h 1475"/>
                  <a:gd name="T4" fmla="*/ 86 w 124"/>
                  <a:gd name="T5" fmla="*/ 359 h 1475"/>
                  <a:gd name="T6" fmla="*/ 70 w 124"/>
                  <a:gd name="T7" fmla="*/ 522 h 1475"/>
                  <a:gd name="T8" fmla="*/ 56 w 124"/>
                  <a:gd name="T9" fmla="*/ 691 h 1475"/>
                  <a:gd name="T10" fmla="*/ 44 w 124"/>
                  <a:gd name="T11" fmla="*/ 868 h 1475"/>
                  <a:gd name="T12" fmla="*/ 33 w 124"/>
                  <a:gd name="T13" fmla="*/ 1053 h 1475"/>
                  <a:gd name="T14" fmla="*/ 26 w 124"/>
                  <a:gd name="T15" fmla="*/ 1251 h 1475"/>
                  <a:gd name="T16" fmla="*/ 21 w 124"/>
                  <a:gd name="T17" fmla="*/ 1463 h 1475"/>
                  <a:gd name="T18" fmla="*/ 15 w 124"/>
                  <a:gd name="T19" fmla="*/ 1466 h 1475"/>
                  <a:gd name="T20" fmla="*/ 11 w 124"/>
                  <a:gd name="T21" fmla="*/ 1469 h 1475"/>
                  <a:gd name="T22" fmla="*/ 5 w 124"/>
                  <a:gd name="T23" fmla="*/ 1472 h 1475"/>
                  <a:gd name="T24" fmla="*/ 0 w 124"/>
                  <a:gd name="T25" fmla="*/ 1475 h 1475"/>
                  <a:gd name="T26" fmla="*/ 5 w 124"/>
                  <a:gd name="T27" fmla="*/ 1278 h 1475"/>
                  <a:gd name="T28" fmla="*/ 13 w 124"/>
                  <a:gd name="T29" fmla="*/ 1090 h 1475"/>
                  <a:gd name="T30" fmla="*/ 23 w 124"/>
                  <a:gd name="T31" fmla="*/ 910 h 1475"/>
                  <a:gd name="T32" fmla="*/ 36 w 124"/>
                  <a:gd name="T33" fmla="*/ 734 h 1475"/>
                  <a:gd name="T34" fmla="*/ 50 w 124"/>
                  <a:gd name="T35" fmla="*/ 559 h 1475"/>
                  <a:gd name="T36" fmla="*/ 67 w 124"/>
                  <a:gd name="T37" fmla="*/ 380 h 1475"/>
                  <a:gd name="T38" fmla="*/ 86 w 124"/>
                  <a:gd name="T39" fmla="*/ 194 h 1475"/>
                  <a:gd name="T40" fmla="*/ 105 w 124"/>
                  <a:gd name="T41" fmla="*/ 0 h 1475"/>
                  <a:gd name="T42" fmla="*/ 110 w 124"/>
                  <a:gd name="T43" fmla="*/ 11 h 1475"/>
                  <a:gd name="T44" fmla="*/ 115 w 124"/>
                  <a:gd name="T45" fmla="*/ 20 h 1475"/>
                  <a:gd name="T46" fmla="*/ 120 w 124"/>
                  <a:gd name="T47" fmla="*/ 28 h 1475"/>
                  <a:gd name="T48" fmla="*/ 124 w 124"/>
                  <a:gd name="T49" fmla="*/ 37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4" h="1475">
                    <a:moveTo>
                      <a:pt x="124" y="37"/>
                    </a:moveTo>
                    <a:lnTo>
                      <a:pt x="104" y="197"/>
                    </a:lnTo>
                    <a:lnTo>
                      <a:pt x="86" y="359"/>
                    </a:lnTo>
                    <a:lnTo>
                      <a:pt x="70" y="522"/>
                    </a:lnTo>
                    <a:lnTo>
                      <a:pt x="56" y="691"/>
                    </a:lnTo>
                    <a:lnTo>
                      <a:pt x="44" y="868"/>
                    </a:lnTo>
                    <a:lnTo>
                      <a:pt x="33" y="1053"/>
                    </a:lnTo>
                    <a:lnTo>
                      <a:pt x="26" y="1251"/>
                    </a:lnTo>
                    <a:lnTo>
                      <a:pt x="21" y="1463"/>
                    </a:lnTo>
                    <a:lnTo>
                      <a:pt x="15" y="1466"/>
                    </a:lnTo>
                    <a:lnTo>
                      <a:pt x="11" y="1469"/>
                    </a:lnTo>
                    <a:lnTo>
                      <a:pt x="5" y="1472"/>
                    </a:lnTo>
                    <a:lnTo>
                      <a:pt x="0" y="1475"/>
                    </a:lnTo>
                    <a:lnTo>
                      <a:pt x="5" y="1278"/>
                    </a:lnTo>
                    <a:lnTo>
                      <a:pt x="13" y="1090"/>
                    </a:lnTo>
                    <a:lnTo>
                      <a:pt x="23" y="910"/>
                    </a:lnTo>
                    <a:lnTo>
                      <a:pt x="36" y="734"/>
                    </a:lnTo>
                    <a:lnTo>
                      <a:pt x="50" y="559"/>
                    </a:lnTo>
                    <a:lnTo>
                      <a:pt x="67" y="380"/>
                    </a:lnTo>
                    <a:lnTo>
                      <a:pt x="86" y="194"/>
                    </a:lnTo>
                    <a:lnTo>
                      <a:pt x="105" y="0"/>
                    </a:lnTo>
                    <a:lnTo>
                      <a:pt x="110" y="11"/>
                    </a:lnTo>
                    <a:lnTo>
                      <a:pt x="115" y="20"/>
                    </a:lnTo>
                    <a:lnTo>
                      <a:pt x="120" y="28"/>
                    </a:lnTo>
                    <a:lnTo>
                      <a:pt x="124" y="37"/>
                    </a:lnTo>
                    <a:close/>
                  </a:path>
                </a:pathLst>
              </a:custGeom>
              <a:solidFill>
                <a:srgbClr val="5B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3" name="Freeform 501">
                <a:extLst>
                  <a:ext uri="{FF2B5EF4-FFF2-40B4-BE49-F238E27FC236}">
                    <a16:creationId xmlns:a16="http://schemas.microsoft.com/office/drawing/2014/main" id="{E9594ABB-0028-7FC2-8D9C-2E58C40B0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" y="2983"/>
                <a:ext cx="61" cy="487"/>
              </a:xfrm>
              <a:custGeom>
                <a:avLst/>
                <a:gdLst>
                  <a:gd name="T0" fmla="*/ 120 w 120"/>
                  <a:gd name="T1" fmla="*/ 34 h 1461"/>
                  <a:gd name="T2" fmla="*/ 101 w 120"/>
                  <a:gd name="T3" fmla="*/ 196 h 1461"/>
                  <a:gd name="T4" fmla="*/ 83 w 120"/>
                  <a:gd name="T5" fmla="*/ 357 h 1461"/>
                  <a:gd name="T6" fmla="*/ 67 w 120"/>
                  <a:gd name="T7" fmla="*/ 519 h 1461"/>
                  <a:gd name="T8" fmla="*/ 52 w 120"/>
                  <a:gd name="T9" fmla="*/ 687 h 1461"/>
                  <a:gd name="T10" fmla="*/ 40 w 120"/>
                  <a:gd name="T11" fmla="*/ 860 h 1461"/>
                  <a:gd name="T12" fmla="*/ 31 w 120"/>
                  <a:gd name="T13" fmla="*/ 1044 h 1461"/>
                  <a:gd name="T14" fmla="*/ 24 w 120"/>
                  <a:gd name="T15" fmla="*/ 1239 h 1461"/>
                  <a:gd name="T16" fmla="*/ 19 w 120"/>
                  <a:gd name="T17" fmla="*/ 1451 h 1461"/>
                  <a:gd name="T18" fmla="*/ 15 w 120"/>
                  <a:gd name="T19" fmla="*/ 1454 h 1461"/>
                  <a:gd name="T20" fmla="*/ 9 w 120"/>
                  <a:gd name="T21" fmla="*/ 1455 h 1461"/>
                  <a:gd name="T22" fmla="*/ 5 w 120"/>
                  <a:gd name="T23" fmla="*/ 1458 h 1461"/>
                  <a:gd name="T24" fmla="*/ 0 w 120"/>
                  <a:gd name="T25" fmla="*/ 1461 h 1461"/>
                  <a:gd name="T26" fmla="*/ 5 w 120"/>
                  <a:gd name="T27" fmla="*/ 1264 h 1461"/>
                  <a:gd name="T28" fmla="*/ 13 w 120"/>
                  <a:gd name="T29" fmla="*/ 1079 h 1461"/>
                  <a:gd name="T30" fmla="*/ 23 w 120"/>
                  <a:gd name="T31" fmla="*/ 901 h 1461"/>
                  <a:gd name="T32" fmla="*/ 35 w 120"/>
                  <a:gd name="T33" fmla="*/ 726 h 1461"/>
                  <a:gd name="T34" fmla="*/ 49 w 120"/>
                  <a:gd name="T35" fmla="*/ 553 h 1461"/>
                  <a:gd name="T36" fmla="*/ 64 w 120"/>
                  <a:gd name="T37" fmla="*/ 377 h 1461"/>
                  <a:gd name="T38" fmla="*/ 82 w 120"/>
                  <a:gd name="T39" fmla="*/ 194 h 1461"/>
                  <a:gd name="T40" fmla="*/ 102 w 120"/>
                  <a:gd name="T41" fmla="*/ 0 h 1461"/>
                  <a:gd name="T42" fmla="*/ 106 w 120"/>
                  <a:gd name="T43" fmla="*/ 9 h 1461"/>
                  <a:gd name="T44" fmla="*/ 112 w 120"/>
                  <a:gd name="T45" fmla="*/ 16 h 1461"/>
                  <a:gd name="T46" fmla="*/ 116 w 120"/>
                  <a:gd name="T47" fmla="*/ 25 h 1461"/>
                  <a:gd name="T48" fmla="*/ 120 w 120"/>
                  <a:gd name="T49" fmla="*/ 34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0" h="1461">
                    <a:moveTo>
                      <a:pt x="120" y="34"/>
                    </a:moveTo>
                    <a:lnTo>
                      <a:pt x="101" y="196"/>
                    </a:lnTo>
                    <a:lnTo>
                      <a:pt x="83" y="357"/>
                    </a:lnTo>
                    <a:lnTo>
                      <a:pt x="67" y="519"/>
                    </a:lnTo>
                    <a:lnTo>
                      <a:pt x="52" y="687"/>
                    </a:lnTo>
                    <a:lnTo>
                      <a:pt x="40" y="860"/>
                    </a:lnTo>
                    <a:lnTo>
                      <a:pt x="31" y="1044"/>
                    </a:lnTo>
                    <a:lnTo>
                      <a:pt x="24" y="1239"/>
                    </a:lnTo>
                    <a:lnTo>
                      <a:pt x="19" y="1451"/>
                    </a:lnTo>
                    <a:lnTo>
                      <a:pt x="15" y="1454"/>
                    </a:lnTo>
                    <a:lnTo>
                      <a:pt x="9" y="1455"/>
                    </a:lnTo>
                    <a:lnTo>
                      <a:pt x="5" y="1458"/>
                    </a:lnTo>
                    <a:lnTo>
                      <a:pt x="0" y="1461"/>
                    </a:lnTo>
                    <a:lnTo>
                      <a:pt x="5" y="1264"/>
                    </a:lnTo>
                    <a:lnTo>
                      <a:pt x="13" y="1079"/>
                    </a:lnTo>
                    <a:lnTo>
                      <a:pt x="23" y="901"/>
                    </a:lnTo>
                    <a:lnTo>
                      <a:pt x="35" y="726"/>
                    </a:lnTo>
                    <a:lnTo>
                      <a:pt x="49" y="553"/>
                    </a:lnTo>
                    <a:lnTo>
                      <a:pt x="64" y="377"/>
                    </a:lnTo>
                    <a:lnTo>
                      <a:pt x="82" y="194"/>
                    </a:lnTo>
                    <a:lnTo>
                      <a:pt x="102" y="0"/>
                    </a:lnTo>
                    <a:lnTo>
                      <a:pt x="106" y="9"/>
                    </a:lnTo>
                    <a:lnTo>
                      <a:pt x="112" y="16"/>
                    </a:lnTo>
                    <a:lnTo>
                      <a:pt x="116" y="25"/>
                    </a:lnTo>
                    <a:lnTo>
                      <a:pt x="120" y="34"/>
                    </a:lnTo>
                    <a:close/>
                  </a:path>
                </a:pathLst>
              </a:custGeom>
              <a:solidFill>
                <a:srgbClr val="6B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4" name="Freeform 502">
                <a:extLst>
                  <a:ext uri="{FF2B5EF4-FFF2-40B4-BE49-F238E27FC236}">
                    <a16:creationId xmlns:a16="http://schemas.microsoft.com/office/drawing/2014/main" id="{730823E0-69FC-1E77-1735-F6D259E08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" y="2986"/>
                <a:ext cx="59" cy="483"/>
              </a:xfrm>
              <a:custGeom>
                <a:avLst/>
                <a:gdLst>
                  <a:gd name="T0" fmla="*/ 119 w 119"/>
                  <a:gd name="T1" fmla="*/ 30 h 1449"/>
                  <a:gd name="T2" fmla="*/ 99 w 119"/>
                  <a:gd name="T3" fmla="*/ 195 h 1449"/>
                  <a:gd name="T4" fmla="*/ 80 w 119"/>
                  <a:gd name="T5" fmla="*/ 357 h 1449"/>
                  <a:gd name="T6" fmla="*/ 65 w 119"/>
                  <a:gd name="T7" fmla="*/ 517 h 1449"/>
                  <a:gd name="T8" fmla="*/ 51 w 119"/>
                  <a:gd name="T9" fmla="*/ 682 h 1449"/>
                  <a:gd name="T10" fmla="*/ 39 w 119"/>
                  <a:gd name="T11" fmla="*/ 854 h 1449"/>
                  <a:gd name="T12" fmla="*/ 30 w 119"/>
                  <a:gd name="T13" fmla="*/ 1034 h 1449"/>
                  <a:gd name="T14" fmla="*/ 22 w 119"/>
                  <a:gd name="T15" fmla="*/ 1230 h 1449"/>
                  <a:gd name="T16" fmla="*/ 18 w 119"/>
                  <a:gd name="T17" fmla="*/ 1440 h 1449"/>
                  <a:gd name="T18" fmla="*/ 13 w 119"/>
                  <a:gd name="T19" fmla="*/ 1442 h 1449"/>
                  <a:gd name="T20" fmla="*/ 9 w 119"/>
                  <a:gd name="T21" fmla="*/ 1444 h 1449"/>
                  <a:gd name="T22" fmla="*/ 5 w 119"/>
                  <a:gd name="T23" fmla="*/ 1446 h 1449"/>
                  <a:gd name="T24" fmla="*/ 0 w 119"/>
                  <a:gd name="T25" fmla="*/ 1449 h 1449"/>
                  <a:gd name="T26" fmla="*/ 6 w 119"/>
                  <a:gd name="T27" fmla="*/ 1252 h 1449"/>
                  <a:gd name="T28" fmla="*/ 13 w 119"/>
                  <a:gd name="T29" fmla="*/ 1068 h 1449"/>
                  <a:gd name="T30" fmla="*/ 23 w 119"/>
                  <a:gd name="T31" fmla="*/ 892 h 1449"/>
                  <a:gd name="T32" fmla="*/ 35 w 119"/>
                  <a:gd name="T33" fmla="*/ 721 h 1449"/>
                  <a:gd name="T34" fmla="*/ 48 w 119"/>
                  <a:gd name="T35" fmla="*/ 549 h 1449"/>
                  <a:gd name="T36" fmla="*/ 63 w 119"/>
                  <a:gd name="T37" fmla="*/ 376 h 1449"/>
                  <a:gd name="T38" fmla="*/ 80 w 119"/>
                  <a:gd name="T39" fmla="*/ 194 h 1449"/>
                  <a:gd name="T40" fmla="*/ 99 w 119"/>
                  <a:gd name="T41" fmla="*/ 0 h 1449"/>
                  <a:gd name="T42" fmla="*/ 104 w 119"/>
                  <a:gd name="T43" fmla="*/ 7 h 1449"/>
                  <a:gd name="T44" fmla="*/ 109 w 119"/>
                  <a:gd name="T45" fmla="*/ 14 h 1449"/>
                  <a:gd name="T46" fmla="*/ 114 w 119"/>
                  <a:gd name="T47" fmla="*/ 23 h 1449"/>
                  <a:gd name="T48" fmla="*/ 119 w 119"/>
                  <a:gd name="T49" fmla="*/ 30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9" h="1449">
                    <a:moveTo>
                      <a:pt x="119" y="30"/>
                    </a:moveTo>
                    <a:lnTo>
                      <a:pt x="99" y="195"/>
                    </a:lnTo>
                    <a:lnTo>
                      <a:pt x="80" y="357"/>
                    </a:lnTo>
                    <a:lnTo>
                      <a:pt x="65" y="517"/>
                    </a:lnTo>
                    <a:lnTo>
                      <a:pt x="51" y="682"/>
                    </a:lnTo>
                    <a:lnTo>
                      <a:pt x="39" y="854"/>
                    </a:lnTo>
                    <a:lnTo>
                      <a:pt x="30" y="1034"/>
                    </a:lnTo>
                    <a:lnTo>
                      <a:pt x="22" y="1230"/>
                    </a:lnTo>
                    <a:lnTo>
                      <a:pt x="18" y="1440"/>
                    </a:lnTo>
                    <a:lnTo>
                      <a:pt x="13" y="1442"/>
                    </a:lnTo>
                    <a:lnTo>
                      <a:pt x="9" y="1444"/>
                    </a:lnTo>
                    <a:lnTo>
                      <a:pt x="5" y="1446"/>
                    </a:lnTo>
                    <a:lnTo>
                      <a:pt x="0" y="1449"/>
                    </a:lnTo>
                    <a:lnTo>
                      <a:pt x="6" y="1252"/>
                    </a:lnTo>
                    <a:lnTo>
                      <a:pt x="13" y="1068"/>
                    </a:lnTo>
                    <a:lnTo>
                      <a:pt x="23" y="892"/>
                    </a:lnTo>
                    <a:lnTo>
                      <a:pt x="35" y="721"/>
                    </a:lnTo>
                    <a:lnTo>
                      <a:pt x="48" y="549"/>
                    </a:lnTo>
                    <a:lnTo>
                      <a:pt x="63" y="376"/>
                    </a:lnTo>
                    <a:lnTo>
                      <a:pt x="80" y="194"/>
                    </a:lnTo>
                    <a:lnTo>
                      <a:pt x="99" y="0"/>
                    </a:lnTo>
                    <a:lnTo>
                      <a:pt x="104" y="7"/>
                    </a:lnTo>
                    <a:lnTo>
                      <a:pt x="109" y="14"/>
                    </a:lnTo>
                    <a:lnTo>
                      <a:pt x="114" y="23"/>
                    </a:lnTo>
                    <a:lnTo>
                      <a:pt x="119" y="30"/>
                    </a:lnTo>
                    <a:close/>
                  </a:path>
                </a:pathLst>
              </a:custGeom>
              <a:solidFill>
                <a:srgbClr val="7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5" name="Freeform 503">
                <a:extLst>
                  <a:ext uri="{FF2B5EF4-FFF2-40B4-BE49-F238E27FC236}">
                    <a16:creationId xmlns:a16="http://schemas.microsoft.com/office/drawing/2014/main" id="{10D46803-B322-71C0-3828-D9FE62498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1" y="2989"/>
                <a:ext cx="58" cy="478"/>
              </a:xfrm>
              <a:custGeom>
                <a:avLst/>
                <a:gdLst>
                  <a:gd name="T0" fmla="*/ 115 w 115"/>
                  <a:gd name="T1" fmla="*/ 27 h 1436"/>
                  <a:gd name="T2" fmla="*/ 95 w 115"/>
                  <a:gd name="T3" fmla="*/ 194 h 1436"/>
                  <a:gd name="T4" fmla="*/ 77 w 115"/>
                  <a:gd name="T5" fmla="*/ 356 h 1436"/>
                  <a:gd name="T6" fmla="*/ 61 w 115"/>
                  <a:gd name="T7" fmla="*/ 516 h 1436"/>
                  <a:gd name="T8" fmla="*/ 47 w 115"/>
                  <a:gd name="T9" fmla="*/ 679 h 1436"/>
                  <a:gd name="T10" fmla="*/ 35 w 115"/>
                  <a:gd name="T11" fmla="*/ 849 h 1436"/>
                  <a:gd name="T12" fmla="*/ 26 w 115"/>
                  <a:gd name="T13" fmla="*/ 1026 h 1436"/>
                  <a:gd name="T14" fmla="*/ 20 w 115"/>
                  <a:gd name="T15" fmla="*/ 1219 h 1436"/>
                  <a:gd name="T16" fmla="*/ 15 w 115"/>
                  <a:gd name="T17" fmla="*/ 1429 h 1436"/>
                  <a:gd name="T18" fmla="*/ 0 w 115"/>
                  <a:gd name="T19" fmla="*/ 1436 h 1436"/>
                  <a:gd name="T20" fmla="*/ 6 w 115"/>
                  <a:gd name="T21" fmla="*/ 1241 h 1436"/>
                  <a:gd name="T22" fmla="*/ 14 w 115"/>
                  <a:gd name="T23" fmla="*/ 1057 h 1436"/>
                  <a:gd name="T24" fmla="*/ 23 w 115"/>
                  <a:gd name="T25" fmla="*/ 884 h 1436"/>
                  <a:gd name="T26" fmla="*/ 34 w 115"/>
                  <a:gd name="T27" fmla="*/ 715 h 1436"/>
                  <a:gd name="T28" fmla="*/ 47 w 115"/>
                  <a:gd name="T29" fmla="*/ 546 h 1436"/>
                  <a:gd name="T30" fmla="*/ 61 w 115"/>
                  <a:gd name="T31" fmla="*/ 374 h 1436"/>
                  <a:gd name="T32" fmla="*/ 78 w 115"/>
                  <a:gd name="T33" fmla="*/ 193 h 1436"/>
                  <a:gd name="T34" fmla="*/ 95 w 115"/>
                  <a:gd name="T35" fmla="*/ 0 h 1436"/>
                  <a:gd name="T36" fmla="*/ 115 w 115"/>
                  <a:gd name="T37" fmla="*/ 27 h 1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5" h="1436">
                    <a:moveTo>
                      <a:pt x="115" y="27"/>
                    </a:moveTo>
                    <a:lnTo>
                      <a:pt x="95" y="194"/>
                    </a:lnTo>
                    <a:lnTo>
                      <a:pt x="77" y="356"/>
                    </a:lnTo>
                    <a:lnTo>
                      <a:pt x="61" y="516"/>
                    </a:lnTo>
                    <a:lnTo>
                      <a:pt x="47" y="679"/>
                    </a:lnTo>
                    <a:lnTo>
                      <a:pt x="35" y="849"/>
                    </a:lnTo>
                    <a:lnTo>
                      <a:pt x="26" y="1026"/>
                    </a:lnTo>
                    <a:lnTo>
                      <a:pt x="20" y="1219"/>
                    </a:lnTo>
                    <a:lnTo>
                      <a:pt x="15" y="1429"/>
                    </a:lnTo>
                    <a:lnTo>
                      <a:pt x="0" y="1436"/>
                    </a:lnTo>
                    <a:lnTo>
                      <a:pt x="6" y="1241"/>
                    </a:lnTo>
                    <a:lnTo>
                      <a:pt x="14" y="1057"/>
                    </a:lnTo>
                    <a:lnTo>
                      <a:pt x="23" y="884"/>
                    </a:lnTo>
                    <a:lnTo>
                      <a:pt x="34" y="715"/>
                    </a:lnTo>
                    <a:lnTo>
                      <a:pt x="47" y="546"/>
                    </a:lnTo>
                    <a:lnTo>
                      <a:pt x="61" y="374"/>
                    </a:lnTo>
                    <a:lnTo>
                      <a:pt x="78" y="193"/>
                    </a:lnTo>
                    <a:lnTo>
                      <a:pt x="95" y="0"/>
                    </a:lnTo>
                    <a:lnTo>
                      <a:pt x="115" y="27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6" name="Freeform 504">
                <a:extLst>
                  <a:ext uri="{FF2B5EF4-FFF2-40B4-BE49-F238E27FC236}">
                    <a16:creationId xmlns:a16="http://schemas.microsoft.com/office/drawing/2014/main" id="{9FAA6DF2-76F6-ACD5-9ECD-982CCCD2F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9" y="3380"/>
                <a:ext cx="18" cy="26"/>
              </a:xfrm>
              <a:custGeom>
                <a:avLst/>
                <a:gdLst>
                  <a:gd name="T0" fmla="*/ 17 w 36"/>
                  <a:gd name="T1" fmla="*/ 0 h 80"/>
                  <a:gd name="T2" fmla="*/ 11 w 36"/>
                  <a:gd name="T3" fmla="*/ 3 h 80"/>
                  <a:gd name="T4" fmla="*/ 5 w 36"/>
                  <a:gd name="T5" fmla="*/ 12 h 80"/>
                  <a:gd name="T6" fmla="*/ 1 w 36"/>
                  <a:gd name="T7" fmla="*/ 24 h 80"/>
                  <a:gd name="T8" fmla="*/ 0 w 36"/>
                  <a:gd name="T9" fmla="*/ 40 h 80"/>
                  <a:gd name="T10" fmla="*/ 1 w 36"/>
                  <a:gd name="T11" fmla="*/ 56 h 80"/>
                  <a:gd name="T12" fmla="*/ 5 w 36"/>
                  <a:gd name="T13" fmla="*/ 68 h 80"/>
                  <a:gd name="T14" fmla="*/ 11 w 36"/>
                  <a:gd name="T15" fmla="*/ 77 h 80"/>
                  <a:gd name="T16" fmla="*/ 17 w 36"/>
                  <a:gd name="T17" fmla="*/ 80 h 80"/>
                  <a:gd name="T18" fmla="*/ 24 w 36"/>
                  <a:gd name="T19" fmla="*/ 77 h 80"/>
                  <a:gd name="T20" fmla="*/ 31 w 36"/>
                  <a:gd name="T21" fmla="*/ 68 h 80"/>
                  <a:gd name="T22" fmla="*/ 35 w 36"/>
                  <a:gd name="T23" fmla="*/ 56 h 80"/>
                  <a:gd name="T24" fmla="*/ 36 w 36"/>
                  <a:gd name="T25" fmla="*/ 40 h 80"/>
                  <a:gd name="T26" fmla="*/ 35 w 36"/>
                  <a:gd name="T27" fmla="*/ 24 h 80"/>
                  <a:gd name="T28" fmla="*/ 31 w 36"/>
                  <a:gd name="T29" fmla="*/ 12 h 80"/>
                  <a:gd name="T30" fmla="*/ 24 w 36"/>
                  <a:gd name="T31" fmla="*/ 3 h 80"/>
                  <a:gd name="T32" fmla="*/ 17 w 36"/>
                  <a:gd name="T3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80">
                    <a:moveTo>
                      <a:pt x="17" y="0"/>
                    </a:moveTo>
                    <a:lnTo>
                      <a:pt x="11" y="3"/>
                    </a:lnTo>
                    <a:lnTo>
                      <a:pt x="5" y="12"/>
                    </a:lnTo>
                    <a:lnTo>
                      <a:pt x="1" y="24"/>
                    </a:lnTo>
                    <a:lnTo>
                      <a:pt x="0" y="40"/>
                    </a:lnTo>
                    <a:lnTo>
                      <a:pt x="1" y="56"/>
                    </a:lnTo>
                    <a:lnTo>
                      <a:pt x="5" y="68"/>
                    </a:lnTo>
                    <a:lnTo>
                      <a:pt x="11" y="77"/>
                    </a:lnTo>
                    <a:lnTo>
                      <a:pt x="17" y="80"/>
                    </a:lnTo>
                    <a:lnTo>
                      <a:pt x="24" y="77"/>
                    </a:lnTo>
                    <a:lnTo>
                      <a:pt x="31" y="68"/>
                    </a:lnTo>
                    <a:lnTo>
                      <a:pt x="35" y="56"/>
                    </a:lnTo>
                    <a:lnTo>
                      <a:pt x="36" y="40"/>
                    </a:lnTo>
                    <a:lnTo>
                      <a:pt x="35" y="24"/>
                    </a:lnTo>
                    <a:lnTo>
                      <a:pt x="31" y="12"/>
                    </a:lnTo>
                    <a:lnTo>
                      <a:pt x="24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7" name="Freeform 505">
                <a:extLst>
                  <a:ext uri="{FF2B5EF4-FFF2-40B4-BE49-F238E27FC236}">
                    <a16:creationId xmlns:a16="http://schemas.microsoft.com/office/drawing/2014/main" id="{31FCE394-E2A7-0A56-DA40-2B2866EAC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4" y="3461"/>
                <a:ext cx="32" cy="12"/>
              </a:xfrm>
              <a:custGeom>
                <a:avLst/>
                <a:gdLst>
                  <a:gd name="T0" fmla="*/ 34 w 64"/>
                  <a:gd name="T1" fmla="*/ 3 h 36"/>
                  <a:gd name="T2" fmla="*/ 28 w 64"/>
                  <a:gd name="T3" fmla="*/ 2 h 36"/>
                  <a:gd name="T4" fmla="*/ 22 w 64"/>
                  <a:gd name="T5" fmla="*/ 0 h 36"/>
                  <a:gd name="T6" fmla="*/ 16 w 64"/>
                  <a:gd name="T7" fmla="*/ 0 h 36"/>
                  <a:gd name="T8" fmla="*/ 11 w 64"/>
                  <a:gd name="T9" fmla="*/ 2 h 36"/>
                  <a:gd name="T10" fmla="*/ 7 w 64"/>
                  <a:gd name="T11" fmla="*/ 2 h 36"/>
                  <a:gd name="T12" fmla="*/ 4 w 64"/>
                  <a:gd name="T13" fmla="*/ 5 h 36"/>
                  <a:gd name="T14" fmla="*/ 1 w 64"/>
                  <a:gd name="T15" fmla="*/ 6 h 36"/>
                  <a:gd name="T16" fmla="*/ 0 w 64"/>
                  <a:gd name="T17" fmla="*/ 9 h 36"/>
                  <a:gd name="T18" fmla="*/ 2 w 64"/>
                  <a:gd name="T19" fmla="*/ 17 h 36"/>
                  <a:gd name="T20" fmla="*/ 8 w 64"/>
                  <a:gd name="T21" fmla="*/ 24 h 36"/>
                  <a:gd name="T22" fmla="*/ 18 w 64"/>
                  <a:gd name="T23" fmla="*/ 30 h 36"/>
                  <a:gd name="T24" fmla="*/ 30 w 64"/>
                  <a:gd name="T25" fmla="*/ 34 h 36"/>
                  <a:gd name="T26" fmla="*/ 37 w 64"/>
                  <a:gd name="T27" fmla="*/ 36 h 36"/>
                  <a:gd name="T28" fmla="*/ 42 w 64"/>
                  <a:gd name="T29" fmla="*/ 36 h 36"/>
                  <a:gd name="T30" fmla="*/ 49 w 64"/>
                  <a:gd name="T31" fmla="*/ 36 h 36"/>
                  <a:gd name="T32" fmla="*/ 53 w 64"/>
                  <a:gd name="T33" fmla="*/ 36 h 36"/>
                  <a:gd name="T34" fmla="*/ 57 w 64"/>
                  <a:gd name="T35" fmla="*/ 34 h 36"/>
                  <a:gd name="T36" fmla="*/ 61 w 64"/>
                  <a:gd name="T37" fmla="*/ 33 h 36"/>
                  <a:gd name="T38" fmla="*/ 63 w 64"/>
                  <a:gd name="T39" fmla="*/ 30 h 36"/>
                  <a:gd name="T40" fmla="*/ 64 w 64"/>
                  <a:gd name="T41" fmla="*/ 27 h 36"/>
                  <a:gd name="T42" fmla="*/ 63 w 64"/>
                  <a:gd name="T43" fmla="*/ 19 h 36"/>
                  <a:gd name="T44" fmla="*/ 57 w 64"/>
                  <a:gd name="T45" fmla="*/ 14 h 36"/>
                  <a:gd name="T46" fmla="*/ 47 w 64"/>
                  <a:gd name="T47" fmla="*/ 8 h 36"/>
                  <a:gd name="T48" fmla="*/ 34 w 64"/>
                  <a:gd name="T49" fmla="*/ 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" h="36">
                    <a:moveTo>
                      <a:pt x="34" y="3"/>
                    </a:moveTo>
                    <a:lnTo>
                      <a:pt x="28" y="2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1" y="2"/>
                    </a:lnTo>
                    <a:lnTo>
                      <a:pt x="7" y="2"/>
                    </a:lnTo>
                    <a:lnTo>
                      <a:pt x="4" y="5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2" y="17"/>
                    </a:lnTo>
                    <a:lnTo>
                      <a:pt x="8" y="24"/>
                    </a:lnTo>
                    <a:lnTo>
                      <a:pt x="18" y="30"/>
                    </a:lnTo>
                    <a:lnTo>
                      <a:pt x="30" y="34"/>
                    </a:lnTo>
                    <a:lnTo>
                      <a:pt x="37" y="36"/>
                    </a:lnTo>
                    <a:lnTo>
                      <a:pt x="42" y="36"/>
                    </a:lnTo>
                    <a:lnTo>
                      <a:pt x="49" y="36"/>
                    </a:lnTo>
                    <a:lnTo>
                      <a:pt x="53" y="36"/>
                    </a:lnTo>
                    <a:lnTo>
                      <a:pt x="57" y="34"/>
                    </a:lnTo>
                    <a:lnTo>
                      <a:pt x="61" y="33"/>
                    </a:lnTo>
                    <a:lnTo>
                      <a:pt x="63" y="30"/>
                    </a:lnTo>
                    <a:lnTo>
                      <a:pt x="64" y="27"/>
                    </a:lnTo>
                    <a:lnTo>
                      <a:pt x="63" y="19"/>
                    </a:lnTo>
                    <a:lnTo>
                      <a:pt x="57" y="14"/>
                    </a:lnTo>
                    <a:lnTo>
                      <a:pt x="47" y="8"/>
                    </a:lnTo>
                    <a:lnTo>
                      <a:pt x="34" y="3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8" name="Freeform 506">
                <a:extLst>
                  <a:ext uri="{FF2B5EF4-FFF2-40B4-BE49-F238E27FC236}">
                    <a16:creationId xmlns:a16="http://schemas.microsoft.com/office/drawing/2014/main" id="{ECF91786-EB11-9A57-C344-C99A7BEB0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5" y="3438"/>
                <a:ext cx="32" cy="12"/>
              </a:xfrm>
              <a:custGeom>
                <a:avLst/>
                <a:gdLst>
                  <a:gd name="T0" fmla="*/ 35 w 64"/>
                  <a:gd name="T1" fmla="*/ 3 h 37"/>
                  <a:gd name="T2" fmla="*/ 28 w 64"/>
                  <a:gd name="T3" fmla="*/ 1 h 37"/>
                  <a:gd name="T4" fmla="*/ 22 w 64"/>
                  <a:gd name="T5" fmla="*/ 0 h 37"/>
                  <a:gd name="T6" fmla="*/ 16 w 64"/>
                  <a:gd name="T7" fmla="*/ 0 h 37"/>
                  <a:gd name="T8" fmla="*/ 11 w 64"/>
                  <a:gd name="T9" fmla="*/ 1 h 37"/>
                  <a:gd name="T10" fmla="*/ 7 w 64"/>
                  <a:gd name="T11" fmla="*/ 3 h 37"/>
                  <a:gd name="T12" fmla="*/ 4 w 64"/>
                  <a:gd name="T13" fmla="*/ 4 h 37"/>
                  <a:gd name="T14" fmla="*/ 2 w 64"/>
                  <a:gd name="T15" fmla="*/ 7 h 37"/>
                  <a:gd name="T16" fmla="*/ 0 w 64"/>
                  <a:gd name="T17" fmla="*/ 10 h 37"/>
                  <a:gd name="T18" fmla="*/ 3 w 64"/>
                  <a:gd name="T19" fmla="*/ 17 h 37"/>
                  <a:gd name="T20" fmla="*/ 8 w 64"/>
                  <a:gd name="T21" fmla="*/ 23 h 37"/>
                  <a:gd name="T22" fmla="*/ 18 w 64"/>
                  <a:gd name="T23" fmla="*/ 29 h 37"/>
                  <a:gd name="T24" fmla="*/ 30 w 64"/>
                  <a:gd name="T25" fmla="*/ 34 h 37"/>
                  <a:gd name="T26" fmla="*/ 37 w 64"/>
                  <a:gd name="T27" fmla="*/ 35 h 37"/>
                  <a:gd name="T28" fmla="*/ 43 w 64"/>
                  <a:gd name="T29" fmla="*/ 37 h 37"/>
                  <a:gd name="T30" fmla="*/ 49 w 64"/>
                  <a:gd name="T31" fmla="*/ 37 h 37"/>
                  <a:gd name="T32" fmla="*/ 54 w 64"/>
                  <a:gd name="T33" fmla="*/ 35 h 37"/>
                  <a:gd name="T34" fmla="*/ 58 w 64"/>
                  <a:gd name="T35" fmla="*/ 34 h 37"/>
                  <a:gd name="T36" fmla="*/ 61 w 64"/>
                  <a:gd name="T37" fmla="*/ 32 h 37"/>
                  <a:gd name="T38" fmla="*/ 63 w 64"/>
                  <a:gd name="T39" fmla="*/ 29 h 37"/>
                  <a:gd name="T40" fmla="*/ 64 w 64"/>
                  <a:gd name="T41" fmla="*/ 26 h 37"/>
                  <a:gd name="T42" fmla="*/ 63 w 64"/>
                  <a:gd name="T43" fmla="*/ 19 h 37"/>
                  <a:gd name="T44" fmla="*/ 56 w 64"/>
                  <a:gd name="T45" fmla="*/ 13 h 37"/>
                  <a:gd name="T46" fmla="*/ 47 w 64"/>
                  <a:gd name="T47" fmla="*/ 7 h 37"/>
                  <a:gd name="T48" fmla="*/ 35 w 64"/>
                  <a:gd name="T49" fmla="*/ 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" h="37">
                    <a:moveTo>
                      <a:pt x="35" y="3"/>
                    </a:moveTo>
                    <a:lnTo>
                      <a:pt x="28" y="1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1" y="1"/>
                    </a:lnTo>
                    <a:lnTo>
                      <a:pt x="7" y="3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0"/>
                    </a:lnTo>
                    <a:lnTo>
                      <a:pt x="3" y="17"/>
                    </a:lnTo>
                    <a:lnTo>
                      <a:pt x="8" y="23"/>
                    </a:lnTo>
                    <a:lnTo>
                      <a:pt x="18" y="29"/>
                    </a:lnTo>
                    <a:lnTo>
                      <a:pt x="30" y="34"/>
                    </a:lnTo>
                    <a:lnTo>
                      <a:pt x="37" y="35"/>
                    </a:lnTo>
                    <a:lnTo>
                      <a:pt x="43" y="37"/>
                    </a:lnTo>
                    <a:lnTo>
                      <a:pt x="49" y="37"/>
                    </a:lnTo>
                    <a:lnTo>
                      <a:pt x="54" y="35"/>
                    </a:lnTo>
                    <a:lnTo>
                      <a:pt x="58" y="34"/>
                    </a:lnTo>
                    <a:lnTo>
                      <a:pt x="61" y="32"/>
                    </a:lnTo>
                    <a:lnTo>
                      <a:pt x="63" y="29"/>
                    </a:lnTo>
                    <a:lnTo>
                      <a:pt x="64" y="26"/>
                    </a:lnTo>
                    <a:lnTo>
                      <a:pt x="63" y="19"/>
                    </a:lnTo>
                    <a:lnTo>
                      <a:pt x="56" y="13"/>
                    </a:lnTo>
                    <a:lnTo>
                      <a:pt x="47" y="7"/>
                    </a:lnTo>
                    <a:lnTo>
                      <a:pt x="35" y="3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59" name="Freeform 507">
                <a:extLst>
                  <a:ext uri="{FF2B5EF4-FFF2-40B4-BE49-F238E27FC236}">
                    <a16:creationId xmlns:a16="http://schemas.microsoft.com/office/drawing/2014/main" id="{5D802DBE-68F6-1F18-CE98-0ED21BA91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4" y="3389"/>
                <a:ext cx="18" cy="26"/>
              </a:xfrm>
              <a:custGeom>
                <a:avLst/>
                <a:gdLst>
                  <a:gd name="T0" fmla="*/ 18 w 36"/>
                  <a:gd name="T1" fmla="*/ 0 h 79"/>
                  <a:gd name="T2" fmla="*/ 11 w 36"/>
                  <a:gd name="T3" fmla="*/ 3 h 79"/>
                  <a:gd name="T4" fmla="*/ 6 w 36"/>
                  <a:gd name="T5" fmla="*/ 12 h 79"/>
                  <a:gd name="T6" fmla="*/ 1 w 36"/>
                  <a:gd name="T7" fmla="*/ 23 h 79"/>
                  <a:gd name="T8" fmla="*/ 0 w 36"/>
                  <a:gd name="T9" fmla="*/ 39 h 79"/>
                  <a:gd name="T10" fmla="*/ 1 w 36"/>
                  <a:gd name="T11" fmla="*/ 56 h 79"/>
                  <a:gd name="T12" fmla="*/ 6 w 36"/>
                  <a:gd name="T13" fmla="*/ 67 h 79"/>
                  <a:gd name="T14" fmla="*/ 11 w 36"/>
                  <a:gd name="T15" fmla="*/ 76 h 79"/>
                  <a:gd name="T16" fmla="*/ 18 w 36"/>
                  <a:gd name="T17" fmla="*/ 79 h 79"/>
                  <a:gd name="T18" fmla="*/ 24 w 36"/>
                  <a:gd name="T19" fmla="*/ 76 h 79"/>
                  <a:gd name="T20" fmla="*/ 31 w 36"/>
                  <a:gd name="T21" fmla="*/ 67 h 79"/>
                  <a:gd name="T22" fmla="*/ 35 w 36"/>
                  <a:gd name="T23" fmla="*/ 56 h 79"/>
                  <a:gd name="T24" fmla="*/ 36 w 36"/>
                  <a:gd name="T25" fmla="*/ 39 h 79"/>
                  <a:gd name="T26" fmla="*/ 35 w 36"/>
                  <a:gd name="T27" fmla="*/ 23 h 79"/>
                  <a:gd name="T28" fmla="*/ 31 w 36"/>
                  <a:gd name="T29" fmla="*/ 12 h 79"/>
                  <a:gd name="T30" fmla="*/ 24 w 36"/>
                  <a:gd name="T31" fmla="*/ 3 h 79"/>
                  <a:gd name="T32" fmla="*/ 18 w 36"/>
                  <a:gd name="T3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79">
                    <a:moveTo>
                      <a:pt x="18" y="0"/>
                    </a:moveTo>
                    <a:lnTo>
                      <a:pt x="11" y="3"/>
                    </a:lnTo>
                    <a:lnTo>
                      <a:pt x="6" y="12"/>
                    </a:lnTo>
                    <a:lnTo>
                      <a:pt x="1" y="23"/>
                    </a:lnTo>
                    <a:lnTo>
                      <a:pt x="0" y="39"/>
                    </a:lnTo>
                    <a:lnTo>
                      <a:pt x="1" y="56"/>
                    </a:lnTo>
                    <a:lnTo>
                      <a:pt x="6" y="67"/>
                    </a:lnTo>
                    <a:lnTo>
                      <a:pt x="11" y="76"/>
                    </a:lnTo>
                    <a:lnTo>
                      <a:pt x="18" y="79"/>
                    </a:lnTo>
                    <a:lnTo>
                      <a:pt x="24" y="76"/>
                    </a:lnTo>
                    <a:lnTo>
                      <a:pt x="31" y="67"/>
                    </a:lnTo>
                    <a:lnTo>
                      <a:pt x="35" y="56"/>
                    </a:lnTo>
                    <a:lnTo>
                      <a:pt x="36" y="39"/>
                    </a:lnTo>
                    <a:lnTo>
                      <a:pt x="35" y="23"/>
                    </a:lnTo>
                    <a:lnTo>
                      <a:pt x="31" y="12"/>
                    </a:lnTo>
                    <a:lnTo>
                      <a:pt x="24" y="3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0" name="Freeform 508">
                <a:extLst>
                  <a:ext uri="{FF2B5EF4-FFF2-40B4-BE49-F238E27FC236}">
                    <a16:creationId xmlns:a16="http://schemas.microsoft.com/office/drawing/2014/main" id="{73B42171-8887-F2DA-A1E6-887994F1E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3473"/>
                <a:ext cx="31" cy="12"/>
              </a:xfrm>
              <a:custGeom>
                <a:avLst/>
                <a:gdLst>
                  <a:gd name="T0" fmla="*/ 34 w 64"/>
                  <a:gd name="T1" fmla="*/ 1 h 35"/>
                  <a:gd name="T2" fmla="*/ 27 w 64"/>
                  <a:gd name="T3" fmla="*/ 0 h 35"/>
                  <a:gd name="T4" fmla="*/ 22 w 64"/>
                  <a:gd name="T5" fmla="*/ 0 h 35"/>
                  <a:gd name="T6" fmla="*/ 15 w 64"/>
                  <a:gd name="T7" fmla="*/ 0 h 35"/>
                  <a:gd name="T8" fmla="*/ 11 w 64"/>
                  <a:gd name="T9" fmla="*/ 0 h 35"/>
                  <a:gd name="T10" fmla="*/ 7 w 64"/>
                  <a:gd name="T11" fmla="*/ 1 h 35"/>
                  <a:gd name="T12" fmla="*/ 3 w 64"/>
                  <a:gd name="T13" fmla="*/ 3 h 35"/>
                  <a:gd name="T14" fmla="*/ 1 w 64"/>
                  <a:gd name="T15" fmla="*/ 6 h 35"/>
                  <a:gd name="T16" fmla="*/ 0 w 64"/>
                  <a:gd name="T17" fmla="*/ 8 h 35"/>
                  <a:gd name="T18" fmla="*/ 2 w 64"/>
                  <a:gd name="T19" fmla="*/ 16 h 35"/>
                  <a:gd name="T20" fmla="*/ 9 w 64"/>
                  <a:gd name="T21" fmla="*/ 23 h 35"/>
                  <a:gd name="T22" fmla="*/ 18 w 64"/>
                  <a:gd name="T23" fmla="*/ 29 h 35"/>
                  <a:gd name="T24" fmla="*/ 30 w 64"/>
                  <a:gd name="T25" fmla="*/ 33 h 35"/>
                  <a:gd name="T26" fmla="*/ 36 w 64"/>
                  <a:gd name="T27" fmla="*/ 35 h 35"/>
                  <a:gd name="T28" fmla="*/ 42 w 64"/>
                  <a:gd name="T29" fmla="*/ 35 h 35"/>
                  <a:gd name="T30" fmla="*/ 48 w 64"/>
                  <a:gd name="T31" fmla="*/ 35 h 35"/>
                  <a:gd name="T32" fmla="*/ 53 w 64"/>
                  <a:gd name="T33" fmla="*/ 35 h 35"/>
                  <a:gd name="T34" fmla="*/ 57 w 64"/>
                  <a:gd name="T35" fmla="*/ 33 h 35"/>
                  <a:gd name="T36" fmla="*/ 60 w 64"/>
                  <a:gd name="T37" fmla="*/ 32 h 35"/>
                  <a:gd name="T38" fmla="*/ 63 w 64"/>
                  <a:gd name="T39" fmla="*/ 29 h 35"/>
                  <a:gd name="T40" fmla="*/ 64 w 64"/>
                  <a:gd name="T41" fmla="*/ 26 h 35"/>
                  <a:gd name="T42" fmla="*/ 63 w 64"/>
                  <a:gd name="T43" fmla="*/ 19 h 35"/>
                  <a:gd name="T44" fmla="*/ 56 w 64"/>
                  <a:gd name="T45" fmla="*/ 11 h 35"/>
                  <a:gd name="T46" fmla="*/ 46 w 64"/>
                  <a:gd name="T47" fmla="*/ 6 h 35"/>
                  <a:gd name="T48" fmla="*/ 34 w 64"/>
                  <a:gd name="T4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" h="35">
                    <a:moveTo>
                      <a:pt x="34" y="1"/>
                    </a:moveTo>
                    <a:lnTo>
                      <a:pt x="27" y="0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11" y="0"/>
                    </a:lnTo>
                    <a:lnTo>
                      <a:pt x="7" y="1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2" y="16"/>
                    </a:lnTo>
                    <a:lnTo>
                      <a:pt x="9" y="23"/>
                    </a:lnTo>
                    <a:lnTo>
                      <a:pt x="18" y="29"/>
                    </a:lnTo>
                    <a:lnTo>
                      <a:pt x="30" y="33"/>
                    </a:lnTo>
                    <a:lnTo>
                      <a:pt x="36" y="35"/>
                    </a:lnTo>
                    <a:lnTo>
                      <a:pt x="42" y="35"/>
                    </a:lnTo>
                    <a:lnTo>
                      <a:pt x="48" y="35"/>
                    </a:lnTo>
                    <a:lnTo>
                      <a:pt x="53" y="35"/>
                    </a:lnTo>
                    <a:lnTo>
                      <a:pt x="57" y="33"/>
                    </a:lnTo>
                    <a:lnTo>
                      <a:pt x="60" y="32"/>
                    </a:lnTo>
                    <a:lnTo>
                      <a:pt x="63" y="29"/>
                    </a:lnTo>
                    <a:lnTo>
                      <a:pt x="64" y="26"/>
                    </a:lnTo>
                    <a:lnTo>
                      <a:pt x="63" y="19"/>
                    </a:lnTo>
                    <a:lnTo>
                      <a:pt x="56" y="11"/>
                    </a:lnTo>
                    <a:lnTo>
                      <a:pt x="46" y="6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1" name="Freeform 509">
                <a:extLst>
                  <a:ext uri="{FF2B5EF4-FFF2-40B4-BE49-F238E27FC236}">
                    <a16:creationId xmlns:a16="http://schemas.microsoft.com/office/drawing/2014/main" id="{FE2A8D4E-9A46-16C7-815B-64EBDBCEA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9" y="3449"/>
                <a:ext cx="31" cy="12"/>
              </a:xfrm>
              <a:custGeom>
                <a:avLst/>
                <a:gdLst>
                  <a:gd name="T0" fmla="*/ 34 w 64"/>
                  <a:gd name="T1" fmla="*/ 2 h 35"/>
                  <a:gd name="T2" fmla="*/ 28 w 64"/>
                  <a:gd name="T3" fmla="*/ 0 h 35"/>
                  <a:gd name="T4" fmla="*/ 22 w 64"/>
                  <a:gd name="T5" fmla="*/ 0 h 35"/>
                  <a:gd name="T6" fmla="*/ 16 w 64"/>
                  <a:gd name="T7" fmla="*/ 0 h 35"/>
                  <a:gd name="T8" fmla="*/ 11 w 64"/>
                  <a:gd name="T9" fmla="*/ 0 h 35"/>
                  <a:gd name="T10" fmla="*/ 7 w 64"/>
                  <a:gd name="T11" fmla="*/ 2 h 35"/>
                  <a:gd name="T12" fmla="*/ 3 w 64"/>
                  <a:gd name="T13" fmla="*/ 3 h 35"/>
                  <a:gd name="T14" fmla="*/ 1 w 64"/>
                  <a:gd name="T15" fmla="*/ 6 h 35"/>
                  <a:gd name="T16" fmla="*/ 0 w 64"/>
                  <a:gd name="T17" fmla="*/ 9 h 35"/>
                  <a:gd name="T18" fmla="*/ 2 w 64"/>
                  <a:gd name="T19" fmla="*/ 16 h 35"/>
                  <a:gd name="T20" fmla="*/ 8 w 64"/>
                  <a:gd name="T21" fmla="*/ 24 h 35"/>
                  <a:gd name="T22" fmla="*/ 18 w 64"/>
                  <a:gd name="T23" fmla="*/ 29 h 35"/>
                  <a:gd name="T24" fmla="*/ 31 w 64"/>
                  <a:gd name="T25" fmla="*/ 34 h 35"/>
                  <a:gd name="T26" fmla="*/ 38 w 64"/>
                  <a:gd name="T27" fmla="*/ 35 h 35"/>
                  <a:gd name="T28" fmla="*/ 43 w 64"/>
                  <a:gd name="T29" fmla="*/ 35 h 35"/>
                  <a:gd name="T30" fmla="*/ 48 w 64"/>
                  <a:gd name="T31" fmla="*/ 35 h 35"/>
                  <a:gd name="T32" fmla="*/ 53 w 64"/>
                  <a:gd name="T33" fmla="*/ 35 h 35"/>
                  <a:gd name="T34" fmla="*/ 57 w 64"/>
                  <a:gd name="T35" fmla="*/ 34 h 35"/>
                  <a:gd name="T36" fmla="*/ 61 w 64"/>
                  <a:gd name="T37" fmla="*/ 32 h 35"/>
                  <a:gd name="T38" fmla="*/ 63 w 64"/>
                  <a:gd name="T39" fmla="*/ 29 h 35"/>
                  <a:gd name="T40" fmla="*/ 64 w 64"/>
                  <a:gd name="T41" fmla="*/ 27 h 35"/>
                  <a:gd name="T42" fmla="*/ 62 w 64"/>
                  <a:gd name="T43" fmla="*/ 19 h 35"/>
                  <a:gd name="T44" fmla="*/ 56 w 64"/>
                  <a:gd name="T45" fmla="*/ 13 h 35"/>
                  <a:gd name="T46" fmla="*/ 46 w 64"/>
                  <a:gd name="T47" fmla="*/ 6 h 35"/>
                  <a:gd name="T48" fmla="*/ 34 w 64"/>
                  <a:gd name="T4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" h="35">
                    <a:moveTo>
                      <a:pt x="34" y="2"/>
                    </a:moveTo>
                    <a:lnTo>
                      <a:pt x="28" y="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1" y="0"/>
                    </a:lnTo>
                    <a:lnTo>
                      <a:pt x="7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2" y="16"/>
                    </a:lnTo>
                    <a:lnTo>
                      <a:pt x="8" y="24"/>
                    </a:lnTo>
                    <a:lnTo>
                      <a:pt x="18" y="29"/>
                    </a:lnTo>
                    <a:lnTo>
                      <a:pt x="31" y="34"/>
                    </a:lnTo>
                    <a:lnTo>
                      <a:pt x="38" y="35"/>
                    </a:lnTo>
                    <a:lnTo>
                      <a:pt x="43" y="35"/>
                    </a:lnTo>
                    <a:lnTo>
                      <a:pt x="48" y="35"/>
                    </a:lnTo>
                    <a:lnTo>
                      <a:pt x="53" y="35"/>
                    </a:lnTo>
                    <a:lnTo>
                      <a:pt x="57" y="34"/>
                    </a:lnTo>
                    <a:lnTo>
                      <a:pt x="61" y="32"/>
                    </a:lnTo>
                    <a:lnTo>
                      <a:pt x="63" y="29"/>
                    </a:lnTo>
                    <a:lnTo>
                      <a:pt x="64" y="27"/>
                    </a:lnTo>
                    <a:lnTo>
                      <a:pt x="62" y="19"/>
                    </a:lnTo>
                    <a:lnTo>
                      <a:pt x="56" y="13"/>
                    </a:lnTo>
                    <a:lnTo>
                      <a:pt x="46" y="6"/>
                    </a:lnTo>
                    <a:lnTo>
                      <a:pt x="34" y="2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2" name="Freeform 510">
                <a:extLst>
                  <a:ext uri="{FF2B5EF4-FFF2-40B4-BE49-F238E27FC236}">
                    <a16:creationId xmlns:a16="http://schemas.microsoft.com/office/drawing/2014/main" id="{39298FB8-8BCD-F774-8948-104CB4988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0" y="3384"/>
                <a:ext cx="13" cy="19"/>
              </a:xfrm>
              <a:custGeom>
                <a:avLst/>
                <a:gdLst>
                  <a:gd name="T0" fmla="*/ 13 w 26"/>
                  <a:gd name="T1" fmla="*/ 0 h 57"/>
                  <a:gd name="T2" fmla="*/ 9 w 26"/>
                  <a:gd name="T3" fmla="*/ 2 h 57"/>
                  <a:gd name="T4" fmla="*/ 4 w 26"/>
                  <a:gd name="T5" fmla="*/ 7 h 57"/>
                  <a:gd name="T6" fmla="*/ 1 w 26"/>
                  <a:gd name="T7" fmla="*/ 16 h 57"/>
                  <a:gd name="T8" fmla="*/ 0 w 26"/>
                  <a:gd name="T9" fmla="*/ 28 h 57"/>
                  <a:gd name="T10" fmla="*/ 1 w 26"/>
                  <a:gd name="T11" fmla="*/ 40 h 57"/>
                  <a:gd name="T12" fmla="*/ 4 w 26"/>
                  <a:gd name="T13" fmla="*/ 49 h 57"/>
                  <a:gd name="T14" fmla="*/ 9 w 26"/>
                  <a:gd name="T15" fmla="*/ 54 h 57"/>
                  <a:gd name="T16" fmla="*/ 13 w 26"/>
                  <a:gd name="T17" fmla="*/ 57 h 57"/>
                  <a:gd name="T18" fmla="*/ 19 w 26"/>
                  <a:gd name="T19" fmla="*/ 54 h 57"/>
                  <a:gd name="T20" fmla="*/ 23 w 26"/>
                  <a:gd name="T21" fmla="*/ 49 h 57"/>
                  <a:gd name="T22" fmla="*/ 25 w 26"/>
                  <a:gd name="T23" fmla="*/ 40 h 57"/>
                  <a:gd name="T24" fmla="*/ 26 w 26"/>
                  <a:gd name="T25" fmla="*/ 28 h 57"/>
                  <a:gd name="T26" fmla="*/ 25 w 26"/>
                  <a:gd name="T27" fmla="*/ 16 h 57"/>
                  <a:gd name="T28" fmla="*/ 23 w 26"/>
                  <a:gd name="T29" fmla="*/ 7 h 57"/>
                  <a:gd name="T30" fmla="*/ 19 w 26"/>
                  <a:gd name="T31" fmla="*/ 2 h 57"/>
                  <a:gd name="T32" fmla="*/ 13 w 26"/>
                  <a:gd name="T3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57">
                    <a:moveTo>
                      <a:pt x="13" y="0"/>
                    </a:moveTo>
                    <a:lnTo>
                      <a:pt x="9" y="2"/>
                    </a:lnTo>
                    <a:lnTo>
                      <a:pt x="4" y="7"/>
                    </a:lnTo>
                    <a:lnTo>
                      <a:pt x="1" y="16"/>
                    </a:lnTo>
                    <a:lnTo>
                      <a:pt x="0" y="28"/>
                    </a:lnTo>
                    <a:lnTo>
                      <a:pt x="1" y="40"/>
                    </a:lnTo>
                    <a:lnTo>
                      <a:pt x="4" y="49"/>
                    </a:lnTo>
                    <a:lnTo>
                      <a:pt x="9" y="54"/>
                    </a:lnTo>
                    <a:lnTo>
                      <a:pt x="13" y="57"/>
                    </a:lnTo>
                    <a:lnTo>
                      <a:pt x="19" y="54"/>
                    </a:lnTo>
                    <a:lnTo>
                      <a:pt x="23" y="49"/>
                    </a:lnTo>
                    <a:lnTo>
                      <a:pt x="25" y="40"/>
                    </a:lnTo>
                    <a:lnTo>
                      <a:pt x="26" y="28"/>
                    </a:lnTo>
                    <a:lnTo>
                      <a:pt x="25" y="16"/>
                    </a:lnTo>
                    <a:lnTo>
                      <a:pt x="23" y="7"/>
                    </a:lnTo>
                    <a:lnTo>
                      <a:pt x="19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3" name="Freeform 511">
                <a:extLst>
                  <a:ext uri="{FF2B5EF4-FFF2-40B4-BE49-F238E27FC236}">
                    <a16:creationId xmlns:a16="http://schemas.microsoft.com/office/drawing/2014/main" id="{D47C4F13-633D-342E-AAD0-332219934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7" y="3463"/>
                <a:ext cx="23" cy="8"/>
              </a:xfrm>
              <a:custGeom>
                <a:avLst/>
                <a:gdLst>
                  <a:gd name="T0" fmla="*/ 25 w 46"/>
                  <a:gd name="T1" fmla="*/ 1 h 26"/>
                  <a:gd name="T2" fmla="*/ 15 w 46"/>
                  <a:gd name="T3" fmla="*/ 0 h 26"/>
                  <a:gd name="T4" fmla="*/ 7 w 46"/>
                  <a:gd name="T5" fmla="*/ 0 h 26"/>
                  <a:gd name="T6" fmla="*/ 2 w 46"/>
                  <a:gd name="T7" fmla="*/ 1 h 26"/>
                  <a:gd name="T8" fmla="*/ 0 w 46"/>
                  <a:gd name="T9" fmla="*/ 6 h 26"/>
                  <a:gd name="T10" fmla="*/ 1 w 46"/>
                  <a:gd name="T11" fmla="*/ 12 h 26"/>
                  <a:gd name="T12" fmla="*/ 5 w 46"/>
                  <a:gd name="T13" fmla="*/ 16 h 26"/>
                  <a:gd name="T14" fmla="*/ 12 w 46"/>
                  <a:gd name="T15" fmla="*/ 20 h 26"/>
                  <a:gd name="T16" fmla="*/ 21 w 46"/>
                  <a:gd name="T17" fmla="*/ 25 h 26"/>
                  <a:gd name="T18" fmla="*/ 31 w 46"/>
                  <a:gd name="T19" fmla="*/ 26 h 26"/>
                  <a:gd name="T20" fmla="*/ 38 w 46"/>
                  <a:gd name="T21" fmla="*/ 25 h 26"/>
                  <a:gd name="T22" fmla="*/ 44 w 46"/>
                  <a:gd name="T23" fmla="*/ 23 h 26"/>
                  <a:gd name="T24" fmla="*/ 46 w 46"/>
                  <a:gd name="T25" fmla="*/ 19 h 26"/>
                  <a:gd name="T26" fmla="*/ 45 w 46"/>
                  <a:gd name="T27" fmla="*/ 14 h 26"/>
                  <a:gd name="T28" fmla="*/ 40 w 46"/>
                  <a:gd name="T29" fmla="*/ 9 h 26"/>
                  <a:gd name="T30" fmla="*/ 34 w 46"/>
                  <a:gd name="T31" fmla="*/ 4 h 26"/>
                  <a:gd name="T32" fmla="*/ 25 w 46"/>
                  <a:gd name="T3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" h="26">
                    <a:moveTo>
                      <a:pt x="25" y="1"/>
                    </a:moveTo>
                    <a:lnTo>
                      <a:pt x="15" y="0"/>
                    </a:lnTo>
                    <a:lnTo>
                      <a:pt x="7" y="0"/>
                    </a:lnTo>
                    <a:lnTo>
                      <a:pt x="2" y="1"/>
                    </a:lnTo>
                    <a:lnTo>
                      <a:pt x="0" y="6"/>
                    </a:lnTo>
                    <a:lnTo>
                      <a:pt x="1" y="12"/>
                    </a:lnTo>
                    <a:lnTo>
                      <a:pt x="5" y="16"/>
                    </a:lnTo>
                    <a:lnTo>
                      <a:pt x="12" y="20"/>
                    </a:lnTo>
                    <a:lnTo>
                      <a:pt x="21" y="25"/>
                    </a:lnTo>
                    <a:lnTo>
                      <a:pt x="31" y="26"/>
                    </a:lnTo>
                    <a:lnTo>
                      <a:pt x="38" y="25"/>
                    </a:lnTo>
                    <a:lnTo>
                      <a:pt x="44" y="23"/>
                    </a:lnTo>
                    <a:lnTo>
                      <a:pt x="46" y="19"/>
                    </a:lnTo>
                    <a:lnTo>
                      <a:pt x="45" y="14"/>
                    </a:lnTo>
                    <a:lnTo>
                      <a:pt x="40" y="9"/>
                    </a:lnTo>
                    <a:lnTo>
                      <a:pt x="34" y="4"/>
                    </a:lnTo>
                    <a:lnTo>
                      <a:pt x="25" y="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4" name="Freeform 512">
                <a:extLst>
                  <a:ext uri="{FF2B5EF4-FFF2-40B4-BE49-F238E27FC236}">
                    <a16:creationId xmlns:a16="http://schemas.microsoft.com/office/drawing/2014/main" id="{7F9192BA-524C-692B-7CB3-D92CF4678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" y="3439"/>
                <a:ext cx="24" cy="9"/>
              </a:xfrm>
              <a:custGeom>
                <a:avLst/>
                <a:gdLst>
                  <a:gd name="T0" fmla="*/ 25 w 47"/>
                  <a:gd name="T1" fmla="*/ 2 h 27"/>
                  <a:gd name="T2" fmla="*/ 16 w 47"/>
                  <a:gd name="T3" fmla="*/ 0 h 27"/>
                  <a:gd name="T4" fmla="*/ 9 w 47"/>
                  <a:gd name="T5" fmla="*/ 0 h 27"/>
                  <a:gd name="T6" fmla="*/ 2 w 47"/>
                  <a:gd name="T7" fmla="*/ 3 h 27"/>
                  <a:gd name="T8" fmla="*/ 0 w 47"/>
                  <a:gd name="T9" fmla="*/ 8 h 27"/>
                  <a:gd name="T10" fmla="*/ 1 w 47"/>
                  <a:gd name="T11" fmla="*/ 12 h 27"/>
                  <a:gd name="T12" fmla="*/ 6 w 47"/>
                  <a:gd name="T13" fmla="*/ 18 h 27"/>
                  <a:gd name="T14" fmla="*/ 13 w 47"/>
                  <a:gd name="T15" fmla="*/ 22 h 27"/>
                  <a:gd name="T16" fmla="*/ 22 w 47"/>
                  <a:gd name="T17" fmla="*/ 25 h 27"/>
                  <a:gd name="T18" fmla="*/ 32 w 47"/>
                  <a:gd name="T19" fmla="*/ 27 h 27"/>
                  <a:gd name="T20" fmla="*/ 39 w 47"/>
                  <a:gd name="T21" fmla="*/ 27 h 27"/>
                  <a:gd name="T22" fmla="*/ 45 w 47"/>
                  <a:gd name="T23" fmla="*/ 24 h 27"/>
                  <a:gd name="T24" fmla="*/ 47 w 47"/>
                  <a:gd name="T25" fmla="*/ 19 h 27"/>
                  <a:gd name="T26" fmla="*/ 46 w 47"/>
                  <a:gd name="T27" fmla="*/ 15 h 27"/>
                  <a:gd name="T28" fmla="*/ 42 w 47"/>
                  <a:gd name="T29" fmla="*/ 9 h 27"/>
                  <a:gd name="T30" fmla="*/ 34 w 47"/>
                  <a:gd name="T31" fmla="*/ 5 h 27"/>
                  <a:gd name="T32" fmla="*/ 25 w 47"/>
                  <a:gd name="T33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7">
                    <a:moveTo>
                      <a:pt x="25" y="2"/>
                    </a:moveTo>
                    <a:lnTo>
                      <a:pt x="16" y="0"/>
                    </a:lnTo>
                    <a:lnTo>
                      <a:pt x="9" y="0"/>
                    </a:lnTo>
                    <a:lnTo>
                      <a:pt x="2" y="3"/>
                    </a:lnTo>
                    <a:lnTo>
                      <a:pt x="0" y="8"/>
                    </a:lnTo>
                    <a:lnTo>
                      <a:pt x="1" y="12"/>
                    </a:lnTo>
                    <a:lnTo>
                      <a:pt x="6" y="18"/>
                    </a:lnTo>
                    <a:lnTo>
                      <a:pt x="13" y="22"/>
                    </a:lnTo>
                    <a:lnTo>
                      <a:pt x="22" y="25"/>
                    </a:lnTo>
                    <a:lnTo>
                      <a:pt x="32" y="27"/>
                    </a:lnTo>
                    <a:lnTo>
                      <a:pt x="39" y="27"/>
                    </a:lnTo>
                    <a:lnTo>
                      <a:pt x="45" y="24"/>
                    </a:lnTo>
                    <a:lnTo>
                      <a:pt x="47" y="19"/>
                    </a:lnTo>
                    <a:lnTo>
                      <a:pt x="46" y="15"/>
                    </a:lnTo>
                    <a:lnTo>
                      <a:pt x="42" y="9"/>
                    </a:lnTo>
                    <a:lnTo>
                      <a:pt x="34" y="5"/>
                    </a:lnTo>
                    <a:lnTo>
                      <a:pt x="25" y="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5" name="Freeform 513">
                <a:extLst>
                  <a:ext uri="{FF2B5EF4-FFF2-40B4-BE49-F238E27FC236}">
                    <a16:creationId xmlns:a16="http://schemas.microsoft.com/office/drawing/2014/main" id="{461A6D8A-185D-0883-F563-4F52815CA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5" y="3393"/>
                <a:ext cx="13" cy="19"/>
              </a:xfrm>
              <a:custGeom>
                <a:avLst/>
                <a:gdLst>
                  <a:gd name="T0" fmla="*/ 14 w 27"/>
                  <a:gd name="T1" fmla="*/ 0 h 57"/>
                  <a:gd name="T2" fmla="*/ 9 w 27"/>
                  <a:gd name="T3" fmla="*/ 1 h 57"/>
                  <a:gd name="T4" fmla="*/ 5 w 27"/>
                  <a:gd name="T5" fmla="*/ 7 h 57"/>
                  <a:gd name="T6" fmla="*/ 1 w 27"/>
                  <a:gd name="T7" fmla="*/ 16 h 57"/>
                  <a:gd name="T8" fmla="*/ 0 w 27"/>
                  <a:gd name="T9" fmla="*/ 27 h 57"/>
                  <a:gd name="T10" fmla="*/ 1 w 27"/>
                  <a:gd name="T11" fmla="*/ 39 h 57"/>
                  <a:gd name="T12" fmla="*/ 5 w 27"/>
                  <a:gd name="T13" fmla="*/ 48 h 57"/>
                  <a:gd name="T14" fmla="*/ 9 w 27"/>
                  <a:gd name="T15" fmla="*/ 54 h 57"/>
                  <a:gd name="T16" fmla="*/ 14 w 27"/>
                  <a:gd name="T17" fmla="*/ 57 h 57"/>
                  <a:gd name="T18" fmla="*/ 19 w 27"/>
                  <a:gd name="T19" fmla="*/ 54 h 57"/>
                  <a:gd name="T20" fmla="*/ 23 w 27"/>
                  <a:gd name="T21" fmla="*/ 48 h 57"/>
                  <a:gd name="T22" fmla="*/ 26 w 27"/>
                  <a:gd name="T23" fmla="*/ 39 h 57"/>
                  <a:gd name="T24" fmla="*/ 27 w 27"/>
                  <a:gd name="T25" fmla="*/ 27 h 57"/>
                  <a:gd name="T26" fmla="*/ 26 w 27"/>
                  <a:gd name="T27" fmla="*/ 16 h 57"/>
                  <a:gd name="T28" fmla="*/ 23 w 27"/>
                  <a:gd name="T29" fmla="*/ 7 h 57"/>
                  <a:gd name="T30" fmla="*/ 19 w 27"/>
                  <a:gd name="T31" fmla="*/ 1 h 57"/>
                  <a:gd name="T32" fmla="*/ 14 w 27"/>
                  <a:gd name="T3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" h="57">
                    <a:moveTo>
                      <a:pt x="14" y="0"/>
                    </a:moveTo>
                    <a:lnTo>
                      <a:pt x="9" y="1"/>
                    </a:lnTo>
                    <a:lnTo>
                      <a:pt x="5" y="7"/>
                    </a:lnTo>
                    <a:lnTo>
                      <a:pt x="1" y="16"/>
                    </a:lnTo>
                    <a:lnTo>
                      <a:pt x="0" y="27"/>
                    </a:lnTo>
                    <a:lnTo>
                      <a:pt x="1" y="39"/>
                    </a:lnTo>
                    <a:lnTo>
                      <a:pt x="5" y="48"/>
                    </a:lnTo>
                    <a:lnTo>
                      <a:pt x="9" y="54"/>
                    </a:lnTo>
                    <a:lnTo>
                      <a:pt x="14" y="57"/>
                    </a:lnTo>
                    <a:lnTo>
                      <a:pt x="19" y="54"/>
                    </a:lnTo>
                    <a:lnTo>
                      <a:pt x="23" y="48"/>
                    </a:lnTo>
                    <a:lnTo>
                      <a:pt x="26" y="39"/>
                    </a:lnTo>
                    <a:lnTo>
                      <a:pt x="27" y="27"/>
                    </a:lnTo>
                    <a:lnTo>
                      <a:pt x="26" y="16"/>
                    </a:lnTo>
                    <a:lnTo>
                      <a:pt x="23" y="7"/>
                    </a:lnTo>
                    <a:lnTo>
                      <a:pt x="19" y="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6" name="Freeform 514">
                <a:extLst>
                  <a:ext uri="{FF2B5EF4-FFF2-40B4-BE49-F238E27FC236}">
                    <a16:creationId xmlns:a16="http://schemas.microsoft.com/office/drawing/2014/main" id="{17B1E2D5-702F-8573-1B16-31F8915ACA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0" y="3474"/>
                <a:ext cx="23" cy="9"/>
              </a:xfrm>
              <a:custGeom>
                <a:avLst/>
                <a:gdLst>
                  <a:gd name="T0" fmla="*/ 26 w 48"/>
                  <a:gd name="T1" fmla="*/ 1 h 26"/>
                  <a:gd name="T2" fmla="*/ 17 w 48"/>
                  <a:gd name="T3" fmla="*/ 0 h 26"/>
                  <a:gd name="T4" fmla="*/ 9 w 48"/>
                  <a:gd name="T5" fmla="*/ 1 h 26"/>
                  <a:gd name="T6" fmla="*/ 3 w 48"/>
                  <a:gd name="T7" fmla="*/ 3 h 26"/>
                  <a:gd name="T8" fmla="*/ 0 w 48"/>
                  <a:gd name="T9" fmla="*/ 7 h 26"/>
                  <a:gd name="T10" fmla="*/ 2 w 48"/>
                  <a:gd name="T11" fmla="*/ 11 h 26"/>
                  <a:gd name="T12" fmla="*/ 7 w 48"/>
                  <a:gd name="T13" fmla="*/ 17 h 26"/>
                  <a:gd name="T14" fmla="*/ 14 w 48"/>
                  <a:gd name="T15" fmla="*/ 22 h 26"/>
                  <a:gd name="T16" fmla="*/ 22 w 48"/>
                  <a:gd name="T17" fmla="*/ 25 h 26"/>
                  <a:gd name="T18" fmla="*/ 32 w 48"/>
                  <a:gd name="T19" fmla="*/ 26 h 26"/>
                  <a:gd name="T20" fmla="*/ 40 w 48"/>
                  <a:gd name="T21" fmla="*/ 26 h 26"/>
                  <a:gd name="T22" fmla="*/ 45 w 48"/>
                  <a:gd name="T23" fmla="*/ 25 h 26"/>
                  <a:gd name="T24" fmla="*/ 48 w 48"/>
                  <a:gd name="T25" fmla="*/ 20 h 26"/>
                  <a:gd name="T26" fmla="*/ 47 w 48"/>
                  <a:gd name="T27" fmla="*/ 14 h 26"/>
                  <a:gd name="T28" fmla="*/ 42 w 48"/>
                  <a:gd name="T29" fmla="*/ 10 h 26"/>
                  <a:gd name="T30" fmla="*/ 34 w 48"/>
                  <a:gd name="T31" fmla="*/ 5 h 26"/>
                  <a:gd name="T32" fmla="*/ 26 w 48"/>
                  <a:gd name="T3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26">
                    <a:moveTo>
                      <a:pt x="26" y="1"/>
                    </a:moveTo>
                    <a:lnTo>
                      <a:pt x="17" y="0"/>
                    </a:lnTo>
                    <a:lnTo>
                      <a:pt x="9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2" y="11"/>
                    </a:lnTo>
                    <a:lnTo>
                      <a:pt x="7" y="17"/>
                    </a:lnTo>
                    <a:lnTo>
                      <a:pt x="14" y="22"/>
                    </a:lnTo>
                    <a:lnTo>
                      <a:pt x="22" y="25"/>
                    </a:lnTo>
                    <a:lnTo>
                      <a:pt x="32" y="26"/>
                    </a:lnTo>
                    <a:lnTo>
                      <a:pt x="40" y="26"/>
                    </a:lnTo>
                    <a:lnTo>
                      <a:pt x="45" y="25"/>
                    </a:lnTo>
                    <a:lnTo>
                      <a:pt x="48" y="20"/>
                    </a:lnTo>
                    <a:lnTo>
                      <a:pt x="47" y="14"/>
                    </a:lnTo>
                    <a:lnTo>
                      <a:pt x="42" y="10"/>
                    </a:lnTo>
                    <a:lnTo>
                      <a:pt x="34" y="5"/>
                    </a:lnTo>
                    <a:lnTo>
                      <a:pt x="26" y="1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7" name="Freeform 515">
                <a:extLst>
                  <a:ext uri="{FF2B5EF4-FFF2-40B4-BE49-F238E27FC236}">
                    <a16:creationId xmlns:a16="http://schemas.microsoft.com/office/drawing/2014/main" id="{71B786CA-D9DC-0464-1FD6-F190A8E45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1" y="3451"/>
                <a:ext cx="23" cy="8"/>
              </a:xfrm>
              <a:custGeom>
                <a:avLst/>
                <a:gdLst>
                  <a:gd name="T0" fmla="*/ 26 w 47"/>
                  <a:gd name="T1" fmla="*/ 2 h 25"/>
                  <a:gd name="T2" fmla="*/ 16 w 47"/>
                  <a:gd name="T3" fmla="*/ 0 h 25"/>
                  <a:gd name="T4" fmla="*/ 8 w 47"/>
                  <a:gd name="T5" fmla="*/ 0 h 25"/>
                  <a:gd name="T6" fmla="*/ 2 w 47"/>
                  <a:gd name="T7" fmla="*/ 2 h 25"/>
                  <a:gd name="T8" fmla="*/ 0 w 47"/>
                  <a:gd name="T9" fmla="*/ 6 h 25"/>
                  <a:gd name="T10" fmla="*/ 1 w 47"/>
                  <a:gd name="T11" fmla="*/ 12 h 25"/>
                  <a:gd name="T12" fmla="*/ 5 w 47"/>
                  <a:gd name="T13" fmla="*/ 17 h 25"/>
                  <a:gd name="T14" fmla="*/ 13 w 47"/>
                  <a:gd name="T15" fmla="*/ 21 h 25"/>
                  <a:gd name="T16" fmla="*/ 22 w 47"/>
                  <a:gd name="T17" fmla="*/ 24 h 25"/>
                  <a:gd name="T18" fmla="*/ 31 w 47"/>
                  <a:gd name="T19" fmla="*/ 25 h 25"/>
                  <a:gd name="T20" fmla="*/ 39 w 47"/>
                  <a:gd name="T21" fmla="*/ 25 h 25"/>
                  <a:gd name="T22" fmla="*/ 45 w 47"/>
                  <a:gd name="T23" fmla="*/ 24 h 25"/>
                  <a:gd name="T24" fmla="*/ 47 w 47"/>
                  <a:gd name="T25" fmla="*/ 20 h 25"/>
                  <a:gd name="T26" fmla="*/ 46 w 47"/>
                  <a:gd name="T27" fmla="*/ 14 h 25"/>
                  <a:gd name="T28" fmla="*/ 41 w 47"/>
                  <a:gd name="T29" fmla="*/ 9 h 25"/>
                  <a:gd name="T30" fmla="*/ 35 w 47"/>
                  <a:gd name="T31" fmla="*/ 5 h 25"/>
                  <a:gd name="T32" fmla="*/ 26 w 47"/>
                  <a:gd name="T3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5">
                    <a:moveTo>
                      <a:pt x="26" y="2"/>
                    </a:moveTo>
                    <a:lnTo>
                      <a:pt x="16" y="0"/>
                    </a:lnTo>
                    <a:lnTo>
                      <a:pt x="8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1" y="12"/>
                    </a:lnTo>
                    <a:lnTo>
                      <a:pt x="5" y="17"/>
                    </a:lnTo>
                    <a:lnTo>
                      <a:pt x="13" y="21"/>
                    </a:lnTo>
                    <a:lnTo>
                      <a:pt x="22" y="24"/>
                    </a:lnTo>
                    <a:lnTo>
                      <a:pt x="31" y="25"/>
                    </a:lnTo>
                    <a:lnTo>
                      <a:pt x="39" y="25"/>
                    </a:lnTo>
                    <a:lnTo>
                      <a:pt x="45" y="24"/>
                    </a:lnTo>
                    <a:lnTo>
                      <a:pt x="47" y="20"/>
                    </a:lnTo>
                    <a:lnTo>
                      <a:pt x="46" y="14"/>
                    </a:lnTo>
                    <a:lnTo>
                      <a:pt x="41" y="9"/>
                    </a:lnTo>
                    <a:lnTo>
                      <a:pt x="35" y="5"/>
                    </a:ln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8" name="Freeform 516">
                <a:extLst>
                  <a:ext uri="{FF2B5EF4-FFF2-40B4-BE49-F238E27FC236}">
                    <a16:creationId xmlns:a16="http://schemas.microsoft.com/office/drawing/2014/main" id="{D16374E6-89B3-2CB7-35F6-071868B4D1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3" y="3384"/>
                <a:ext cx="10" cy="14"/>
              </a:xfrm>
              <a:custGeom>
                <a:avLst/>
                <a:gdLst>
                  <a:gd name="T0" fmla="*/ 9 w 19"/>
                  <a:gd name="T1" fmla="*/ 0 h 43"/>
                  <a:gd name="T2" fmla="*/ 5 w 19"/>
                  <a:gd name="T3" fmla="*/ 2 h 43"/>
                  <a:gd name="T4" fmla="*/ 3 w 19"/>
                  <a:gd name="T5" fmla="*/ 6 h 43"/>
                  <a:gd name="T6" fmla="*/ 1 w 19"/>
                  <a:gd name="T7" fmla="*/ 12 h 43"/>
                  <a:gd name="T8" fmla="*/ 0 w 19"/>
                  <a:gd name="T9" fmla="*/ 21 h 43"/>
                  <a:gd name="T10" fmla="*/ 1 w 19"/>
                  <a:gd name="T11" fmla="*/ 30 h 43"/>
                  <a:gd name="T12" fmla="*/ 3 w 19"/>
                  <a:gd name="T13" fmla="*/ 37 h 43"/>
                  <a:gd name="T14" fmla="*/ 5 w 19"/>
                  <a:gd name="T15" fmla="*/ 41 h 43"/>
                  <a:gd name="T16" fmla="*/ 9 w 19"/>
                  <a:gd name="T17" fmla="*/ 43 h 43"/>
                  <a:gd name="T18" fmla="*/ 14 w 19"/>
                  <a:gd name="T19" fmla="*/ 41 h 43"/>
                  <a:gd name="T20" fmla="*/ 16 w 19"/>
                  <a:gd name="T21" fmla="*/ 37 h 43"/>
                  <a:gd name="T22" fmla="*/ 18 w 19"/>
                  <a:gd name="T23" fmla="*/ 30 h 43"/>
                  <a:gd name="T24" fmla="*/ 19 w 19"/>
                  <a:gd name="T25" fmla="*/ 21 h 43"/>
                  <a:gd name="T26" fmla="*/ 18 w 19"/>
                  <a:gd name="T27" fmla="*/ 12 h 43"/>
                  <a:gd name="T28" fmla="*/ 16 w 19"/>
                  <a:gd name="T29" fmla="*/ 6 h 43"/>
                  <a:gd name="T30" fmla="*/ 14 w 19"/>
                  <a:gd name="T31" fmla="*/ 2 h 43"/>
                  <a:gd name="T32" fmla="*/ 9 w 19"/>
                  <a:gd name="T3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43">
                    <a:moveTo>
                      <a:pt x="9" y="0"/>
                    </a:moveTo>
                    <a:lnTo>
                      <a:pt x="5" y="2"/>
                    </a:lnTo>
                    <a:lnTo>
                      <a:pt x="3" y="6"/>
                    </a:lnTo>
                    <a:lnTo>
                      <a:pt x="1" y="12"/>
                    </a:lnTo>
                    <a:lnTo>
                      <a:pt x="0" y="21"/>
                    </a:lnTo>
                    <a:lnTo>
                      <a:pt x="1" y="30"/>
                    </a:lnTo>
                    <a:lnTo>
                      <a:pt x="3" y="37"/>
                    </a:lnTo>
                    <a:lnTo>
                      <a:pt x="5" y="41"/>
                    </a:lnTo>
                    <a:lnTo>
                      <a:pt x="9" y="43"/>
                    </a:lnTo>
                    <a:lnTo>
                      <a:pt x="14" y="41"/>
                    </a:lnTo>
                    <a:lnTo>
                      <a:pt x="16" y="37"/>
                    </a:lnTo>
                    <a:lnTo>
                      <a:pt x="18" y="30"/>
                    </a:lnTo>
                    <a:lnTo>
                      <a:pt x="19" y="21"/>
                    </a:lnTo>
                    <a:lnTo>
                      <a:pt x="18" y="12"/>
                    </a:lnTo>
                    <a:lnTo>
                      <a:pt x="16" y="6"/>
                    </a:lnTo>
                    <a:lnTo>
                      <a:pt x="14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69" name="Freeform 517">
                <a:extLst>
                  <a:ext uri="{FF2B5EF4-FFF2-40B4-BE49-F238E27FC236}">
                    <a16:creationId xmlns:a16="http://schemas.microsoft.com/office/drawing/2014/main" id="{8FA19D52-D95F-F29F-992E-CD01941C0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2" y="3463"/>
                <a:ext cx="18" cy="7"/>
              </a:xfrm>
              <a:custGeom>
                <a:avLst/>
                <a:gdLst>
                  <a:gd name="T0" fmla="*/ 20 w 36"/>
                  <a:gd name="T1" fmla="*/ 2 h 21"/>
                  <a:gd name="T2" fmla="*/ 13 w 36"/>
                  <a:gd name="T3" fmla="*/ 0 h 21"/>
                  <a:gd name="T4" fmla="*/ 6 w 36"/>
                  <a:gd name="T5" fmla="*/ 0 h 21"/>
                  <a:gd name="T6" fmla="*/ 2 w 36"/>
                  <a:gd name="T7" fmla="*/ 3 h 21"/>
                  <a:gd name="T8" fmla="*/ 0 w 36"/>
                  <a:gd name="T9" fmla="*/ 6 h 21"/>
                  <a:gd name="T10" fmla="*/ 1 w 36"/>
                  <a:gd name="T11" fmla="*/ 9 h 21"/>
                  <a:gd name="T12" fmla="*/ 4 w 36"/>
                  <a:gd name="T13" fmla="*/ 13 h 21"/>
                  <a:gd name="T14" fmla="*/ 10 w 36"/>
                  <a:gd name="T15" fmla="*/ 16 h 21"/>
                  <a:gd name="T16" fmla="*/ 16 w 36"/>
                  <a:gd name="T17" fmla="*/ 19 h 21"/>
                  <a:gd name="T18" fmla="*/ 23 w 36"/>
                  <a:gd name="T19" fmla="*/ 21 h 21"/>
                  <a:gd name="T20" fmla="*/ 29 w 36"/>
                  <a:gd name="T21" fmla="*/ 19 h 21"/>
                  <a:gd name="T22" fmla="*/ 34 w 36"/>
                  <a:gd name="T23" fmla="*/ 18 h 21"/>
                  <a:gd name="T24" fmla="*/ 36 w 36"/>
                  <a:gd name="T25" fmla="*/ 15 h 21"/>
                  <a:gd name="T26" fmla="*/ 35 w 36"/>
                  <a:gd name="T27" fmla="*/ 12 h 21"/>
                  <a:gd name="T28" fmla="*/ 32 w 36"/>
                  <a:gd name="T29" fmla="*/ 8 h 21"/>
                  <a:gd name="T30" fmla="*/ 26 w 36"/>
                  <a:gd name="T31" fmla="*/ 5 h 21"/>
                  <a:gd name="T32" fmla="*/ 20 w 36"/>
                  <a:gd name="T33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1">
                    <a:moveTo>
                      <a:pt x="20" y="2"/>
                    </a:moveTo>
                    <a:lnTo>
                      <a:pt x="13" y="0"/>
                    </a:lnTo>
                    <a:lnTo>
                      <a:pt x="6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4" y="13"/>
                    </a:lnTo>
                    <a:lnTo>
                      <a:pt x="10" y="16"/>
                    </a:lnTo>
                    <a:lnTo>
                      <a:pt x="16" y="19"/>
                    </a:lnTo>
                    <a:lnTo>
                      <a:pt x="23" y="21"/>
                    </a:lnTo>
                    <a:lnTo>
                      <a:pt x="29" y="19"/>
                    </a:lnTo>
                    <a:lnTo>
                      <a:pt x="34" y="18"/>
                    </a:lnTo>
                    <a:lnTo>
                      <a:pt x="36" y="15"/>
                    </a:lnTo>
                    <a:lnTo>
                      <a:pt x="35" y="12"/>
                    </a:lnTo>
                    <a:lnTo>
                      <a:pt x="32" y="8"/>
                    </a:lnTo>
                    <a:lnTo>
                      <a:pt x="26" y="5"/>
                    </a:lnTo>
                    <a:lnTo>
                      <a:pt x="20" y="2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0" name="Freeform 518">
                <a:extLst>
                  <a:ext uri="{FF2B5EF4-FFF2-40B4-BE49-F238E27FC236}">
                    <a16:creationId xmlns:a16="http://schemas.microsoft.com/office/drawing/2014/main" id="{FDA806E7-770D-AB1E-1B33-A0A1270D1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3" y="3440"/>
                <a:ext cx="19" cy="6"/>
              </a:xfrm>
              <a:custGeom>
                <a:avLst/>
                <a:gdLst>
                  <a:gd name="T0" fmla="*/ 20 w 36"/>
                  <a:gd name="T1" fmla="*/ 1 h 20"/>
                  <a:gd name="T2" fmla="*/ 13 w 36"/>
                  <a:gd name="T3" fmla="*/ 0 h 20"/>
                  <a:gd name="T4" fmla="*/ 7 w 36"/>
                  <a:gd name="T5" fmla="*/ 0 h 20"/>
                  <a:gd name="T6" fmla="*/ 2 w 36"/>
                  <a:gd name="T7" fmla="*/ 3 h 20"/>
                  <a:gd name="T8" fmla="*/ 0 w 36"/>
                  <a:gd name="T9" fmla="*/ 6 h 20"/>
                  <a:gd name="T10" fmla="*/ 1 w 36"/>
                  <a:gd name="T11" fmla="*/ 8 h 20"/>
                  <a:gd name="T12" fmla="*/ 4 w 36"/>
                  <a:gd name="T13" fmla="*/ 13 h 20"/>
                  <a:gd name="T14" fmla="*/ 10 w 36"/>
                  <a:gd name="T15" fmla="*/ 16 h 20"/>
                  <a:gd name="T16" fmla="*/ 16 w 36"/>
                  <a:gd name="T17" fmla="*/ 19 h 20"/>
                  <a:gd name="T18" fmla="*/ 23 w 36"/>
                  <a:gd name="T19" fmla="*/ 20 h 20"/>
                  <a:gd name="T20" fmla="*/ 30 w 36"/>
                  <a:gd name="T21" fmla="*/ 20 h 20"/>
                  <a:gd name="T22" fmla="*/ 34 w 36"/>
                  <a:gd name="T23" fmla="*/ 17 h 20"/>
                  <a:gd name="T24" fmla="*/ 36 w 36"/>
                  <a:gd name="T25" fmla="*/ 14 h 20"/>
                  <a:gd name="T26" fmla="*/ 35 w 36"/>
                  <a:gd name="T27" fmla="*/ 11 h 20"/>
                  <a:gd name="T28" fmla="*/ 32 w 36"/>
                  <a:gd name="T29" fmla="*/ 7 h 20"/>
                  <a:gd name="T30" fmla="*/ 26 w 36"/>
                  <a:gd name="T31" fmla="*/ 4 h 20"/>
                  <a:gd name="T32" fmla="*/ 20 w 36"/>
                  <a:gd name="T33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20" y="1"/>
                    </a:moveTo>
                    <a:lnTo>
                      <a:pt x="13" y="0"/>
                    </a:lnTo>
                    <a:lnTo>
                      <a:pt x="7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4" y="13"/>
                    </a:lnTo>
                    <a:lnTo>
                      <a:pt x="10" y="16"/>
                    </a:lnTo>
                    <a:lnTo>
                      <a:pt x="16" y="19"/>
                    </a:lnTo>
                    <a:lnTo>
                      <a:pt x="23" y="20"/>
                    </a:lnTo>
                    <a:lnTo>
                      <a:pt x="30" y="20"/>
                    </a:lnTo>
                    <a:lnTo>
                      <a:pt x="34" y="17"/>
                    </a:lnTo>
                    <a:lnTo>
                      <a:pt x="36" y="14"/>
                    </a:lnTo>
                    <a:lnTo>
                      <a:pt x="35" y="11"/>
                    </a:lnTo>
                    <a:lnTo>
                      <a:pt x="32" y="7"/>
                    </a:lnTo>
                    <a:lnTo>
                      <a:pt x="26" y="4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1" name="Freeform 519">
                <a:extLst>
                  <a:ext uri="{FF2B5EF4-FFF2-40B4-BE49-F238E27FC236}">
                    <a16:creationId xmlns:a16="http://schemas.microsoft.com/office/drawing/2014/main" id="{B2454862-D147-AC5E-FBCB-687D2E618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" y="3393"/>
                <a:ext cx="10" cy="14"/>
              </a:xfrm>
              <a:custGeom>
                <a:avLst/>
                <a:gdLst>
                  <a:gd name="T0" fmla="*/ 10 w 20"/>
                  <a:gd name="T1" fmla="*/ 0 h 42"/>
                  <a:gd name="T2" fmla="*/ 5 w 20"/>
                  <a:gd name="T3" fmla="*/ 1 h 42"/>
                  <a:gd name="T4" fmla="*/ 3 w 20"/>
                  <a:gd name="T5" fmla="*/ 5 h 42"/>
                  <a:gd name="T6" fmla="*/ 1 w 20"/>
                  <a:gd name="T7" fmla="*/ 13 h 42"/>
                  <a:gd name="T8" fmla="*/ 0 w 20"/>
                  <a:gd name="T9" fmla="*/ 22 h 42"/>
                  <a:gd name="T10" fmla="*/ 1 w 20"/>
                  <a:gd name="T11" fmla="*/ 30 h 42"/>
                  <a:gd name="T12" fmla="*/ 3 w 20"/>
                  <a:gd name="T13" fmla="*/ 36 h 42"/>
                  <a:gd name="T14" fmla="*/ 5 w 20"/>
                  <a:gd name="T15" fmla="*/ 41 h 42"/>
                  <a:gd name="T16" fmla="*/ 10 w 20"/>
                  <a:gd name="T17" fmla="*/ 42 h 42"/>
                  <a:gd name="T18" fmla="*/ 14 w 20"/>
                  <a:gd name="T19" fmla="*/ 41 h 42"/>
                  <a:gd name="T20" fmla="*/ 16 w 20"/>
                  <a:gd name="T21" fmla="*/ 36 h 42"/>
                  <a:gd name="T22" fmla="*/ 19 w 20"/>
                  <a:gd name="T23" fmla="*/ 30 h 42"/>
                  <a:gd name="T24" fmla="*/ 20 w 20"/>
                  <a:gd name="T25" fmla="*/ 22 h 42"/>
                  <a:gd name="T26" fmla="*/ 19 w 20"/>
                  <a:gd name="T27" fmla="*/ 13 h 42"/>
                  <a:gd name="T28" fmla="*/ 16 w 20"/>
                  <a:gd name="T29" fmla="*/ 5 h 42"/>
                  <a:gd name="T30" fmla="*/ 14 w 20"/>
                  <a:gd name="T31" fmla="*/ 1 h 42"/>
                  <a:gd name="T32" fmla="*/ 10 w 20"/>
                  <a:gd name="T3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42">
                    <a:moveTo>
                      <a:pt x="10" y="0"/>
                    </a:moveTo>
                    <a:lnTo>
                      <a:pt x="5" y="1"/>
                    </a:lnTo>
                    <a:lnTo>
                      <a:pt x="3" y="5"/>
                    </a:lnTo>
                    <a:lnTo>
                      <a:pt x="1" y="13"/>
                    </a:lnTo>
                    <a:lnTo>
                      <a:pt x="0" y="22"/>
                    </a:lnTo>
                    <a:lnTo>
                      <a:pt x="1" y="30"/>
                    </a:lnTo>
                    <a:lnTo>
                      <a:pt x="3" y="36"/>
                    </a:lnTo>
                    <a:lnTo>
                      <a:pt x="5" y="41"/>
                    </a:lnTo>
                    <a:lnTo>
                      <a:pt x="10" y="42"/>
                    </a:lnTo>
                    <a:lnTo>
                      <a:pt x="14" y="41"/>
                    </a:lnTo>
                    <a:lnTo>
                      <a:pt x="16" y="36"/>
                    </a:lnTo>
                    <a:lnTo>
                      <a:pt x="19" y="30"/>
                    </a:lnTo>
                    <a:lnTo>
                      <a:pt x="20" y="22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2" name="Freeform 520">
                <a:extLst>
                  <a:ext uri="{FF2B5EF4-FFF2-40B4-BE49-F238E27FC236}">
                    <a16:creationId xmlns:a16="http://schemas.microsoft.com/office/drawing/2014/main" id="{537242CC-F1BB-3D52-2BF2-E7D51F7E82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6" y="3475"/>
                <a:ext cx="18" cy="6"/>
              </a:xfrm>
              <a:custGeom>
                <a:avLst/>
                <a:gdLst>
                  <a:gd name="T0" fmla="*/ 20 w 37"/>
                  <a:gd name="T1" fmla="*/ 0 h 19"/>
                  <a:gd name="T2" fmla="*/ 14 w 37"/>
                  <a:gd name="T3" fmla="*/ 0 h 19"/>
                  <a:gd name="T4" fmla="*/ 7 w 37"/>
                  <a:gd name="T5" fmla="*/ 0 h 19"/>
                  <a:gd name="T6" fmla="*/ 3 w 37"/>
                  <a:gd name="T7" fmla="*/ 1 h 19"/>
                  <a:gd name="T8" fmla="*/ 0 w 37"/>
                  <a:gd name="T9" fmla="*/ 4 h 19"/>
                  <a:gd name="T10" fmla="*/ 2 w 37"/>
                  <a:gd name="T11" fmla="*/ 8 h 19"/>
                  <a:gd name="T12" fmla="*/ 5 w 37"/>
                  <a:gd name="T13" fmla="*/ 11 h 19"/>
                  <a:gd name="T14" fmla="*/ 10 w 37"/>
                  <a:gd name="T15" fmla="*/ 16 h 19"/>
                  <a:gd name="T16" fmla="*/ 17 w 37"/>
                  <a:gd name="T17" fmla="*/ 17 h 19"/>
                  <a:gd name="T18" fmla="*/ 24 w 37"/>
                  <a:gd name="T19" fmla="*/ 19 h 19"/>
                  <a:gd name="T20" fmla="*/ 30 w 37"/>
                  <a:gd name="T21" fmla="*/ 19 h 19"/>
                  <a:gd name="T22" fmla="*/ 35 w 37"/>
                  <a:gd name="T23" fmla="*/ 17 h 19"/>
                  <a:gd name="T24" fmla="*/ 37 w 37"/>
                  <a:gd name="T25" fmla="*/ 14 h 19"/>
                  <a:gd name="T26" fmla="*/ 36 w 37"/>
                  <a:gd name="T27" fmla="*/ 10 h 19"/>
                  <a:gd name="T28" fmla="*/ 32 w 37"/>
                  <a:gd name="T29" fmla="*/ 5 h 19"/>
                  <a:gd name="T30" fmla="*/ 27 w 37"/>
                  <a:gd name="T31" fmla="*/ 2 h 19"/>
                  <a:gd name="T32" fmla="*/ 20 w 37"/>
                  <a:gd name="T3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19">
                    <a:moveTo>
                      <a:pt x="20" y="0"/>
                    </a:moveTo>
                    <a:lnTo>
                      <a:pt x="14" y="0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5" y="11"/>
                    </a:lnTo>
                    <a:lnTo>
                      <a:pt x="10" y="16"/>
                    </a:lnTo>
                    <a:lnTo>
                      <a:pt x="17" y="17"/>
                    </a:lnTo>
                    <a:lnTo>
                      <a:pt x="24" y="19"/>
                    </a:lnTo>
                    <a:lnTo>
                      <a:pt x="30" y="19"/>
                    </a:lnTo>
                    <a:lnTo>
                      <a:pt x="35" y="17"/>
                    </a:lnTo>
                    <a:lnTo>
                      <a:pt x="37" y="14"/>
                    </a:lnTo>
                    <a:lnTo>
                      <a:pt x="36" y="10"/>
                    </a:lnTo>
                    <a:lnTo>
                      <a:pt x="32" y="5"/>
                    </a:lnTo>
                    <a:lnTo>
                      <a:pt x="27" y="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3" name="Freeform 521">
                <a:extLst>
                  <a:ext uri="{FF2B5EF4-FFF2-40B4-BE49-F238E27FC236}">
                    <a16:creationId xmlns:a16="http://schemas.microsoft.com/office/drawing/2014/main" id="{65FF07EF-965B-2067-5028-C3615CE61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7" y="3451"/>
                <a:ext cx="17" cy="7"/>
              </a:xfrm>
              <a:custGeom>
                <a:avLst/>
                <a:gdLst>
                  <a:gd name="T0" fmla="*/ 18 w 35"/>
                  <a:gd name="T1" fmla="*/ 1 h 19"/>
                  <a:gd name="T2" fmla="*/ 12 w 35"/>
                  <a:gd name="T3" fmla="*/ 0 h 19"/>
                  <a:gd name="T4" fmla="*/ 6 w 35"/>
                  <a:gd name="T5" fmla="*/ 0 h 19"/>
                  <a:gd name="T6" fmla="*/ 2 w 35"/>
                  <a:gd name="T7" fmla="*/ 1 h 19"/>
                  <a:gd name="T8" fmla="*/ 0 w 35"/>
                  <a:gd name="T9" fmla="*/ 4 h 19"/>
                  <a:gd name="T10" fmla="*/ 1 w 35"/>
                  <a:gd name="T11" fmla="*/ 9 h 19"/>
                  <a:gd name="T12" fmla="*/ 4 w 35"/>
                  <a:gd name="T13" fmla="*/ 13 h 19"/>
                  <a:gd name="T14" fmla="*/ 10 w 35"/>
                  <a:gd name="T15" fmla="*/ 16 h 19"/>
                  <a:gd name="T16" fmla="*/ 16 w 35"/>
                  <a:gd name="T17" fmla="*/ 19 h 19"/>
                  <a:gd name="T18" fmla="*/ 23 w 35"/>
                  <a:gd name="T19" fmla="*/ 19 h 19"/>
                  <a:gd name="T20" fmla="*/ 29 w 35"/>
                  <a:gd name="T21" fmla="*/ 19 h 19"/>
                  <a:gd name="T22" fmla="*/ 34 w 35"/>
                  <a:gd name="T23" fmla="*/ 18 h 19"/>
                  <a:gd name="T24" fmla="*/ 35 w 35"/>
                  <a:gd name="T25" fmla="*/ 15 h 19"/>
                  <a:gd name="T26" fmla="*/ 35 w 35"/>
                  <a:gd name="T27" fmla="*/ 10 h 19"/>
                  <a:gd name="T28" fmla="*/ 31 w 35"/>
                  <a:gd name="T29" fmla="*/ 7 h 19"/>
                  <a:gd name="T30" fmla="*/ 25 w 35"/>
                  <a:gd name="T31" fmla="*/ 3 h 19"/>
                  <a:gd name="T32" fmla="*/ 18 w 35"/>
                  <a:gd name="T3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19">
                    <a:moveTo>
                      <a:pt x="18" y="1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1" y="9"/>
                    </a:lnTo>
                    <a:lnTo>
                      <a:pt x="4" y="13"/>
                    </a:lnTo>
                    <a:lnTo>
                      <a:pt x="10" y="16"/>
                    </a:lnTo>
                    <a:lnTo>
                      <a:pt x="16" y="19"/>
                    </a:lnTo>
                    <a:lnTo>
                      <a:pt x="23" y="19"/>
                    </a:lnTo>
                    <a:lnTo>
                      <a:pt x="29" y="19"/>
                    </a:lnTo>
                    <a:lnTo>
                      <a:pt x="34" y="18"/>
                    </a:lnTo>
                    <a:lnTo>
                      <a:pt x="35" y="15"/>
                    </a:lnTo>
                    <a:lnTo>
                      <a:pt x="35" y="10"/>
                    </a:lnTo>
                    <a:lnTo>
                      <a:pt x="31" y="7"/>
                    </a:lnTo>
                    <a:lnTo>
                      <a:pt x="25" y="3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4" name="Freeform 522">
                <a:extLst>
                  <a:ext uri="{FF2B5EF4-FFF2-40B4-BE49-F238E27FC236}">
                    <a16:creationId xmlns:a16="http://schemas.microsoft.com/office/drawing/2014/main" id="{7B03F586-5B5B-315A-B81D-760E4EB55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7" y="3385"/>
                <a:ext cx="5" cy="9"/>
              </a:xfrm>
              <a:custGeom>
                <a:avLst/>
                <a:gdLst>
                  <a:gd name="T0" fmla="*/ 6 w 11"/>
                  <a:gd name="T1" fmla="*/ 0 h 25"/>
                  <a:gd name="T2" fmla="*/ 3 w 11"/>
                  <a:gd name="T3" fmla="*/ 1 h 25"/>
                  <a:gd name="T4" fmla="*/ 1 w 11"/>
                  <a:gd name="T5" fmla="*/ 4 h 25"/>
                  <a:gd name="T6" fmla="*/ 0 w 11"/>
                  <a:gd name="T7" fmla="*/ 7 h 25"/>
                  <a:gd name="T8" fmla="*/ 0 w 11"/>
                  <a:gd name="T9" fmla="*/ 13 h 25"/>
                  <a:gd name="T10" fmla="*/ 0 w 11"/>
                  <a:gd name="T11" fmla="*/ 17 h 25"/>
                  <a:gd name="T12" fmla="*/ 1 w 11"/>
                  <a:gd name="T13" fmla="*/ 20 h 25"/>
                  <a:gd name="T14" fmla="*/ 3 w 11"/>
                  <a:gd name="T15" fmla="*/ 23 h 25"/>
                  <a:gd name="T16" fmla="*/ 6 w 11"/>
                  <a:gd name="T17" fmla="*/ 25 h 25"/>
                  <a:gd name="T18" fmla="*/ 8 w 11"/>
                  <a:gd name="T19" fmla="*/ 23 h 25"/>
                  <a:gd name="T20" fmla="*/ 10 w 11"/>
                  <a:gd name="T21" fmla="*/ 20 h 25"/>
                  <a:gd name="T22" fmla="*/ 11 w 11"/>
                  <a:gd name="T23" fmla="*/ 17 h 25"/>
                  <a:gd name="T24" fmla="*/ 11 w 11"/>
                  <a:gd name="T25" fmla="*/ 13 h 25"/>
                  <a:gd name="T26" fmla="*/ 11 w 11"/>
                  <a:gd name="T27" fmla="*/ 7 h 25"/>
                  <a:gd name="T28" fmla="*/ 10 w 11"/>
                  <a:gd name="T29" fmla="*/ 4 h 25"/>
                  <a:gd name="T30" fmla="*/ 8 w 11"/>
                  <a:gd name="T31" fmla="*/ 1 h 25"/>
                  <a:gd name="T32" fmla="*/ 6 w 11"/>
                  <a:gd name="T3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25">
                    <a:moveTo>
                      <a:pt x="6" y="0"/>
                    </a:moveTo>
                    <a:lnTo>
                      <a:pt x="3" y="1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1" y="20"/>
                    </a:lnTo>
                    <a:lnTo>
                      <a:pt x="3" y="23"/>
                    </a:lnTo>
                    <a:lnTo>
                      <a:pt x="6" y="25"/>
                    </a:lnTo>
                    <a:lnTo>
                      <a:pt x="8" y="23"/>
                    </a:lnTo>
                    <a:lnTo>
                      <a:pt x="10" y="20"/>
                    </a:lnTo>
                    <a:lnTo>
                      <a:pt x="11" y="17"/>
                    </a:lnTo>
                    <a:lnTo>
                      <a:pt x="11" y="13"/>
                    </a:lnTo>
                    <a:lnTo>
                      <a:pt x="11" y="7"/>
                    </a:lnTo>
                    <a:lnTo>
                      <a:pt x="10" y="4"/>
                    </a:lnTo>
                    <a:lnTo>
                      <a:pt x="8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5" name="Freeform 523">
                <a:extLst>
                  <a:ext uri="{FF2B5EF4-FFF2-40B4-BE49-F238E27FC236}">
                    <a16:creationId xmlns:a16="http://schemas.microsoft.com/office/drawing/2014/main" id="{7975D77D-4444-7273-C4BA-B7796930B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8" y="3465"/>
                <a:ext cx="10" cy="3"/>
              </a:xfrm>
              <a:custGeom>
                <a:avLst/>
                <a:gdLst>
                  <a:gd name="T0" fmla="*/ 10 w 20"/>
                  <a:gd name="T1" fmla="*/ 0 h 10"/>
                  <a:gd name="T2" fmla="*/ 6 w 20"/>
                  <a:gd name="T3" fmla="*/ 0 h 10"/>
                  <a:gd name="T4" fmla="*/ 3 w 20"/>
                  <a:gd name="T5" fmla="*/ 0 h 10"/>
                  <a:gd name="T6" fmla="*/ 1 w 20"/>
                  <a:gd name="T7" fmla="*/ 1 h 10"/>
                  <a:gd name="T8" fmla="*/ 0 w 20"/>
                  <a:gd name="T9" fmla="*/ 3 h 10"/>
                  <a:gd name="T10" fmla="*/ 0 w 20"/>
                  <a:gd name="T11" fmla="*/ 4 h 10"/>
                  <a:gd name="T12" fmla="*/ 2 w 20"/>
                  <a:gd name="T13" fmla="*/ 6 h 10"/>
                  <a:gd name="T14" fmla="*/ 5 w 20"/>
                  <a:gd name="T15" fmla="*/ 8 h 10"/>
                  <a:gd name="T16" fmla="*/ 9 w 20"/>
                  <a:gd name="T17" fmla="*/ 10 h 10"/>
                  <a:gd name="T18" fmla="*/ 13 w 20"/>
                  <a:gd name="T19" fmla="*/ 10 h 10"/>
                  <a:gd name="T20" fmla="*/ 16 w 20"/>
                  <a:gd name="T21" fmla="*/ 10 h 10"/>
                  <a:gd name="T22" fmla="*/ 18 w 20"/>
                  <a:gd name="T23" fmla="*/ 8 h 10"/>
                  <a:gd name="T24" fmla="*/ 20 w 20"/>
                  <a:gd name="T25" fmla="*/ 7 h 10"/>
                  <a:gd name="T26" fmla="*/ 18 w 20"/>
                  <a:gd name="T27" fmla="*/ 6 h 10"/>
                  <a:gd name="T28" fmla="*/ 16 w 20"/>
                  <a:gd name="T29" fmla="*/ 3 h 10"/>
                  <a:gd name="T30" fmla="*/ 14 w 20"/>
                  <a:gd name="T31" fmla="*/ 1 h 10"/>
                  <a:gd name="T32" fmla="*/ 10 w 20"/>
                  <a:gd name="T3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0">
                    <a:moveTo>
                      <a:pt x="10" y="0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5" y="8"/>
                    </a:lnTo>
                    <a:lnTo>
                      <a:pt x="9" y="10"/>
                    </a:lnTo>
                    <a:lnTo>
                      <a:pt x="13" y="10"/>
                    </a:lnTo>
                    <a:lnTo>
                      <a:pt x="16" y="10"/>
                    </a:lnTo>
                    <a:lnTo>
                      <a:pt x="18" y="8"/>
                    </a:lnTo>
                    <a:lnTo>
                      <a:pt x="20" y="7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4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6" name="Freeform 524">
                <a:extLst>
                  <a:ext uri="{FF2B5EF4-FFF2-40B4-BE49-F238E27FC236}">
                    <a16:creationId xmlns:a16="http://schemas.microsoft.com/office/drawing/2014/main" id="{26CFE3F8-E00D-B0B5-37F9-1A0199D58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0" y="3441"/>
                <a:ext cx="9" cy="3"/>
              </a:xfrm>
              <a:custGeom>
                <a:avLst/>
                <a:gdLst>
                  <a:gd name="T0" fmla="*/ 10 w 20"/>
                  <a:gd name="T1" fmla="*/ 0 h 10"/>
                  <a:gd name="T2" fmla="*/ 6 w 20"/>
                  <a:gd name="T3" fmla="*/ 0 h 10"/>
                  <a:gd name="T4" fmla="*/ 3 w 20"/>
                  <a:gd name="T5" fmla="*/ 0 h 10"/>
                  <a:gd name="T6" fmla="*/ 1 w 20"/>
                  <a:gd name="T7" fmla="*/ 2 h 10"/>
                  <a:gd name="T8" fmla="*/ 0 w 20"/>
                  <a:gd name="T9" fmla="*/ 3 h 10"/>
                  <a:gd name="T10" fmla="*/ 0 w 20"/>
                  <a:gd name="T11" fmla="*/ 4 h 10"/>
                  <a:gd name="T12" fmla="*/ 2 w 20"/>
                  <a:gd name="T13" fmla="*/ 7 h 10"/>
                  <a:gd name="T14" fmla="*/ 6 w 20"/>
                  <a:gd name="T15" fmla="*/ 9 h 10"/>
                  <a:gd name="T16" fmla="*/ 9 w 20"/>
                  <a:gd name="T17" fmla="*/ 10 h 10"/>
                  <a:gd name="T18" fmla="*/ 13 w 20"/>
                  <a:gd name="T19" fmla="*/ 10 h 10"/>
                  <a:gd name="T20" fmla="*/ 16 w 20"/>
                  <a:gd name="T21" fmla="*/ 10 h 10"/>
                  <a:gd name="T22" fmla="*/ 19 w 20"/>
                  <a:gd name="T23" fmla="*/ 9 h 10"/>
                  <a:gd name="T24" fmla="*/ 20 w 20"/>
                  <a:gd name="T25" fmla="*/ 7 h 10"/>
                  <a:gd name="T26" fmla="*/ 19 w 20"/>
                  <a:gd name="T27" fmla="*/ 6 h 10"/>
                  <a:gd name="T28" fmla="*/ 16 w 20"/>
                  <a:gd name="T29" fmla="*/ 3 h 10"/>
                  <a:gd name="T30" fmla="*/ 14 w 20"/>
                  <a:gd name="T31" fmla="*/ 2 h 10"/>
                  <a:gd name="T32" fmla="*/ 10 w 20"/>
                  <a:gd name="T3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10">
                    <a:moveTo>
                      <a:pt x="10" y="0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7"/>
                    </a:lnTo>
                    <a:lnTo>
                      <a:pt x="6" y="9"/>
                    </a:lnTo>
                    <a:lnTo>
                      <a:pt x="9" y="10"/>
                    </a:lnTo>
                    <a:lnTo>
                      <a:pt x="13" y="10"/>
                    </a:lnTo>
                    <a:lnTo>
                      <a:pt x="16" y="10"/>
                    </a:lnTo>
                    <a:lnTo>
                      <a:pt x="19" y="9"/>
                    </a:lnTo>
                    <a:lnTo>
                      <a:pt x="20" y="7"/>
                    </a:lnTo>
                    <a:lnTo>
                      <a:pt x="19" y="6"/>
                    </a:lnTo>
                    <a:lnTo>
                      <a:pt x="16" y="3"/>
                    </a:lnTo>
                    <a:lnTo>
                      <a:pt x="14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7" name="Freeform 525">
                <a:extLst>
                  <a:ext uri="{FF2B5EF4-FFF2-40B4-BE49-F238E27FC236}">
                    <a16:creationId xmlns:a16="http://schemas.microsoft.com/office/drawing/2014/main" id="{C4F5F109-9E83-11AD-32D5-D92B7A947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1" y="3394"/>
                <a:ext cx="6" cy="8"/>
              </a:xfrm>
              <a:custGeom>
                <a:avLst/>
                <a:gdLst>
                  <a:gd name="T0" fmla="*/ 5 w 12"/>
                  <a:gd name="T1" fmla="*/ 0 h 24"/>
                  <a:gd name="T2" fmla="*/ 3 w 12"/>
                  <a:gd name="T3" fmla="*/ 2 h 24"/>
                  <a:gd name="T4" fmla="*/ 1 w 12"/>
                  <a:gd name="T5" fmla="*/ 3 h 24"/>
                  <a:gd name="T6" fmla="*/ 0 w 12"/>
                  <a:gd name="T7" fmla="*/ 8 h 24"/>
                  <a:gd name="T8" fmla="*/ 0 w 12"/>
                  <a:gd name="T9" fmla="*/ 12 h 24"/>
                  <a:gd name="T10" fmla="*/ 0 w 12"/>
                  <a:gd name="T11" fmla="*/ 17 h 24"/>
                  <a:gd name="T12" fmla="*/ 1 w 12"/>
                  <a:gd name="T13" fmla="*/ 20 h 24"/>
                  <a:gd name="T14" fmla="*/ 3 w 12"/>
                  <a:gd name="T15" fmla="*/ 22 h 24"/>
                  <a:gd name="T16" fmla="*/ 5 w 12"/>
                  <a:gd name="T17" fmla="*/ 24 h 24"/>
                  <a:gd name="T18" fmla="*/ 7 w 12"/>
                  <a:gd name="T19" fmla="*/ 22 h 24"/>
                  <a:gd name="T20" fmla="*/ 9 w 12"/>
                  <a:gd name="T21" fmla="*/ 20 h 24"/>
                  <a:gd name="T22" fmla="*/ 11 w 12"/>
                  <a:gd name="T23" fmla="*/ 17 h 24"/>
                  <a:gd name="T24" fmla="*/ 12 w 12"/>
                  <a:gd name="T25" fmla="*/ 12 h 24"/>
                  <a:gd name="T26" fmla="*/ 11 w 12"/>
                  <a:gd name="T27" fmla="*/ 8 h 24"/>
                  <a:gd name="T28" fmla="*/ 9 w 12"/>
                  <a:gd name="T29" fmla="*/ 3 h 24"/>
                  <a:gd name="T30" fmla="*/ 7 w 12"/>
                  <a:gd name="T31" fmla="*/ 2 h 24"/>
                  <a:gd name="T32" fmla="*/ 5 w 12"/>
                  <a:gd name="T3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24">
                    <a:moveTo>
                      <a:pt x="5" y="0"/>
                    </a:moveTo>
                    <a:lnTo>
                      <a:pt x="3" y="2"/>
                    </a:lnTo>
                    <a:lnTo>
                      <a:pt x="1" y="3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17"/>
                    </a:lnTo>
                    <a:lnTo>
                      <a:pt x="1" y="20"/>
                    </a:lnTo>
                    <a:lnTo>
                      <a:pt x="3" y="22"/>
                    </a:lnTo>
                    <a:lnTo>
                      <a:pt x="5" y="24"/>
                    </a:lnTo>
                    <a:lnTo>
                      <a:pt x="7" y="22"/>
                    </a:lnTo>
                    <a:lnTo>
                      <a:pt x="9" y="20"/>
                    </a:lnTo>
                    <a:lnTo>
                      <a:pt x="11" y="17"/>
                    </a:lnTo>
                    <a:lnTo>
                      <a:pt x="12" y="12"/>
                    </a:lnTo>
                    <a:lnTo>
                      <a:pt x="11" y="8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8" name="Freeform 526">
                <a:extLst>
                  <a:ext uri="{FF2B5EF4-FFF2-40B4-BE49-F238E27FC236}">
                    <a16:creationId xmlns:a16="http://schemas.microsoft.com/office/drawing/2014/main" id="{E19B55D3-188E-E064-FC5D-BFDE842EA6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2" y="3476"/>
                <a:ext cx="10" cy="4"/>
              </a:xfrm>
              <a:custGeom>
                <a:avLst/>
                <a:gdLst>
                  <a:gd name="T0" fmla="*/ 9 w 19"/>
                  <a:gd name="T1" fmla="*/ 2 h 12"/>
                  <a:gd name="T2" fmla="*/ 5 w 19"/>
                  <a:gd name="T3" fmla="*/ 0 h 12"/>
                  <a:gd name="T4" fmla="*/ 3 w 19"/>
                  <a:gd name="T5" fmla="*/ 0 h 12"/>
                  <a:gd name="T6" fmla="*/ 1 w 19"/>
                  <a:gd name="T7" fmla="*/ 2 h 12"/>
                  <a:gd name="T8" fmla="*/ 0 w 19"/>
                  <a:gd name="T9" fmla="*/ 3 h 12"/>
                  <a:gd name="T10" fmla="*/ 0 w 19"/>
                  <a:gd name="T11" fmla="*/ 5 h 12"/>
                  <a:gd name="T12" fmla="*/ 2 w 19"/>
                  <a:gd name="T13" fmla="*/ 8 h 12"/>
                  <a:gd name="T14" fmla="*/ 5 w 19"/>
                  <a:gd name="T15" fmla="*/ 9 h 12"/>
                  <a:gd name="T16" fmla="*/ 8 w 19"/>
                  <a:gd name="T17" fmla="*/ 11 h 12"/>
                  <a:gd name="T18" fmla="*/ 13 w 19"/>
                  <a:gd name="T19" fmla="*/ 12 h 12"/>
                  <a:gd name="T20" fmla="*/ 16 w 19"/>
                  <a:gd name="T21" fmla="*/ 12 h 12"/>
                  <a:gd name="T22" fmla="*/ 18 w 19"/>
                  <a:gd name="T23" fmla="*/ 11 h 12"/>
                  <a:gd name="T24" fmla="*/ 19 w 19"/>
                  <a:gd name="T25" fmla="*/ 9 h 12"/>
                  <a:gd name="T26" fmla="*/ 18 w 19"/>
                  <a:gd name="T27" fmla="*/ 8 h 12"/>
                  <a:gd name="T28" fmla="*/ 16 w 19"/>
                  <a:gd name="T29" fmla="*/ 5 h 12"/>
                  <a:gd name="T30" fmla="*/ 14 w 19"/>
                  <a:gd name="T31" fmla="*/ 3 h 12"/>
                  <a:gd name="T32" fmla="*/ 9 w 19"/>
                  <a:gd name="T3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2">
                    <a:moveTo>
                      <a:pt x="9" y="2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8"/>
                    </a:lnTo>
                    <a:lnTo>
                      <a:pt x="5" y="9"/>
                    </a:lnTo>
                    <a:lnTo>
                      <a:pt x="8" y="11"/>
                    </a:lnTo>
                    <a:lnTo>
                      <a:pt x="13" y="12"/>
                    </a:lnTo>
                    <a:lnTo>
                      <a:pt x="16" y="12"/>
                    </a:lnTo>
                    <a:lnTo>
                      <a:pt x="18" y="11"/>
                    </a:lnTo>
                    <a:lnTo>
                      <a:pt x="19" y="9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3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79" name="Freeform 527">
                <a:extLst>
                  <a:ext uri="{FF2B5EF4-FFF2-40B4-BE49-F238E27FC236}">
                    <a16:creationId xmlns:a16="http://schemas.microsoft.com/office/drawing/2014/main" id="{799FB07B-66D3-4053-3EE3-81085C2162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3" y="3452"/>
                <a:ext cx="9" cy="4"/>
              </a:xfrm>
              <a:custGeom>
                <a:avLst/>
                <a:gdLst>
                  <a:gd name="T0" fmla="*/ 10 w 18"/>
                  <a:gd name="T1" fmla="*/ 1 h 12"/>
                  <a:gd name="T2" fmla="*/ 5 w 18"/>
                  <a:gd name="T3" fmla="*/ 0 h 12"/>
                  <a:gd name="T4" fmla="*/ 3 w 18"/>
                  <a:gd name="T5" fmla="*/ 0 h 12"/>
                  <a:gd name="T6" fmla="*/ 1 w 18"/>
                  <a:gd name="T7" fmla="*/ 1 h 12"/>
                  <a:gd name="T8" fmla="*/ 0 w 18"/>
                  <a:gd name="T9" fmla="*/ 3 h 12"/>
                  <a:gd name="T10" fmla="*/ 0 w 18"/>
                  <a:gd name="T11" fmla="*/ 4 h 12"/>
                  <a:gd name="T12" fmla="*/ 2 w 18"/>
                  <a:gd name="T13" fmla="*/ 7 h 12"/>
                  <a:gd name="T14" fmla="*/ 5 w 18"/>
                  <a:gd name="T15" fmla="*/ 9 h 12"/>
                  <a:gd name="T16" fmla="*/ 9 w 18"/>
                  <a:gd name="T17" fmla="*/ 10 h 12"/>
                  <a:gd name="T18" fmla="*/ 13 w 18"/>
                  <a:gd name="T19" fmla="*/ 12 h 12"/>
                  <a:gd name="T20" fmla="*/ 15 w 18"/>
                  <a:gd name="T21" fmla="*/ 12 h 12"/>
                  <a:gd name="T22" fmla="*/ 17 w 18"/>
                  <a:gd name="T23" fmla="*/ 10 h 12"/>
                  <a:gd name="T24" fmla="*/ 18 w 18"/>
                  <a:gd name="T25" fmla="*/ 9 h 12"/>
                  <a:gd name="T26" fmla="*/ 18 w 18"/>
                  <a:gd name="T27" fmla="*/ 7 h 12"/>
                  <a:gd name="T28" fmla="*/ 16 w 18"/>
                  <a:gd name="T29" fmla="*/ 4 h 12"/>
                  <a:gd name="T30" fmla="*/ 14 w 18"/>
                  <a:gd name="T31" fmla="*/ 3 h 12"/>
                  <a:gd name="T32" fmla="*/ 10 w 18"/>
                  <a:gd name="T33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2">
                    <a:moveTo>
                      <a:pt x="10" y="1"/>
                    </a:move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7"/>
                    </a:lnTo>
                    <a:lnTo>
                      <a:pt x="5" y="9"/>
                    </a:lnTo>
                    <a:lnTo>
                      <a:pt x="9" y="10"/>
                    </a:lnTo>
                    <a:lnTo>
                      <a:pt x="13" y="12"/>
                    </a:lnTo>
                    <a:lnTo>
                      <a:pt x="15" y="12"/>
                    </a:lnTo>
                    <a:lnTo>
                      <a:pt x="17" y="10"/>
                    </a:lnTo>
                    <a:lnTo>
                      <a:pt x="18" y="9"/>
                    </a:lnTo>
                    <a:lnTo>
                      <a:pt x="18" y="7"/>
                    </a:lnTo>
                    <a:lnTo>
                      <a:pt x="16" y="4"/>
                    </a:lnTo>
                    <a:lnTo>
                      <a:pt x="14" y="3"/>
                    </a:ln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0" name="Freeform 528">
                <a:extLst>
                  <a:ext uri="{FF2B5EF4-FFF2-40B4-BE49-F238E27FC236}">
                    <a16:creationId xmlns:a16="http://schemas.microsoft.com/office/drawing/2014/main" id="{1F4CAB84-8E18-DB03-C7C3-DE650B2E25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0" y="3203"/>
                <a:ext cx="309" cy="459"/>
              </a:xfrm>
              <a:custGeom>
                <a:avLst/>
                <a:gdLst>
                  <a:gd name="T0" fmla="*/ 152 w 617"/>
                  <a:gd name="T1" fmla="*/ 170 h 1377"/>
                  <a:gd name="T2" fmla="*/ 101 w 617"/>
                  <a:gd name="T3" fmla="*/ 320 h 1377"/>
                  <a:gd name="T4" fmla="*/ 64 w 617"/>
                  <a:gd name="T5" fmla="*/ 883 h 1377"/>
                  <a:gd name="T6" fmla="*/ 0 w 617"/>
                  <a:gd name="T7" fmla="*/ 1121 h 1377"/>
                  <a:gd name="T8" fmla="*/ 0 w 617"/>
                  <a:gd name="T9" fmla="*/ 1258 h 1377"/>
                  <a:gd name="T10" fmla="*/ 346 w 617"/>
                  <a:gd name="T11" fmla="*/ 1377 h 1377"/>
                  <a:gd name="T12" fmla="*/ 617 w 617"/>
                  <a:gd name="T13" fmla="*/ 1211 h 1377"/>
                  <a:gd name="T14" fmla="*/ 585 w 617"/>
                  <a:gd name="T15" fmla="*/ 1030 h 1377"/>
                  <a:gd name="T16" fmla="*/ 568 w 617"/>
                  <a:gd name="T17" fmla="*/ 542 h 1377"/>
                  <a:gd name="T18" fmla="*/ 535 w 617"/>
                  <a:gd name="T19" fmla="*/ 56 h 1377"/>
                  <a:gd name="T20" fmla="*/ 428 w 617"/>
                  <a:gd name="T21" fmla="*/ 39 h 1377"/>
                  <a:gd name="T22" fmla="*/ 215 w 617"/>
                  <a:gd name="T23" fmla="*/ 0 h 1377"/>
                  <a:gd name="T24" fmla="*/ 152 w 617"/>
                  <a:gd name="T25" fmla="*/ 170 h 1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7" h="1377">
                    <a:moveTo>
                      <a:pt x="152" y="170"/>
                    </a:moveTo>
                    <a:lnTo>
                      <a:pt x="101" y="320"/>
                    </a:lnTo>
                    <a:lnTo>
                      <a:pt x="64" y="883"/>
                    </a:lnTo>
                    <a:lnTo>
                      <a:pt x="0" y="1121"/>
                    </a:lnTo>
                    <a:lnTo>
                      <a:pt x="0" y="1258"/>
                    </a:lnTo>
                    <a:lnTo>
                      <a:pt x="346" y="1377"/>
                    </a:lnTo>
                    <a:lnTo>
                      <a:pt x="617" y="1211"/>
                    </a:lnTo>
                    <a:lnTo>
                      <a:pt x="585" y="1030"/>
                    </a:lnTo>
                    <a:lnTo>
                      <a:pt x="568" y="542"/>
                    </a:lnTo>
                    <a:lnTo>
                      <a:pt x="535" y="56"/>
                    </a:lnTo>
                    <a:lnTo>
                      <a:pt x="428" y="39"/>
                    </a:lnTo>
                    <a:lnTo>
                      <a:pt x="215" y="0"/>
                    </a:lnTo>
                    <a:lnTo>
                      <a:pt x="152" y="17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1" name="Freeform 529">
                <a:extLst>
                  <a:ext uri="{FF2B5EF4-FFF2-40B4-BE49-F238E27FC236}">
                    <a16:creationId xmlns:a16="http://schemas.microsoft.com/office/drawing/2014/main" id="{C8C6B514-B06B-23C9-7BDB-96E10C22A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5" y="3214"/>
                <a:ext cx="180" cy="352"/>
              </a:xfrm>
              <a:custGeom>
                <a:avLst/>
                <a:gdLst>
                  <a:gd name="T0" fmla="*/ 145 w 359"/>
                  <a:gd name="T1" fmla="*/ 0 h 1055"/>
                  <a:gd name="T2" fmla="*/ 359 w 359"/>
                  <a:gd name="T3" fmla="*/ 0 h 1055"/>
                  <a:gd name="T4" fmla="*/ 333 w 359"/>
                  <a:gd name="T5" fmla="*/ 136 h 1055"/>
                  <a:gd name="T6" fmla="*/ 313 w 359"/>
                  <a:gd name="T7" fmla="*/ 267 h 1055"/>
                  <a:gd name="T8" fmla="*/ 298 w 359"/>
                  <a:gd name="T9" fmla="*/ 395 h 1055"/>
                  <a:gd name="T10" fmla="*/ 287 w 359"/>
                  <a:gd name="T11" fmla="*/ 521 h 1055"/>
                  <a:gd name="T12" fmla="*/ 280 w 359"/>
                  <a:gd name="T13" fmla="*/ 649 h 1055"/>
                  <a:gd name="T14" fmla="*/ 275 w 359"/>
                  <a:gd name="T15" fmla="*/ 779 h 1055"/>
                  <a:gd name="T16" fmla="*/ 273 w 359"/>
                  <a:gd name="T17" fmla="*/ 914 h 1055"/>
                  <a:gd name="T18" fmla="*/ 273 w 359"/>
                  <a:gd name="T19" fmla="*/ 1055 h 1055"/>
                  <a:gd name="T20" fmla="*/ 0 w 359"/>
                  <a:gd name="T21" fmla="*/ 970 h 1055"/>
                  <a:gd name="T22" fmla="*/ 6 w 359"/>
                  <a:gd name="T23" fmla="*/ 831 h 1055"/>
                  <a:gd name="T24" fmla="*/ 14 w 359"/>
                  <a:gd name="T25" fmla="*/ 705 h 1055"/>
                  <a:gd name="T26" fmla="*/ 23 w 359"/>
                  <a:gd name="T27" fmla="*/ 587 h 1055"/>
                  <a:gd name="T28" fmla="*/ 36 w 359"/>
                  <a:gd name="T29" fmla="*/ 473 h 1055"/>
                  <a:gd name="T30" fmla="*/ 54 w 359"/>
                  <a:gd name="T31" fmla="*/ 361 h 1055"/>
                  <a:gd name="T32" fmla="*/ 77 w 359"/>
                  <a:gd name="T33" fmla="*/ 246 h 1055"/>
                  <a:gd name="T34" fmla="*/ 106 w 359"/>
                  <a:gd name="T35" fmla="*/ 127 h 1055"/>
                  <a:gd name="T36" fmla="*/ 145 w 359"/>
                  <a:gd name="T37" fmla="*/ 0 h 1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055">
                    <a:moveTo>
                      <a:pt x="145" y="0"/>
                    </a:moveTo>
                    <a:lnTo>
                      <a:pt x="359" y="0"/>
                    </a:lnTo>
                    <a:lnTo>
                      <a:pt x="333" y="136"/>
                    </a:lnTo>
                    <a:lnTo>
                      <a:pt x="313" y="267"/>
                    </a:lnTo>
                    <a:lnTo>
                      <a:pt x="298" y="395"/>
                    </a:lnTo>
                    <a:lnTo>
                      <a:pt x="287" y="521"/>
                    </a:lnTo>
                    <a:lnTo>
                      <a:pt x="280" y="649"/>
                    </a:lnTo>
                    <a:lnTo>
                      <a:pt x="275" y="779"/>
                    </a:lnTo>
                    <a:lnTo>
                      <a:pt x="273" y="914"/>
                    </a:lnTo>
                    <a:lnTo>
                      <a:pt x="273" y="1055"/>
                    </a:lnTo>
                    <a:lnTo>
                      <a:pt x="0" y="970"/>
                    </a:lnTo>
                    <a:lnTo>
                      <a:pt x="6" y="831"/>
                    </a:lnTo>
                    <a:lnTo>
                      <a:pt x="14" y="705"/>
                    </a:lnTo>
                    <a:lnTo>
                      <a:pt x="23" y="587"/>
                    </a:lnTo>
                    <a:lnTo>
                      <a:pt x="36" y="473"/>
                    </a:lnTo>
                    <a:lnTo>
                      <a:pt x="54" y="361"/>
                    </a:lnTo>
                    <a:lnTo>
                      <a:pt x="77" y="246"/>
                    </a:lnTo>
                    <a:lnTo>
                      <a:pt x="106" y="127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2" name="Freeform 530">
                <a:extLst>
                  <a:ext uri="{FF2B5EF4-FFF2-40B4-BE49-F238E27FC236}">
                    <a16:creationId xmlns:a16="http://schemas.microsoft.com/office/drawing/2014/main" id="{CFAE96C2-8C05-3A35-CC94-6BAD400CD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7" y="3214"/>
                <a:ext cx="175" cy="333"/>
              </a:xfrm>
              <a:custGeom>
                <a:avLst/>
                <a:gdLst>
                  <a:gd name="T0" fmla="*/ 143 w 349"/>
                  <a:gd name="T1" fmla="*/ 0 h 998"/>
                  <a:gd name="T2" fmla="*/ 156 w 349"/>
                  <a:gd name="T3" fmla="*/ 0 h 998"/>
                  <a:gd name="T4" fmla="*/ 168 w 349"/>
                  <a:gd name="T5" fmla="*/ 0 h 998"/>
                  <a:gd name="T6" fmla="*/ 181 w 349"/>
                  <a:gd name="T7" fmla="*/ 0 h 998"/>
                  <a:gd name="T8" fmla="*/ 194 w 349"/>
                  <a:gd name="T9" fmla="*/ 0 h 998"/>
                  <a:gd name="T10" fmla="*/ 206 w 349"/>
                  <a:gd name="T11" fmla="*/ 0 h 998"/>
                  <a:gd name="T12" fmla="*/ 220 w 349"/>
                  <a:gd name="T13" fmla="*/ 0 h 998"/>
                  <a:gd name="T14" fmla="*/ 233 w 349"/>
                  <a:gd name="T15" fmla="*/ 0 h 998"/>
                  <a:gd name="T16" fmla="*/ 246 w 349"/>
                  <a:gd name="T17" fmla="*/ 0 h 998"/>
                  <a:gd name="T18" fmla="*/ 258 w 349"/>
                  <a:gd name="T19" fmla="*/ 0 h 998"/>
                  <a:gd name="T20" fmla="*/ 271 w 349"/>
                  <a:gd name="T21" fmla="*/ 0 h 998"/>
                  <a:gd name="T22" fmla="*/ 284 w 349"/>
                  <a:gd name="T23" fmla="*/ 0 h 998"/>
                  <a:gd name="T24" fmla="*/ 298 w 349"/>
                  <a:gd name="T25" fmla="*/ 0 h 998"/>
                  <a:gd name="T26" fmla="*/ 311 w 349"/>
                  <a:gd name="T27" fmla="*/ 0 h 998"/>
                  <a:gd name="T28" fmla="*/ 323 w 349"/>
                  <a:gd name="T29" fmla="*/ 0 h 998"/>
                  <a:gd name="T30" fmla="*/ 336 w 349"/>
                  <a:gd name="T31" fmla="*/ 0 h 998"/>
                  <a:gd name="T32" fmla="*/ 349 w 349"/>
                  <a:gd name="T33" fmla="*/ 0 h 998"/>
                  <a:gd name="T34" fmla="*/ 324 w 349"/>
                  <a:gd name="T35" fmla="*/ 129 h 998"/>
                  <a:gd name="T36" fmla="*/ 304 w 349"/>
                  <a:gd name="T37" fmla="*/ 254 h 998"/>
                  <a:gd name="T38" fmla="*/ 290 w 349"/>
                  <a:gd name="T39" fmla="*/ 374 h 998"/>
                  <a:gd name="T40" fmla="*/ 279 w 349"/>
                  <a:gd name="T41" fmla="*/ 493 h 998"/>
                  <a:gd name="T42" fmla="*/ 271 w 349"/>
                  <a:gd name="T43" fmla="*/ 612 h 998"/>
                  <a:gd name="T44" fmla="*/ 267 w 349"/>
                  <a:gd name="T45" fmla="*/ 736 h 998"/>
                  <a:gd name="T46" fmla="*/ 266 w 349"/>
                  <a:gd name="T47" fmla="*/ 862 h 998"/>
                  <a:gd name="T48" fmla="*/ 265 w 349"/>
                  <a:gd name="T49" fmla="*/ 998 h 998"/>
                  <a:gd name="T50" fmla="*/ 248 w 349"/>
                  <a:gd name="T51" fmla="*/ 993 h 998"/>
                  <a:gd name="T52" fmla="*/ 232 w 349"/>
                  <a:gd name="T53" fmla="*/ 989 h 998"/>
                  <a:gd name="T54" fmla="*/ 215 w 349"/>
                  <a:gd name="T55" fmla="*/ 984 h 998"/>
                  <a:gd name="T56" fmla="*/ 198 w 349"/>
                  <a:gd name="T57" fmla="*/ 980 h 998"/>
                  <a:gd name="T58" fmla="*/ 181 w 349"/>
                  <a:gd name="T59" fmla="*/ 976 h 998"/>
                  <a:gd name="T60" fmla="*/ 165 w 349"/>
                  <a:gd name="T61" fmla="*/ 971 h 998"/>
                  <a:gd name="T62" fmla="*/ 148 w 349"/>
                  <a:gd name="T63" fmla="*/ 967 h 998"/>
                  <a:gd name="T64" fmla="*/ 132 w 349"/>
                  <a:gd name="T65" fmla="*/ 962 h 998"/>
                  <a:gd name="T66" fmla="*/ 115 w 349"/>
                  <a:gd name="T67" fmla="*/ 958 h 998"/>
                  <a:gd name="T68" fmla="*/ 99 w 349"/>
                  <a:gd name="T69" fmla="*/ 953 h 998"/>
                  <a:gd name="T70" fmla="*/ 82 w 349"/>
                  <a:gd name="T71" fmla="*/ 949 h 998"/>
                  <a:gd name="T72" fmla="*/ 66 w 349"/>
                  <a:gd name="T73" fmla="*/ 945 h 998"/>
                  <a:gd name="T74" fmla="*/ 49 w 349"/>
                  <a:gd name="T75" fmla="*/ 942 h 998"/>
                  <a:gd name="T76" fmla="*/ 33 w 349"/>
                  <a:gd name="T77" fmla="*/ 937 h 998"/>
                  <a:gd name="T78" fmla="*/ 17 w 349"/>
                  <a:gd name="T79" fmla="*/ 933 h 998"/>
                  <a:gd name="T80" fmla="*/ 0 w 349"/>
                  <a:gd name="T81" fmla="*/ 928 h 998"/>
                  <a:gd name="T82" fmla="*/ 7 w 349"/>
                  <a:gd name="T83" fmla="*/ 796 h 998"/>
                  <a:gd name="T84" fmla="*/ 14 w 349"/>
                  <a:gd name="T85" fmla="*/ 676 h 998"/>
                  <a:gd name="T86" fmla="*/ 24 w 349"/>
                  <a:gd name="T87" fmla="*/ 562 h 998"/>
                  <a:gd name="T88" fmla="*/ 37 w 349"/>
                  <a:gd name="T89" fmla="*/ 452 h 998"/>
                  <a:gd name="T90" fmla="*/ 54 w 349"/>
                  <a:gd name="T91" fmla="*/ 345 h 998"/>
                  <a:gd name="T92" fmla="*/ 76 w 349"/>
                  <a:gd name="T93" fmla="*/ 236 h 998"/>
                  <a:gd name="T94" fmla="*/ 105 w 349"/>
                  <a:gd name="T95" fmla="*/ 122 h 998"/>
                  <a:gd name="T96" fmla="*/ 143 w 349"/>
                  <a:gd name="T97" fmla="*/ 0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9" h="998">
                    <a:moveTo>
                      <a:pt x="143" y="0"/>
                    </a:moveTo>
                    <a:lnTo>
                      <a:pt x="156" y="0"/>
                    </a:lnTo>
                    <a:lnTo>
                      <a:pt x="168" y="0"/>
                    </a:lnTo>
                    <a:lnTo>
                      <a:pt x="181" y="0"/>
                    </a:lnTo>
                    <a:lnTo>
                      <a:pt x="194" y="0"/>
                    </a:lnTo>
                    <a:lnTo>
                      <a:pt x="206" y="0"/>
                    </a:lnTo>
                    <a:lnTo>
                      <a:pt x="220" y="0"/>
                    </a:lnTo>
                    <a:lnTo>
                      <a:pt x="233" y="0"/>
                    </a:lnTo>
                    <a:lnTo>
                      <a:pt x="246" y="0"/>
                    </a:lnTo>
                    <a:lnTo>
                      <a:pt x="258" y="0"/>
                    </a:lnTo>
                    <a:lnTo>
                      <a:pt x="271" y="0"/>
                    </a:lnTo>
                    <a:lnTo>
                      <a:pt x="284" y="0"/>
                    </a:lnTo>
                    <a:lnTo>
                      <a:pt x="298" y="0"/>
                    </a:lnTo>
                    <a:lnTo>
                      <a:pt x="311" y="0"/>
                    </a:lnTo>
                    <a:lnTo>
                      <a:pt x="323" y="0"/>
                    </a:lnTo>
                    <a:lnTo>
                      <a:pt x="336" y="0"/>
                    </a:lnTo>
                    <a:lnTo>
                      <a:pt x="349" y="0"/>
                    </a:lnTo>
                    <a:lnTo>
                      <a:pt x="324" y="129"/>
                    </a:lnTo>
                    <a:lnTo>
                      <a:pt x="304" y="254"/>
                    </a:lnTo>
                    <a:lnTo>
                      <a:pt x="290" y="374"/>
                    </a:lnTo>
                    <a:lnTo>
                      <a:pt x="279" y="493"/>
                    </a:lnTo>
                    <a:lnTo>
                      <a:pt x="271" y="612"/>
                    </a:lnTo>
                    <a:lnTo>
                      <a:pt x="267" y="736"/>
                    </a:lnTo>
                    <a:lnTo>
                      <a:pt x="266" y="862"/>
                    </a:lnTo>
                    <a:lnTo>
                      <a:pt x="265" y="998"/>
                    </a:lnTo>
                    <a:lnTo>
                      <a:pt x="248" y="993"/>
                    </a:lnTo>
                    <a:lnTo>
                      <a:pt x="232" y="989"/>
                    </a:lnTo>
                    <a:lnTo>
                      <a:pt x="215" y="984"/>
                    </a:lnTo>
                    <a:lnTo>
                      <a:pt x="198" y="980"/>
                    </a:lnTo>
                    <a:lnTo>
                      <a:pt x="181" y="976"/>
                    </a:lnTo>
                    <a:lnTo>
                      <a:pt x="165" y="971"/>
                    </a:lnTo>
                    <a:lnTo>
                      <a:pt x="148" y="967"/>
                    </a:lnTo>
                    <a:lnTo>
                      <a:pt x="132" y="962"/>
                    </a:lnTo>
                    <a:lnTo>
                      <a:pt x="115" y="958"/>
                    </a:lnTo>
                    <a:lnTo>
                      <a:pt x="99" y="953"/>
                    </a:lnTo>
                    <a:lnTo>
                      <a:pt x="82" y="949"/>
                    </a:lnTo>
                    <a:lnTo>
                      <a:pt x="66" y="945"/>
                    </a:lnTo>
                    <a:lnTo>
                      <a:pt x="49" y="942"/>
                    </a:lnTo>
                    <a:lnTo>
                      <a:pt x="33" y="937"/>
                    </a:lnTo>
                    <a:lnTo>
                      <a:pt x="17" y="933"/>
                    </a:lnTo>
                    <a:lnTo>
                      <a:pt x="0" y="928"/>
                    </a:lnTo>
                    <a:lnTo>
                      <a:pt x="7" y="796"/>
                    </a:lnTo>
                    <a:lnTo>
                      <a:pt x="14" y="676"/>
                    </a:lnTo>
                    <a:lnTo>
                      <a:pt x="24" y="562"/>
                    </a:lnTo>
                    <a:lnTo>
                      <a:pt x="37" y="452"/>
                    </a:lnTo>
                    <a:lnTo>
                      <a:pt x="54" y="345"/>
                    </a:lnTo>
                    <a:lnTo>
                      <a:pt x="76" y="236"/>
                    </a:lnTo>
                    <a:lnTo>
                      <a:pt x="105" y="122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8E4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3" name="Freeform 531">
                <a:extLst>
                  <a:ext uri="{FF2B5EF4-FFF2-40B4-BE49-F238E27FC236}">
                    <a16:creationId xmlns:a16="http://schemas.microsoft.com/office/drawing/2014/main" id="{AA56376C-CCD8-45B7-3C1D-B73D969BC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8" y="3214"/>
                <a:ext cx="170" cy="314"/>
              </a:xfrm>
              <a:custGeom>
                <a:avLst/>
                <a:gdLst>
                  <a:gd name="T0" fmla="*/ 141 w 341"/>
                  <a:gd name="T1" fmla="*/ 0 h 940"/>
                  <a:gd name="T2" fmla="*/ 153 w 341"/>
                  <a:gd name="T3" fmla="*/ 0 h 940"/>
                  <a:gd name="T4" fmla="*/ 166 w 341"/>
                  <a:gd name="T5" fmla="*/ 0 h 940"/>
                  <a:gd name="T6" fmla="*/ 178 w 341"/>
                  <a:gd name="T7" fmla="*/ 0 h 940"/>
                  <a:gd name="T8" fmla="*/ 191 w 341"/>
                  <a:gd name="T9" fmla="*/ 0 h 940"/>
                  <a:gd name="T10" fmla="*/ 203 w 341"/>
                  <a:gd name="T11" fmla="*/ 0 h 940"/>
                  <a:gd name="T12" fmla="*/ 215 w 341"/>
                  <a:gd name="T13" fmla="*/ 0 h 940"/>
                  <a:gd name="T14" fmla="*/ 229 w 341"/>
                  <a:gd name="T15" fmla="*/ 0 h 940"/>
                  <a:gd name="T16" fmla="*/ 241 w 341"/>
                  <a:gd name="T17" fmla="*/ 0 h 940"/>
                  <a:gd name="T18" fmla="*/ 253 w 341"/>
                  <a:gd name="T19" fmla="*/ 0 h 940"/>
                  <a:gd name="T20" fmla="*/ 266 w 341"/>
                  <a:gd name="T21" fmla="*/ 0 h 940"/>
                  <a:gd name="T22" fmla="*/ 278 w 341"/>
                  <a:gd name="T23" fmla="*/ 0 h 940"/>
                  <a:gd name="T24" fmla="*/ 290 w 341"/>
                  <a:gd name="T25" fmla="*/ 0 h 940"/>
                  <a:gd name="T26" fmla="*/ 303 w 341"/>
                  <a:gd name="T27" fmla="*/ 0 h 940"/>
                  <a:gd name="T28" fmla="*/ 315 w 341"/>
                  <a:gd name="T29" fmla="*/ 0 h 940"/>
                  <a:gd name="T30" fmla="*/ 328 w 341"/>
                  <a:gd name="T31" fmla="*/ 0 h 940"/>
                  <a:gd name="T32" fmla="*/ 341 w 341"/>
                  <a:gd name="T33" fmla="*/ 0 h 940"/>
                  <a:gd name="T34" fmla="*/ 316 w 341"/>
                  <a:gd name="T35" fmla="*/ 123 h 940"/>
                  <a:gd name="T36" fmla="*/ 298 w 341"/>
                  <a:gd name="T37" fmla="*/ 241 h 940"/>
                  <a:gd name="T38" fmla="*/ 282 w 341"/>
                  <a:gd name="T39" fmla="*/ 354 h 940"/>
                  <a:gd name="T40" fmla="*/ 272 w 341"/>
                  <a:gd name="T41" fmla="*/ 465 h 940"/>
                  <a:gd name="T42" fmla="*/ 265 w 341"/>
                  <a:gd name="T43" fmla="*/ 577 h 940"/>
                  <a:gd name="T44" fmla="*/ 260 w 341"/>
                  <a:gd name="T45" fmla="*/ 692 h 940"/>
                  <a:gd name="T46" fmla="*/ 258 w 341"/>
                  <a:gd name="T47" fmla="*/ 812 h 940"/>
                  <a:gd name="T48" fmla="*/ 257 w 341"/>
                  <a:gd name="T49" fmla="*/ 940 h 940"/>
                  <a:gd name="T50" fmla="*/ 241 w 341"/>
                  <a:gd name="T51" fmla="*/ 937 h 940"/>
                  <a:gd name="T52" fmla="*/ 225 w 341"/>
                  <a:gd name="T53" fmla="*/ 933 h 940"/>
                  <a:gd name="T54" fmla="*/ 209 w 341"/>
                  <a:gd name="T55" fmla="*/ 930 h 940"/>
                  <a:gd name="T56" fmla="*/ 193 w 341"/>
                  <a:gd name="T57" fmla="*/ 927 h 940"/>
                  <a:gd name="T58" fmla="*/ 177 w 341"/>
                  <a:gd name="T59" fmla="*/ 924 h 940"/>
                  <a:gd name="T60" fmla="*/ 161 w 341"/>
                  <a:gd name="T61" fmla="*/ 920 h 940"/>
                  <a:gd name="T62" fmla="*/ 145 w 341"/>
                  <a:gd name="T63" fmla="*/ 917 h 940"/>
                  <a:gd name="T64" fmla="*/ 129 w 341"/>
                  <a:gd name="T65" fmla="*/ 914 h 940"/>
                  <a:gd name="T66" fmla="*/ 112 w 341"/>
                  <a:gd name="T67" fmla="*/ 911 h 940"/>
                  <a:gd name="T68" fmla="*/ 97 w 341"/>
                  <a:gd name="T69" fmla="*/ 906 h 940"/>
                  <a:gd name="T70" fmla="*/ 80 w 341"/>
                  <a:gd name="T71" fmla="*/ 904 h 940"/>
                  <a:gd name="T72" fmla="*/ 65 w 341"/>
                  <a:gd name="T73" fmla="*/ 901 h 940"/>
                  <a:gd name="T74" fmla="*/ 49 w 341"/>
                  <a:gd name="T75" fmla="*/ 898 h 940"/>
                  <a:gd name="T76" fmla="*/ 32 w 341"/>
                  <a:gd name="T77" fmla="*/ 893 h 940"/>
                  <a:gd name="T78" fmla="*/ 17 w 341"/>
                  <a:gd name="T79" fmla="*/ 890 h 940"/>
                  <a:gd name="T80" fmla="*/ 0 w 341"/>
                  <a:gd name="T81" fmla="*/ 887 h 940"/>
                  <a:gd name="T82" fmla="*/ 8 w 341"/>
                  <a:gd name="T83" fmla="*/ 761 h 940"/>
                  <a:gd name="T84" fmla="*/ 17 w 341"/>
                  <a:gd name="T85" fmla="*/ 645 h 940"/>
                  <a:gd name="T86" fmla="*/ 27 w 341"/>
                  <a:gd name="T87" fmla="*/ 538 h 940"/>
                  <a:gd name="T88" fmla="*/ 39 w 341"/>
                  <a:gd name="T89" fmla="*/ 433 h 940"/>
                  <a:gd name="T90" fmla="*/ 55 w 341"/>
                  <a:gd name="T91" fmla="*/ 330 h 940"/>
                  <a:gd name="T92" fmla="*/ 77 w 341"/>
                  <a:gd name="T93" fmla="*/ 226 h 940"/>
                  <a:gd name="T94" fmla="*/ 106 w 341"/>
                  <a:gd name="T95" fmla="*/ 117 h 940"/>
                  <a:gd name="T96" fmla="*/ 141 w 341"/>
                  <a:gd name="T97" fmla="*/ 0 h 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1" h="940">
                    <a:moveTo>
                      <a:pt x="141" y="0"/>
                    </a:moveTo>
                    <a:lnTo>
                      <a:pt x="153" y="0"/>
                    </a:lnTo>
                    <a:lnTo>
                      <a:pt x="166" y="0"/>
                    </a:lnTo>
                    <a:lnTo>
                      <a:pt x="178" y="0"/>
                    </a:lnTo>
                    <a:lnTo>
                      <a:pt x="191" y="0"/>
                    </a:lnTo>
                    <a:lnTo>
                      <a:pt x="203" y="0"/>
                    </a:lnTo>
                    <a:lnTo>
                      <a:pt x="215" y="0"/>
                    </a:lnTo>
                    <a:lnTo>
                      <a:pt x="229" y="0"/>
                    </a:lnTo>
                    <a:lnTo>
                      <a:pt x="241" y="0"/>
                    </a:lnTo>
                    <a:lnTo>
                      <a:pt x="253" y="0"/>
                    </a:lnTo>
                    <a:lnTo>
                      <a:pt x="266" y="0"/>
                    </a:lnTo>
                    <a:lnTo>
                      <a:pt x="278" y="0"/>
                    </a:lnTo>
                    <a:lnTo>
                      <a:pt x="290" y="0"/>
                    </a:lnTo>
                    <a:lnTo>
                      <a:pt x="303" y="0"/>
                    </a:lnTo>
                    <a:lnTo>
                      <a:pt x="315" y="0"/>
                    </a:lnTo>
                    <a:lnTo>
                      <a:pt x="328" y="0"/>
                    </a:lnTo>
                    <a:lnTo>
                      <a:pt x="341" y="0"/>
                    </a:lnTo>
                    <a:lnTo>
                      <a:pt x="316" y="123"/>
                    </a:lnTo>
                    <a:lnTo>
                      <a:pt x="298" y="241"/>
                    </a:lnTo>
                    <a:lnTo>
                      <a:pt x="282" y="354"/>
                    </a:lnTo>
                    <a:lnTo>
                      <a:pt x="272" y="465"/>
                    </a:lnTo>
                    <a:lnTo>
                      <a:pt x="265" y="577"/>
                    </a:lnTo>
                    <a:lnTo>
                      <a:pt x="260" y="692"/>
                    </a:lnTo>
                    <a:lnTo>
                      <a:pt x="258" y="812"/>
                    </a:lnTo>
                    <a:lnTo>
                      <a:pt x="257" y="940"/>
                    </a:lnTo>
                    <a:lnTo>
                      <a:pt x="241" y="937"/>
                    </a:lnTo>
                    <a:lnTo>
                      <a:pt x="225" y="933"/>
                    </a:lnTo>
                    <a:lnTo>
                      <a:pt x="209" y="930"/>
                    </a:lnTo>
                    <a:lnTo>
                      <a:pt x="193" y="927"/>
                    </a:lnTo>
                    <a:lnTo>
                      <a:pt x="177" y="924"/>
                    </a:lnTo>
                    <a:lnTo>
                      <a:pt x="161" y="920"/>
                    </a:lnTo>
                    <a:lnTo>
                      <a:pt x="145" y="917"/>
                    </a:lnTo>
                    <a:lnTo>
                      <a:pt x="129" y="914"/>
                    </a:lnTo>
                    <a:lnTo>
                      <a:pt x="112" y="911"/>
                    </a:lnTo>
                    <a:lnTo>
                      <a:pt x="97" y="906"/>
                    </a:lnTo>
                    <a:lnTo>
                      <a:pt x="80" y="904"/>
                    </a:lnTo>
                    <a:lnTo>
                      <a:pt x="65" y="901"/>
                    </a:lnTo>
                    <a:lnTo>
                      <a:pt x="49" y="898"/>
                    </a:lnTo>
                    <a:lnTo>
                      <a:pt x="32" y="893"/>
                    </a:lnTo>
                    <a:lnTo>
                      <a:pt x="17" y="890"/>
                    </a:lnTo>
                    <a:lnTo>
                      <a:pt x="0" y="887"/>
                    </a:lnTo>
                    <a:lnTo>
                      <a:pt x="8" y="761"/>
                    </a:lnTo>
                    <a:lnTo>
                      <a:pt x="17" y="645"/>
                    </a:lnTo>
                    <a:lnTo>
                      <a:pt x="27" y="538"/>
                    </a:lnTo>
                    <a:lnTo>
                      <a:pt x="39" y="433"/>
                    </a:lnTo>
                    <a:lnTo>
                      <a:pt x="55" y="330"/>
                    </a:lnTo>
                    <a:lnTo>
                      <a:pt x="77" y="226"/>
                    </a:lnTo>
                    <a:lnTo>
                      <a:pt x="106" y="117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3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4" name="Freeform 532">
                <a:extLst>
                  <a:ext uri="{FF2B5EF4-FFF2-40B4-BE49-F238E27FC236}">
                    <a16:creationId xmlns:a16="http://schemas.microsoft.com/office/drawing/2014/main" id="{2C30B1A0-D4E3-7EEA-4145-F315E337A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0" y="3214"/>
                <a:ext cx="165" cy="295"/>
              </a:xfrm>
              <a:custGeom>
                <a:avLst/>
                <a:gdLst>
                  <a:gd name="T0" fmla="*/ 137 w 330"/>
                  <a:gd name="T1" fmla="*/ 0 h 883"/>
                  <a:gd name="T2" fmla="*/ 149 w 330"/>
                  <a:gd name="T3" fmla="*/ 0 h 883"/>
                  <a:gd name="T4" fmla="*/ 161 w 330"/>
                  <a:gd name="T5" fmla="*/ 0 h 883"/>
                  <a:gd name="T6" fmla="*/ 173 w 330"/>
                  <a:gd name="T7" fmla="*/ 0 h 883"/>
                  <a:gd name="T8" fmla="*/ 185 w 330"/>
                  <a:gd name="T9" fmla="*/ 0 h 883"/>
                  <a:gd name="T10" fmla="*/ 197 w 330"/>
                  <a:gd name="T11" fmla="*/ 0 h 883"/>
                  <a:gd name="T12" fmla="*/ 209 w 330"/>
                  <a:gd name="T13" fmla="*/ 0 h 883"/>
                  <a:gd name="T14" fmla="*/ 221 w 330"/>
                  <a:gd name="T15" fmla="*/ 0 h 883"/>
                  <a:gd name="T16" fmla="*/ 233 w 330"/>
                  <a:gd name="T17" fmla="*/ 0 h 883"/>
                  <a:gd name="T18" fmla="*/ 245 w 330"/>
                  <a:gd name="T19" fmla="*/ 0 h 883"/>
                  <a:gd name="T20" fmla="*/ 257 w 330"/>
                  <a:gd name="T21" fmla="*/ 0 h 883"/>
                  <a:gd name="T22" fmla="*/ 270 w 330"/>
                  <a:gd name="T23" fmla="*/ 0 h 883"/>
                  <a:gd name="T24" fmla="*/ 282 w 330"/>
                  <a:gd name="T25" fmla="*/ 0 h 883"/>
                  <a:gd name="T26" fmla="*/ 294 w 330"/>
                  <a:gd name="T27" fmla="*/ 0 h 883"/>
                  <a:gd name="T28" fmla="*/ 306 w 330"/>
                  <a:gd name="T29" fmla="*/ 0 h 883"/>
                  <a:gd name="T30" fmla="*/ 318 w 330"/>
                  <a:gd name="T31" fmla="*/ 0 h 883"/>
                  <a:gd name="T32" fmla="*/ 330 w 330"/>
                  <a:gd name="T33" fmla="*/ 0 h 883"/>
                  <a:gd name="T34" fmla="*/ 307 w 330"/>
                  <a:gd name="T35" fmla="*/ 117 h 883"/>
                  <a:gd name="T36" fmla="*/ 288 w 330"/>
                  <a:gd name="T37" fmla="*/ 227 h 883"/>
                  <a:gd name="T38" fmla="*/ 274 w 330"/>
                  <a:gd name="T39" fmla="*/ 333 h 883"/>
                  <a:gd name="T40" fmla="*/ 263 w 330"/>
                  <a:gd name="T41" fmla="*/ 436 h 883"/>
                  <a:gd name="T42" fmla="*/ 255 w 330"/>
                  <a:gd name="T43" fmla="*/ 540 h 883"/>
                  <a:gd name="T44" fmla="*/ 250 w 330"/>
                  <a:gd name="T45" fmla="*/ 649 h 883"/>
                  <a:gd name="T46" fmla="*/ 248 w 330"/>
                  <a:gd name="T47" fmla="*/ 761 h 883"/>
                  <a:gd name="T48" fmla="*/ 247 w 330"/>
                  <a:gd name="T49" fmla="*/ 883 h 883"/>
                  <a:gd name="T50" fmla="*/ 231 w 330"/>
                  <a:gd name="T51" fmla="*/ 880 h 883"/>
                  <a:gd name="T52" fmla="*/ 216 w 330"/>
                  <a:gd name="T53" fmla="*/ 879 h 883"/>
                  <a:gd name="T54" fmla="*/ 200 w 330"/>
                  <a:gd name="T55" fmla="*/ 876 h 883"/>
                  <a:gd name="T56" fmla="*/ 185 w 330"/>
                  <a:gd name="T57" fmla="*/ 874 h 883"/>
                  <a:gd name="T58" fmla="*/ 170 w 330"/>
                  <a:gd name="T59" fmla="*/ 871 h 883"/>
                  <a:gd name="T60" fmla="*/ 154 w 330"/>
                  <a:gd name="T61" fmla="*/ 870 h 883"/>
                  <a:gd name="T62" fmla="*/ 139 w 330"/>
                  <a:gd name="T63" fmla="*/ 867 h 883"/>
                  <a:gd name="T64" fmla="*/ 124 w 330"/>
                  <a:gd name="T65" fmla="*/ 864 h 883"/>
                  <a:gd name="T66" fmla="*/ 107 w 330"/>
                  <a:gd name="T67" fmla="*/ 862 h 883"/>
                  <a:gd name="T68" fmla="*/ 92 w 330"/>
                  <a:gd name="T69" fmla="*/ 859 h 883"/>
                  <a:gd name="T70" fmla="*/ 76 w 330"/>
                  <a:gd name="T71" fmla="*/ 858 h 883"/>
                  <a:gd name="T72" fmla="*/ 61 w 330"/>
                  <a:gd name="T73" fmla="*/ 855 h 883"/>
                  <a:gd name="T74" fmla="*/ 46 w 330"/>
                  <a:gd name="T75" fmla="*/ 854 h 883"/>
                  <a:gd name="T76" fmla="*/ 30 w 330"/>
                  <a:gd name="T77" fmla="*/ 851 h 883"/>
                  <a:gd name="T78" fmla="*/ 15 w 330"/>
                  <a:gd name="T79" fmla="*/ 849 h 883"/>
                  <a:gd name="T80" fmla="*/ 0 w 330"/>
                  <a:gd name="T81" fmla="*/ 846 h 883"/>
                  <a:gd name="T82" fmla="*/ 7 w 330"/>
                  <a:gd name="T83" fmla="*/ 726 h 883"/>
                  <a:gd name="T84" fmla="*/ 16 w 330"/>
                  <a:gd name="T85" fmla="*/ 615 h 883"/>
                  <a:gd name="T86" fmla="*/ 26 w 330"/>
                  <a:gd name="T87" fmla="*/ 513 h 883"/>
                  <a:gd name="T88" fmla="*/ 39 w 330"/>
                  <a:gd name="T89" fmla="*/ 414 h 883"/>
                  <a:gd name="T90" fmla="*/ 54 w 330"/>
                  <a:gd name="T91" fmla="*/ 316 h 883"/>
                  <a:gd name="T92" fmla="*/ 76 w 330"/>
                  <a:gd name="T93" fmla="*/ 216 h 883"/>
                  <a:gd name="T94" fmla="*/ 103 w 330"/>
                  <a:gd name="T95" fmla="*/ 111 h 883"/>
                  <a:gd name="T96" fmla="*/ 137 w 330"/>
                  <a:gd name="T97" fmla="*/ 0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30" h="883">
                    <a:moveTo>
                      <a:pt x="137" y="0"/>
                    </a:moveTo>
                    <a:lnTo>
                      <a:pt x="149" y="0"/>
                    </a:lnTo>
                    <a:lnTo>
                      <a:pt x="161" y="0"/>
                    </a:lnTo>
                    <a:lnTo>
                      <a:pt x="173" y="0"/>
                    </a:lnTo>
                    <a:lnTo>
                      <a:pt x="185" y="0"/>
                    </a:lnTo>
                    <a:lnTo>
                      <a:pt x="197" y="0"/>
                    </a:lnTo>
                    <a:lnTo>
                      <a:pt x="209" y="0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45" y="0"/>
                    </a:lnTo>
                    <a:lnTo>
                      <a:pt x="257" y="0"/>
                    </a:lnTo>
                    <a:lnTo>
                      <a:pt x="270" y="0"/>
                    </a:lnTo>
                    <a:lnTo>
                      <a:pt x="282" y="0"/>
                    </a:lnTo>
                    <a:lnTo>
                      <a:pt x="294" y="0"/>
                    </a:lnTo>
                    <a:lnTo>
                      <a:pt x="306" y="0"/>
                    </a:lnTo>
                    <a:lnTo>
                      <a:pt x="318" y="0"/>
                    </a:lnTo>
                    <a:lnTo>
                      <a:pt x="330" y="0"/>
                    </a:lnTo>
                    <a:lnTo>
                      <a:pt x="307" y="117"/>
                    </a:lnTo>
                    <a:lnTo>
                      <a:pt x="288" y="227"/>
                    </a:lnTo>
                    <a:lnTo>
                      <a:pt x="274" y="333"/>
                    </a:lnTo>
                    <a:lnTo>
                      <a:pt x="263" y="436"/>
                    </a:lnTo>
                    <a:lnTo>
                      <a:pt x="255" y="540"/>
                    </a:lnTo>
                    <a:lnTo>
                      <a:pt x="250" y="649"/>
                    </a:lnTo>
                    <a:lnTo>
                      <a:pt x="248" y="761"/>
                    </a:lnTo>
                    <a:lnTo>
                      <a:pt x="247" y="883"/>
                    </a:lnTo>
                    <a:lnTo>
                      <a:pt x="231" y="880"/>
                    </a:lnTo>
                    <a:lnTo>
                      <a:pt x="216" y="879"/>
                    </a:lnTo>
                    <a:lnTo>
                      <a:pt x="200" y="876"/>
                    </a:lnTo>
                    <a:lnTo>
                      <a:pt x="185" y="874"/>
                    </a:lnTo>
                    <a:lnTo>
                      <a:pt x="170" y="871"/>
                    </a:lnTo>
                    <a:lnTo>
                      <a:pt x="154" y="870"/>
                    </a:lnTo>
                    <a:lnTo>
                      <a:pt x="139" y="867"/>
                    </a:lnTo>
                    <a:lnTo>
                      <a:pt x="124" y="864"/>
                    </a:lnTo>
                    <a:lnTo>
                      <a:pt x="107" y="862"/>
                    </a:lnTo>
                    <a:lnTo>
                      <a:pt x="92" y="859"/>
                    </a:lnTo>
                    <a:lnTo>
                      <a:pt x="76" y="858"/>
                    </a:lnTo>
                    <a:lnTo>
                      <a:pt x="61" y="855"/>
                    </a:lnTo>
                    <a:lnTo>
                      <a:pt x="46" y="854"/>
                    </a:lnTo>
                    <a:lnTo>
                      <a:pt x="30" y="851"/>
                    </a:lnTo>
                    <a:lnTo>
                      <a:pt x="15" y="849"/>
                    </a:lnTo>
                    <a:lnTo>
                      <a:pt x="0" y="846"/>
                    </a:lnTo>
                    <a:lnTo>
                      <a:pt x="7" y="726"/>
                    </a:lnTo>
                    <a:lnTo>
                      <a:pt x="16" y="615"/>
                    </a:lnTo>
                    <a:lnTo>
                      <a:pt x="26" y="513"/>
                    </a:lnTo>
                    <a:lnTo>
                      <a:pt x="39" y="414"/>
                    </a:lnTo>
                    <a:lnTo>
                      <a:pt x="54" y="316"/>
                    </a:lnTo>
                    <a:lnTo>
                      <a:pt x="76" y="216"/>
                    </a:lnTo>
                    <a:lnTo>
                      <a:pt x="103" y="111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96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5" name="Freeform 533">
                <a:extLst>
                  <a:ext uri="{FF2B5EF4-FFF2-40B4-BE49-F238E27FC236}">
                    <a16:creationId xmlns:a16="http://schemas.microsoft.com/office/drawing/2014/main" id="{42591B69-1F75-D6C8-1BA3-15F7DD441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1" y="3214"/>
                <a:ext cx="161" cy="276"/>
              </a:xfrm>
              <a:custGeom>
                <a:avLst/>
                <a:gdLst>
                  <a:gd name="T0" fmla="*/ 134 w 320"/>
                  <a:gd name="T1" fmla="*/ 0 h 826"/>
                  <a:gd name="T2" fmla="*/ 146 w 320"/>
                  <a:gd name="T3" fmla="*/ 0 h 826"/>
                  <a:gd name="T4" fmla="*/ 157 w 320"/>
                  <a:gd name="T5" fmla="*/ 0 h 826"/>
                  <a:gd name="T6" fmla="*/ 169 w 320"/>
                  <a:gd name="T7" fmla="*/ 0 h 826"/>
                  <a:gd name="T8" fmla="*/ 181 w 320"/>
                  <a:gd name="T9" fmla="*/ 0 h 826"/>
                  <a:gd name="T10" fmla="*/ 192 w 320"/>
                  <a:gd name="T11" fmla="*/ 0 h 826"/>
                  <a:gd name="T12" fmla="*/ 204 w 320"/>
                  <a:gd name="T13" fmla="*/ 0 h 826"/>
                  <a:gd name="T14" fmla="*/ 215 w 320"/>
                  <a:gd name="T15" fmla="*/ 0 h 826"/>
                  <a:gd name="T16" fmla="*/ 227 w 320"/>
                  <a:gd name="T17" fmla="*/ 0 h 826"/>
                  <a:gd name="T18" fmla="*/ 239 w 320"/>
                  <a:gd name="T19" fmla="*/ 0 h 826"/>
                  <a:gd name="T20" fmla="*/ 250 w 320"/>
                  <a:gd name="T21" fmla="*/ 0 h 826"/>
                  <a:gd name="T22" fmla="*/ 262 w 320"/>
                  <a:gd name="T23" fmla="*/ 0 h 826"/>
                  <a:gd name="T24" fmla="*/ 273 w 320"/>
                  <a:gd name="T25" fmla="*/ 0 h 826"/>
                  <a:gd name="T26" fmla="*/ 285 w 320"/>
                  <a:gd name="T27" fmla="*/ 0 h 826"/>
                  <a:gd name="T28" fmla="*/ 297 w 320"/>
                  <a:gd name="T29" fmla="*/ 0 h 826"/>
                  <a:gd name="T30" fmla="*/ 308 w 320"/>
                  <a:gd name="T31" fmla="*/ 0 h 826"/>
                  <a:gd name="T32" fmla="*/ 320 w 320"/>
                  <a:gd name="T33" fmla="*/ 0 h 826"/>
                  <a:gd name="T34" fmla="*/ 298 w 320"/>
                  <a:gd name="T35" fmla="*/ 110 h 826"/>
                  <a:gd name="T36" fmla="*/ 280 w 320"/>
                  <a:gd name="T37" fmla="*/ 214 h 826"/>
                  <a:gd name="T38" fmla="*/ 265 w 320"/>
                  <a:gd name="T39" fmla="*/ 313 h 826"/>
                  <a:gd name="T40" fmla="*/ 254 w 320"/>
                  <a:gd name="T41" fmla="*/ 408 h 826"/>
                  <a:gd name="T42" fmla="*/ 247 w 320"/>
                  <a:gd name="T43" fmla="*/ 505 h 826"/>
                  <a:gd name="T44" fmla="*/ 241 w 320"/>
                  <a:gd name="T45" fmla="*/ 605 h 826"/>
                  <a:gd name="T46" fmla="*/ 239 w 320"/>
                  <a:gd name="T47" fmla="*/ 711 h 826"/>
                  <a:gd name="T48" fmla="*/ 238 w 320"/>
                  <a:gd name="T49" fmla="*/ 826 h 826"/>
                  <a:gd name="T50" fmla="*/ 223 w 320"/>
                  <a:gd name="T51" fmla="*/ 824 h 826"/>
                  <a:gd name="T52" fmla="*/ 208 w 320"/>
                  <a:gd name="T53" fmla="*/ 823 h 826"/>
                  <a:gd name="T54" fmla="*/ 193 w 320"/>
                  <a:gd name="T55" fmla="*/ 821 h 826"/>
                  <a:gd name="T56" fmla="*/ 178 w 320"/>
                  <a:gd name="T57" fmla="*/ 820 h 826"/>
                  <a:gd name="T58" fmla="*/ 163 w 320"/>
                  <a:gd name="T59" fmla="*/ 820 h 826"/>
                  <a:gd name="T60" fmla="*/ 148 w 320"/>
                  <a:gd name="T61" fmla="*/ 818 h 826"/>
                  <a:gd name="T62" fmla="*/ 134 w 320"/>
                  <a:gd name="T63" fmla="*/ 817 h 826"/>
                  <a:gd name="T64" fmla="*/ 118 w 320"/>
                  <a:gd name="T65" fmla="*/ 815 h 826"/>
                  <a:gd name="T66" fmla="*/ 104 w 320"/>
                  <a:gd name="T67" fmla="*/ 814 h 826"/>
                  <a:gd name="T68" fmla="*/ 89 w 320"/>
                  <a:gd name="T69" fmla="*/ 812 h 826"/>
                  <a:gd name="T70" fmla="*/ 74 w 320"/>
                  <a:gd name="T71" fmla="*/ 811 h 826"/>
                  <a:gd name="T72" fmla="*/ 59 w 320"/>
                  <a:gd name="T73" fmla="*/ 811 h 826"/>
                  <a:gd name="T74" fmla="*/ 45 w 320"/>
                  <a:gd name="T75" fmla="*/ 809 h 826"/>
                  <a:gd name="T76" fmla="*/ 29 w 320"/>
                  <a:gd name="T77" fmla="*/ 808 h 826"/>
                  <a:gd name="T78" fmla="*/ 15 w 320"/>
                  <a:gd name="T79" fmla="*/ 806 h 826"/>
                  <a:gd name="T80" fmla="*/ 0 w 320"/>
                  <a:gd name="T81" fmla="*/ 805 h 826"/>
                  <a:gd name="T82" fmla="*/ 8 w 320"/>
                  <a:gd name="T83" fmla="*/ 690 h 826"/>
                  <a:gd name="T84" fmla="*/ 16 w 320"/>
                  <a:gd name="T85" fmla="*/ 586 h 826"/>
                  <a:gd name="T86" fmla="*/ 27 w 320"/>
                  <a:gd name="T87" fmla="*/ 488 h 826"/>
                  <a:gd name="T88" fmla="*/ 39 w 320"/>
                  <a:gd name="T89" fmla="*/ 393 h 826"/>
                  <a:gd name="T90" fmla="*/ 56 w 320"/>
                  <a:gd name="T91" fmla="*/ 299 h 826"/>
                  <a:gd name="T92" fmla="*/ 76 w 320"/>
                  <a:gd name="T93" fmla="*/ 204 h 826"/>
                  <a:gd name="T94" fmla="*/ 102 w 320"/>
                  <a:gd name="T95" fmla="*/ 105 h 826"/>
                  <a:gd name="T96" fmla="*/ 134 w 320"/>
                  <a:gd name="T97" fmla="*/ 0 h 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20" h="826">
                    <a:moveTo>
                      <a:pt x="134" y="0"/>
                    </a:moveTo>
                    <a:lnTo>
                      <a:pt x="146" y="0"/>
                    </a:lnTo>
                    <a:lnTo>
                      <a:pt x="157" y="0"/>
                    </a:lnTo>
                    <a:lnTo>
                      <a:pt x="169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4" y="0"/>
                    </a:lnTo>
                    <a:lnTo>
                      <a:pt x="215" y="0"/>
                    </a:lnTo>
                    <a:lnTo>
                      <a:pt x="227" y="0"/>
                    </a:lnTo>
                    <a:lnTo>
                      <a:pt x="239" y="0"/>
                    </a:lnTo>
                    <a:lnTo>
                      <a:pt x="250" y="0"/>
                    </a:lnTo>
                    <a:lnTo>
                      <a:pt x="262" y="0"/>
                    </a:lnTo>
                    <a:lnTo>
                      <a:pt x="273" y="0"/>
                    </a:lnTo>
                    <a:lnTo>
                      <a:pt x="285" y="0"/>
                    </a:lnTo>
                    <a:lnTo>
                      <a:pt x="297" y="0"/>
                    </a:lnTo>
                    <a:lnTo>
                      <a:pt x="308" y="0"/>
                    </a:lnTo>
                    <a:lnTo>
                      <a:pt x="320" y="0"/>
                    </a:lnTo>
                    <a:lnTo>
                      <a:pt x="298" y="110"/>
                    </a:lnTo>
                    <a:lnTo>
                      <a:pt x="280" y="214"/>
                    </a:lnTo>
                    <a:lnTo>
                      <a:pt x="265" y="313"/>
                    </a:lnTo>
                    <a:lnTo>
                      <a:pt x="254" y="408"/>
                    </a:lnTo>
                    <a:lnTo>
                      <a:pt x="247" y="505"/>
                    </a:lnTo>
                    <a:lnTo>
                      <a:pt x="241" y="605"/>
                    </a:lnTo>
                    <a:lnTo>
                      <a:pt x="239" y="711"/>
                    </a:lnTo>
                    <a:lnTo>
                      <a:pt x="238" y="826"/>
                    </a:lnTo>
                    <a:lnTo>
                      <a:pt x="223" y="824"/>
                    </a:lnTo>
                    <a:lnTo>
                      <a:pt x="208" y="823"/>
                    </a:lnTo>
                    <a:lnTo>
                      <a:pt x="193" y="821"/>
                    </a:lnTo>
                    <a:lnTo>
                      <a:pt x="178" y="820"/>
                    </a:lnTo>
                    <a:lnTo>
                      <a:pt x="163" y="820"/>
                    </a:lnTo>
                    <a:lnTo>
                      <a:pt x="148" y="818"/>
                    </a:lnTo>
                    <a:lnTo>
                      <a:pt x="134" y="817"/>
                    </a:lnTo>
                    <a:lnTo>
                      <a:pt x="118" y="815"/>
                    </a:lnTo>
                    <a:lnTo>
                      <a:pt x="104" y="814"/>
                    </a:lnTo>
                    <a:lnTo>
                      <a:pt x="89" y="812"/>
                    </a:lnTo>
                    <a:lnTo>
                      <a:pt x="74" y="811"/>
                    </a:lnTo>
                    <a:lnTo>
                      <a:pt x="59" y="811"/>
                    </a:lnTo>
                    <a:lnTo>
                      <a:pt x="45" y="809"/>
                    </a:lnTo>
                    <a:lnTo>
                      <a:pt x="29" y="808"/>
                    </a:lnTo>
                    <a:lnTo>
                      <a:pt x="15" y="806"/>
                    </a:lnTo>
                    <a:lnTo>
                      <a:pt x="0" y="805"/>
                    </a:lnTo>
                    <a:lnTo>
                      <a:pt x="8" y="690"/>
                    </a:lnTo>
                    <a:lnTo>
                      <a:pt x="16" y="586"/>
                    </a:lnTo>
                    <a:lnTo>
                      <a:pt x="27" y="488"/>
                    </a:lnTo>
                    <a:lnTo>
                      <a:pt x="39" y="393"/>
                    </a:lnTo>
                    <a:lnTo>
                      <a:pt x="56" y="299"/>
                    </a:lnTo>
                    <a:lnTo>
                      <a:pt x="76" y="204"/>
                    </a:lnTo>
                    <a:lnTo>
                      <a:pt x="102" y="105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9B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6" name="Freeform 534">
                <a:extLst>
                  <a:ext uri="{FF2B5EF4-FFF2-40B4-BE49-F238E27FC236}">
                    <a16:creationId xmlns:a16="http://schemas.microsoft.com/office/drawing/2014/main" id="{977E6D7B-6111-4D2C-AC7B-B8301ACD3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3" y="3214"/>
                <a:ext cx="155" cy="256"/>
              </a:xfrm>
              <a:custGeom>
                <a:avLst/>
                <a:gdLst>
                  <a:gd name="T0" fmla="*/ 133 w 312"/>
                  <a:gd name="T1" fmla="*/ 0 h 768"/>
                  <a:gd name="T2" fmla="*/ 144 w 312"/>
                  <a:gd name="T3" fmla="*/ 0 h 768"/>
                  <a:gd name="T4" fmla="*/ 155 w 312"/>
                  <a:gd name="T5" fmla="*/ 0 h 768"/>
                  <a:gd name="T6" fmla="*/ 166 w 312"/>
                  <a:gd name="T7" fmla="*/ 0 h 768"/>
                  <a:gd name="T8" fmla="*/ 178 w 312"/>
                  <a:gd name="T9" fmla="*/ 0 h 768"/>
                  <a:gd name="T10" fmla="*/ 189 w 312"/>
                  <a:gd name="T11" fmla="*/ 0 h 768"/>
                  <a:gd name="T12" fmla="*/ 200 w 312"/>
                  <a:gd name="T13" fmla="*/ 0 h 768"/>
                  <a:gd name="T14" fmla="*/ 211 w 312"/>
                  <a:gd name="T15" fmla="*/ 0 h 768"/>
                  <a:gd name="T16" fmla="*/ 222 w 312"/>
                  <a:gd name="T17" fmla="*/ 0 h 768"/>
                  <a:gd name="T18" fmla="*/ 233 w 312"/>
                  <a:gd name="T19" fmla="*/ 0 h 768"/>
                  <a:gd name="T20" fmla="*/ 244 w 312"/>
                  <a:gd name="T21" fmla="*/ 0 h 768"/>
                  <a:gd name="T22" fmla="*/ 256 w 312"/>
                  <a:gd name="T23" fmla="*/ 0 h 768"/>
                  <a:gd name="T24" fmla="*/ 267 w 312"/>
                  <a:gd name="T25" fmla="*/ 0 h 768"/>
                  <a:gd name="T26" fmla="*/ 278 w 312"/>
                  <a:gd name="T27" fmla="*/ 0 h 768"/>
                  <a:gd name="T28" fmla="*/ 289 w 312"/>
                  <a:gd name="T29" fmla="*/ 0 h 768"/>
                  <a:gd name="T30" fmla="*/ 301 w 312"/>
                  <a:gd name="T31" fmla="*/ 0 h 768"/>
                  <a:gd name="T32" fmla="*/ 312 w 312"/>
                  <a:gd name="T33" fmla="*/ 0 h 768"/>
                  <a:gd name="T34" fmla="*/ 291 w 312"/>
                  <a:gd name="T35" fmla="*/ 104 h 768"/>
                  <a:gd name="T36" fmla="*/ 273 w 312"/>
                  <a:gd name="T37" fmla="*/ 201 h 768"/>
                  <a:gd name="T38" fmla="*/ 259 w 312"/>
                  <a:gd name="T39" fmla="*/ 291 h 768"/>
                  <a:gd name="T40" fmla="*/ 248 w 312"/>
                  <a:gd name="T41" fmla="*/ 379 h 768"/>
                  <a:gd name="T42" fmla="*/ 239 w 312"/>
                  <a:gd name="T43" fmla="*/ 468 h 768"/>
                  <a:gd name="T44" fmla="*/ 234 w 312"/>
                  <a:gd name="T45" fmla="*/ 561 h 768"/>
                  <a:gd name="T46" fmla="*/ 231 w 312"/>
                  <a:gd name="T47" fmla="*/ 660 h 768"/>
                  <a:gd name="T48" fmla="*/ 229 w 312"/>
                  <a:gd name="T49" fmla="*/ 768 h 768"/>
                  <a:gd name="T50" fmla="*/ 215 w 312"/>
                  <a:gd name="T51" fmla="*/ 768 h 768"/>
                  <a:gd name="T52" fmla="*/ 201 w 312"/>
                  <a:gd name="T53" fmla="*/ 768 h 768"/>
                  <a:gd name="T54" fmla="*/ 187 w 312"/>
                  <a:gd name="T55" fmla="*/ 767 h 768"/>
                  <a:gd name="T56" fmla="*/ 172 w 312"/>
                  <a:gd name="T57" fmla="*/ 767 h 768"/>
                  <a:gd name="T58" fmla="*/ 158 w 312"/>
                  <a:gd name="T59" fmla="*/ 767 h 768"/>
                  <a:gd name="T60" fmla="*/ 144 w 312"/>
                  <a:gd name="T61" fmla="*/ 767 h 768"/>
                  <a:gd name="T62" fmla="*/ 130 w 312"/>
                  <a:gd name="T63" fmla="*/ 767 h 768"/>
                  <a:gd name="T64" fmla="*/ 115 w 312"/>
                  <a:gd name="T65" fmla="*/ 765 h 768"/>
                  <a:gd name="T66" fmla="*/ 101 w 312"/>
                  <a:gd name="T67" fmla="*/ 765 h 768"/>
                  <a:gd name="T68" fmla="*/ 87 w 312"/>
                  <a:gd name="T69" fmla="*/ 765 h 768"/>
                  <a:gd name="T70" fmla="*/ 72 w 312"/>
                  <a:gd name="T71" fmla="*/ 765 h 768"/>
                  <a:gd name="T72" fmla="*/ 57 w 312"/>
                  <a:gd name="T73" fmla="*/ 765 h 768"/>
                  <a:gd name="T74" fmla="*/ 43 w 312"/>
                  <a:gd name="T75" fmla="*/ 765 h 768"/>
                  <a:gd name="T76" fmla="*/ 29 w 312"/>
                  <a:gd name="T77" fmla="*/ 764 h 768"/>
                  <a:gd name="T78" fmla="*/ 14 w 312"/>
                  <a:gd name="T79" fmla="*/ 764 h 768"/>
                  <a:gd name="T80" fmla="*/ 0 w 312"/>
                  <a:gd name="T81" fmla="*/ 764 h 768"/>
                  <a:gd name="T82" fmla="*/ 9 w 312"/>
                  <a:gd name="T83" fmla="*/ 655 h 768"/>
                  <a:gd name="T84" fmla="*/ 19 w 312"/>
                  <a:gd name="T85" fmla="*/ 557 h 768"/>
                  <a:gd name="T86" fmla="*/ 29 w 312"/>
                  <a:gd name="T87" fmla="*/ 463 h 768"/>
                  <a:gd name="T88" fmla="*/ 42 w 312"/>
                  <a:gd name="T89" fmla="*/ 373 h 768"/>
                  <a:gd name="T90" fmla="*/ 57 w 312"/>
                  <a:gd name="T91" fmla="*/ 285 h 768"/>
                  <a:gd name="T92" fmla="*/ 77 w 312"/>
                  <a:gd name="T93" fmla="*/ 194 h 768"/>
                  <a:gd name="T94" fmla="*/ 102 w 312"/>
                  <a:gd name="T95" fmla="*/ 99 h 768"/>
                  <a:gd name="T96" fmla="*/ 133 w 312"/>
                  <a:gd name="T97" fmla="*/ 0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2" h="768">
                    <a:moveTo>
                      <a:pt x="133" y="0"/>
                    </a:moveTo>
                    <a:lnTo>
                      <a:pt x="144" y="0"/>
                    </a:lnTo>
                    <a:lnTo>
                      <a:pt x="155" y="0"/>
                    </a:lnTo>
                    <a:lnTo>
                      <a:pt x="166" y="0"/>
                    </a:lnTo>
                    <a:lnTo>
                      <a:pt x="178" y="0"/>
                    </a:lnTo>
                    <a:lnTo>
                      <a:pt x="189" y="0"/>
                    </a:lnTo>
                    <a:lnTo>
                      <a:pt x="200" y="0"/>
                    </a:lnTo>
                    <a:lnTo>
                      <a:pt x="211" y="0"/>
                    </a:lnTo>
                    <a:lnTo>
                      <a:pt x="222" y="0"/>
                    </a:lnTo>
                    <a:lnTo>
                      <a:pt x="233" y="0"/>
                    </a:lnTo>
                    <a:lnTo>
                      <a:pt x="244" y="0"/>
                    </a:lnTo>
                    <a:lnTo>
                      <a:pt x="256" y="0"/>
                    </a:lnTo>
                    <a:lnTo>
                      <a:pt x="267" y="0"/>
                    </a:lnTo>
                    <a:lnTo>
                      <a:pt x="278" y="0"/>
                    </a:lnTo>
                    <a:lnTo>
                      <a:pt x="289" y="0"/>
                    </a:lnTo>
                    <a:lnTo>
                      <a:pt x="301" y="0"/>
                    </a:lnTo>
                    <a:lnTo>
                      <a:pt x="312" y="0"/>
                    </a:lnTo>
                    <a:lnTo>
                      <a:pt x="291" y="104"/>
                    </a:lnTo>
                    <a:lnTo>
                      <a:pt x="273" y="201"/>
                    </a:lnTo>
                    <a:lnTo>
                      <a:pt x="259" y="291"/>
                    </a:lnTo>
                    <a:lnTo>
                      <a:pt x="248" y="379"/>
                    </a:lnTo>
                    <a:lnTo>
                      <a:pt x="239" y="468"/>
                    </a:lnTo>
                    <a:lnTo>
                      <a:pt x="234" y="561"/>
                    </a:lnTo>
                    <a:lnTo>
                      <a:pt x="231" y="660"/>
                    </a:lnTo>
                    <a:lnTo>
                      <a:pt x="229" y="768"/>
                    </a:lnTo>
                    <a:lnTo>
                      <a:pt x="215" y="768"/>
                    </a:lnTo>
                    <a:lnTo>
                      <a:pt x="201" y="768"/>
                    </a:lnTo>
                    <a:lnTo>
                      <a:pt x="187" y="767"/>
                    </a:lnTo>
                    <a:lnTo>
                      <a:pt x="172" y="767"/>
                    </a:lnTo>
                    <a:lnTo>
                      <a:pt x="158" y="767"/>
                    </a:lnTo>
                    <a:lnTo>
                      <a:pt x="144" y="767"/>
                    </a:lnTo>
                    <a:lnTo>
                      <a:pt x="130" y="767"/>
                    </a:lnTo>
                    <a:lnTo>
                      <a:pt x="115" y="765"/>
                    </a:lnTo>
                    <a:lnTo>
                      <a:pt x="101" y="765"/>
                    </a:lnTo>
                    <a:lnTo>
                      <a:pt x="87" y="765"/>
                    </a:lnTo>
                    <a:lnTo>
                      <a:pt x="72" y="765"/>
                    </a:lnTo>
                    <a:lnTo>
                      <a:pt x="57" y="765"/>
                    </a:lnTo>
                    <a:lnTo>
                      <a:pt x="43" y="765"/>
                    </a:lnTo>
                    <a:lnTo>
                      <a:pt x="29" y="764"/>
                    </a:lnTo>
                    <a:lnTo>
                      <a:pt x="14" y="764"/>
                    </a:lnTo>
                    <a:lnTo>
                      <a:pt x="0" y="764"/>
                    </a:lnTo>
                    <a:lnTo>
                      <a:pt x="9" y="655"/>
                    </a:lnTo>
                    <a:lnTo>
                      <a:pt x="19" y="557"/>
                    </a:lnTo>
                    <a:lnTo>
                      <a:pt x="29" y="463"/>
                    </a:lnTo>
                    <a:lnTo>
                      <a:pt x="42" y="373"/>
                    </a:lnTo>
                    <a:lnTo>
                      <a:pt x="57" y="285"/>
                    </a:lnTo>
                    <a:lnTo>
                      <a:pt x="77" y="194"/>
                    </a:lnTo>
                    <a:lnTo>
                      <a:pt x="102" y="99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E5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7" name="Freeform 535">
                <a:extLst>
                  <a:ext uri="{FF2B5EF4-FFF2-40B4-BE49-F238E27FC236}">
                    <a16:creationId xmlns:a16="http://schemas.microsoft.com/office/drawing/2014/main" id="{D77D4A61-41C2-565A-03D5-2E7CDC2EF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4" y="3214"/>
                <a:ext cx="151" cy="241"/>
              </a:xfrm>
              <a:custGeom>
                <a:avLst/>
                <a:gdLst>
                  <a:gd name="T0" fmla="*/ 130 w 301"/>
                  <a:gd name="T1" fmla="*/ 0 h 723"/>
                  <a:gd name="T2" fmla="*/ 152 w 301"/>
                  <a:gd name="T3" fmla="*/ 0 h 723"/>
                  <a:gd name="T4" fmla="*/ 173 w 301"/>
                  <a:gd name="T5" fmla="*/ 0 h 723"/>
                  <a:gd name="T6" fmla="*/ 195 w 301"/>
                  <a:gd name="T7" fmla="*/ 0 h 723"/>
                  <a:gd name="T8" fmla="*/ 215 w 301"/>
                  <a:gd name="T9" fmla="*/ 0 h 723"/>
                  <a:gd name="T10" fmla="*/ 237 w 301"/>
                  <a:gd name="T11" fmla="*/ 0 h 723"/>
                  <a:gd name="T12" fmla="*/ 258 w 301"/>
                  <a:gd name="T13" fmla="*/ 0 h 723"/>
                  <a:gd name="T14" fmla="*/ 280 w 301"/>
                  <a:gd name="T15" fmla="*/ 0 h 723"/>
                  <a:gd name="T16" fmla="*/ 301 w 301"/>
                  <a:gd name="T17" fmla="*/ 0 h 723"/>
                  <a:gd name="T18" fmla="*/ 281 w 301"/>
                  <a:gd name="T19" fmla="*/ 98 h 723"/>
                  <a:gd name="T20" fmla="*/ 265 w 301"/>
                  <a:gd name="T21" fmla="*/ 186 h 723"/>
                  <a:gd name="T22" fmla="*/ 251 w 301"/>
                  <a:gd name="T23" fmla="*/ 270 h 723"/>
                  <a:gd name="T24" fmla="*/ 240 w 301"/>
                  <a:gd name="T25" fmla="*/ 351 h 723"/>
                  <a:gd name="T26" fmla="*/ 231 w 301"/>
                  <a:gd name="T27" fmla="*/ 432 h 723"/>
                  <a:gd name="T28" fmla="*/ 225 w 301"/>
                  <a:gd name="T29" fmla="*/ 517 h 723"/>
                  <a:gd name="T30" fmla="*/ 222 w 301"/>
                  <a:gd name="T31" fmla="*/ 610 h 723"/>
                  <a:gd name="T32" fmla="*/ 221 w 301"/>
                  <a:gd name="T33" fmla="*/ 711 h 723"/>
                  <a:gd name="T34" fmla="*/ 207 w 301"/>
                  <a:gd name="T35" fmla="*/ 712 h 723"/>
                  <a:gd name="T36" fmla="*/ 194 w 301"/>
                  <a:gd name="T37" fmla="*/ 712 h 723"/>
                  <a:gd name="T38" fmla="*/ 179 w 301"/>
                  <a:gd name="T39" fmla="*/ 714 h 723"/>
                  <a:gd name="T40" fmla="*/ 166 w 301"/>
                  <a:gd name="T41" fmla="*/ 714 h 723"/>
                  <a:gd name="T42" fmla="*/ 152 w 301"/>
                  <a:gd name="T43" fmla="*/ 715 h 723"/>
                  <a:gd name="T44" fmla="*/ 139 w 301"/>
                  <a:gd name="T45" fmla="*/ 715 h 723"/>
                  <a:gd name="T46" fmla="*/ 124 w 301"/>
                  <a:gd name="T47" fmla="*/ 717 h 723"/>
                  <a:gd name="T48" fmla="*/ 111 w 301"/>
                  <a:gd name="T49" fmla="*/ 717 h 723"/>
                  <a:gd name="T50" fmla="*/ 97 w 301"/>
                  <a:gd name="T51" fmla="*/ 718 h 723"/>
                  <a:gd name="T52" fmla="*/ 83 w 301"/>
                  <a:gd name="T53" fmla="*/ 718 h 723"/>
                  <a:gd name="T54" fmla="*/ 69 w 301"/>
                  <a:gd name="T55" fmla="*/ 720 h 723"/>
                  <a:gd name="T56" fmla="*/ 55 w 301"/>
                  <a:gd name="T57" fmla="*/ 720 h 723"/>
                  <a:gd name="T58" fmla="*/ 42 w 301"/>
                  <a:gd name="T59" fmla="*/ 721 h 723"/>
                  <a:gd name="T60" fmla="*/ 28 w 301"/>
                  <a:gd name="T61" fmla="*/ 721 h 723"/>
                  <a:gd name="T62" fmla="*/ 15 w 301"/>
                  <a:gd name="T63" fmla="*/ 723 h 723"/>
                  <a:gd name="T64" fmla="*/ 0 w 301"/>
                  <a:gd name="T65" fmla="*/ 723 h 723"/>
                  <a:gd name="T66" fmla="*/ 9 w 301"/>
                  <a:gd name="T67" fmla="*/ 620 h 723"/>
                  <a:gd name="T68" fmla="*/ 19 w 301"/>
                  <a:gd name="T69" fmla="*/ 526 h 723"/>
                  <a:gd name="T70" fmla="*/ 30 w 301"/>
                  <a:gd name="T71" fmla="*/ 438 h 723"/>
                  <a:gd name="T72" fmla="*/ 42 w 301"/>
                  <a:gd name="T73" fmla="*/ 352 h 723"/>
                  <a:gd name="T74" fmla="*/ 57 w 301"/>
                  <a:gd name="T75" fmla="*/ 269 h 723"/>
                  <a:gd name="T76" fmla="*/ 77 w 301"/>
                  <a:gd name="T77" fmla="*/ 183 h 723"/>
                  <a:gd name="T78" fmla="*/ 100 w 301"/>
                  <a:gd name="T79" fmla="*/ 95 h 723"/>
                  <a:gd name="T80" fmla="*/ 130 w 301"/>
                  <a:gd name="T81" fmla="*/ 0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1" h="723">
                    <a:moveTo>
                      <a:pt x="130" y="0"/>
                    </a:moveTo>
                    <a:lnTo>
                      <a:pt x="152" y="0"/>
                    </a:lnTo>
                    <a:lnTo>
                      <a:pt x="173" y="0"/>
                    </a:lnTo>
                    <a:lnTo>
                      <a:pt x="195" y="0"/>
                    </a:lnTo>
                    <a:lnTo>
                      <a:pt x="215" y="0"/>
                    </a:lnTo>
                    <a:lnTo>
                      <a:pt x="237" y="0"/>
                    </a:lnTo>
                    <a:lnTo>
                      <a:pt x="258" y="0"/>
                    </a:lnTo>
                    <a:lnTo>
                      <a:pt x="280" y="0"/>
                    </a:lnTo>
                    <a:lnTo>
                      <a:pt x="301" y="0"/>
                    </a:lnTo>
                    <a:lnTo>
                      <a:pt x="281" y="98"/>
                    </a:lnTo>
                    <a:lnTo>
                      <a:pt x="265" y="186"/>
                    </a:lnTo>
                    <a:lnTo>
                      <a:pt x="251" y="270"/>
                    </a:lnTo>
                    <a:lnTo>
                      <a:pt x="240" y="351"/>
                    </a:lnTo>
                    <a:lnTo>
                      <a:pt x="231" y="432"/>
                    </a:lnTo>
                    <a:lnTo>
                      <a:pt x="225" y="517"/>
                    </a:lnTo>
                    <a:lnTo>
                      <a:pt x="222" y="610"/>
                    </a:lnTo>
                    <a:lnTo>
                      <a:pt x="221" y="711"/>
                    </a:lnTo>
                    <a:lnTo>
                      <a:pt x="207" y="712"/>
                    </a:lnTo>
                    <a:lnTo>
                      <a:pt x="194" y="712"/>
                    </a:lnTo>
                    <a:lnTo>
                      <a:pt x="179" y="714"/>
                    </a:lnTo>
                    <a:lnTo>
                      <a:pt x="166" y="714"/>
                    </a:lnTo>
                    <a:lnTo>
                      <a:pt x="152" y="715"/>
                    </a:lnTo>
                    <a:lnTo>
                      <a:pt x="139" y="715"/>
                    </a:lnTo>
                    <a:lnTo>
                      <a:pt x="124" y="717"/>
                    </a:lnTo>
                    <a:lnTo>
                      <a:pt x="111" y="717"/>
                    </a:lnTo>
                    <a:lnTo>
                      <a:pt x="97" y="718"/>
                    </a:lnTo>
                    <a:lnTo>
                      <a:pt x="83" y="718"/>
                    </a:lnTo>
                    <a:lnTo>
                      <a:pt x="69" y="720"/>
                    </a:lnTo>
                    <a:lnTo>
                      <a:pt x="55" y="720"/>
                    </a:lnTo>
                    <a:lnTo>
                      <a:pt x="42" y="721"/>
                    </a:lnTo>
                    <a:lnTo>
                      <a:pt x="28" y="721"/>
                    </a:lnTo>
                    <a:lnTo>
                      <a:pt x="15" y="723"/>
                    </a:lnTo>
                    <a:lnTo>
                      <a:pt x="0" y="723"/>
                    </a:lnTo>
                    <a:lnTo>
                      <a:pt x="9" y="620"/>
                    </a:lnTo>
                    <a:lnTo>
                      <a:pt x="19" y="526"/>
                    </a:lnTo>
                    <a:lnTo>
                      <a:pt x="30" y="438"/>
                    </a:lnTo>
                    <a:lnTo>
                      <a:pt x="42" y="352"/>
                    </a:lnTo>
                    <a:lnTo>
                      <a:pt x="57" y="269"/>
                    </a:lnTo>
                    <a:lnTo>
                      <a:pt x="77" y="183"/>
                    </a:lnTo>
                    <a:lnTo>
                      <a:pt x="100" y="95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A05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8" name="Freeform 536">
                <a:extLst>
                  <a:ext uri="{FF2B5EF4-FFF2-40B4-BE49-F238E27FC236}">
                    <a16:creationId xmlns:a16="http://schemas.microsoft.com/office/drawing/2014/main" id="{DA726C46-EC79-5C2D-849B-818ECCC34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3214"/>
                <a:ext cx="145" cy="228"/>
              </a:xfrm>
              <a:custGeom>
                <a:avLst/>
                <a:gdLst>
                  <a:gd name="T0" fmla="*/ 126 w 290"/>
                  <a:gd name="T1" fmla="*/ 0 h 683"/>
                  <a:gd name="T2" fmla="*/ 147 w 290"/>
                  <a:gd name="T3" fmla="*/ 0 h 683"/>
                  <a:gd name="T4" fmla="*/ 168 w 290"/>
                  <a:gd name="T5" fmla="*/ 0 h 683"/>
                  <a:gd name="T6" fmla="*/ 187 w 290"/>
                  <a:gd name="T7" fmla="*/ 0 h 683"/>
                  <a:gd name="T8" fmla="*/ 208 w 290"/>
                  <a:gd name="T9" fmla="*/ 0 h 683"/>
                  <a:gd name="T10" fmla="*/ 229 w 290"/>
                  <a:gd name="T11" fmla="*/ 0 h 683"/>
                  <a:gd name="T12" fmla="*/ 250 w 290"/>
                  <a:gd name="T13" fmla="*/ 0 h 683"/>
                  <a:gd name="T14" fmla="*/ 270 w 290"/>
                  <a:gd name="T15" fmla="*/ 0 h 683"/>
                  <a:gd name="T16" fmla="*/ 290 w 290"/>
                  <a:gd name="T17" fmla="*/ 0 h 683"/>
                  <a:gd name="T18" fmla="*/ 272 w 290"/>
                  <a:gd name="T19" fmla="*/ 91 h 683"/>
                  <a:gd name="T20" fmla="*/ 255 w 290"/>
                  <a:gd name="T21" fmla="*/ 173 h 683"/>
                  <a:gd name="T22" fmla="*/ 241 w 290"/>
                  <a:gd name="T23" fmla="*/ 249 h 683"/>
                  <a:gd name="T24" fmla="*/ 230 w 290"/>
                  <a:gd name="T25" fmla="*/ 323 h 683"/>
                  <a:gd name="T26" fmla="*/ 221 w 290"/>
                  <a:gd name="T27" fmla="*/ 396 h 683"/>
                  <a:gd name="T28" fmla="*/ 216 w 290"/>
                  <a:gd name="T29" fmla="*/ 474 h 683"/>
                  <a:gd name="T30" fmla="*/ 211 w 290"/>
                  <a:gd name="T31" fmla="*/ 558 h 683"/>
                  <a:gd name="T32" fmla="*/ 210 w 290"/>
                  <a:gd name="T33" fmla="*/ 654 h 683"/>
                  <a:gd name="T34" fmla="*/ 197 w 290"/>
                  <a:gd name="T35" fmla="*/ 655 h 683"/>
                  <a:gd name="T36" fmla="*/ 184 w 290"/>
                  <a:gd name="T37" fmla="*/ 658 h 683"/>
                  <a:gd name="T38" fmla="*/ 171 w 290"/>
                  <a:gd name="T39" fmla="*/ 660 h 683"/>
                  <a:gd name="T40" fmla="*/ 158 w 290"/>
                  <a:gd name="T41" fmla="*/ 661 h 683"/>
                  <a:gd name="T42" fmla="*/ 145 w 290"/>
                  <a:gd name="T43" fmla="*/ 662 h 683"/>
                  <a:gd name="T44" fmla="*/ 131 w 290"/>
                  <a:gd name="T45" fmla="*/ 665 h 683"/>
                  <a:gd name="T46" fmla="*/ 118 w 290"/>
                  <a:gd name="T47" fmla="*/ 667 h 683"/>
                  <a:gd name="T48" fmla="*/ 105 w 290"/>
                  <a:gd name="T49" fmla="*/ 668 h 683"/>
                  <a:gd name="T50" fmla="*/ 92 w 290"/>
                  <a:gd name="T51" fmla="*/ 670 h 683"/>
                  <a:gd name="T52" fmla="*/ 79 w 290"/>
                  <a:gd name="T53" fmla="*/ 671 h 683"/>
                  <a:gd name="T54" fmla="*/ 65 w 290"/>
                  <a:gd name="T55" fmla="*/ 674 h 683"/>
                  <a:gd name="T56" fmla="*/ 52 w 290"/>
                  <a:gd name="T57" fmla="*/ 676 h 683"/>
                  <a:gd name="T58" fmla="*/ 39 w 290"/>
                  <a:gd name="T59" fmla="*/ 677 h 683"/>
                  <a:gd name="T60" fmla="*/ 26 w 290"/>
                  <a:gd name="T61" fmla="*/ 679 h 683"/>
                  <a:gd name="T62" fmla="*/ 13 w 290"/>
                  <a:gd name="T63" fmla="*/ 682 h 683"/>
                  <a:gd name="T64" fmla="*/ 0 w 290"/>
                  <a:gd name="T65" fmla="*/ 683 h 683"/>
                  <a:gd name="T66" fmla="*/ 9 w 290"/>
                  <a:gd name="T67" fmla="*/ 586 h 683"/>
                  <a:gd name="T68" fmla="*/ 18 w 290"/>
                  <a:gd name="T69" fmla="*/ 496 h 683"/>
                  <a:gd name="T70" fmla="*/ 29 w 290"/>
                  <a:gd name="T71" fmla="*/ 414 h 683"/>
                  <a:gd name="T72" fmla="*/ 42 w 290"/>
                  <a:gd name="T73" fmla="*/ 333 h 683"/>
                  <a:gd name="T74" fmla="*/ 58 w 290"/>
                  <a:gd name="T75" fmla="*/ 254 h 683"/>
                  <a:gd name="T76" fmla="*/ 75 w 290"/>
                  <a:gd name="T77" fmla="*/ 173 h 683"/>
                  <a:gd name="T78" fmla="*/ 98 w 290"/>
                  <a:gd name="T79" fmla="*/ 89 h 683"/>
                  <a:gd name="T80" fmla="*/ 126 w 290"/>
                  <a:gd name="T81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0" h="683">
                    <a:moveTo>
                      <a:pt x="126" y="0"/>
                    </a:moveTo>
                    <a:lnTo>
                      <a:pt x="147" y="0"/>
                    </a:lnTo>
                    <a:lnTo>
                      <a:pt x="168" y="0"/>
                    </a:lnTo>
                    <a:lnTo>
                      <a:pt x="187" y="0"/>
                    </a:lnTo>
                    <a:lnTo>
                      <a:pt x="208" y="0"/>
                    </a:lnTo>
                    <a:lnTo>
                      <a:pt x="229" y="0"/>
                    </a:lnTo>
                    <a:lnTo>
                      <a:pt x="250" y="0"/>
                    </a:lnTo>
                    <a:lnTo>
                      <a:pt x="270" y="0"/>
                    </a:lnTo>
                    <a:lnTo>
                      <a:pt x="290" y="0"/>
                    </a:lnTo>
                    <a:lnTo>
                      <a:pt x="272" y="91"/>
                    </a:lnTo>
                    <a:lnTo>
                      <a:pt x="255" y="173"/>
                    </a:lnTo>
                    <a:lnTo>
                      <a:pt x="241" y="249"/>
                    </a:lnTo>
                    <a:lnTo>
                      <a:pt x="230" y="323"/>
                    </a:lnTo>
                    <a:lnTo>
                      <a:pt x="221" y="396"/>
                    </a:lnTo>
                    <a:lnTo>
                      <a:pt x="216" y="474"/>
                    </a:lnTo>
                    <a:lnTo>
                      <a:pt x="211" y="558"/>
                    </a:lnTo>
                    <a:lnTo>
                      <a:pt x="210" y="654"/>
                    </a:lnTo>
                    <a:lnTo>
                      <a:pt x="197" y="655"/>
                    </a:lnTo>
                    <a:lnTo>
                      <a:pt x="184" y="658"/>
                    </a:lnTo>
                    <a:lnTo>
                      <a:pt x="171" y="660"/>
                    </a:lnTo>
                    <a:lnTo>
                      <a:pt x="158" y="661"/>
                    </a:lnTo>
                    <a:lnTo>
                      <a:pt x="145" y="662"/>
                    </a:lnTo>
                    <a:lnTo>
                      <a:pt x="131" y="665"/>
                    </a:lnTo>
                    <a:lnTo>
                      <a:pt x="118" y="667"/>
                    </a:lnTo>
                    <a:lnTo>
                      <a:pt x="105" y="668"/>
                    </a:lnTo>
                    <a:lnTo>
                      <a:pt x="92" y="670"/>
                    </a:lnTo>
                    <a:lnTo>
                      <a:pt x="79" y="671"/>
                    </a:lnTo>
                    <a:lnTo>
                      <a:pt x="65" y="674"/>
                    </a:lnTo>
                    <a:lnTo>
                      <a:pt x="52" y="676"/>
                    </a:lnTo>
                    <a:lnTo>
                      <a:pt x="39" y="677"/>
                    </a:lnTo>
                    <a:lnTo>
                      <a:pt x="26" y="679"/>
                    </a:lnTo>
                    <a:lnTo>
                      <a:pt x="13" y="682"/>
                    </a:lnTo>
                    <a:lnTo>
                      <a:pt x="0" y="683"/>
                    </a:lnTo>
                    <a:lnTo>
                      <a:pt x="9" y="586"/>
                    </a:lnTo>
                    <a:lnTo>
                      <a:pt x="18" y="496"/>
                    </a:lnTo>
                    <a:lnTo>
                      <a:pt x="29" y="414"/>
                    </a:lnTo>
                    <a:lnTo>
                      <a:pt x="42" y="333"/>
                    </a:lnTo>
                    <a:lnTo>
                      <a:pt x="58" y="254"/>
                    </a:lnTo>
                    <a:lnTo>
                      <a:pt x="75" y="173"/>
                    </a:lnTo>
                    <a:lnTo>
                      <a:pt x="98" y="89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A5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89" name="Freeform 537">
                <a:extLst>
                  <a:ext uri="{FF2B5EF4-FFF2-40B4-BE49-F238E27FC236}">
                    <a16:creationId xmlns:a16="http://schemas.microsoft.com/office/drawing/2014/main" id="{C9FDD1DD-9D99-7A75-7FCB-922F732F7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7" y="3214"/>
                <a:ext cx="141" cy="214"/>
              </a:xfrm>
              <a:custGeom>
                <a:avLst/>
                <a:gdLst>
                  <a:gd name="T0" fmla="*/ 124 w 282"/>
                  <a:gd name="T1" fmla="*/ 0 h 642"/>
                  <a:gd name="T2" fmla="*/ 144 w 282"/>
                  <a:gd name="T3" fmla="*/ 0 h 642"/>
                  <a:gd name="T4" fmla="*/ 163 w 282"/>
                  <a:gd name="T5" fmla="*/ 0 h 642"/>
                  <a:gd name="T6" fmla="*/ 183 w 282"/>
                  <a:gd name="T7" fmla="*/ 0 h 642"/>
                  <a:gd name="T8" fmla="*/ 203 w 282"/>
                  <a:gd name="T9" fmla="*/ 0 h 642"/>
                  <a:gd name="T10" fmla="*/ 223 w 282"/>
                  <a:gd name="T11" fmla="*/ 0 h 642"/>
                  <a:gd name="T12" fmla="*/ 242 w 282"/>
                  <a:gd name="T13" fmla="*/ 0 h 642"/>
                  <a:gd name="T14" fmla="*/ 262 w 282"/>
                  <a:gd name="T15" fmla="*/ 0 h 642"/>
                  <a:gd name="T16" fmla="*/ 282 w 282"/>
                  <a:gd name="T17" fmla="*/ 0 h 642"/>
                  <a:gd name="T18" fmla="*/ 264 w 282"/>
                  <a:gd name="T19" fmla="*/ 85 h 642"/>
                  <a:gd name="T20" fmla="*/ 248 w 282"/>
                  <a:gd name="T21" fmla="*/ 161 h 642"/>
                  <a:gd name="T22" fmla="*/ 235 w 282"/>
                  <a:gd name="T23" fmla="*/ 229 h 642"/>
                  <a:gd name="T24" fmla="*/ 224 w 282"/>
                  <a:gd name="T25" fmla="*/ 295 h 642"/>
                  <a:gd name="T26" fmla="*/ 215 w 282"/>
                  <a:gd name="T27" fmla="*/ 361 h 642"/>
                  <a:gd name="T28" fmla="*/ 208 w 282"/>
                  <a:gd name="T29" fmla="*/ 430 h 642"/>
                  <a:gd name="T30" fmla="*/ 204 w 282"/>
                  <a:gd name="T31" fmla="*/ 508 h 642"/>
                  <a:gd name="T32" fmla="*/ 203 w 282"/>
                  <a:gd name="T33" fmla="*/ 596 h 642"/>
                  <a:gd name="T34" fmla="*/ 190 w 282"/>
                  <a:gd name="T35" fmla="*/ 599 h 642"/>
                  <a:gd name="T36" fmla="*/ 178 w 282"/>
                  <a:gd name="T37" fmla="*/ 602 h 642"/>
                  <a:gd name="T38" fmla="*/ 164 w 282"/>
                  <a:gd name="T39" fmla="*/ 605 h 642"/>
                  <a:gd name="T40" fmla="*/ 152 w 282"/>
                  <a:gd name="T41" fmla="*/ 608 h 642"/>
                  <a:gd name="T42" fmla="*/ 139 w 282"/>
                  <a:gd name="T43" fmla="*/ 611 h 642"/>
                  <a:gd name="T44" fmla="*/ 127 w 282"/>
                  <a:gd name="T45" fmla="*/ 614 h 642"/>
                  <a:gd name="T46" fmla="*/ 114 w 282"/>
                  <a:gd name="T47" fmla="*/ 617 h 642"/>
                  <a:gd name="T48" fmla="*/ 102 w 282"/>
                  <a:gd name="T49" fmla="*/ 618 h 642"/>
                  <a:gd name="T50" fmla="*/ 89 w 282"/>
                  <a:gd name="T51" fmla="*/ 621 h 642"/>
                  <a:gd name="T52" fmla="*/ 76 w 282"/>
                  <a:gd name="T53" fmla="*/ 624 h 642"/>
                  <a:gd name="T54" fmla="*/ 63 w 282"/>
                  <a:gd name="T55" fmla="*/ 627 h 642"/>
                  <a:gd name="T56" fmla="*/ 50 w 282"/>
                  <a:gd name="T57" fmla="*/ 630 h 642"/>
                  <a:gd name="T58" fmla="*/ 38 w 282"/>
                  <a:gd name="T59" fmla="*/ 633 h 642"/>
                  <a:gd name="T60" fmla="*/ 25 w 282"/>
                  <a:gd name="T61" fmla="*/ 636 h 642"/>
                  <a:gd name="T62" fmla="*/ 13 w 282"/>
                  <a:gd name="T63" fmla="*/ 639 h 642"/>
                  <a:gd name="T64" fmla="*/ 0 w 282"/>
                  <a:gd name="T65" fmla="*/ 642 h 642"/>
                  <a:gd name="T66" fmla="*/ 10 w 282"/>
                  <a:gd name="T67" fmla="*/ 551 h 642"/>
                  <a:gd name="T68" fmla="*/ 21 w 282"/>
                  <a:gd name="T69" fmla="*/ 467 h 642"/>
                  <a:gd name="T70" fmla="*/ 32 w 282"/>
                  <a:gd name="T71" fmla="*/ 389 h 642"/>
                  <a:gd name="T72" fmla="*/ 44 w 282"/>
                  <a:gd name="T73" fmla="*/ 313 h 642"/>
                  <a:gd name="T74" fmla="*/ 59 w 282"/>
                  <a:gd name="T75" fmla="*/ 239 h 642"/>
                  <a:gd name="T76" fmla="*/ 77 w 282"/>
                  <a:gd name="T77" fmla="*/ 163 h 642"/>
                  <a:gd name="T78" fmla="*/ 99 w 282"/>
                  <a:gd name="T79" fmla="*/ 83 h 642"/>
                  <a:gd name="T80" fmla="*/ 124 w 282"/>
                  <a:gd name="T81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2" h="642">
                    <a:moveTo>
                      <a:pt x="124" y="0"/>
                    </a:moveTo>
                    <a:lnTo>
                      <a:pt x="144" y="0"/>
                    </a:lnTo>
                    <a:lnTo>
                      <a:pt x="163" y="0"/>
                    </a:lnTo>
                    <a:lnTo>
                      <a:pt x="183" y="0"/>
                    </a:lnTo>
                    <a:lnTo>
                      <a:pt x="203" y="0"/>
                    </a:lnTo>
                    <a:lnTo>
                      <a:pt x="223" y="0"/>
                    </a:lnTo>
                    <a:lnTo>
                      <a:pt x="242" y="0"/>
                    </a:lnTo>
                    <a:lnTo>
                      <a:pt x="262" y="0"/>
                    </a:lnTo>
                    <a:lnTo>
                      <a:pt x="282" y="0"/>
                    </a:lnTo>
                    <a:lnTo>
                      <a:pt x="264" y="85"/>
                    </a:lnTo>
                    <a:lnTo>
                      <a:pt x="248" y="161"/>
                    </a:lnTo>
                    <a:lnTo>
                      <a:pt x="235" y="229"/>
                    </a:lnTo>
                    <a:lnTo>
                      <a:pt x="224" y="295"/>
                    </a:lnTo>
                    <a:lnTo>
                      <a:pt x="215" y="361"/>
                    </a:lnTo>
                    <a:lnTo>
                      <a:pt x="208" y="430"/>
                    </a:lnTo>
                    <a:lnTo>
                      <a:pt x="204" y="508"/>
                    </a:lnTo>
                    <a:lnTo>
                      <a:pt x="203" y="596"/>
                    </a:lnTo>
                    <a:lnTo>
                      <a:pt x="190" y="599"/>
                    </a:lnTo>
                    <a:lnTo>
                      <a:pt x="178" y="602"/>
                    </a:lnTo>
                    <a:lnTo>
                      <a:pt x="164" y="605"/>
                    </a:lnTo>
                    <a:lnTo>
                      <a:pt x="152" y="608"/>
                    </a:lnTo>
                    <a:lnTo>
                      <a:pt x="139" y="611"/>
                    </a:lnTo>
                    <a:lnTo>
                      <a:pt x="127" y="614"/>
                    </a:lnTo>
                    <a:lnTo>
                      <a:pt x="114" y="617"/>
                    </a:lnTo>
                    <a:lnTo>
                      <a:pt x="102" y="618"/>
                    </a:lnTo>
                    <a:lnTo>
                      <a:pt x="89" y="621"/>
                    </a:lnTo>
                    <a:lnTo>
                      <a:pt x="76" y="624"/>
                    </a:lnTo>
                    <a:lnTo>
                      <a:pt x="63" y="627"/>
                    </a:lnTo>
                    <a:lnTo>
                      <a:pt x="50" y="630"/>
                    </a:lnTo>
                    <a:lnTo>
                      <a:pt x="38" y="633"/>
                    </a:lnTo>
                    <a:lnTo>
                      <a:pt x="25" y="636"/>
                    </a:lnTo>
                    <a:lnTo>
                      <a:pt x="13" y="639"/>
                    </a:lnTo>
                    <a:lnTo>
                      <a:pt x="0" y="642"/>
                    </a:lnTo>
                    <a:lnTo>
                      <a:pt x="10" y="551"/>
                    </a:lnTo>
                    <a:lnTo>
                      <a:pt x="21" y="467"/>
                    </a:lnTo>
                    <a:lnTo>
                      <a:pt x="32" y="389"/>
                    </a:lnTo>
                    <a:lnTo>
                      <a:pt x="44" y="313"/>
                    </a:lnTo>
                    <a:lnTo>
                      <a:pt x="59" y="239"/>
                    </a:lnTo>
                    <a:lnTo>
                      <a:pt x="77" y="163"/>
                    </a:lnTo>
                    <a:lnTo>
                      <a:pt x="99" y="83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A8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0" name="Freeform 538">
                <a:extLst>
                  <a:ext uri="{FF2B5EF4-FFF2-40B4-BE49-F238E27FC236}">
                    <a16:creationId xmlns:a16="http://schemas.microsoft.com/office/drawing/2014/main" id="{F39E6FF7-7129-DCF1-BBBE-6F4D699424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3214"/>
                <a:ext cx="136" cy="201"/>
              </a:xfrm>
              <a:custGeom>
                <a:avLst/>
                <a:gdLst>
                  <a:gd name="T0" fmla="*/ 121 w 272"/>
                  <a:gd name="T1" fmla="*/ 0 h 601"/>
                  <a:gd name="T2" fmla="*/ 140 w 272"/>
                  <a:gd name="T3" fmla="*/ 0 h 601"/>
                  <a:gd name="T4" fmla="*/ 159 w 272"/>
                  <a:gd name="T5" fmla="*/ 0 h 601"/>
                  <a:gd name="T6" fmla="*/ 178 w 272"/>
                  <a:gd name="T7" fmla="*/ 0 h 601"/>
                  <a:gd name="T8" fmla="*/ 197 w 272"/>
                  <a:gd name="T9" fmla="*/ 0 h 601"/>
                  <a:gd name="T10" fmla="*/ 215 w 272"/>
                  <a:gd name="T11" fmla="*/ 0 h 601"/>
                  <a:gd name="T12" fmla="*/ 235 w 272"/>
                  <a:gd name="T13" fmla="*/ 0 h 601"/>
                  <a:gd name="T14" fmla="*/ 254 w 272"/>
                  <a:gd name="T15" fmla="*/ 0 h 601"/>
                  <a:gd name="T16" fmla="*/ 272 w 272"/>
                  <a:gd name="T17" fmla="*/ 0 h 601"/>
                  <a:gd name="T18" fmla="*/ 255 w 272"/>
                  <a:gd name="T19" fmla="*/ 79 h 601"/>
                  <a:gd name="T20" fmla="*/ 239 w 272"/>
                  <a:gd name="T21" fmla="*/ 147 h 601"/>
                  <a:gd name="T22" fmla="*/ 226 w 272"/>
                  <a:gd name="T23" fmla="*/ 208 h 601"/>
                  <a:gd name="T24" fmla="*/ 215 w 272"/>
                  <a:gd name="T25" fmla="*/ 266 h 601"/>
                  <a:gd name="T26" fmla="*/ 206 w 272"/>
                  <a:gd name="T27" fmla="*/ 324 h 601"/>
                  <a:gd name="T28" fmla="*/ 200 w 272"/>
                  <a:gd name="T29" fmla="*/ 386 h 601"/>
                  <a:gd name="T30" fmla="*/ 195 w 272"/>
                  <a:gd name="T31" fmla="*/ 457 h 601"/>
                  <a:gd name="T32" fmla="*/ 194 w 272"/>
                  <a:gd name="T33" fmla="*/ 539 h 601"/>
                  <a:gd name="T34" fmla="*/ 182 w 272"/>
                  <a:gd name="T35" fmla="*/ 543 h 601"/>
                  <a:gd name="T36" fmla="*/ 170 w 272"/>
                  <a:gd name="T37" fmla="*/ 546 h 601"/>
                  <a:gd name="T38" fmla="*/ 158 w 272"/>
                  <a:gd name="T39" fmla="*/ 551 h 601"/>
                  <a:gd name="T40" fmla="*/ 146 w 272"/>
                  <a:gd name="T41" fmla="*/ 554 h 601"/>
                  <a:gd name="T42" fmla="*/ 134 w 272"/>
                  <a:gd name="T43" fmla="*/ 558 h 601"/>
                  <a:gd name="T44" fmla="*/ 122 w 272"/>
                  <a:gd name="T45" fmla="*/ 562 h 601"/>
                  <a:gd name="T46" fmla="*/ 110 w 272"/>
                  <a:gd name="T47" fmla="*/ 565 h 601"/>
                  <a:gd name="T48" fmla="*/ 98 w 272"/>
                  <a:gd name="T49" fmla="*/ 570 h 601"/>
                  <a:gd name="T50" fmla="*/ 85 w 272"/>
                  <a:gd name="T51" fmla="*/ 574 h 601"/>
                  <a:gd name="T52" fmla="*/ 73 w 272"/>
                  <a:gd name="T53" fmla="*/ 577 h 601"/>
                  <a:gd name="T54" fmla="*/ 60 w 272"/>
                  <a:gd name="T55" fmla="*/ 582 h 601"/>
                  <a:gd name="T56" fmla="*/ 48 w 272"/>
                  <a:gd name="T57" fmla="*/ 585 h 601"/>
                  <a:gd name="T58" fmla="*/ 36 w 272"/>
                  <a:gd name="T59" fmla="*/ 589 h 601"/>
                  <a:gd name="T60" fmla="*/ 24 w 272"/>
                  <a:gd name="T61" fmla="*/ 593 h 601"/>
                  <a:gd name="T62" fmla="*/ 12 w 272"/>
                  <a:gd name="T63" fmla="*/ 596 h 601"/>
                  <a:gd name="T64" fmla="*/ 0 w 272"/>
                  <a:gd name="T65" fmla="*/ 601 h 601"/>
                  <a:gd name="T66" fmla="*/ 11 w 272"/>
                  <a:gd name="T67" fmla="*/ 515 h 601"/>
                  <a:gd name="T68" fmla="*/ 21 w 272"/>
                  <a:gd name="T69" fmla="*/ 438 h 601"/>
                  <a:gd name="T70" fmla="*/ 33 w 272"/>
                  <a:gd name="T71" fmla="*/ 363 h 601"/>
                  <a:gd name="T72" fmla="*/ 45 w 272"/>
                  <a:gd name="T73" fmla="*/ 292 h 601"/>
                  <a:gd name="T74" fmla="*/ 59 w 272"/>
                  <a:gd name="T75" fmla="*/ 223 h 601"/>
                  <a:gd name="T76" fmla="*/ 77 w 272"/>
                  <a:gd name="T77" fmla="*/ 152 h 601"/>
                  <a:gd name="T78" fmla="*/ 97 w 272"/>
                  <a:gd name="T79" fmla="*/ 77 h 601"/>
                  <a:gd name="T80" fmla="*/ 121 w 272"/>
                  <a:gd name="T81" fmla="*/ 0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2" h="601">
                    <a:moveTo>
                      <a:pt x="121" y="0"/>
                    </a:moveTo>
                    <a:lnTo>
                      <a:pt x="140" y="0"/>
                    </a:lnTo>
                    <a:lnTo>
                      <a:pt x="159" y="0"/>
                    </a:lnTo>
                    <a:lnTo>
                      <a:pt x="178" y="0"/>
                    </a:lnTo>
                    <a:lnTo>
                      <a:pt x="197" y="0"/>
                    </a:lnTo>
                    <a:lnTo>
                      <a:pt x="215" y="0"/>
                    </a:lnTo>
                    <a:lnTo>
                      <a:pt x="235" y="0"/>
                    </a:lnTo>
                    <a:lnTo>
                      <a:pt x="254" y="0"/>
                    </a:lnTo>
                    <a:lnTo>
                      <a:pt x="272" y="0"/>
                    </a:lnTo>
                    <a:lnTo>
                      <a:pt x="255" y="79"/>
                    </a:lnTo>
                    <a:lnTo>
                      <a:pt x="239" y="147"/>
                    </a:lnTo>
                    <a:lnTo>
                      <a:pt x="226" y="208"/>
                    </a:lnTo>
                    <a:lnTo>
                      <a:pt x="215" y="266"/>
                    </a:lnTo>
                    <a:lnTo>
                      <a:pt x="206" y="324"/>
                    </a:lnTo>
                    <a:lnTo>
                      <a:pt x="200" y="386"/>
                    </a:lnTo>
                    <a:lnTo>
                      <a:pt x="195" y="457"/>
                    </a:lnTo>
                    <a:lnTo>
                      <a:pt x="194" y="539"/>
                    </a:lnTo>
                    <a:lnTo>
                      <a:pt x="182" y="543"/>
                    </a:lnTo>
                    <a:lnTo>
                      <a:pt x="170" y="546"/>
                    </a:lnTo>
                    <a:lnTo>
                      <a:pt x="158" y="551"/>
                    </a:lnTo>
                    <a:lnTo>
                      <a:pt x="146" y="554"/>
                    </a:lnTo>
                    <a:lnTo>
                      <a:pt x="134" y="558"/>
                    </a:lnTo>
                    <a:lnTo>
                      <a:pt x="122" y="562"/>
                    </a:lnTo>
                    <a:lnTo>
                      <a:pt x="110" y="565"/>
                    </a:lnTo>
                    <a:lnTo>
                      <a:pt x="98" y="570"/>
                    </a:lnTo>
                    <a:lnTo>
                      <a:pt x="85" y="574"/>
                    </a:lnTo>
                    <a:lnTo>
                      <a:pt x="73" y="577"/>
                    </a:lnTo>
                    <a:lnTo>
                      <a:pt x="60" y="582"/>
                    </a:lnTo>
                    <a:lnTo>
                      <a:pt x="48" y="585"/>
                    </a:lnTo>
                    <a:lnTo>
                      <a:pt x="36" y="589"/>
                    </a:lnTo>
                    <a:lnTo>
                      <a:pt x="24" y="593"/>
                    </a:lnTo>
                    <a:lnTo>
                      <a:pt x="12" y="596"/>
                    </a:lnTo>
                    <a:lnTo>
                      <a:pt x="0" y="601"/>
                    </a:lnTo>
                    <a:lnTo>
                      <a:pt x="11" y="515"/>
                    </a:lnTo>
                    <a:lnTo>
                      <a:pt x="21" y="438"/>
                    </a:lnTo>
                    <a:lnTo>
                      <a:pt x="33" y="363"/>
                    </a:lnTo>
                    <a:lnTo>
                      <a:pt x="45" y="292"/>
                    </a:lnTo>
                    <a:lnTo>
                      <a:pt x="59" y="223"/>
                    </a:lnTo>
                    <a:lnTo>
                      <a:pt x="77" y="152"/>
                    </a:lnTo>
                    <a:lnTo>
                      <a:pt x="97" y="77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AD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1" name="Freeform 539">
                <a:extLst>
                  <a:ext uri="{FF2B5EF4-FFF2-40B4-BE49-F238E27FC236}">
                    <a16:creationId xmlns:a16="http://schemas.microsoft.com/office/drawing/2014/main" id="{EB82858B-E6D8-239A-BF62-2D5B08A76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0" y="3214"/>
                <a:ext cx="131" cy="187"/>
              </a:xfrm>
              <a:custGeom>
                <a:avLst/>
                <a:gdLst>
                  <a:gd name="T0" fmla="*/ 119 w 263"/>
                  <a:gd name="T1" fmla="*/ 0 h 560"/>
                  <a:gd name="T2" fmla="*/ 137 w 263"/>
                  <a:gd name="T3" fmla="*/ 0 h 560"/>
                  <a:gd name="T4" fmla="*/ 154 w 263"/>
                  <a:gd name="T5" fmla="*/ 0 h 560"/>
                  <a:gd name="T6" fmla="*/ 173 w 263"/>
                  <a:gd name="T7" fmla="*/ 0 h 560"/>
                  <a:gd name="T8" fmla="*/ 190 w 263"/>
                  <a:gd name="T9" fmla="*/ 0 h 560"/>
                  <a:gd name="T10" fmla="*/ 209 w 263"/>
                  <a:gd name="T11" fmla="*/ 0 h 560"/>
                  <a:gd name="T12" fmla="*/ 227 w 263"/>
                  <a:gd name="T13" fmla="*/ 0 h 560"/>
                  <a:gd name="T14" fmla="*/ 245 w 263"/>
                  <a:gd name="T15" fmla="*/ 0 h 560"/>
                  <a:gd name="T16" fmla="*/ 263 w 263"/>
                  <a:gd name="T17" fmla="*/ 0 h 560"/>
                  <a:gd name="T18" fmla="*/ 246 w 263"/>
                  <a:gd name="T19" fmla="*/ 73 h 560"/>
                  <a:gd name="T20" fmla="*/ 232 w 263"/>
                  <a:gd name="T21" fmla="*/ 133 h 560"/>
                  <a:gd name="T22" fmla="*/ 219 w 263"/>
                  <a:gd name="T23" fmla="*/ 188 h 560"/>
                  <a:gd name="T24" fmla="*/ 207 w 263"/>
                  <a:gd name="T25" fmla="*/ 238 h 560"/>
                  <a:gd name="T26" fmla="*/ 198 w 263"/>
                  <a:gd name="T27" fmla="*/ 288 h 560"/>
                  <a:gd name="T28" fmla="*/ 190 w 263"/>
                  <a:gd name="T29" fmla="*/ 342 h 560"/>
                  <a:gd name="T30" fmla="*/ 186 w 263"/>
                  <a:gd name="T31" fmla="*/ 405 h 560"/>
                  <a:gd name="T32" fmla="*/ 185 w 263"/>
                  <a:gd name="T33" fmla="*/ 482 h 560"/>
                  <a:gd name="T34" fmla="*/ 174 w 263"/>
                  <a:gd name="T35" fmla="*/ 486 h 560"/>
                  <a:gd name="T36" fmla="*/ 162 w 263"/>
                  <a:gd name="T37" fmla="*/ 492 h 560"/>
                  <a:gd name="T38" fmla="*/ 151 w 263"/>
                  <a:gd name="T39" fmla="*/ 496 h 560"/>
                  <a:gd name="T40" fmla="*/ 139 w 263"/>
                  <a:gd name="T41" fmla="*/ 501 h 560"/>
                  <a:gd name="T42" fmla="*/ 128 w 263"/>
                  <a:gd name="T43" fmla="*/ 507 h 560"/>
                  <a:gd name="T44" fmla="*/ 116 w 263"/>
                  <a:gd name="T45" fmla="*/ 511 h 560"/>
                  <a:gd name="T46" fmla="*/ 105 w 263"/>
                  <a:gd name="T47" fmla="*/ 515 h 560"/>
                  <a:gd name="T48" fmla="*/ 93 w 263"/>
                  <a:gd name="T49" fmla="*/ 520 h 560"/>
                  <a:gd name="T50" fmla="*/ 82 w 263"/>
                  <a:gd name="T51" fmla="*/ 526 h 560"/>
                  <a:gd name="T52" fmla="*/ 70 w 263"/>
                  <a:gd name="T53" fmla="*/ 530 h 560"/>
                  <a:gd name="T54" fmla="*/ 59 w 263"/>
                  <a:gd name="T55" fmla="*/ 535 h 560"/>
                  <a:gd name="T56" fmla="*/ 47 w 263"/>
                  <a:gd name="T57" fmla="*/ 540 h 560"/>
                  <a:gd name="T58" fmla="*/ 36 w 263"/>
                  <a:gd name="T59" fmla="*/ 545 h 560"/>
                  <a:gd name="T60" fmla="*/ 23 w 263"/>
                  <a:gd name="T61" fmla="*/ 549 h 560"/>
                  <a:gd name="T62" fmla="*/ 12 w 263"/>
                  <a:gd name="T63" fmla="*/ 555 h 560"/>
                  <a:gd name="T64" fmla="*/ 0 w 263"/>
                  <a:gd name="T65" fmla="*/ 560 h 560"/>
                  <a:gd name="T66" fmla="*/ 11 w 263"/>
                  <a:gd name="T67" fmla="*/ 480 h 560"/>
                  <a:gd name="T68" fmla="*/ 22 w 263"/>
                  <a:gd name="T69" fmla="*/ 408 h 560"/>
                  <a:gd name="T70" fmla="*/ 33 w 263"/>
                  <a:gd name="T71" fmla="*/ 339 h 560"/>
                  <a:gd name="T72" fmla="*/ 47 w 263"/>
                  <a:gd name="T73" fmla="*/ 273 h 560"/>
                  <a:gd name="T74" fmla="*/ 61 w 263"/>
                  <a:gd name="T75" fmla="*/ 208 h 560"/>
                  <a:gd name="T76" fmla="*/ 77 w 263"/>
                  <a:gd name="T77" fmla="*/ 142 h 560"/>
                  <a:gd name="T78" fmla="*/ 96 w 263"/>
                  <a:gd name="T79" fmla="*/ 73 h 560"/>
                  <a:gd name="T80" fmla="*/ 119 w 263"/>
                  <a:gd name="T81" fmla="*/ 0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3" h="560">
                    <a:moveTo>
                      <a:pt x="119" y="0"/>
                    </a:moveTo>
                    <a:lnTo>
                      <a:pt x="137" y="0"/>
                    </a:lnTo>
                    <a:lnTo>
                      <a:pt x="154" y="0"/>
                    </a:lnTo>
                    <a:lnTo>
                      <a:pt x="173" y="0"/>
                    </a:lnTo>
                    <a:lnTo>
                      <a:pt x="190" y="0"/>
                    </a:lnTo>
                    <a:lnTo>
                      <a:pt x="209" y="0"/>
                    </a:lnTo>
                    <a:lnTo>
                      <a:pt x="227" y="0"/>
                    </a:lnTo>
                    <a:lnTo>
                      <a:pt x="245" y="0"/>
                    </a:lnTo>
                    <a:lnTo>
                      <a:pt x="263" y="0"/>
                    </a:lnTo>
                    <a:lnTo>
                      <a:pt x="246" y="73"/>
                    </a:lnTo>
                    <a:lnTo>
                      <a:pt x="232" y="133"/>
                    </a:lnTo>
                    <a:lnTo>
                      <a:pt x="219" y="188"/>
                    </a:lnTo>
                    <a:lnTo>
                      <a:pt x="207" y="238"/>
                    </a:lnTo>
                    <a:lnTo>
                      <a:pt x="198" y="288"/>
                    </a:lnTo>
                    <a:lnTo>
                      <a:pt x="190" y="342"/>
                    </a:lnTo>
                    <a:lnTo>
                      <a:pt x="186" y="405"/>
                    </a:lnTo>
                    <a:lnTo>
                      <a:pt x="185" y="482"/>
                    </a:lnTo>
                    <a:lnTo>
                      <a:pt x="174" y="486"/>
                    </a:lnTo>
                    <a:lnTo>
                      <a:pt x="162" y="492"/>
                    </a:lnTo>
                    <a:lnTo>
                      <a:pt x="151" y="496"/>
                    </a:lnTo>
                    <a:lnTo>
                      <a:pt x="139" y="501"/>
                    </a:lnTo>
                    <a:lnTo>
                      <a:pt x="128" y="507"/>
                    </a:lnTo>
                    <a:lnTo>
                      <a:pt x="116" y="511"/>
                    </a:lnTo>
                    <a:lnTo>
                      <a:pt x="105" y="515"/>
                    </a:lnTo>
                    <a:lnTo>
                      <a:pt x="93" y="520"/>
                    </a:lnTo>
                    <a:lnTo>
                      <a:pt x="82" y="526"/>
                    </a:lnTo>
                    <a:lnTo>
                      <a:pt x="70" y="530"/>
                    </a:lnTo>
                    <a:lnTo>
                      <a:pt x="59" y="535"/>
                    </a:lnTo>
                    <a:lnTo>
                      <a:pt x="47" y="540"/>
                    </a:lnTo>
                    <a:lnTo>
                      <a:pt x="36" y="545"/>
                    </a:lnTo>
                    <a:lnTo>
                      <a:pt x="23" y="549"/>
                    </a:lnTo>
                    <a:lnTo>
                      <a:pt x="12" y="555"/>
                    </a:lnTo>
                    <a:lnTo>
                      <a:pt x="0" y="560"/>
                    </a:lnTo>
                    <a:lnTo>
                      <a:pt x="11" y="480"/>
                    </a:lnTo>
                    <a:lnTo>
                      <a:pt x="22" y="408"/>
                    </a:lnTo>
                    <a:lnTo>
                      <a:pt x="33" y="339"/>
                    </a:lnTo>
                    <a:lnTo>
                      <a:pt x="47" y="273"/>
                    </a:lnTo>
                    <a:lnTo>
                      <a:pt x="61" y="208"/>
                    </a:lnTo>
                    <a:lnTo>
                      <a:pt x="77" y="142"/>
                    </a:lnTo>
                    <a:lnTo>
                      <a:pt x="96" y="73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AF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2" name="Freeform 540">
                <a:extLst>
                  <a:ext uri="{FF2B5EF4-FFF2-40B4-BE49-F238E27FC236}">
                    <a16:creationId xmlns:a16="http://schemas.microsoft.com/office/drawing/2014/main" id="{ABA2D6B2-8C53-B4EA-876E-C11F4AAB3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1" y="3214"/>
                <a:ext cx="127" cy="173"/>
              </a:xfrm>
              <a:custGeom>
                <a:avLst/>
                <a:gdLst>
                  <a:gd name="T0" fmla="*/ 116 w 253"/>
                  <a:gd name="T1" fmla="*/ 0 h 518"/>
                  <a:gd name="T2" fmla="*/ 134 w 253"/>
                  <a:gd name="T3" fmla="*/ 0 h 518"/>
                  <a:gd name="T4" fmla="*/ 150 w 253"/>
                  <a:gd name="T5" fmla="*/ 0 h 518"/>
                  <a:gd name="T6" fmla="*/ 168 w 253"/>
                  <a:gd name="T7" fmla="*/ 0 h 518"/>
                  <a:gd name="T8" fmla="*/ 185 w 253"/>
                  <a:gd name="T9" fmla="*/ 0 h 518"/>
                  <a:gd name="T10" fmla="*/ 202 w 253"/>
                  <a:gd name="T11" fmla="*/ 0 h 518"/>
                  <a:gd name="T12" fmla="*/ 219 w 253"/>
                  <a:gd name="T13" fmla="*/ 0 h 518"/>
                  <a:gd name="T14" fmla="*/ 236 w 253"/>
                  <a:gd name="T15" fmla="*/ 0 h 518"/>
                  <a:gd name="T16" fmla="*/ 253 w 253"/>
                  <a:gd name="T17" fmla="*/ 0 h 518"/>
                  <a:gd name="T18" fmla="*/ 238 w 253"/>
                  <a:gd name="T19" fmla="*/ 66 h 518"/>
                  <a:gd name="T20" fmla="*/ 224 w 253"/>
                  <a:gd name="T21" fmla="*/ 120 h 518"/>
                  <a:gd name="T22" fmla="*/ 210 w 253"/>
                  <a:gd name="T23" fmla="*/ 166 h 518"/>
                  <a:gd name="T24" fmla="*/ 199 w 253"/>
                  <a:gd name="T25" fmla="*/ 208 h 518"/>
                  <a:gd name="T26" fmla="*/ 189 w 253"/>
                  <a:gd name="T27" fmla="*/ 251 h 518"/>
                  <a:gd name="T28" fmla="*/ 183 w 253"/>
                  <a:gd name="T29" fmla="*/ 299 h 518"/>
                  <a:gd name="T30" fmla="*/ 177 w 253"/>
                  <a:gd name="T31" fmla="*/ 355 h 518"/>
                  <a:gd name="T32" fmla="*/ 176 w 253"/>
                  <a:gd name="T33" fmla="*/ 424 h 518"/>
                  <a:gd name="T34" fmla="*/ 165 w 253"/>
                  <a:gd name="T35" fmla="*/ 430 h 518"/>
                  <a:gd name="T36" fmla="*/ 154 w 253"/>
                  <a:gd name="T37" fmla="*/ 436 h 518"/>
                  <a:gd name="T38" fmla="*/ 143 w 253"/>
                  <a:gd name="T39" fmla="*/ 442 h 518"/>
                  <a:gd name="T40" fmla="*/ 132 w 253"/>
                  <a:gd name="T41" fmla="*/ 448 h 518"/>
                  <a:gd name="T42" fmla="*/ 121 w 253"/>
                  <a:gd name="T43" fmla="*/ 454 h 518"/>
                  <a:gd name="T44" fmla="*/ 110 w 253"/>
                  <a:gd name="T45" fmla="*/ 460 h 518"/>
                  <a:gd name="T46" fmla="*/ 99 w 253"/>
                  <a:gd name="T47" fmla="*/ 465 h 518"/>
                  <a:gd name="T48" fmla="*/ 89 w 253"/>
                  <a:gd name="T49" fmla="*/ 471 h 518"/>
                  <a:gd name="T50" fmla="*/ 76 w 253"/>
                  <a:gd name="T51" fmla="*/ 477 h 518"/>
                  <a:gd name="T52" fmla="*/ 65 w 253"/>
                  <a:gd name="T53" fmla="*/ 483 h 518"/>
                  <a:gd name="T54" fmla="*/ 54 w 253"/>
                  <a:gd name="T55" fmla="*/ 489 h 518"/>
                  <a:gd name="T56" fmla="*/ 44 w 253"/>
                  <a:gd name="T57" fmla="*/ 495 h 518"/>
                  <a:gd name="T58" fmla="*/ 33 w 253"/>
                  <a:gd name="T59" fmla="*/ 501 h 518"/>
                  <a:gd name="T60" fmla="*/ 22 w 253"/>
                  <a:gd name="T61" fmla="*/ 507 h 518"/>
                  <a:gd name="T62" fmla="*/ 11 w 253"/>
                  <a:gd name="T63" fmla="*/ 513 h 518"/>
                  <a:gd name="T64" fmla="*/ 0 w 253"/>
                  <a:gd name="T65" fmla="*/ 518 h 518"/>
                  <a:gd name="T66" fmla="*/ 12 w 253"/>
                  <a:gd name="T67" fmla="*/ 445 h 518"/>
                  <a:gd name="T68" fmla="*/ 23 w 253"/>
                  <a:gd name="T69" fmla="*/ 377 h 518"/>
                  <a:gd name="T70" fmla="*/ 35 w 253"/>
                  <a:gd name="T71" fmla="*/ 314 h 518"/>
                  <a:gd name="T72" fmla="*/ 47 w 253"/>
                  <a:gd name="T73" fmla="*/ 252 h 518"/>
                  <a:gd name="T74" fmla="*/ 61 w 253"/>
                  <a:gd name="T75" fmla="*/ 192 h 518"/>
                  <a:gd name="T76" fmla="*/ 76 w 253"/>
                  <a:gd name="T77" fmla="*/ 132 h 518"/>
                  <a:gd name="T78" fmla="*/ 95 w 253"/>
                  <a:gd name="T79" fmla="*/ 67 h 518"/>
                  <a:gd name="T80" fmla="*/ 116 w 253"/>
                  <a:gd name="T81" fmla="*/ 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3" h="518">
                    <a:moveTo>
                      <a:pt x="116" y="0"/>
                    </a:moveTo>
                    <a:lnTo>
                      <a:pt x="134" y="0"/>
                    </a:lnTo>
                    <a:lnTo>
                      <a:pt x="150" y="0"/>
                    </a:lnTo>
                    <a:lnTo>
                      <a:pt x="168" y="0"/>
                    </a:lnTo>
                    <a:lnTo>
                      <a:pt x="185" y="0"/>
                    </a:lnTo>
                    <a:lnTo>
                      <a:pt x="202" y="0"/>
                    </a:lnTo>
                    <a:lnTo>
                      <a:pt x="219" y="0"/>
                    </a:lnTo>
                    <a:lnTo>
                      <a:pt x="236" y="0"/>
                    </a:lnTo>
                    <a:lnTo>
                      <a:pt x="253" y="0"/>
                    </a:lnTo>
                    <a:lnTo>
                      <a:pt x="238" y="66"/>
                    </a:lnTo>
                    <a:lnTo>
                      <a:pt x="224" y="120"/>
                    </a:lnTo>
                    <a:lnTo>
                      <a:pt x="210" y="166"/>
                    </a:lnTo>
                    <a:lnTo>
                      <a:pt x="199" y="208"/>
                    </a:lnTo>
                    <a:lnTo>
                      <a:pt x="189" y="251"/>
                    </a:lnTo>
                    <a:lnTo>
                      <a:pt x="183" y="299"/>
                    </a:lnTo>
                    <a:lnTo>
                      <a:pt x="177" y="355"/>
                    </a:lnTo>
                    <a:lnTo>
                      <a:pt x="176" y="424"/>
                    </a:lnTo>
                    <a:lnTo>
                      <a:pt x="165" y="430"/>
                    </a:lnTo>
                    <a:lnTo>
                      <a:pt x="154" y="436"/>
                    </a:lnTo>
                    <a:lnTo>
                      <a:pt x="143" y="442"/>
                    </a:lnTo>
                    <a:lnTo>
                      <a:pt x="132" y="448"/>
                    </a:lnTo>
                    <a:lnTo>
                      <a:pt x="121" y="454"/>
                    </a:lnTo>
                    <a:lnTo>
                      <a:pt x="110" y="460"/>
                    </a:lnTo>
                    <a:lnTo>
                      <a:pt x="99" y="465"/>
                    </a:lnTo>
                    <a:lnTo>
                      <a:pt x="89" y="471"/>
                    </a:lnTo>
                    <a:lnTo>
                      <a:pt x="76" y="477"/>
                    </a:lnTo>
                    <a:lnTo>
                      <a:pt x="65" y="483"/>
                    </a:lnTo>
                    <a:lnTo>
                      <a:pt x="54" y="489"/>
                    </a:lnTo>
                    <a:lnTo>
                      <a:pt x="44" y="495"/>
                    </a:lnTo>
                    <a:lnTo>
                      <a:pt x="33" y="501"/>
                    </a:lnTo>
                    <a:lnTo>
                      <a:pt x="22" y="507"/>
                    </a:lnTo>
                    <a:lnTo>
                      <a:pt x="11" y="513"/>
                    </a:lnTo>
                    <a:lnTo>
                      <a:pt x="0" y="518"/>
                    </a:lnTo>
                    <a:lnTo>
                      <a:pt x="12" y="445"/>
                    </a:lnTo>
                    <a:lnTo>
                      <a:pt x="23" y="377"/>
                    </a:lnTo>
                    <a:lnTo>
                      <a:pt x="35" y="314"/>
                    </a:lnTo>
                    <a:lnTo>
                      <a:pt x="47" y="252"/>
                    </a:lnTo>
                    <a:lnTo>
                      <a:pt x="61" y="192"/>
                    </a:lnTo>
                    <a:lnTo>
                      <a:pt x="76" y="132"/>
                    </a:lnTo>
                    <a:lnTo>
                      <a:pt x="95" y="6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B5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3" name="Freeform 541">
                <a:extLst>
                  <a:ext uri="{FF2B5EF4-FFF2-40B4-BE49-F238E27FC236}">
                    <a16:creationId xmlns:a16="http://schemas.microsoft.com/office/drawing/2014/main" id="{FC5FDB24-5269-7FC8-5D68-577C09317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3" y="3214"/>
                <a:ext cx="122" cy="159"/>
              </a:xfrm>
              <a:custGeom>
                <a:avLst/>
                <a:gdLst>
                  <a:gd name="T0" fmla="*/ 113 w 244"/>
                  <a:gd name="T1" fmla="*/ 0 h 477"/>
                  <a:gd name="T2" fmla="*/ 244 w 244"/>
                  <a:gd name="T3" fmla="*/ 0 h 477"/>
                  <a:gd name="T4" fmla="*/ 229 w 244"/>
                  <a:gd name="T5" fmla="*/ 60 h 477"/>
                  <a:gd name="T6" fmla="*/ 215 w 244"/>
                  <a:gd name="T7" fmla="*/ 107 h 477"/>
                  <a:gd name="T8" fmla="*/ 202 w 244"/>
                  <a:gd name="T9" fmla="*/ 145 h 477"/>
                  <a:gd name="T10" fmla="*/ 191 w 244"/>
                  <a:gd name="T11" fmla="*/ 180 h 477"/>
                  <a:gd name="T12" fmla="*/ 181 w 244"/>
                  <a:gd name="T13" fmla="*/ 216 h 477"/>
                  <a:gd name="T14" fmla="*/ 173 w 244"/>
                  <a:gd name="T15" fmla="*/ 255 h 477"/>
                  <a:gd name="T16" fmla="*/ 169 w 244"/>
                  <a:gd name="T17" fmla="*/ 305 h 477"/>
                  <a:gd name="T18" fmla="*/ 167 w 244"/>
                  <a:gd name="T19" fmla="*/ 367 h 477"/>
                  <a:gd name="T20" fmla="*/ 0 w 244"/>
                  <a:gd name="T21" fmla="*/ 477 h 477"/>
                  <a:gd name="T22" fmla="*/ 12 w 244"/>
                  <a:gd name="T23" fmla="*/ 410 h 477"/>
                  <a:gd name="T24" fmla="*/ 23 w 244"/>
                  <a:gd name="T25" fmla="*/ 348 h 477"/>
                  <a:gd name="T26" fmla="*/ 35 w 244"/>
                  <a:gd name="T27" fmla="*/ 289 h 477"/>
                  <a:gd name="T28" fmla="*/ 48 w 244"/>
                  <a:gd name="T29" fmla="*/ 232 h 477"/>
                  <a:gd name="T30" fmla="*/ 61 w 244"/>
                  <a:gd name="T31" fmla="*/ 176 h 477"/>
                  <a:gd name="T32" fmla="*/ 77 w 244"/>
                  <a:gd name="T33" fmla="*/ 120 h 477"/>
                  <a:gd name="T34" fmla="*/ 93 w 244"/>
                  <a:gd name="T35" fmla="*/ 61 h 477"/>
                  <a:gd name="T36" fmla="*/ 113 w 244"/>
                  <a:gd name="T37" fmla="*/ 0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4" h="477">
                    <a:moveTo>
                      <a:pt x="113" y="0"/>
                    </a:moveTo>
                    <a:lnTo>
                      <a:pt x="244" y="0"/>
                    </a:lnTo>
                    <a:lnTo>
                      <a:pt x="229" y="60"/>
                    </a:lnTo>
                    <a:lnTo>
                      <a:pt x="215" y="107"/>
                    </a:lnTo>
                    <a:lnTo>
                      <a:pt x="202" y="145"/>
                    </a:lnTo>
                    <a:lnTo>
                      <a:pt x="191" y="180"/>
                    </a:lnTo>
                    <a:lnTo>
                      <a:pt x="181" y="216"/>
                    </a:lnTo>
                    <a:lnTo>
                      <a:pt x="173" y="255"/>
                    </a:lnTo>
                    <a:lnTo>
                      <a:pt x="169" y="305"/>
                    </a:lnTo>
                    <a:lnTo>
                      <a:pt x="167" y="367"/>
                    </a:lnTo>
                    <a:lnTo>
                      <a:pt x="0" y="477"/>
                    </a:lnTo>
                    <a:lnTo>
                      <a:pt x="12" y="410"/>
                    </a:lnTo>
                    <a:lnTo>
                      <a:pt x="23" y="348"/>
                    </a:lnTo>
                    <a:lnTo>
                      <a:pt x="35" y="289"/>
                    </a:lnTo>
                    <a:lnTo>
                      <a:pt x="48" y="232"/>
                    </a:lnTo>
                    <a:lnTo>
                      <a:pt x="61" y="176"/>
                    </a:lnTo>
                    <a:lnTo>
                      <a:pt x="77" y="120"/>
                    </a:lnTo>
                    <a:lnTo>
                      <a:pt x="93" y="61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4" name="Freeform 542">
                <a:extLst>
                  <a:ext uri="{FF2B5EF4-FFF2-40B4-BE49-F238E27FC236}">
                    <a16:creationId xmlns:a16="http://schemas.microsoft.com/office/drawing/2014/main" id="{34C69EEA-5240-9D71-452C-CAE580C8E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9" y="3543"/>
                <a:ext cx="170" cy="117"/>
              </a:xfrm>
              <a:custGeom>
                <a:avLst/>
                <a:gdLst>
                  <a:gd name="T0" fmla="*/ 63 w 339"/>
                  <a:gd name="T1" fmla="*/ 0 h 351"/>
                  <a:gd name="T2" fmla="*/ 49 w 339"/>
                  <a:gd name="T3" fmla="*/ 29 h 351"/>
                  <a:gd name="T4" fmla="*/ 37 w 339"/>
                  <a:gd name="T5" fmla="*/ 57 h 351"/>
                  <a:gd name="T6" fmla="*/ 27 w 339"/>
                  <a:gd name="T7" fmla="*/ 84 h 351"/>
                  <a:gd name="T8" fmla="*/ 20 w 339"/>
                  <a:gd name="T9" fmla="*/ 110 h 351"/>
                  <a:gd name="T10" fmla="*/ 13 w 339"/>
                  <a:gd name="T11" fmla="*/ 137 h 351"/>
                  <a:gd name="T12" fmla="*/ 9 w 339"/>
                  <a:gd name="T13" fmla="*/ 166 h 351"/>
                  <a:gd name="T14" fmla="*/ 5 w 339"/>
                  <a:gd name="T15" fmla="*/ 197 h 351"/>
                  <a:gd name="T16" fmla="*/ 0 w 339"/>
                  <a:gd name="T17" fmla="*/ 231 h 351"/>
                  <a:gd name="T18" fmla="*/ 339 w 339"/>
                  <a:gd name="T19" fmla="*/ 351 h 351"/>
                  <a:gd name="T20" fmla="*/ 339 w 339"/>
                  <a:gd name="T21" fmla="*/ 284 h 351"/>
                  <a:gd name="T22" fmla="*/ 339 w 339"/>
                  <a:gd name="T23" fmla="*/ 217 h 351"/>
                  <a:gd name="T24" fmla="*/ 339 w 339"/>
                  <a:gd name="T25" fmla="*/ 151 h 351"/>
                  <a:gd name="T26" fmla="*/ 339 w 339"/>
                  <a:gd name="T27" fmla="*/ 84 h 351"/>
                  <a:gd name="T28" fmla="*/ 336 w 339"/>
                  <a:gd name="T29" fmla="*/ 82 h 351"/>
                  <a:gd name="T30" fmla="*/ 327 w 339"/>
                  <a:gd name="T31" fmla="*/ 79 h 351"/>
                  <a:gd name="T32" fmla="*/ 314 w 339"/>
                  <a:gd name="T33" fmla="*/ 75 h 351"/>
                  <a:gd name="T34" fmla="*/ 296 w 339"/>
                  <a:gd name="T35" fmla="*/ 70 h 351"/>
                  <a:gd name="T36" fmla="*/ 275 w 339"/>
                  <a:gd name="T37" fmla="*/ 63 h 351"/>
                  <a:gd name="T38" fmla="*/ 252 w 339"/>
                  <a:gd name="T39" fmla="*/ 56 h 351"/>
                  <a:gd name="T40" fmla="*/ 226 w 339"/>
                  <a:gd name="T41" fmla="*/ 48 h 351"/>
                  <a:gd name="T42" fmla="*/ 200 w 339"/>
                  <a:gd name="T43" fmla="*/ 40 h 351"/>
                  <a:gd name="T44" fmla="*/ 175 w 339"/>
                  <a:gd name="T45" fmla="*/ 32 h 351"/>
                  <a:gd name="T46" fmla="*/ 150 w 339"/>
                  <a:gd name="T47" fmla="*/ 25 h 351"/>
                  <a:gd name="T48" fmla="*/ 127 w 339"/>
                  <a:gd name="T49" fmla="*/ 17 h 351"/>
                  <a:gd name="T50" fmla="*/ 106 w 339"/>
                  <a:gd name="T51" fmla="*/ 12 h 351"/>
                  <a:gd name="T52" fmla="*/ 88 w 339"/>
                  <a:gd name="T53" fmla="*/ 6 h 351"/>
                  <a:gd name="T54" fmla="*/ 74 w 339"/>
                  <a:gd name="T55" fmla="*/ 3 h 351"/>
                  <a:gd name="T56" fmla="*/ 66 w 339"/>
                  <a:gd name="T57" fmla="*/ 0 h 351"/>
                  <a:gd name="T58" fmla="*/ 63 w 339"/>
                  <a:gd name="T59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39" h="351">
                    <a:moveTo>
                      <a:pt x="63" y="0"/>
                    </a:moveTo>
                    <a:lnTo>
                      <a:pt x="49" y="29"/>
                    </a:lnTo>
                    <a:lnTo>
                      <a:pt x="37" y="57"/>
                    </a:lnTo>
                    <a:lnTo>
                      <a:pt x="27" y="84"/>
                    </a:lnTo>
                    <a:lnTo>
                      <a:pt x="20" y="110"/>
                    </a:lnTo>
                    <a:lnTo>
                      <a:pt x="13" y="137"/>
                    </a:lnTo>
                    <a:lnTo>
                      <a:pt x="9" y="166"/>
                    </a:lnTo>
                    <a:lnTo>
                      <a:pt x="5" y="197"/>
                    </a:lnTo>
                    <a:lnTo>
                      <a:pt x="0" y="231"/>
                    </a:lnTo>
                    <a:lnTo>
                      <a:pt x="339" y="351"/>
                    </a:lnTo>
                    <a:lnTo>
                      <a:pt x="339" y="284"/>
                    </a:lnTo>
                    <a:lnTo>
                      <a:pt x="339" y="217"/>
                    </a:lnTo>
                    <a:lnTo>
                      <a:pt x="339" y="151"/>
                    </a:lnTo>
                    <a:lnTo>
                      <a:pt x="339" y="84"/>
                    </a:lnTo>
                    <a:lnTo>
                      <a:pt x="336" y="82"/>
                    </a:lnTo>
                    <a:lnTo>
                      <a:pt x="327" y="79"/>
                    </a:lnTo>
                    <a:lnTo>
                      <a:pt x="314" y="75"/>
                    </a:lnTo>
                    <a:lnTo>
                      <a:pt x="296" y="70"/>
                    </a:lnTo>
                    <a:lnTo>
                      <a:pt x="275" y="63"/>
                    </a:lnTo>
                    <a:lnTo>
                      <a:pt x="252" y="56"/>
                    </a:lnTo>
                    <a:lnTo>
                      <a:pt x="226" y="48"/>
                    </a:lnTo>
                    <a:lnTo>
                      <a:pt x="200" y="40"/>
                    </a:lnTo>
                    <a:lnTo>
                      <a:pt x="175" y="32"/>
                    </a:lnTo>
                    <a:lnTo>
                      <a:pt x="150" y="25"/>
                    </a:lnTo>
                    <a:lnTo>
                      <a:pt x="127" y="17"/>
                    </a:lnTo>
                    <a:lnTo>
                      <a:pt x="106" y="12"/>
                    </a:lnTo>
                    <a:lnTo>
                      <a:pt x="88" y="6"/>
                    </a:lnTo>
                    <a:lnTo>
                      <a:pt x="74" y="3"/>
                    </a:lnTo>
                    <a:lnTo>
                      <a:pt x="66" y="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5" name="Freeform 543">
                <a:extLst>
                  <a:ext uri="{FF2B5EF4-FFF2-40B4-BE49-F238E27FC236}">
                    <a16:creationId xmlns:a16="http://schemas.microsoft.com/office/drawing/2014/main" id="{C36CC210-7F8D-506E-344C-823230CBD7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" y="3543"/>
                <a:ext cx="168" cy="111"/>
              </a:xfrm>
              <a:custGeom>
                <a:avLst/>
                <a:gdLst>
                  <a:gd name="T0" fmla="*/ 58 w 334"/>
                  <a:gd name="T1" fmla="*/ 0 h 332"/>
                  <a:gd name="T2" fmla="*/ 45 w 334"/>
                  <a:gd name="T3" fmla="*/ 26 h 332"/>
                  <a:gd name="T4" fmla="*/ 34 w 334"/>
                  <a:gd name="T5" fmla="*/ 53 h 332"/>
                  <a:gd name="T6" fmla="*/ 25 w 334"/>
                  <a:gd name="T7" fmla="*/ 78 h 332"/>
                  <a:gd name="T8" fmla="*/ 17 w 334"/>
                  <a:gd name="T9" fmla="*/ 101 h 332"/>
                  <a:gd name="T10" fmla="*/ 12 w 334"/>
                  <a:gd name="T11" fmla="*/ 126 h 332"/>
                  <a:gd name="T12" fmla="*/ 7 w 334"/>
                  <a:gd name="T13" fmla="*/ 154 h 332"/>
                  <a:gd name="T14" fmla="*/ 4 w 334"/>
                  <a:gd name="T15" fmla="*/ 182 h 332"/>
                  <a:gd name="T16" fmla="*/ 0 w 334"/>
                  <a:gd name="T17" fmla="*/ 214 h 332"/>
                  <a:gd name="T18" fmla="*/ 21 w 334"/>
                  <a:gd name="T19" fmla="*/ 222 h 332"/>
                  <a:gd name="T20" fmla="*/ 41 w 334"/>
                  <a:gd name="T21" fmla="*/ 229 h 332"/>
                  <a:gd name="T22" fmla="*/ 62 w 334"/>
                  <a:gd name="T23" fmla="*/ 236 h 332"/>
                  <a:gd name="T24" fmla="*/ 83 w 334"/>
                  <a:gd name="T25" fmla="*/ 244 h 332"/>
                  <a:gd name="T26" fmla="*/ 104 w 334"/>
                  <a:gd name="T27" fmla="*/ 251 h 332"/>
                  <a:gd name="T28" fmla="*/ 125 w 334"/>
                  <a:gd name="T29" fmla="*/ 259 h 332"/>
                  <a:gd name="T30" fmla="*/ 146 w 334"/>
                  <a:gd name="T31" fmla="*/ 266 h 332"/>
                  <a:gd name="T32" fmla="*/ 168 w 334"/>
                  <a:gd name="T33" fmla="*/ 273 h 332"/>
                  <a:gd name="T34" fmla="*/ 189 w 334"/>
                  <a:gd name="T35" fmla="*/ 281 h 332"/>
                  <a:gd name="T36" fmla="*/ 209 w 334"/>
                  <a:gd name="T37" fmla="*/ 288 h 332"/>
                  <a:gd name="T38" fmla="*/ 230 w 334"/>
                  <a:gd name="T39" fmla="*/ 295 h 332"/>
                  <a:gd name="T40" fmla="*/ 251 w 334"/>
                  <a:gd name="T41" fmla="*/ 303 h 332"/>
                  <a:gd name="T42" fmla="*/ 272 w 334"/>
                  <a:gd name="T43" fmla="*/ 310 h 332"/>
                  <a:gd name="T44" fmla="*/ 293 w 334"/>
                  <a:gd name="T45" fmla="*/ 317 h 332"/>
                  <a:gd name="T46" fmla="*/ 314 w 334"/>
                  <a:gd name="T47" fmla="*/ 325 h 332"/>
                  <a:gd name="T48" fmla="*/ 334 w 334"/>
                  <a:gd name="T49" fmla="*/ 332 h 332"/>
                  <a:gd name="T50" fmla="*/ 334 w 334"/>
                  <a:gd name="T51" fmla="*/ 270 h 332"/>
                  <a:gd name="T52" fmla="*/ 334 w 334"/>
                  <a:gd name="T53" fmla="*/ 207 h 332"/>
                  <a:gd name="T54" fmla="*/ 334 w 334"/>
                  <a:gd name="T55" fmla="*/ 145 h 332"/>
                  <a:gd name="T56" fmla="*/ 334 w 334"/>
                  <a:gd name="T57" fmla="*/ 84 h 332"/>
                  <a:gd name="T58" fmla="*/ 331 w 334"/>
                  <a:gd name="T59" fmla="*/ 82 h 332"/>
                  <a:gd name="T60" fmla="*/ 322 w 334"/>
                  <a:gd name="T61" fmla="*/ 79 h 332"/>
                  <a:gd name="T62" fmla="*/ 309 w 334"/>
                  <a:gd name="T63" fmla="*/ 75 h 332"/>
                  <a:gd name="T64" fmla="*/ 291 w 334"/>
                  <a:gd name="T65" fmla="*/ 70 h 332"/>
                  <a:gd name="T66" fmla="*/ 270 w 334"/>
                  <a:gd name="T67" fmla="*/ 63 h 332"/>
                  <a:gd name="T68" fmla="*/ 247 w 334"/>
                  <a:gd name="T69" fmla="*/ 56 h 332"/>
                  <a:gd name="T70" fmla="*/ 221 w 334"/>
                  <a:gd name="T71" fmla="*/ 48 h 332"/>
                  <a:gd name="T72" fmla="*/ 195 w 334"/>
                  <a:gd name="T73" fmla="*/ 40 h 332"/>
                  <a:gd name="T74" fmla="*/ 170 w 334"/>
                  <a:gd name="T75" fmla="*/ 32 h 332"/>
                  <a:gd name="T76" fmla="*/ 145 w 334"/>
                  <a:gd name="T77" fmla="*/ 25 h 332"/>
                  <a:gd name="T78" fmla="*/ 122 w 334"/>
                  <a:gd name="T79" fmla="*/ 17 h 332"/>
                  <a:gd name="T80" fmla="*/ 101 w 334"/>
                  <a:gd name="T81" fmla="*/ 12 h 332"/>
                  <a:gd name="T82" fmla="*/ 83 w 334"/>
                  <a:gd name="T83" fmla="*/ 6 h 332"/>
                  <a:gd name="T84" fmla="*/ 69 w 334"/>
                  <a:gd name="T85" fmla="*/ 3 h 332"/>
                  <a:gd name="T86" fmla="*/ 61 w 334"/>
                  <a:gd name="T87" fmla="*/ 0 h 332"/>
                  <a:gd name="T88" fmla="*/ 58 w 334"/>
                  <a:gd name="T89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4" h="332">
                    <a:moveTo>
                      <a:pt x="58" y="0"/>
                    </a:moveTo>
                    <a:lnTo>
                      <a:pt x="45" y="26"/>
                    </a:lnTo>
                    <a:lnTo>
                      <a:pt x="34" y="53"/>
                    </a:lnTo>
                    <a:lnTo>
                      <a:pt x="25" y="78"/>
                    </a:lnTo>
                    <a:lnTo>
                      <a:pt x="17" y="101"/>
                    </a:lnTo>
                    <a:lnTo>
                      <a:pt x="12" y="126"/>
                    </a:lnTo>
                    <a:lnTo>
                      <a:pt x="7" y="154"/>
                    </a:lnTo>
                    <a:lnTo>
                      <a:pt x="4" y="182"/>
                    </a:lnTo>
                    <a:lnTo>
                      <a:pt x="0" y="214"/>
                    </a:lnTo>
                    <a:lnTo>
                      <a:pt x="21" y="222"/>
                    </a:lnTo>
                    <a:lnTo>
                      <a:pt x="41" y="229"/>
                    </a:lnTo>
                    <a:lnTo>
                      <a:pt x="62" y="236"/>
                    </a:lnTo>
                    <a:lnTo>
                      <a:pt x="83" y="244"/>
                    </a:lnTo>
                    <a:lnTo>
                      <a:pt x="104" y="251"/>
                    </a:lnTo>
                    <a:lnTo>
                      <a:pt x="125" y="259"/>
                    </a:lnTo>
                    <a:lnTo>
                      <a:pt x="146" y="266"/>
                    </a:lnTo>
                    <a:lnTo>
                      <a:pt x="168" y="273"/>
                    </a:lnTo>
                    <a:lnTo>
                      <a:pt x="189" y="281"/>
                    </a:lnTo>
                    <a:lnTo>
                      <a:pt x="209" y="288"/>
                    </a:lnTo>
                    <a:lnTo>
                      <a:pt x="230" y="295"/>
                    </a:lnTo>
                    <a:lnTo>
                      <a:pt x="251" y="303"/>
                    </a:lnTo>
                    <a:lnTo>
                      <a:pt x="272" y="310"/>
                    </a:lnTo>
                    <a:lnTo>
                      <a:pt x="293" y="317"/>
                    </a:lnTo>
                    <a:lnTo>
                      <a:pt x="314" y="325"/>
                    </a:lnTo>
                    <a:lnTo>
                      <a:pt x="334" y="332"/>
                    </a:lnTo>
                    <a:lnTo>
                      <a:pt x="334" y="270"/>
                    </a:lnTo>
                    <a:lnTo>
                      <a:pt x="334" y="207"/>
                    </a:lnTo>
                    <a:lnTo>
                      <a:pt x="334" y="145"/>
                    </a:lnTo>
                    <a:lnTo>
                      <a:pt x="334" y="84"/>
                    </a:lnTo>
                    <a:lnTo>
                      <a:pt x="331" y="82"/>
                    </a:lnTo>
                    <a:lnTo>
                      <a:pt x="322" y="79"/>
                    </a:lnTo>
                    <a:lnTo>
                      <a:pt x="309" y="75"/>
                    </a:lnTo>
                    <a:lnTo>
                      <a:pt x="291" y="70"/>
                    </a:lnTo>
                    <a:lnTo>
                      <a:pt x="270" y="63"/>
                    </a:lnTo>
                    <a:lnTo>
                      <a:pt x="247" y="56"/>
                    </a:lnTo>
                    <a:lnTo>
                      <a:pt x="221" y="48"/>
                    </a:lnTo>
                    <a:lnTo>
                      <a:pt x="195" y="40"/>
                    </a:lnTo>
                    <a:lnTo>
                      <a:pt x="170" y="32"/>
                    </a:lnTo>
                    <a:lnTo>
                      <a:pt x="145" y="25"/>
                    </a:lnTo>
                    <a:lnTo>
                      <a:pt x="122" y="17"/>
                    </a:lnTo>
                    <a:lnTo>
                      <a:pt x="101" y="12"/>
                    </a:lnTo>
                    <a:lnTo>
                      <a:pt x="83" y="6"/>
                    </a:lnTo>
                    <a:lnTo>
                      <a:pt x="69" y="3"/>
                    </a:lnTo>
                    <a:lnTo>
                      <a:pt x="61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BC7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6" name="Freeform 544">
                <a:extLst>
                  <a:ext uri="{FF2B5EF4-FFF2-40B4-BE49-F238E27FC236}">
                    <a16:creationId xmlns:a16="http://schemas.microsoft.com/office/drawing/2014/main" id="{8A89823F-247B-FA8C-B849-6227F26DE1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3" y="3543"/>
                <a:ext cx="166" cy="105"/>
              </a:xfrm>
              <a:custGeom>
                <a:avLst/>
                <a:gdLst>
                  <a:gd name="T0" fmla="*/ 55 w 331"/>
                  <a:gd name="T1" fmla="*/ 0 h 314"/>
                  <a:gd name="T2" fmla="*/ 42 w 331"/>
                  <a:gd name="T3" fmla="*/ 25 h 314"/>
                  <a:gd name="T4" fmla="*/ 32 w 331"/>
                  <a:gd name="T5" fmla="*/ 48 h 314"/>
                  <a:gd name="T6" fmla="*/ 23 w 331"/>
                  <a:gd name="T7" fmla="*/ 70 h 314"/>
                  <a:gd name="T8" fmla="*/ 18 w 331"/>
                  <a:gd name="T9" fmla="*/ 94 h 314"/>
                  <a:gd name="T10" fmla="*/ 12 w 331"/>
                  <a:gd name="T11" fmla="*/ 117 h 314"/>
                  <a:gd name="T12" fmla="*/ 8 w 331"/>
                  <a:gd name="T13" fmla="*/ 141 h 314"/>
                  <a:gd name="T14" fmla="*/ 4 w 331"/>
                  <a:gd name="T15" fmla="*/ 169 h 314"/>
                  <a:gd name="T16" fmla="*/ 0 w 331"/>
                  <a:gd name="T17" fmla="*/ 198 h 314"/>
                  <a:gd name="T18" fmla="*/ 21 w 331"/>
                  <a:gd name="T19" fmla="*/ 206 h 314"/>
                  <a:gd name="T20" fmla="*/ 42 w 331"/>
                  <a:gd name="T21" fmla="*/ 213 h 314"/>
                  <a:gd name="T22" fmla="*/ 63 w 331"/>
                  <a:gd name="T23" fmla="*/ 220 h 314"/>
                  <a:gd name="T24" fmla="*/ 83 w 331"/>
                  <a:gd name="T25" fmla="*/ 228 h 314"/>
                  <a:gd name="T26" fmla="*/ 104 w 331"/>
                  <a:gd name="T27" fmla="*/ 234 h 314"/>
                  <a:gd name="T28" fmla="*/ 125 w 331"/>
                  <a:gd name="T29" fmla="*/ 241 h 314"/>
                  <a:gd name="T30" fmla="*/ 145 w 331"/>
                  <a:gd name="T31" fmla="*/ 248 h 314"/>
                  <a:gd name="T32" fmla="*/ 166 w 331"/>
                  <a:gd name="T33" fmla="*/ 256 h 314"/>
                  <a:gd name="T34" fmla="*/ 187 w 331"/>
                  <a:gd name="T35" fmla="*/ 263 h 314"/>
                  <a:gd name="T36" fmla="*/ 207 w 331"/>
                  <a:gd name="T37" fmla="*/ 270 h 314"/>
                  <a:gd name="T38" fmla="*/ 228 w 331"/>
                  <a:gd name="T39" fmla="*/ 278 h 314"/>
                  <a:gd name="T40" fmla="*/ 249 w 331"/>
                  <a:gd name="T41" fmla="*/ 285 h 314"/>
                  <a:gd name="T42" fmla="*/ 270 w 331"/>
                  <a:gd name="T43" fmla="*/ 292 h 314"/>
                  <a:gd name="T44" fmla="*/ 290 w 331"/>
                  <a:gd name="T45" fmla="*/ 300 h 314"/>
                  <a:gd name="T46" fmla="*/ 311 w 331"/>
                  <a:gd name="T47" fmla="*/ 307 h 314"/>
                  <a:gd name="T48" fmla="*/ 331 w 331"/>
                  <a:gd name="T49" fmla="*/ 314 h 314"/>
                  <a:gd name="T50" fmla="*/ 331 w 331"/>
                  <a:gd name="T51" fmla="*/ 256 h 314"/>
                  <a:gd name="T52" fmla="*/ 331 w 331"/>
                  <a:gd name="T53" fmla="*/ 198 h 314"/>
                  <a:gd name="T54" fmla="*/ 331 w 331"/>
                  <a:gd name="T55" fmla="*/ 141 h 314"/>
                  <a:gd name="T56" fmla="*/ 331 w 331"/>
                  <a:gd name="T57" fmla="*/ 84 h 314"/>
                  <a:gd name="T58" fmla="*/ 328 w 331"/>
                  <a:gd name="T59" fmla="*/ 82 h 314"/>
                  <a:gd name="T60" fmla="*/ 319 w 331"/>
                  <a:gd name="T61" fmla="*/ 79 h 314"/>
                  <a:gd name="T62" fmla="*/ 306 w 331"/>
                  <a:gd name="T63" fmla="*/ 75 h 314"/>
                  <a:gd name="T64" fmla="*/ 288 w 331"/>
                  <a:gd name="T65" fmla="*/ 70 h 314"/>
                  <a:gd name="T66" fmla="*/ 267 w 331"/>
                  <a:gd name="T67" fmla="*/ 63 h 314"/>
                  <a:gd name="T68" fmla="*/ 244 w 331"/>
                  <a:gd name="T69" fmla="*/ 56 h 314"/>
                  <a:gd name="T70" fmla="*/ 218 w 331"/>
                  <a:gd name="T71" fmla="*/ 48 h 314"/>
                  <a:gd name="T72" fmla="*/ 192 w 331"/>
                  <a:gd name="T73" fmla="*/ 40 h 314"/>
                  <a:gd name="T74" fmla="*/ 167 w 331"/>
                  <a:gd name="T75" fmla="*/ 32 h 314"/>
                  <a:gd name="T76" fmla="*/ 142 w 331"/>
                  <a:gd name="T77" fmla="*/ 25 h 314"/>
                  <a:gd name="T78" fmla="*/ 119 w 331"/>
                  <a:gd name="T79" fmla="*/ 17 h 314"/>
                  <a:gd name="T80" fmla="*/ 98 w 331"/>
                  <a:gd name="T81" fmla="*/ 12 h 314"/>
                  <a:gd name="T82" fmla="*/ 80 w 331"/>
                  <a:gd name="T83" fmla="*/ 6 h 314"/>
                  <a:gd name="T84" fmla="*/ 66 w 331"/>
                  <a:gd name="T85" fmla="*/ 3 h 314"/>
                  <a:gd name="T86" fmla="*/ 58 w 331"/>
                  <a:gd name="T87" fmla="*/ 0 h 314"/>
                  <a:gd name="T88" fmla="*/ 55 w 331"/>
                  <a:gd name="T89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1" h="314">
                    <a:moveTo>
                      <a:pt x="55" y="0"/>
                    </a:moveTo>
                    <a:lnTo>
                      <a:pt x="42" y="25"/>
                    </a:lnTo>
                    <a:lnTo>
                      <a:pt x="32" y="48"/>
                    </a:lnTo>
                    <a:lnTo>
                      <a:pt x="23" y="70"/>
                    </a:lnTo>
                    <a:lnTo>
                      <a:pt x="18" y="94"/>
                    </a:lnTo>
                    <a:lnTo>
                      <a:pt x="12" y="117"/>
                    </a:lnTo>
                    <a:lnTo>
                      <a:pt x="8" y="141"/>
                    </a:lnTo>
                    <a:lnTo>
                      <a:pt x="4" y="169"/>
                    </a:lnTo>
                    <a:lnTo>
                      <a:pt x="0" y="198"/>
                    </a:lnTo>
                    <a:lnTo>
                      <a:pt x="21" y="206"/>
                    </a:lnTo>
                    <a:lnTo>
                      <a:pt x="42" y="213"/>
                    </a:lnTo>
                    <a:lnTo>
                      <a:pt x="63" y="220"/>
                    </a:lnTo>
                    <a:lnTo>
                      <a:pt x="83" y="228"/>
                    </a:lnTo>
                    <a:lnTo>
                      <a:pt x="104" y="234"/>
                    </a:lnTo>
                    <a:lnTo>
                      <a:pt x="125" y="241"/>
                    </a:lnTo>
                    <a:lnTo>
                      <a:pt x="145" y="248"/>
                    </a:lnTo>
                    <a:lnTo>
                      <a:pt x="166" y="256"/>
                    </a:lnTo>
                    <a:lnTo>
                      <a:pt x="187" y="263"/>
                    </a:lnTo>
                    <a:lnTo>
                      <a:pt x="207" y="270"/>
                    </a:lnTo>
                    <a:lnTo>
                      <a:pt x="228" y="278"/>
                    </a:lnTo>
                    <a:lnTo>
                      <a:pt x="249" y="285"/>
                    </a:lnTo>
                    <a:lnTo>
                      <a:pt x="270" y="292"/>
                    </a:lnTo>
                    <a:lnTo>
                      <a:pt x="290" y="300"/>
                    </a:lnTo>
                    <a:lnTo>
                      <a:pt x="311" y="307"/>
                    </a:lnTo>
                    <a:lnTo>
                      <a:pt x="331" y="314"/>
                    </a:lnTo>
                    <a:lnTo>
                      <a:pt x="331" y="256"/>
                    </a:lnTo>
                    <a:lnTo>
                      <a:pt x="331" y="198"/>
                    </a:lnTo>
                    <a:lnTo>
                      <a:pt x="331" y="141"/>
                    </a:lnTo>
                    <a:lnTo>
                      <a:pt x="331" y="84"/>
                    </a:lnTo>
                    <a:lnTo>
                      <a:pt x="328" y="82"/>
                    </a:lnTo>
                    <a:lnTo>
                      <a:pt x="319" y="79"/>
                    </a:lnTo>
                    <a:lnTo>
                      <a:pt x="306" y="75"/>
                    </a:lnTo>
                    <a:lnTo>
                      <a:pt x="288" y="70"/>
                    </a:lnTo>
                    <a:lnTo>
                      <a:pt x="267" y="63"/>
                    </a:lnTo>
                    <a:lnTo>
                      <a:pt x="244" y="56"/>
                    </a:lnTo>
                    <a:lnTo>
                      <a:pt x="218" y="48"/>
                    </a:lnTo>
                    <a:lnTo>
                      <a:pt x="192" y="40"/>
                    </a:lnTo>
                    <a:lnTo>
                      <a:pt x="167" y="32"/>
                    </a:lnTo>
                    <a:lnTo>
                      <a:pt x="142" y="25"/>
                    </a:lnTo>
                    <a:lnTo>
                      <a:pt x="119" y="17"/>
                    </a:lnTo>
                    <a:lnTo>
                      <a:pt x="98" y="12"/>
                    </a:lnTo>
                    <a:lnTo>
                      <a:pt x="80" y="6"/>
                    </a:lnTo>
                    <a:lnTo>
                      <a:pt x="66" y="3"/>
                    </a:lnTo>
                    <a:lnTo>
                      <a:pt x="58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C47A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7" name="Freeform 545">
                <a:extLst>
                  <a:ext uri="{FF2B5EF4-FFF2-40B4-BE49-F238E27FC236}">
                    <a16:creationId xmlns:a16="http://schemas.microsoft.com/office/drawing/2014/main" id="{5D3C8040-0631-825E-39CA-9A6E92E95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5" y="3543"/>
                <a:ext cx="164" cy="98"/>
              </a:xfrm>
              <a:custGeom>
                <a:avLst/>
                <a:gdLst>
                  <a:gd name="T0" fmla="*/ 51 w 327"/>
                  <a:gd name="T1" fmla="*/ 0 h 295"/>
                  <a:gd name="T2" fmla="*/ 39 w 327"/>
                  <a:gd name="T3" fmla="*/ 22 h 295"/>
                  <a:gd name="T4" fmla="*/ 30 w 327"/>
                  <a:gd name="T5" fmla="*/ 44 h 295"/>
                  <a:gd name="T6" fmla="*/ 22 w 327"/>
                  <a:gd name="T7" fmla="*/ 64 h 295"/>
                  <a:gd name="T8" fmla="*/ 17 w 327"/>
                  <a:gd name="T9" fmla="*/ 85 h 295"/>
                  <a:gd name="T10" fmla="*/ 12 w 327"/>
                  <a:gd name="T11" fmla="*/ 107 h 295"/>
                  <a:gd name="T12" fmla="*/ 8 w 327"/>
                  <a:gd name="T13" fmla="*/ 129 h 295"/>
                  <a:gd name="T14" fmla="*/ 5 w 327"/>
                  <a:gd name="T15" fmla="*/ 154 h 295"/>
                  <a:gd name="T16" fmla="*/ 0 w 327"/>
                  <a:gd name="T17" fmla="*/ 182 h 295"/>
                  <a:gd name="T18" fmla="*/ 21 w 327"/>
                  <a:gd name="T19" fmla="*/ 189 h 295"/>
                  <a:gd name="T20" fmla="*/ 41 w 327"/>
                  <a:gd name="T21" fmla="*/ 195 h 295"/>
                  <a:gd name="T22" fmla="*/ 62 w 327"/>
                  <a:gd name="T23" fmla="*/ 203 h 295"/>
                  <a:gd name="T24" fmla="*/ 82 w 327"/>
                  <a:gd name="T25" fmla="*/ 210 h 295"/>
                  <a:gd name="T26" fmla="*/ 102 w 327"/>
                  <a:gd name="T27" fmla="*/ 217 h 295"/>
                  <a:gd name="T28" fmla="*/ 123 w 327"/>
                  <a:gd name="T29" fmla="*/ 223 h 295"/>
                  <a:gd name="T30" fmla="*/ 143 w 327"/>
                  <a:gd name="T31" fmla="*/ 231 h 295"/>
                  <a:gd name="T32" fmla="*/ 164 w 327"/>
                  <a:gd name="T33" fmla="*/ 238 h 295"/>
                  <a:gd name="T34" fmla="*/ 185 w 327"/>
                  <a:gd name="T35" fmla="*/ 245 h 295"/>
                  <a:gd name="T36" fmla="*/ 205 w 327"/>
                  <a:gd name="T37" fmla="*/ 253 h 295"/>
                  <a:gd name="T38" fmla="*/ 225 w 327"/>
                  <a:gd name="T39" fmla="*/ 260 h 295"/>
                  <a:gd name="T40" fmla="*/ 246 w 327"/>
                  <a:gd name="T41" fmla="*/ 267 h 295"/>
                  <a:gd name="T42" fmla="*/ 266 w 327"/>
                  <a:gd name="T43" fmla="*/ 273 h 295"/>
                  <a:gd name="T44" fmla="*/ 287 w 327"/>
                  <a:gd name="T45" fmla="*/ 281 h 295"/>
                  <a:gd name="T46" fmla="*/ 307 w 327"/>
                  <a:gd name="T47" fmla="*/ 288 h 295"/>
                  <a:gd name="T48" fmla="*/ 327 w 327"/>
                  <a:gd name="T49" fmla="*/ 295 h 295"/>
                  <a:gd name="T50" fmla="*/ 327 w 327"/>
                  <a:gd name="T51" fmla="*/ 242 h 295"/>
                  <a:gd name="T52" fmla="*/ 327 w 327"/>
                  <a:gd name="T53" fmla="*/ 189 h 295"/>
                  <a:gd name="T54" fmla="*/ 327 w 327"/>
                  <a:gd name="T55" fmla="*/ 137 h 295"/>
                  <a:gd name="T56" fmla="*/ 327 w 327"/>
                  <a:gd name="T57" fmla="*/ 84 h 295"/>
                  <a:gd name="T58" fmla="*/ 324 w 327"/>
                  <a:gd name="T59" fmla="*/ 82 h 295"/>
                  <a:gd name="T60" fmla="*/ 315 w 327"/>
                  <a:gd name="T61" fmla="*/ 79 h 295"/>
                  <a:gd name="T62" fmla="*/ 302 w 327"/>
                  <a:gd name="T63" fmla="*/ 75 h 295"/>
                  <a:gd name="T64" fmla="*/ 284 w 327"/>
                  <a:gd name="T65" fmla="*/ 70 h 295"/>
                  <a:gd name="T66" fmla="*/ 263 w 327"/>
                  <a:gd name="T67" fmla="*/ 63 h 295"/>
                  <a:gd name="T68" fmla="*/ 240 w 327"/>
                  <a:gd name="T69" fmla="*/ 56 h 295"/>
                  <a:gd name="T70" fmla="*/ 214 w 327"/>
                  <a:gd name="T71" fmla="*/ 48 h 295"/>
                  <a:gd name="T72" fmla="*/ 188 w 327"/>
                  <a:gd name="T73" fmla="*/ 40 h 295"/>
                  <a:gd name="T74" fmla="*/ 163 w 327"/>
                  <a:gd name="T75" fmla="*/ 32 h 295"/>
                  <a:gd name="T76" fmla="*/ 138 w 327"/>
                  <a:gd name="T77" fmla="*/ 25 h 295"/>
                  <a:gd name="T78" fmla="*/ 115 w 327"/>
                  <a:gd name="T79" fmla="*/ 17 h 295"/>
                  <a:gd name="T80" fmla="*/ 94 w 327"/>
                  <a:gd name="T81" fmla="*/ 12 h 295"/>
                  <a:gd name="T82" fmla="*/ 76 w 327"/>
                  <a:gd name="T83" fmla="*/ 6 h 295"/>
                  <a:gd name="T84" fmla="*/ 62 w 327"/>
                  <a:gd name="T85" fmla="*/ 3 h 295"/>
                  <a:gd name="T86" fmla="*/ 54 w 327"/>
                  <a:gd name="T87" fmla="*/ 0 h 295"/>
                  <a:gd name="T88" fmla="*/ 51 w 327"/>
                  <a:gd name="T89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7" h="295">
                    <a:moveTo>
                      <a:pt x="51" y="0"/>
                    </a:moveTo>
                    <a:lnTo>
                      <a:pt x="39" y="22"/>
                    </a:lnTo>
                    <a:lnTo>
                      <a:pt x="30" y="44"/>
                    </a:lnTo>
                    <a:lnTo>
                      <a:pt x="22" y="64"/>
                    </a:lnTo>
                    <a:lnTo>
                      <a:pt x="17" y="85"/>
                    </a:lnTo>
                    <a:lnTo>
                      <a:pt x="12" y="107"/>
                    </a:lnTo>
                    <a:lnTo>
                      <a:pt x="8" y="129"/>
                    </a:lnTo>
                    <a:lnTo>
                      <a:pt x="5" y="154"/>
                    </a:lnTo>
                    <a:lnTo>
                      <a:pt x="0" y="182"/>
                    </a:lnTo>
                    <a:lnTo>
                      <a:pt x="21" y="189"/>
                    </a:lnTo>
                    <a:lnTo>
                      <a:pt x="41" y="195"/>
                    </a:lnTo>
                    <a:lnTo>
                      <a:pt x="62" y="203"/>
                    </a:lnTo>
                    <a:lnTo>
                      <a:pt x="82" y="210"/>
                    </a:lnTo>
                    <a:lnTo>
                      <a:pt x="102" y="217"/>
                    </a:lnTo>
                    <a:lnTo>
                      <a:pt x="123" y="223"/>
                    </a:lnTo>
                    <a:lnTo>
                      <a:pt x="143" y="231"/>
                    </a:lnTo>
                    <a:lnTo>
                      <a:pt x="164" y="238"/>
                    </a:lnTo>
                    <a:lnTo>
                      <a:pt x="185" y="245"/>
                    </a:lnTo>
                    <a:lnTo>
                      <a:pt x="205" y="253"/>
                    </a:lnTo>
                    <a:lnTo>
                      <a:pt x="225" y="260"/>
                    </a:lnTo>
                    <a:lnTo>
                      <a:pt x="246" y="267"/>
                    </a:lnTo>
                    <a:lnTo>
                      <a:pt x="266" y="273"/>
                    </a:lnTo>
                    <a:lnTo>
                      <a:pt x="287" y="281"/>
                    </a:lnTo>
                    <a:lnTo>
                      <a:pt x="307" y="288"/>
                    </a:lnTo>
                    <a:lnTo>
                      <a:pt x="327" y="295"/>
                    </a:lnTo>
                    <a:lnTo>
                      <a:pt x="327" y="242"/>
                    </a:lnTo>
                    <a:lnTo>
                      <a:pt x="327" y="189"/>
                    </a:lnTo>
                    <a:lnTo>
                      <a:pt x="327" y="137"/>
                    </a:lnTo>
                    <a:lnTo>
                      <a:pt x="327" y="84"/>
                    </a:lnTo>
                    <a:lnTo>
                      <a:pt x="324" y="82"/>
                    </a:lnTo>
                    <a:lnTo>
                      <a:pt x="315" y="79"/>
                    </a:lnTo>
                    <a:lnTo>
                      <a:pt x="302" y="75"/>
                    </a:lnTo>
                    <a:lnTo>
                      <a:pt x="284" y="70"/>
                    </a:lnTo>
                    <a:lnTo>
                      <a:pt x="263" y="63"/>
                    </a:lnTo>
                    <a:lnTo>
                      <a:pt x="240" y="56"/>
                    </a:lnTo>
                    <a:lnTo>
                      <a:pt x="214" y="48"/>
                    </a:lnTo>
                    <a:lnTo>
                      <a:pt x="188" y="40"/>
                    </a:lnTo>
                    <a:lnTo>
                      <a:pt x="163" y="32"/>
                    </a:lnTo>
                    <a:lnTo>
                      <a:pt x="138" y="25"/>
                    </a:lnTo>
                    <a:lnTo>
                      <a:pt x="115" y="17"/>
                    </a:lnTo>
                    <a:lnTo>
                      <a:pt x="94" y="12"/>
                    </a:lnTo>
                    <a:lnTo>
                      <a:pt x="76" y="6"/>
                    </a:lnTo>
                    <a:lnTo>
                      <a:pt x="62" y="3"/>
                    </a:lnTo>
                    <a:lnTo>
                      <a:pt x="54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C98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8" name="Freeform 546">
                <a:extLst>
                  <a:ext uri="{FF2B5EF4-FFF2-40B4-BE49-F238E27FC236}">
                    <a16:creationId xmlns:a16="http://schemas.microsoft.com/office/drawing/2014/main" id="{19C8D688-6844-7115-FCE3-23B264646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7" y="3543"/>
                <a:ext cx="162" cy="92"/>
              </a:xfrm>
              <a:custGeom>
                <a:avLst/>
                <a:gdLst>
                  <a:gd name="T0" fmla="*/ 47 w 323"/>
                  <a:gd name="T1" fmla="*/ 0 h 276"/>
                  <a:gd name="T2" fmla="*/ 36 w 323"/>
                  <a:gd name="T3" fmla="*/ 20 h 276"/>
                  <a:gd name="T4" fmla="*/ 27 w 323"/>
                  <a:gd name="T5" fmla="*/ 40 h 276"/>
                  <a:gd name="T6" fmla="*/ 21 w 323"/>
                  <a:gd name="T7" fmla="*/ 59 h 276"/>
                  <a:gd name="T8" fmla="*/ 15 w 323"/>
                  <a:gd name="T9" fmla="*/ 76 h 276"/>
                  <a:gd name="T10" fmla="*/ 11 w 323"/>
                  <a:gd name="T11" fmla="*/ 97 h 276"/>
                  <a:gd name="T12" fmla="*/ 7 w 323"/>
                  <a:gd name="T13" fmla="*/ 117 h 276"/>
                  <a:gd name="T14" fmla="*/ 4 w 323"/>
                  <a:gd name="T15" fmla="*/ 139 h 276"/>
                  <a:gd name="T16" fmla="*/ 0 w 323"/>
                  <a:gd name="T17" fmla="*/ 166 h 276"/>
                  <a:gd name="T18" fmla="*/ 21 w 323"/>
                  <a:gd name="T19" fmla="*/ 173 h 276"/>
                  <a:gd name="T20" fmla="*/ 40 w 323"/>
                  <a:gd name="T21" fmla="*/ 179 h 276"/>
                  <a:gd name="T22" fmla="*/ 61 w 323"/>
                  <a:gd name="T23" fmla="*/ 186 h 276"/>
                  <a:gd name="T24" fmla="*/ 81 w 323"/>
                  <a:gd name="T25" fmla="*/ 194 h 276"/>
                  <a:gd name="T26" fmla="*/ 102 w 323"/>
                  <a:gd name="T27" fmla="*/ 200 h 276"/>
                  <a:gd name="T28" fmla="*/ 122 w 323"/>
                  <a:gd name="T29" fmla="*/ 207 h 276"/>
                  <a:gd name="T30" fmla="*/ 141 w 323"/>
                  <a:gd name="T31" fmla="*/ 214 h 276"/>
                  <a:gd name="T32" fmla="*/ 162 w 323"/>
                  <a:gd name="T33" fmla="*/ 220 h 276"/>
                  <a:gd name="T34" fmla="*/ 182 w 323"/>
                  <a:gd name="T35" fmla="*/ 228 h 276"/>
                  <a:gd name="T36" fmla="*/ 203 w 323"/>
                  <a:gd name="T37" fmla="*/ 235 h 276"/>
                  <a:gd name="T38" fmla="*/ 223 w 323"/>
                  <a:gd name="T39" fmla="*/ 242 h 276"/>
                  <a:gd name="T40" fmla="*/ 242 w 323"/>
                  <a:gd name="T41" fmla="*/ 248 h 276"/>
                  <a:gd name="T42" fmla="*/ 263 w 323"/>
                  <a:gd name="T43" fmla="*/ 256 h 276"/>
                  <a:gd name="T44" fmla="*/ 283 w 323"/>
                  <a:gd name="T45" fmla="*/ 263 h 276"/>
                  <a:gd name="T46" fmla="*/ 304 w 323"/>
                  <a:gd name="T47" fmla="*/ 269 h 276"/>
                  <a:gd name="T48" fmla="*/ 323 w 323"/>
                  <a:gd name="T49" fmla="*/ 276 h 276"/>
                  <a:gd name="T50" fmla="*/ 323 w 323"/>
                  <a:gd name="T51" fmla="*/ 228 h 276"/>
                  <a:gd name="T52" fmla="*/ 323 w 323"/>
                  <a:gd name="T53" fmla="*/ 179 h 276"/>
                  <a:gd name="T54" fmla="*/ 323 w 323"/>
                  <a:gd name="T55" fmla="*/ 132 h 276"/>
                  <a:gd name="T56" fmla="*/ 323 w 323"/>
                  <a:gd name="T57" fmla="*/ 84 h 276"/>
                  <a:gd name="T58" fmla="*/ 320 w 323"/>
                  <a:gd name="T59" fmla="*/ 82 h 276"/>
                  <a:gd name="T60" fmla="*/ 311 w 323"/>
                  <a:gd name="T61" fmla="*/ 79 h 276"/>
                  <a:gd name="T62" fmla="*/ 298 w 323"/>
                  <a:gd name="T63" fmla="*/ 75 h 276"/>
                  <a:gd name="T64" fmla="*/ 280 w 323"/>
                  <a:gd name="T65" fmla="*/ 70 h 276"/>
                  <a:gd name="T66" fmla="*/ 259 w 323"/>
                  <a:gd name="T67" fmla="*/ 63 h 276"/>
                  <a:gd name="T68" fmla="*/ 236 w 323"/>
                  <a:gd name="T69" fmla="*/ 56 h 276"/>
                  <a:gd name="T70" fmla="*/ 210 w 323"/>
                  <a:gd name="T71" fmla="*/ 48 h 276"/>
                  <a:gd name="T72" fmla="*/ 184 w 323"/>
                  <a:gd name="T73" fmla="*/ 40 h 276"/>
                  <a:gd name="T74" fmla="*/ 159 w 323"/>
                  <a:gd name="T75" fmla="*/ 32 h 276"/>
                  <a:gd name="T76" fmla="*/ 134 w 323"/>
                  <a:gd name="T77" fmla="*/ 25 h 276"/>
                  <a:gd name="T78" fmla="*/ 111 w 323"/>
                  <a:gd name="T79" fmla="*/ 17 h 276"/>
                  <a:gd name="T80" fmla="*/ 90 w 323"/>
                  <a:gd name="T81" fmla="*/ 12 h 276"/>
                  <a:gd name="T82" fmla="*/ 72 w 323"/>
                  <a:gd name="T83" fmla="*/ 6 h 276"/>
                  <a:gd name="T84" fmla="*/ 58 w 323"/>
                  <a:gd name="T85" fmla="*/ 3 h 276"/>
                  <a:gd name="T86" fmla="*/ 50 w 323"/>
                  <a:gd name="T87" fmla="*/ 0 h 276"/>
                  <a:gd name="T88" fmla="*/ 47 w 323"/>
                  <a:gd name="T89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3" h="276">
                    <a:moveTo>
                      <a:pt x="47" y="0"/>
                    </a:moveTo>
                    <a:lnTo>
                      <a:pt x="36" y="20"/>
                    </a:lnTo>
                    <a:lnTo>
                      <a:pt x="27" y="40"/>
                    </a:lnTo>
                    <a:lnTo>
                      <a:pt x="21" y="59"/>
                    </a:lnTo>
                    <a:lnTo>
                      <a:pt x="15" y="76"/>
                    </a:lnTo>
                    <a:lnTo>
                      <a:pt x="11" y="97"/>
                    </a:lnTo>
                    <a:lnTo>
                      <a:pt x="7" y="117"/>
                    </a:lnTo>
                    <a:lnTo>
                      <a:pt x="4" y="139"/>
                    </a:lnTo>
                    <a:lnTo>
                      <a:pt x="0" y="166"/>
                    </a:lnTo>
                    <a:lnTo>
                      <a:pt x="21" y="173"/>
                    </a:lnTo>
                    <a:lnTo>
                      <a:pt x="40" y="179"/>
                    </a:lnTo>
                    <a:lnTo>
                      <a:pt x="61" y="186"/>
                    </a:lnTo>
                    <a:lnTo>
                      <a:pt x="81" y="194"/>
                    </a:lnTo>
                    <a:lnTo>
                      <a:pt x="102" y="200"/>
                    </a:lnTo>
                    <a:lnTo>
                      <a:pt x="122" y="207"/>
                    </a:lnTo>
                    <a:lnTo>
                      <a:pt x="141" y="214"/>
                    </a:lnTo>
                    <a:lnTo>
                      <a:pt x="162" y="220"/>
                    </a:lnTo>
                    <a:lnTo>
                      <a:pt x="182" y="228"/>
                    </a:lnTo>
                    <a:lnTo>
                      <a:pt x="203" y="235"/>
                    </a:lnTo>
                    <a:lnTo>
                      <a:pt x="223" y="242"/>
                    </a:lnTo>
                    <a:lnTo>
                      <a:pt x="242" y="248"/>
                    </a:lnTo>
                    <a:lnTo>
                      <a:pt x="263" y="256"/>
                    </a:lnTo>
                    <a:lnTo>
                      <a:pt x="283" y="263"/>
                    </a:lnTo>
                    <a:lnTo>
                      <a:pt x="304" y="269"/>
                    </a:lnTo>
                    <a:lnTo>
                      <a:pt x="323" y="276"/>
                    </a:lnTo>
                    <a:lnTo>
                      <a:pt x="323" y="228"/>
                    </a:lnTo>
                    <a:lnTo>
                      <a:pt x="323" y="179"/>
                    </a:lnTo>
                    <a:lnTo>
                      <a:pt x="323" y="132"/>
                    </a:lnTo>
                    <a:lnTo>
                      <a:pt x="323" y="84"/>
                    </a:lnTo>
                    <a:lnTo>
                      <a:pt x="320" y="82"/>
                    </a:lnTo>
                    <a:lnTo>
                      <a:pt x="311" y="79"/>
                    </a:lnTo>
                    <a:lnTo>
                      <a:pt x="298" y="75"/>
                    </a:lnTo>
                    <a:lnTo>
                      <a:pt x="280" y="70"/>
                    </a:lnTo>
                    <a:lnTo>
                      <a:pt x="259" y="63"/>
                    </a:lnTo>
                    <a:lnTo>
                      <a:pt x="236" y="56"/>
                    </a:lnTo>
                    <a:lnTo>
                      <a:pt x="210" y="48"/>
                    </a:lnTo>
                    <a:lnTo>
                      <a:pt x="184" y="40"/>
                    </a:lnTo>
                    <a:lnTo>
                      <a:pt x="159" y="32"/>
                    </a:lnTo>
                    <a:lnTo>
                      <a:pt x="134" y="25"/>
                    </a:lnTo>
                    <a:lnTo>
                      <a:pt x="111" y="17"/>
                    </a:lnTo>
                    <a:lnTo>
                      <a:pt x="90" y="12"/>
                    </a:lnTo>
                    <a:lnTo>
                      <a:pt x="72" y="6"/>
                    </a:lnTo>
                    <a:lnTo>
                      <a:pt x="58" y="3"/>
                    </a:lnTo>
                    <a:lnTo>
                      <a:pt x="50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CE8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099" name="Freeform 547">
                <a:extLst>
                  <a:ext uri="{FF2B5EF4-FFF2-40B4-BE49-F238E27FC236}">
                    <a16:creationId xmlns:a16="http://schemas.microsoft.com/office/drawing/2014/main" id="{06743F7E-909E-22E8-EC99-C843DD758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9" y="3543"/>
                <a:ext cx="160" cy="86"/>
              </a:xfrm>
              <a:custGeom>
                <a:avLst/>
                <a:gdLst>
                  <a:gd name="T0" fmla="*/ 43 w 319"/>
                  <a:gd name="T1" fmla="*/ 0 h 259"/>
                  <a:gd name="T2" fmla="*/ 33 w 319"/>
                  <a:gd name="T3" fmla="*/ 19 h 259"/>
                  <a:gd name="T4" fmla="*/ 25 w 319"/>
                  <a:gd name="T5" fmla="*/ 35 h 259"/>
                  <a:gd name="T6" fmla="*/ 20 w 319"/>
                  <a:gd name="T7" fmla="*/ 53 h 259"/>
                  <a:gd name="T8" fmla="*/ 15 w 319"/>
                  <a:gd name="T9" fmla="*/ 69 h 259"/>
                  <a:gd name="T10" fmla="*/ 11 w 319"/>
                  <a:gd name="T11" fmla="*/ 87 h 259"/>
                  <a:gd name="T12" fmla="*/ 8 w 319"/>
                  <a:gd name="T13" fmla="*/ 106 h 259"/>
                  <a:gd name="T14" fmla="*/ 3 w 319"/>
                  <a:gd name="T15" fmla="*/ 126 h 259"/>
                  <a:gd name="T16" fmla="*/ 0 w 319"/>
                  <a:gd name="T17" fmla="*/ 150 h 259"/>
                  <a:gd name="T18" fmla="*/ 20 w 319"/>
                  <a:gd name="T19" fmla="*/ 157 h 259"/>
                  <a:gd name="T20" fmla="*/ 40 w 319"/>
                  <a:gd name="T21" fmla="*/ 163 h 259"/>
                  <a:gd name="T22" fmla="*/ 60 w 319"/>
                  <a:gd name="T23" fmla="*/ 170 h 259"/>
                  <a:gd name="T24" fmla="*/ 80 w 319"/>
                  <a:gd name="T25" fmla="*/ 176 h 259"/>
                  <a:gd name="T26" fmla="*/ 100 w 319"/>
                  <a:gd name="T27" fmla="*/ 184 h 259"/>
                  <a:gd name="T28" fmla="*/ 120 w 319"/>
                  <a:gd name="T29" fmla="*/ 189 h 259"/>
                  <a:gd name="T30" fmla="*/ 139 w 319"/>
                  <a:gd name="T31" fmla="*/ 197 h 259"/>
                  <a:gd name="T32" fmla="*/ 160 w 319"/>
                  <a:gd name="T33" fmla="*/ 204 h 259"/>
                  <a:gd name="T34" fmla="*/ 180 w 319"/>
                  <a:gd name="T35" fmla="*/ 210 h 259"/>
                  <a:gd name="T36" fmla="*/ 200 w 319"/>
                  <a:gd name="T37" fmla="*/ 217 h 259"/>
                  <a:gd name="T38" fmla="*/ 220 w 319"/>
                  <a:gd name="T39" fmla="*/ 225 h 259"/>
                  <a:gd name="T40" fmla="*/ 239 w 319"/>
                  <a:gd name="T41" fmla="*/ 231 h 259"/>
                  <a:gd name="T42" fmla="*/ 259 w 319"/>
                  <a:gd name="T43" fmla="*/ 238 h 259"/>
                  <a:gd name="T44" fmla="*/ 280 w 319"/>
                  <a:gd name="T45" fmla="*/ 245 h 259"/>
                  <a:gd name="T46" fmla="*/ 300 w 319"/>
                  <a:gd name="T47" fmla="*/ 251 h 259"/>
                  <a:gd name="T48" fmla="*/ 319 w 319"/>
                  <a:gd name="T49" fmla="*/ 259 h 259"/>
                  <a:gd name="T50" fmla="*/ 319 w 319"/>
                  <a:gd name="T51" fmla="*/ 214 h 259"/>
                  <a:gd name="T52" fmla="*/ 319 w 319"/>
                  <a:gd name="T53" fmla="*/ 170 h 259"/>
                  <a:gd name="T54" fmla="*/ 319 w 319"/>
                  <a:gd name="T55" fmla="*/ 128 h 259"/>
                  <a:gd name="T56" fmla="*/ 319 w 319"/>
                  <a:gd name="T57" fmla="*/ 84 h 259"/>
                  <a:gd name="T58" fmla="*/ 316 w 319"/>
                  <a:gd name="T59" fmla="*/ 82 h 259"/>
                  <a:gd name="T60" fmla="*/ 307 w 319"/>
                  <a:gd name="T61" fmla="*/ 79 h 259"/>
                  <a:gd name="T62" fmla="*/ 294 w 319"/>
                  <a:gd name="T63" fmla="*/ 75 h 259"/>
                  <a:gd name="T64" fmla="*/ 276 w 319"/>
                  <a:gd name="T65" fmla="*/ 70 h 259"/>
                  <a:gd name="T66" fmla="*/ 255 w 319"/>
                  <a:gd name="T67" fmla="*/ 63 h 259"/>
                  <a:gd name="T68" fmla="*/ 232 w 319"/>
                  <a:gd name="T69" fmla="*/ 56 h 259"/>
                  <a:gd name="T70" fmla="*/ 206 w 319"/>
                  <a:gd name="T71" fmla="*/ 48 h 259"/>
                  <a:gd name="T72" fmla="*/ 180 w 319"/>
                  <a:gd name="T73" fmla="*/ 40 h 259"/>
                  <a:gd name="T74" fmla="*/ 155 w 319"/>
                  <a:gd name="T75" fmla="*/ 32 h 259"/>
                  <a:gd name="T76" fmla="*/ 130 w 319"/>
                  <a:gd name="T77" fmla="*/ 25 h 259"/>
                  <a:gd name="T78" fmla="*/ 107 w 319"/>
                  <a:gd name="T79" fmla="*/ 17 h 259"/>
                  <a:gd name="T80" fmla="*/ 86 w 319"/>
                  <a:gd name="T81" fmla="*/ 12 h 259"/>
                  <a:gd name="T82" fmla="*/ 68 w 319"/>
                  <a:gd name="T83" fmla="*/ 6 h 259"/>
                  <a:gd name="T84" fmla="*/ 54 w 319"/>
                  <a:gd name="T85" fmla="*/ 3 h 259"/>
                  <a:gd name="T86" fmla="*/ 46 w 319"/>
                  <a:gd name="T87" fmla="*/ 0 h 259"/>
                  <a:gd name="T88" fmla="*/ 43 w 319"/>
                  <a:gd name="T8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9" h="259">
                    <a:moveTo>
                      <a:pt x="43" y="0"/>
                    </a:moveTo>
                    <a:lnTo>
                      <a:pt x="33" y="19"/>
                    </a:lnTo>
                    <a:lnTo>
                      <a:pt x="25" y="35"/>
                    </a:lnTo>
                    <a:lnTo>
                      <a:pt x="20" y="53"/>
                    </a:lnTo>
                    <a:lnTo>
                      <a:pt x="15" y="69"/>
                    </a:lnTo>
                    <a:lnTo>
                      <a:pt x="11" y="87"/>
                    </a:lnTo>
                    <a:lnTo>
                      <a:pt x="8" y="106"/>
                    </a:lnTo>
                    <a:lnTo>
                      <a:pt x="3" y="126"/>
                    </a:lnTo>
                    <a:lnTo>
                      <a:pt x="0" y="150"/>
                    </a:lnTo>
                    <a:lnTo>
                      <a:pt x="20" y="157"/>
                    </a:lnTo>
                    <a:lnTo>
                      <a:pt x="40" y="163"/>
                    </a:lnTo>
                    <a:lnTo>
                      <a:pt x="60" y="170"/>
                    </a:lnTo>
                    <a:lnTo>
                      <a:pt x="80" y="176"/>
                    </a:lnTo>
                    <a:lnTo>
                      <a:pt x="100" y="184"/>
                    </a:lnTo>
                    <a:lnTo>
                      <a:pt x="120" y="189"/>
                    </a:lnTo>
                    <a:lnTo>
                      <a:pt x="139" y="197"/>
                    </a:lnTo>
                    <a:lnTo>
                      <a:pt x="160" y="204"/>
                    </a:lnTo>
                    <a:lnTo>
                      <a:pt x="180" y="210"/>
                    </a:lnTo>
                    <a:lnTo>
                      <a:pt x="200" y="217"/>
                    </a:lnTo>
                    <a:lnTo>
                      <a:pt x="220" y="225"/>
                    </a:lnTo>
                    <a:lnTo>
                      <a:pt x="239" y="231"/>
                    </a:lnTo>
                    <a:lnTo>
                      <a:pt x="259" y="238"/>
                    </a:lnTo>
                    <a:lnTo>
                      <a:pt x="280" y="245"/>
                    </a:lnTo>
                    <a:lnTo>
                      <a:pt x="300" y="251"/>
                    </a:lnTo>
                    <a:lnTo>
                      <a:pt x="319" y="259"/>
                    </a:lnTo>
                    <a:lnTo>
                      <a:pt x="319" y="214"/>
                    </a:lnTo>
                    <a:lnTo>
                      <a:pt x="319" y="170"/>
                    </a:lnTo>
                    <a:lnTo>
                      <a:pt x="319" y="128"/>
                    </a:lnTo>
                    <a:lnTo>
                      <a:pt x="319" y="84"/>
                    </a:lnTo>
                    <a:lnTo>
                      <a:pt x="316" y="82"/>
                    </a:lnTo>
                    <a:lnTo>
                      <a:pt x="307" y="79"/>
                    </a:lnTo>
                    <a:lnTo>
                      <a:pt x="294" y="75"/>
                    </a:lnTo>
                    <a:lnTo>
                      <a:pt x="276" y="70"/>
                    </a:lnTo>
                    <a:lnTo>
                      <a:pt x="255" y="63"/>
                    </a:lnTo>
                    <a:lnTo>
                      <a:pt x="232" y="56"/>
                    </a:lnTo>
                    <a:lnTo>
                      <a:pt x="206" y="48"/>
                    </a:lnTo>
                    <a:lnTo>
                      <a:pt x="180" y="40"/>
                    </a:lnTo>
                    <a:lnTo>
                      <a:pt x="155" y="32"/>
                    </a:lnTo>
                    <a:lnTo>
                      <a:pt x="130" y="25"/>
                    </a:lnTo>
                    <a:lnTo>
                      <a:pt x="107" y="17"/>
                    </a:lnTo>
                    <a:lnTo>
                      <a:pt x="86" y="12"/>
                    </a:lnTo>
                    <a:lnTo>
                      <a:pt x="68" y="6"/>
                    </a:lnTo>
                    <a:lnTo>
                      <a:pt x="54" y="3"/>
                    </a:lnTo>
                    <a:lnTo>
                      <a:pt x="46" y="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D693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0" name="Freeform 548">
                <a:extLst>
                  <a:ext uri="{FF2B5EF4-FFF2-40B4-BE49-F238E27FC236}">
                    <a16:creationId xmlns:a16="http://schemas.microsoft.com/office/drawing/2014/main" id="{382E0703-C227-7245-2AA0-E4FC05C1C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1" y="3543"/>
                <a:ext cx="158" cy="80"/>
              </a:xfrm>
              <a:custGeom>
                <a:avLst/>
                <a:gdLst>
                  <a:gd name="T0" fmla="*/ 40 w 316"/>
                  <a:gd name="T1" fmla="*/ 0 h 239"/>
                  <a:gd name="T2" fmla="*/ 31 w 316"/>
                  <a:gd name="T3" fmla="*/ 16 h 239"/>
                  <a:gd name="T4" fmla="*/ 25 w 316"/>
                  <a:gd name="T5" fmla="*/ 32 h 239"/>
                  <a:gd name="T6" fmla="*/ 19 w 316"/>
                  <a:gd name="T7" fmla="*/ 47 h 239"/>
                  <a:gd name="T8" fmla="*/ 15 w 316"/>
                  <a:gd name="T9" fmla="*/ 62 h 239"/>
                  <a:gd name="T10" fmla="*/ 11 w 316"/>
                  <a:gd name="T11" fmla="*/ 76 h 239"/>
                  <a:gd name="T12" fmla="*/ 8 w 316"/>
                  <a:gd name="T13" fmla="*/ 94 h 239"/>
                  <a:gd name="T14" fmla="*/ 4 w 316"/>
                  <a:gd name="T15" fmla="*/ 112 h 239"/>
                  <a:gd name="T16" fmla="*/ 0 w 316"/>
                  <a:gd name="T17" fmla="*/ 134 h 239"/>
                  <a:gd name="T18" fmla="*/ 20 w 316"/>
                  <a:gd name="T19" fmla="*/ 139 h 239"/>
                  <a:gd name="T20" fmla="*/ 40 w 316"/>
                  <a:gd name="T21" fmla="*/ 147 h 239"/>
                  <a:gd name="T22" fmla="*/ 60 w 316"/>
                  <a:gd name="T23" fmla="*/ 153 h 239"/>
                  <a:gd name="T24" fmla="*/ 79 w 316"/>
                  <a:gd name="T25" fmla="*/ 160 h 239"/>
                  <a:gd name="T26" fmla="*/ 99 w 316"/>
                  <a:gd name="T27" fmla="*/ 166 h 239"/>
                  <a:gd name="T28" fmla="*/ 119 w 316"/>
                  <a:gd name="T29" fmla="*/ 173 h 239"/>
                  <a:gd name="T30" fmla="*/ 139 w 316"/>
                  <a:gd name="T31" fmla="*/ 179 h 239"/>
                  <a:gd name="T32" fmla="*/ 158 w 316"/>
                  <a:gd name="T33" fmla="*/ 186 h 239"/>
                  <a:gd name="T34" fmla="*/ 178 w 316"/>
                  <a:gd name="T35" fmla="*/ 192 h 239"/>
                  <a:gd name="T36" fmla="*/ 198 w 316"/>
                  <a:gd name="T37" fmla="*/ 200 h 239"/>
                  <a:gd name="T38" fmla="*/ 218 w 316"/>
                  <a:gd name="T39" fmla="*/ 206 h 239"/>
                  <a:gd name="T40" fmla="*/ 237 w 316"/>
                  <a:gd name="T41" fmla="*/ 213 h 239"/>
                  <a:gd name="T42" fmla="*/ 257 w 316"/>
                  <a:gd name="T43" fmla="*/ 219 h 239"/>
                  <a:gd name="T44" fmla="*/ 277 w 316"/>
                  <a:gd name="T45" fmla="*/ 226 h 239"/>
                  <a:gd name="T46" fmla="*/ 297 w 316"/>
                  <a:gd name="T47" fmla="*/ 232 h 239"/>
                  <a:gd name="T48" fmla="*/ 316 w 316"/>
                  <a:gd name="T49" fmla="*/ 239 h 239"/>
                  <a:gd name="T50" fmla="*/ 316 w 316"/>
                  <a:gd name="T51" fmla="*/ 200 h 239"/>
                  <a:gd name="T52" fmla="*/ 316 w 316"/>
                  <a:gd name="T53" fmla="*/ 162 h 239"/>
                  <a:gd name="T54" fmla="*/ 316 w 316"/>
                  <a:gd name="T55" fmla="*/ 123 h 239"/>
                  <a:gd name="T56" fmla="*/ 316 w 316"/>
                  <a:gd name="T57" fmla="*/ 84 h 239"/>
                  <a:gd name="T58" fmla="*/ 313 w 316"/>
                  <a:gd name="T59" fmla="*/ 82 h 239"/>
                  <a:gd name="T60" fmla="*/ 304 w 316"/>
                  <a:gd name="T61" fmla="*/ 79 h 239"/>
                  <a:gd name="T62" fmla="*/ 291 w 316"/>
                  <a:gd name="T63" fmla="*/ 75 h 239"/>
                  <a:gd name="T64" fmla="*/ 273 w 316"/>
                  <a:gd name="T65" fmla="*/ 70 h 239"/>
                  <a:gd name="T66" fmla="*/ 252 w 316"/>
                  <a:gd name="T67" fmla="*/ 63 h 239"/>
                  <a:gd name="T68" fmla="*/ 229 w 316"/>
                  <a:gd name="T69" fmla="*/ 56 h 239"/>
                  <a:gd name="T70" fmla="*/ 203 w 316"/>
                  <a:gd name="T71" fmla="*/ 48 h 239"/>
                  <a:gd name="T72" fmla="*/ 177 w 316"/>
                  <a:gd name="T73" fmla="*/ 40 h 239"/>
                  <a:gd name="T74" fmla="*/ 152 w 316"/>
                  <a:gd name="T75" fmla="*/ 32 h 239"/>
                  <a:gd name="T76" fmla="*/ 127 w 316"/>
                  <a:gd name="T77" fmla="*/ 25 h 239"/>
                  <a:gd name="T78" fmla="*/ 104 w 316"/>
                  <a:gd name="T79" fmla="*/ 17 h 239"/>
                  <a:gd name="T80" fmla="*/ 83 w 316"/>
                  <a:gd name="T81" fmla="*/ 12 h 239"/>
                  <a:gd name="T82" fmla="*/ 65 w 316"/>
                  <a:gd name="T83" fmla="*/ 6 h 239"/>
                  <a:gd name="T84" fmla="*/ 51 w 316"/>
                  <a:gd name="T85" fmla="*/ 3 h 239"/>
                  <a:gd name="T86" fmla="*/ 43 w 316"/>
                  <a:gd name="T87" fmla="*/ 0 h 239"/>
                  <a:gd name="T88" fmla="*/ 40 w 316"/>
                  <a:gd name="T8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6" h="239">
                    <a:moveTo>
                      <a:pt x="40" y="0"/>
                    </a:moveTo>
                    <a:lnTo>
                      <a:pt x="31" y="16"/>
                    </a:lnTo>
                    <a:lnTo>
                      <a:pt x="25" y="32"/>
                    </a:lnTo>
                    <a:lnTo>
                      <a:pt x="19" y="47"/>
                    </a:lnTo>
                    <a:lnTo>
                      <a:pt x="15" y="62"/>
                    </a:lnTo>
                    <a:lnTo>
                      <a:pt x="11" y="76"/>
                    </a:lnTo>
                    <a:lnTo>
                      <a:pt x="8" y="94"/>
                    </a:lnTo>
                    <a:lnTo>
                      <a:pt x="4" y="112"/>
                    </a:lnTo>
                    <a:lnTo>
                      <a:pt x="0" y="134"/>
                    </a:lnTo>
                    <a:lnTo>
                      <a:pt x="20" y="139"/>
                    </a:lnTo>
                    <a:lnTo>
                      <a:pt x="40" y="147"/>
                    </a:lnTo>
                    <a:lnTo>
                      <a:pt x="60" y="153"/>
                    </a:lnTo>
                    <a:lnTo>
                      <a:pt x="79" y="160"/>
                    </a:lnTo>
                    <a:lnTo>
                      <a:pt x="99" y="166"/>
                    </a:lnTo>
                    <a:lnTo>
                      <a:pt x="119" y="173"/>
                    </a:lnTo>
                    <a:lnTo>
                      <a:pt x="139" y="179"/>
                    </a:lnTo>
                    <a:lnTo>
                      <a:pt x="158" y="186"/>
                    </a:lnTo>
                    <a:lnTo>
                      <a:pt x="178" y="192"/>
                    </a:lnTo>
                    <a:lnTo>
                      <a:pt x="198" y="200"/>
                    </a:lnTo>
                    <a:lnTo>
                      <a:pt x="218" y="206"/>
                    </a:lnTo>
                    <a:lnTo>
                      <a:pt x="237" y="213"/>
                    </a:lnTo>
                    <a:lnTo>
                      <a:pt x="257" y="219"/>
                    </a:lnTo>
                    <a:lnTo>
                      <a:pt x="277" y="226"/>
                    </a:lnTo>
                    <a:lnTo>
                      <a:pt x="297" y="232"/>
                    </a:lnTo>
                    <a:lnTo>
                      <a:pt x="316" y="239"/>
                    </a:lnTo>
                    <a:lnTo>
                      <a:pt x="316" y="200"/>
                    </a:lnTo>
                    <a:lnTo>
                      <a:pt x="316" y="162"/>
                    </a:lnTo>
                    <a:lnTo>
                      <a:pt x="316" y="123"/>
                    </a:lnTo>
                    <a:lnTo>
                      <a:pt x="316" y="84"/>
                    </a:lnTo>
                    <a:lnTo>
                      <a:pt x="313" y="82"/>
                    </a:lnTo>
                    <a:lnTo>
                      <a:pt x="304" y="79"/>
                    </a:lnTo>
                    <a:lnTo>
                      <a:pt x="291" y="75"/>
                    </a:lnTo>
                    <a:lnTo>
                      <a:pt x="273" y="70"/>
                    </a:lnTo>
                    <a:lnTo>
                      <a:pt x="252" y="63"/>
                    </a:lnTo>
                    <a:lnTo>
                      <a:pt x="229" y="56"/>
                    </a:lnTo>
                    <a:lnTo>
                      <a:pt x="203" y="48"/>
                    </a:lnTo>
                    <a:lnTo>
                      <a:pt x="177" y="40"/>
                    </a:lnTo>
                    <a:lnTo>
                      <a:pt x="152" y="32"/>
                    </a:lnTo>
                    <a:lnTo>
                      <a:pt x="127" y="25"/>
                    </a:lnTo>
                    <a:lnTo>
                      <a:pt x="104" y="17"/>
                    </a:lnTo>
                    <a:lnTo>
                      <a:pt x="83" y="12"/>
                    </a:lnTo>
                    <a:lnTo>
                      <a:pt x="65" y="6"/>
                    </a:lnTo>
                    <a:lnTo>
                      <a:pt x="51" y="3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B9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1" name="Freeform 549">
                <a:extLst>
                  <a:ext uri="{FF2B5EF4-FFF2-40B4-BE49-F238E27FC236}">
                    <a16:creationId xmlns:a16="http://schemas.microsoft.com/office/drawing/2014/main" id="{30F2276D-13CF-2EAF-255C-0033E9D80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3" y="3543"/>
                <a:ext cx="156" cy="73"/>
              </a:xfrm>
              <a:custGeom>
                <a:avLst/>
                <a:gdLst>
                  <a:gd name="T0" fmla="*/ 35 w 311"/>
                  <a:gd name="T1" fmla="*/ 0 h 220"/>
                  <a:gd name="T2" fmla="*/ 27 w 311"/>
                  <a:gd name="T3" fmla="*/ 15 h 220"/>
                  <a:gd name="T4" fmla="*/ 22 w 311"/>
                  <a:gd name="T5" fmla="*/ 28 h 220"/>
                  <a:gd name="T6" fmla="*/ 17 w 311"/>
                  <a:gd name="T7" fmla="*/ 41 h 220"/>
                  <a:gd name="T8" fmla="*/ 13 w 311"/>
                  <a:gd name="T9" fmla="*/ 53 h 220"/>
                  <a:gd name="T10" fmla="*/ 10 w 311"/>
                  <a:gd name="T11" fmla="*/ 66 h 220"/>
                  <a:gd name="T12" fmla="*/ 6 w 311"/>
                  <a:gd name="T13" fmla="*/ 81 h 220"/>
                  <a:gd name="T14" fmla="*/ 3 w 311"/>
                  <a:gd name="T15" fmla="*/ 98 h 220"/>
                  <a:gd name="T16" fmla="*/ 0 w 311"/>
                  <a:gd name="T17" fmla="*/ 117 h 220"/>
                  <a:gd name="T18" fmla="*/ 20 w 311"/>
                  <a:gd name="T19" fmla="*/ 123 h 220"/>
                  <a:gd name="T20" fmla="*/ 39 w 311"/>
                  <a:gd name="T21" fmla="*/ 131 h 220"/>
                  <a:gd name="T22" fmla="*/ 58 w 311"/>
                  <a:gd name="T23" fmla="*/ 137 h 220"/>
                  <a:gd name="T24" fmla="*/ 78 w 311"/>
                  <a:gd name="T25" fmla="*/ 142 h 220"/>
                  <a:gd name="T26" fmla="*/ 97 w 311"/>
                  <a:gd name="T27" fmla="*/ 150 h 220"/>
                  <a:gd name="T28" fmla="*/ 117 w 311"/>
                  <a:gd name="T29" fmla="*/ 156 h 220"/>
                  <a:gd name="T30" fmla="*/ 136 w 311"/>
                  <a:gd name="T31" fmla="*/ 163 h 220"/>
                  <a:gd name="T32" fmla="*/ 156 w 311"/>
                  <a:gd name="T33" fmla="*/ 169 h 220"/>
                  <a:gd name="T34" fmla="*/ 175 w 311"/>
                  <a:gd name="T35" fmla="*/ 175 h 220"/>
                  <a:gd name="T36" fmla="*/ 194 w 311"/>
                  <a:gd name="T37" fmla="*/ 182 h 220"/>
                  <a:gd name="T38" fmla="*/ 214 w 311"/>
                  <a:gd name="T39" fmla="*/ 188 h 220"/>
                  <a:gd name="T40" fmla="*/ 234 w 311"/>
                  <a:gd name="T41" fmla="*/ 195 h 220"/>
                  <a:gd name="T42" fmla="*/ 253 w 311"/>
                  <a:gd name="T43" fmla="*/ 201 h 220"/>
                  <a:gd name="T44" fmla="*/ 272 w 311"/>
                  <a:gd name="T45" fmla="*/ 207 h 220"/>
                  <a:gd name="T46" fmla="*/ 292 w 311"/>
                  <a:gd name="T47" fmla="*/ 214 h 220"/>
                  <a:gd name="T48" fmla="*/ 311 w 311"/>
                  <a:gd name="T49" fmla="*/ 220 h 220"/>
                  <a:gd name="T50" fmla="*/ 311 w 311"/>
                  <a:gd name="T51" fmla="*/ 185 h 220"/>
                  <a:gd name="T52" fmla="*/ 311 w 311"/>
                  <a:gd name="T53" fmla="*/ 151 h 220"/>
                  <a:gd name="T54" fmla="*/ 311 w 311"/>
                  <a:gd name="T55" fmla="*/ 117 h 220"/>
                  <a:gd name="T56" fmla="*/ 311 w 311"/>
                  <a:gd name="T57" fmla="*/ 84 h 220"/>
                  <a:gd name="T58" fmla="*/ 308 w 311"/>
                  <a:gd name="T59" fmla="*/ 82 h 220"/>
                  <a:gd name="T60" fmla="*/ 299 w 311"/>
                  <a:gd name="T61" fmla="*/ 79 h 220"/>
                  <a:gd name="T62" fmla="*/ 286 w 311"/>
                  <a:gd name="T63" fmla="*/ 75 h 220"/>
                  <a:gd name="T64" fmla="*/ 268 w 311"/>
                  <a:gd name="T65" fmla="*/ 70 h 220"/>
                  <a:gd name="T66" fmla="*/ 247 w 311"/>
                  <a:gd name="T67" fmla="*/ 63 h 220"/>
                  <a:gd name="T68" fmla="*/ 224 w 311"/>
                  <a:gd name="T69" fmla="*/ 56 h 220"/>
                  <a:gd name="T70" fmla="*/ 198 w 311"/>
                  <a:gd name="T71" fmla="*/ 48 h 220"/>
                  <a:gd name="T72" fmla="*/ 172 w 311"/>
                  <a:gd name="T73" fmla="*/ 40 h 220"/>
                  <a:gd name="T74" fmla="*/ 147 w 311"/>
                  <a:gd name="T75" fmla="*/ 32 h 220"/>
                  <a:gd name="T76" fmla="*/ 122 w 311"/>
                  <a:gd name="T77" fmla="*/ 25 h 220"/>
                  <a:gd name="T78" fmla="*/ 99 w 311"/>
                  <a:gd name="T79" fmla="*/ 17 h 220"/>
                  <a:gd name="T80" fmla="*/ 78 w 311"/>
                  <a:gd name="T81" fmla="*/ 12 h 220"/>
                  <a:gd name="T82" fmla="*/ 60 w 311"/>
                  <a:gd name="T83" fmla="*/ 6 h 220"/>
                  <a:gd name="T84" fmla="*/ 46 w 311"/>
                  <a:gd name="T85" fmla="*/ 3 h 220"/>
                  <a:gd name="T86" fmla="*/ 38 w 311"/>
                  <a:gd name="T87" fmla="*/ 0 h 220"/>
                  <a:gd name="T88" fmla="*/ 35 w 311"/>
                  <a:gd name="T89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1" h="220">
                    <a:moveTo>
                      <a:pt x="35" y="0"/>
                    </a:moveTo>
                    <a:lnTo>
                      <a:pt x="27" y="15"/>
                    </a:lnTo>
                    <a:lnTo>
                      <a:pt x="22" y="28"/>
                    </a:lnTo>
                    <a:lnTo>
                      <a:pt x="17" y="41"/>
                    </a:lnTo>
                    <a:lnTo>
                      <a:pt x="13" y="53"/>
                    </a:lnTo>
                    <a:lnTo>
                      <a:pt x="10" y="66"/>
                    </a:lnTo>
                    <a:lnTo>
                      <a:pt x="6" y="81"/>
                    </a:lnTo>
                    <a:lnTo>
                      <a:pt x="3" y="98"/>
                    </a:lnTo>
                    <a:lnTo>
                      <a:pt x="0" y="117"/>
                    </a:lnTo>
                    <a:lnTo>
                      <a:pt x="20" y="123"/>
                    </a:lnTo>
                    <a:lnTo>
                      <a:pt x="39" y="131"/>
                    </a:lnTo>
                    <a:lnTo>
                      <a:pt x="58" y="137"/>
                    </a:lnTo>
                    <a:lnTo>
                      <a:pt x="78" y="142"/>
                    </a:lnTo>
                    <a:lnTo>
                      <a:pt x="97" y="150"/>
                    </a:lnTo>
                    <a:lnTo>
                      <a:pt x="117" y="156"/>
                    </a:lnTo>
                    <a:lnTo>
                      <a:pt x="136" y="163"/>
                    </a:lnTo>
                    <a:lnTo>
                      <a:pt x="156" y="169"/>
                    </a:lnTo>
                    <a:lnTo>
                      <a:pt x="175" y="175"/>
                    </a:lnTo>
                    <a:lnTo>
                      <a:pt x="194" y="182"/>
                    </a:lnTo>
                    <a:lnTo>
                      <a:pt x="214" y="188"/>
                    </a:lnTo>
                    <a:lnTo>
                      <a:pt x="234" y="195"/>
                    </a:lnTo>
                    <a:lnTo>
                      <a:pt x="253" y="201"/>
                    </a:lnTo>
                    <a:lnTo>
                      <a:pt x="272" y="207"/>
                    </a:lnTo>
                    <a:lnTo>
                      <a:pt x="292" y="214"/>
                    </a:lnTo>
                    <a:lnTo>
                      <a:pt x="311" y="220"/>
                    </a:lnTo>
                    <a:lnTo>
                      <a:pt x="311" y="185"/>
                    </a:lnTo>
                    <a:lnTo>
                      <a:pt x="311" y="151"/>
                    </a:lnTo>
                    <a:lnTo>
                      <a:pt x="311" y="117"/>
                    </a:lnTo>
                    <a:lnTo>
                      <a:pt x="311" y="84"/>
                    </a:lnTo>
                    <a:lnTo>
                      <a:pt x="308" y="82"/>
                    </a:lnTo>
                    <a:lnTo>
                      <a:pt x="299" y="79"/>
                    </a:lnTo>
                    <a:lnTo>
                      <a:pt x="286" y="75"/>
                    </a:lnTo>
                    <a:lnTo>
                      <a:pt x="268" y="70"/>
                    </a:lnTo>
                    <a:lnTo>
                      <a:pt x="247" y="63"/>
                    </a:lnTo>
                    <a:lnTo>
                      <a:pt x="224" y="56"/>
                    </a:lnTo>
                    <a:lnTo>
                      <a:pt x="198" y="48"/>
                    </a:lnTo>
                    <a:lnTo>
                      <a:pt x="172" y="40"/>
                    </a:lnTo>
                    <a:lnTo>
                      <a:pt x="147" y="32"/>
                    </a:lnTo>
                    <a:lnTo>
                      <a:pt x="122" y="25"/>
                    </a:lnTo>
                    <a:lnTo>
                      <a:pt x="99" y="17"/>
                    </a:lnTo>
                    <a:lnTo>
                      <a:pt x="78" y="12"/>
                    </a:lnTo>
                    <a:lnTo>
                      <a:pt x="60" y="6"/>
                    </a:lnTo>
                    <a:lnTo>
                      <a:pt x="46" y="3"/>
                    </a:lnTo>
                    <a:lnTo>
                      <a:pt x="38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E0A0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2" name="Freeform 550">
                <a:extLst>
                  <a:ext uri="{FF2B5EF4-FFF2-40B4-BE49-F238E27FC236}">
                    <a16:creationId xmlns:a16="http://schemas.microsoft.com/office/drawing/2014/main" id="{8468AB96-B7B5-CBF1-98FF-41312888D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" y="3543"/>
                <a:ext cx="154" cy="68"/>
              </a:xfrm>
              <a:custGeom>
                <a:avLst/>
                <a:gdLst>
                  <a:gd name="T0" fmla="*/ 32 w 308"/>
                  <a:gd name="T1" fmla="*/ 0 h 203"/>
                  <a:gd name="T2" fmla="*/ 21 w 308"/>
                  <a:gd name="T3" fmla="*/ 23 h 203"/>
                  <a:gd name="T4" fmla="*/ 13 w 308"/>
                  <a:gd name="T5" fmla="*/ 45 h 203"/>
                  <a:gd name="T6" fmla="*/ 7 w 308"/>
                  <a:gd name="T7" fmla="*/ 69 h 203"/>
                  <a:gd name="T8" fmla="*/ 0 w 308"/>
                  <a:gd name="T9" fmla="*/ 101 h 203"/>
                  <a:gd name="T10" fmla="*/ 20 w 308"/>
                  <a:gd name="T11" fmla="*/ 107 h 203"/>
                  <a:gd name="T12" fmla="*/ 38 w 308"/>
                  <a:gd name="T13" fmla="*/ 114 h 203"/>
                  <a:gd name="T14" fmla="*/ 58 w 308"/>
                  <a:gd name="T15" fmla="*/ 120 h 203"/>
                  <a:gd name="T16" fmla="*/ 77 w 308"/>
                  <a:gd name="T17" fmla="*/ 126 h 203"/>
                  <a:gd name="T18" fmla="*/ 97 w 308"/>
                  <a:gd name="T19" fmla="*/ 134 h 203"/>
                  <a:gd name="T20" fmla="*/ 116 w 308"/>
                  <a:gd name="T21" fmla="*/ 139 h 203"/>
                  <a:gd name="T22" fmla="*/ 135 w 308"/>
                  <a:gd name="T23" fmla="*/ 145 h 203"/>
                  <a:gd name="T24" fmla="*/ 155 w 308"/>
                  <a:gd name="T25" fmla="*/ 151 h 203"/>
                  <a:gd name="T26" fmla="*/ 173 w 308"/>
                  <a:gd name="T27" fmla="*/ 159 h 203"/>
                  <a:gd name="T28" fmla="*/ 193 w 308"/>
                  <a:gd name="T29" fmla="*/ 164 h 203"/>
                  <a:gd name="T30" fmla="*/ 213 w 308"/>
                  <a:gd name="T31" fmla="*/ 170 h 203"/>
                  <a:gd name="T32" fmla="*/ 232 w 308"/>
                  <a:gd name="T33" fmla="*/ 178 h 203"/>
                  <a:gd name="T34" fmla="*/ 251 w 308"/>
                  <a:gd name="T35" fmla="*/ 184 h 203"/>
                  <a:gd name="T36" fmla="*/ 270 w 308"/>
                  <a:gd name="T37" fmla="*/ 189 h 203"/>
                  <a:gd name="T38" fmla="*/ 290 w 308"/>
                  <a:gd name="T39" fmla="*/ 197 h 203"/>
                  <a:gd name="T40" fmla="*/ 308 w 308"/>
                  <a:gd name="T41" fmla="*/ 203 h 203"/>
                  <a:gd name="T42" fmla="*/ 308 w 308"/>
                  <a:gd name="T43" fmla="*/ 172 h 203"/>
                  <a:gd name="T44" fmla="*/ 308 w 308"/>
                  <a:gd name="T45" fmla="*/ 142 h 203"/>
                  <a:gd name="T46" fmla="*/ 308 w 308"/>
                  <a:gd name="T47" fmla="*/ 113 h 203"/>
                  <a:gd name="T48" fmla="*/ 308 w 308"/>
                  <a:gd name="T49" fmla="*/ 84 h 203"/>
                  <a:gd name="T50" fmla="*/ 305 w 308"/>
                  <a:gd name="T51" fmla="*/ 82 h 203"/>
                  <a:gd name="T52" fmla="*/ 296 w 308"/>
                  <a:gd name="T53" fmla="*/ 79 h 203"/>
                  <a:gd name="T54" fmla="*/ 283 w 308"/>
                  <a:gd name="T55" fmla="*/ 75 h 203"/>
                  <a:gd name="T56" fmla="*/ 265 w 308"/>
                  <a:gd name="T57" fmla="*/ 70 h 203"/>
                  <a:gd name="T58" fmla="*/ 244 w 308"/>
                  <a:gd name="T59" fmla="*/ 63 h 203"/>
                  <a:gd name="T60" fmla="*/ 221 w 308"/>
                  <a:gd name="T61" fmla="*/ 56 h 203"/>
                  <a:gd name="T62" fmla="*/ 195 w 308"/>
                  <a:gd name="T63" fmla="*/ 48 h 203"/>
                  <a:gd name="T64" fmla="*/ 169 w 308"/>
                  <a:gd name="T65" fmla="*/ 40 h 203"/>
                  <a:gd name="T66" fmla="*/ 144 w 308"/>
                  <a:gd name="T67" fmla="*/ 32 h 203"/>
                  <a:gd name="T68" fmla="*/ 119 w 308"/>
                  <a:gd name="T69" fmla="*/ 25 h 203"/>
                  <a:gd name="T70" fmla="*/ 96 w 308"/>
                  <a:gd name="T71" fmla="*/ 17 h 203"/>
                  <a:gd name="T72" fmla="*/ 75 w 308"/>
                  <a:gd name="T73" fmla="*/ 12 h 203"/>
                  <a:gd name="T74" fmla="*/ 57 w 308"/>
                  <a:gd name="T75" fmla="*/ 6 h 203"/>
                  <a:gd name="T76" fmla="*/ 43 w 308"/>
                  <a:gd name="T77" fmla="*/ 3 h 203"/>
                  <a:gd name="T78" fmla="*/ 35 w 308"/>
                  <a:gd name="T79" fmla="*/ 0 h 203"/>
                  <a:gd name="T80" fmla="*/ 32 w 308"/>
                  <a:gd name="T81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8" h="203">
                    <a:moveTo>
                      <a:pt x="32" y="0"/>
                    </a:moveTo>
                    <a:lnTo>
                      <a:pt x="21" y="23"/>
                    </a:lnTo>
                    <a:lnTo>
                      <a:pt x="13" y="45"/>
                    </a:lnTo>
                    <a:lnTo>
                      <a:pt x="7" y="69"/>
                    </a:lnTo>
                    <a:lnTo>
                      <a:pt x="0" y="101"/>
                    </a:lnTo>
                    <a:lnTo>
                      <a:pt x="20" y="107"/>
                    </a:lnTo>
                    <a:lnTo>
                      <a:pt x="38" y="114"/>
                    </a:lnTo>
                    <a:lnTo>
                      <a:pt x="58" y="120"/>
                    </a:lnTo>
                    <a:lnTo>
                      <a:pt x="77" y="126"/>
                    </a:lnTo>
                    <a:lnTo>
                      <a:pt x="97" y="134"/>
                    </a:lnTo>
                    <a:lnTo>
                      <a:pt x="116" y="139"/>
                    </a:lnTo>
                    <a:lnTo>
                      <a:pt x="135" y="145"/>
                    </a:lnTo>
                    <a:lnTo>
                      <a:pt x="155" y="151"/>
                    </a:lnTo>
                    <a:lnTo>
                      <a:pt x="173" y="159"/>
                    </a:lnTo>
                    <a:lnTo>
                      <a:pt x="193" y="164"/>
                    </a:lnTo>
                    <a:lnTo>
                      <a:pt x="213" y="170"/>
                    </a:lnTo>
                    <a:lnTo>
                      <a:pt x="232" y="178"/>
                    </a:lnTo>
                    <a:lnTo>
                      <a:pt x="251" y="184"/>
                    </a:lnTo>
                    <a:lnTo>
                      <a:pt x="270" y="189"/>
                    </a:lnTo>
                    <a:lnTo>
                      <a:pt x="290" y="197"/>
                    </a:lnTo>
                    <a:lnTo>
                      <a:pt x="308" y="203"/>
                    </a:lnTo>
                    <a:lnTo>
                      <a:pt x="308" y="172"/>
                    </a:lnTo>
                    <a:lnTo>
                      <a:pt x="308" y="142"/>
                    </a:lnTo>
                    <a:lnTo>
                      <a:pt x="308" y="113"/>
                    </a:lnTo>
                    <a:lnTo>
                      <a:pt x="308" y="84"/>
                    </a:lnTo>
                    <a:lnTo>
                      <a:pt x="305" y="82"/>
                    </a:lnTo>
                    <a:lnTo>
                      <a:pt x="296" y="79"/>
                    </a:lnTo>
                    <a:lnTo>
                      <a:pt x="283" y="75"/>
                    </a:lnTo>
                    <a:lnTo>
                      <a:pt x="265" y="70"/>
                    </a:lnTo>
                    <a:lnTo>
                      <a:pt x="244" y="63"/>
                    </a:lnTo>
                    <a:lnTo>
                      <a:pt x="221" y="56"/>
                    </a:lnTo>
                    <a:lnTo>
                      <a:pt x="195" y="48"/>
                    </a:lnTo>
                    <a:lnTo>
                      <a:pt x="169" y="40"/>
                    </a:lnTo>
                    <a:lnTo>
                      <a:pt x="144" y="32"/>
                    </a:lnTo>
                    <a:lnTo>
                      <a:pt x="119" y="25"/>
                    </a:lnTo>
                    <a:lnTo>
                      <a:pt x="96" y="17"/>
                    </a:lnTo>
                    <a:lnTo>
                      <a:pt x="75" y="12"/>
                    </a:lnTo>
                    <a:lnTo>
                      <a:pt x="57" y="6"/>
                    </a:lnTo>
                    <a:lnTo>
                      <a:pt x="43" y="3"/>
                    </a:lnTo>
                    <a:lnTo>
                      <a:pt x="35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E8AA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3" name="Freeform 551">
                <a:extLst>
                  <a:ext uri="{FF2B5EF4-FFF2-40B4-BE49-F238E27FC236}">
                    <a16:creationId xmlns:a16="http://schemas.microsoft.com/office/drawing/2014/main" id="{2E1605EC-9771-C993-E13A-05CB62B5D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7" y="3543"/>
                <a:ext cx="152" cy="61"/>
              </a:xfrm>
              <a:custGeom>
                <a:avLst/>
                <a:gdLst>
                  <a:gd name="T0" fmla="*/ 28 w 304"/>
                  <a:gd name="T1" fmla="*/ 0 h 184"/>
                  <a:gd name="T2" fmla="*/ 19 w 304"/>
                  <a:gd name="T3" fmla="*/ 19 h 184"/>
                  <a:gd name="T4" fmla="*/ 13 w 304"/>
                  <a:gd name="T5" fmla="*/ 37 h 184"/>
                  <a:gd name="T6" fmla="*/ 7 w 304"/>
                  <a:gd name="T7" fmla="*/ 57 h 184"/>
                  <a:gd name="T8" fmla="*/ 0 w 304"/>
                  <a:gd name="T9" fmla="*/ 85 h 184"/>
                  <a:gd name="T10" fmla="*/ 19 w 304"/>
                  <a:gd name="T11" fmla="*/ 91 h 184"/>
                  <a:gd name="T12" fmla="*/ 39 w 304"/>
                  <a:gd name="T13" fmla="*/ 97 h 184"/>
                  <a:gd name="T14" fmla="*/ 58 w 304"/>
                  <a:gd name="T15" fmla="*/ 103 h 184"/>
                  <a:gd name="T16" fmla="*/ 76 w 304"/>
                  <a:gd name="T17" fmla="*/ 110 h 184"/>
                  <a:gd name="T18" fmla="*/ 95 w 304"/>
                  <a:gd name="T19" fmla="*/ 116 h 184"/>
                  <a:gd name="T20" fmla="*/ 115 w 304"/>
                  <a:gd name="T21" fmla="*/ 122 h 184"/>
                  <a:gd name="T22" fmla="*/ 133 w 304"/>
                  <a:gd name="T23" fmla="*/ 128 h 184"/>
                  <a:gd name="T24" fmla="*/ 153 w 304"/>
                  <a:gd name="T25" fmla="*/ 134 h 184"/>
                  <a:gd name="T26" fmla="*/ 172 w 304"/>
                  <a:gd name="T27" fmla="*/ 139 h 184"/>
                  <a:gd name="T28" fmla="*/ 190 w 304"/>
                  <a:gd name="T29" fmla="*/ 145 h 184"/>
                  <a:gd name="T30" fmla="*/ 210 w 304"/>
                  <a:gd name="T31" fmla="*/ 153 h 184"/>
                  <a:gd name="T32" fmla="*/ 229 w 304"/>
                  <a:gd name="T33" fmla="*/ 159 h 184"/>
                  <a:gd name="T34" fmla="*/ 247 w 304"/>
                  <a:gd name="T35" fmla="*/ 164 h 184"/>
                  <a:gd name="T36" fmla="*/ 266 w 304"/>
                  <a:gd name="T37" fmla="*/ 170 h 184"/>
                  <a:gd name="T38" fmla="*/ 286 w 304"/>
                  <a:gd name="T39" fmla="*/ 178 h 184"/>
                  <a:gd name="T40" fmla="*/ 304 w 304"/>
                  <a:gd name="T41" fmla="*/ 184 h 184"/>
                  <a:gd name="T42" fmla="*/ 304 w 304"/>
                  <a:gd name="T43" fmla="*/ 157 h 184"/>
                  <a:gd name="T44" fmla="*/ 304 w 304"/>
                  <a:gd name="T45" fmla="*/ 132 h 184"/>
                  <a:gd name="T46" fmla="*/ 304 w 304"/>
                  <a:gd name="T47" fmla="*/ 109 h 184"/>
                  <a:gd name="T48" fmla="*/ 304 w 304"/>
                  <a:gd name="T49" fmla="*/ 84 h 184"/>
                  <a:gd name="T50" fmla="*/ 301 w 304"/>
                  <a:gd name="T51" fmla="*/ 82 h 184"/>
                  <a:gd name="T52" fmla="*/ 292 w 304"/>
                  <a:gd name="T53" fmla="*/ 79 h 184"/>
                  <a:gd name="T54" fmla="*/ 279 w 304"/>
                  <a:gd name="T55" fmla="*/ 75 h 184"/>
                  <a:gd name="T56" fmla="*/ 261 w 304"/>
                  <a:gd name="T57" fmla="*/ 70 h 184"/>
                  <a:gd name="T58" fmla="*/ 240 w 304"/>
                  <a:gd name="T59" fmla="*/ 63 h 184"/>
                  <a:gd name="T60" fmla="*/ 217 w 304"/>
                  <a:gd name="T61" fmla="*/ 56 h 184"/>
                  <a:gd name="T62" fmla="*/ 191 w 304"/>
                  <a:gd name="T63" fmla="*/ 48 h 184"/>
                  <a:gd name="T64" fmla="*/ 165 w 304"/>
                  <a:gd name="T65" fmla="*/ 40 h 184"/>
                  <a:gd name="T66" fmla="*/ 140 w 304"/>
                  <a:gd name="T67" fmla="*/ 32 h 184"/>
                  <a:gd name="T68" fmla="*/ 115 w 304"/>
                  <a:gd name="T69" fmla="*/ 25 h 184"/>
                  <a:gd name="T70" fmla="*/ 92 w 304"/>
                  <a:gd name="T71" fmla="*/ 17 h 184"/>
                  <a:gd name="T72" fmla="*/ 71 w 304"/>
                  <a:gd name="T73" fmla="*/ 12 h 184"/>
                  <a:gd name="T74" fmla="*/ 53 w 304"/>
                  <a:gd name="T75" fmla="*/ 6 h 184"/>
                  <a:gd name="T76" fmla="*/ 39 w 304"/>
                  <a:gd name="T77" fmla="*/ 3 h 184"/>
                  <a:gd name="T78" fmla="*/ 31 w 304"/>
                  <a:gd name="T79" fmla="*/ 0 h 184"/>
                  <a:gd name="T80" fmla="*/ 28 w 304"/>
                  <a:gd name="T8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4" h="184">
                    <a:moveTo>
                      <a:pt x="28" y="0"/>
                    </a:moveTo>
                    <a:lnTo>
                      <a:pt x="19" y="19"/>
                    </a:lnTo>
                    <a:lnTo>
                      <a:pt x="13" y="37"/>
                    </a:lnTo>
                    <a:lnTo>
                      <a:pt x="7" y="57"/>
                    </a:lnTo>
                    <a:lnTo>
                      <a:pt x="0" y="85"/>
                    </a:lnTo>
                    <a:lnTo>
                      <a:pt x="19" y="91"/>
                    </a:lnTo>
                    <a:lnTo>
                      <a:pt x="39" y="97"/>
                    </a:lnTo>
                    <a:lnTo>
                      <a:pt x="58" y="103"/>
                    </a:lnTo>
                    <a:lnTo>
                      <a:pt x="76" y="110"/>
                    </a:lnTo>
                    <a:lnTo>
                      <a:pt x="95" y="116"/>
                    </a:lnTo>
                    <a:lnTo>
                      <a:pt x="115" y="122"/>
                    </a:lnTo>
                    <a:lnTo>
                      <a:pt x="133" y="128"/>
                    </a:lnTo>
                    <a:lnTo>
                      <a:pt x="153" y="134"/>
                    </a:lnTo>
                    <a:lnTo>
                      <a:pt x="172" y="139"/>
                    </a:lnTo>
                    <a:lnTo>
                      <a:pt x="190" y="145"/>
                    </a:lnTo>
                    <a:lnTo>
                      <a:pt x="210" y="153"/>
                    </a:lnTo>
                    <a:lnTo>
                      <a:pt x="229" y="159"/>
                    </a:lnTo>
                    <a:lnTo>
                      <a:pt x="247" y="164"/>
                    </a:lnTo>
                    <a:lnTo>
                      <a:pt x="266" y="170"/>
                    </a:lnTo>
                    <a:lnTo>
                      <a:pt x="286" y="178"/>
                    </a:lnTo>
                    <a:lnTo>
                      <a:pt x="304" y="184"/>
                    </a:lnTo>
                    <a:lnTo>
                      <a:pt x="304" y="157"/>
                    </a:lnTo>
                    <a:lnTo>
                      <a:pt x="304" y="132"/>
                    </a:lnTo>
                    <a:lnTo>
                      <a:pt x="304" y="109"/>
                    </a:lnTo>
                    <a:lnTo>
                      <a:pt x="304" y="84"/>
                    </a:lnTo>
                    <a:lnTo>
                      <a:pt x="301" y="82"/>
                    </a:lnTo>
                    <a:lnTo>
                      <a:pt x="292" y="79"/>
                    </a:lnTo>
                    <a:lnTo>
                      <a:pt x="279" y="75"/>
                    </a:lnTo>
                    <a:lnTo>
                      <a:pt x="261" y="70"/>
                    </a:lnTo>
                    <a:lnTo>
                      <a:pt x="240" y="63"/>
                    </a:lnTo>
                    <a:lnTo>
                      <a:pt x="217" y="56"/>
                    </a:lnTo>
                    <a:lnTo>
                      <a:pt x="191" y="48"/>
                    </a:lnTo>
                    <a:lnTo>
                      <a:pt x="165" y="40"/>
                    </a:lnTo>
                    <a:lnTo>
                      <a:pt x="140" y="32"/>
                    </a:lnTo>
                    <a:lnTo>
                      <a:pt x="115" y="25"/>
                    </a:lnTo>
                    <a:lnTo>
                      <a:pt x="92" y="17"/>
                    </a:lnTo>
                    <a:lnTo>
                      <a:pt x="71" y="12"/>
                    </a:lnTo>
                    <a:lnTo>
                      <a:pt x="53" y="6"/>
                    </a:lnTo>
                    <a:lnTo>
                      <a:pt x="39" y="3"/>
                    </a:lnTo>
                    <a:lnTo>
                      <a:pt x="31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ED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4" name="Freeform 552">
                <a:extLst>
                  <a:ext uri="{FF2B5EF4-FFF2-40B4-BE49-F238E27FC236}">
                    <a16:creationId xmlns:a16="http://schemas.microsoft.com/office/drawing/2014/main" id="{C3EEE4ED-F0FA-BC1F-A476-673C31261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" y="3543"/>
                <a:ext cx="151" cy="55"/>
              </a:xfrm>
              <a:custGeom>
                <a:avLst/>
                <a:gdLst>
                  <a:gd name="T0" fmla="*/ 24 w 300"/>
                  <a:gd name="T1" fmla="*/ 0 h 164"/>
                  <a:gd name="T2" fmla="*/ 16 w 300"/>
                  <a:gd name="T3" fmla="*/ 15 h 164"/>
                  <a:gd name="T4" fmla="*/ 12 w 300"/>
                  <a:gd name="T5" fmla="*/ 29 h 164"/>
                  <a:gd name="T6" fmla="*/ 6 w 300"/>
                  <a:gd name="T7" fmla="*/ 45 h 164"/>
                  <a:gd name="T8" fmla="*/ 0 w 300"/>
                  <a:gd name="T9" fmla="*/ 69 h 164"/>
                  <a:gd name="T10" fmla="*/ 18 w 300"/>
                  <a:gd name="T11" fmla="*/ 75 h 164"/>
                  <a:gd name="T12" fmla="*/ 37 w 300"/>
                  <a:gd name="T13" fmla="*/ 81 h 164"/>
                  <a:gd name="T14" fmla="*/ 57 w 300"/>
                  <a:gd name="T15" fmla="*/ 87 h 164"/>
                  <a:gd name="T16" fmla="*/ 75 w 300"/>
                  <a:gd name="T17" fmla="*/ 92 h 164"/>
                  <a:gd name="T18" fmla="*/ 94 w 300"/>
                  <a:gd name="T19" fmla="*/ 98 h 164"/>
                  <a:gd name="T20" fmla="*/ 113 w 300"/>
                  <a:gd name="T21" fmla="*/ 104 h 164"/>
                  <a:gd name="T22" fmla="*/ 131 w 300"/>
                  <a:gd name="T23" fmla="*/ 110 h 164"/>
                  <a:gd name="T24" fmla="*/ 150 w 300"/>
                  <a:gd name="T25" fmla="*/ 116 h 164"/>
                  <a:gd name="T26" fmla="*/ 169 w 300"/>
                  <a:gd name="T27" fmla="*/ 122 h 164"/>
                  <a:gd name="T28" fmla="*/ 189 w 300"/>
                  <a:gd name="T29" fmla="*/ 128 h 164"/>
                  <a:gd name="T30" fmla="*/ 207 w 300"/>
                  <a:gd name="T31" fmla="*/ 134 h 164"/>
                  <a:gd name="T32" fmla="*/ 226 w 300"/>
                  <a:gd name="T33" fmla="*/ 141 h 164"/>
                  <a:gd name="T34" fmla="*/ 245 w 300"/>
                  <a:gd name="T35" fmla="*/ 147 h 164"/>
                  <a:gd name="T36" fmla="*/ 263 w 300"/>
                  <a:gd name="T37" fmla="*/ 153 h 164"/>
                  <a:gd name="T38" fmla="*/ 282 w 300"/>
                  <a:gd name="T39" fmla="*/ 159 h 164"/>
                  <a:gd name="T40" fmla="*/ 300 w 300"/>
                  <a:gd name="T41" fmla="*/ 164 h 164"/>
                  <a:gd name="T42" fmla="*/ 300 w 300"/>
                  <a:gd name="T43" fmla="*/ 142 h 164"/>
                  <a:gd name="T44" fmla="*/ 300 w 300"/>
                  <a:gd name="T45" fmla="*/ 123 h 164"/>
                  <a:gd name="T46" fmla="*/ 300 w 300"/>
                  <a:gd name="T47" fmla="*/ 104 h 164"/>
                  <a:gd name="T48" fmla="*/ 300 w 300"/>
                  <a:gd name="T49" fmla="*/ 84 h 164"/>
                  <a:gd name="T50" fmla="*/ 297 w 300"/>
                  <a:gd name="T51" fmla="*/ 82 h 164"/>
                  <a:gd name="T52" fmla="*/ 288 w 300"/>
                  <a:gd name="T53" fmla="*/ 79 h 164"/>
                  <a:gd name="T54" fmla="*/ 275 w 300"/>
                  <a:gd name="T55" fmla="*/ 75 h 164"/>
                  <a:gd name="T56" fmla="*/ 257 w 300"/>
                  <a:gd name="T57" fmla="*/ 70 h 164"/>
                  <a:gd name="T58" fmla="*/ 236 w 300"/>
                  <a:gd name="T59" fmla="*/ 63 h 164"/>
                  <a:gd name="T60" fmla="*/ 213 w 300"/>
                  <a:gd name="T61" fmla="*/ 56 h 164"/>
                  <a:gd name="T62" fmla="*/ 187 w 300"/>
                  <a:gd name="T63" fmla="*/ 48 h 164"/>
                  <a:gd name="T64" fmla="*/ 161 w 300"/>
                  <a:gd name="T65" fmla="*/ 40 h 164"/>
                  <a:gd name="T66" fmla="*/ 136 w 300"/>
                  <a:gd name="T67" fmla="*/ 32 h 164"/>
                  <a:gd name="T68" fmla="*/ 111 w 300"/>
                  <a:gd name="T69" fmla="*/ 25 h 164"/>
                  <a:gd name="T70" fmla="*/ 88 w 300"/>
                  <a:gd name="T71" fmla="*/ 17 h 164"/>
                  <a:gd name="T72" fmla="*/ 67 w 300"/>
                  <a:gd name="T73" fmla="*/ 12 h 164"/>
                  <a:gd name="T74" fmla="*/ 49 w 300"/>
                  <a:gd name="T75" fmla="*/ 6 h 164"/>
                  <a:gd name="T76" fmla="*/ 35 w 300"/>
                  <a:gd name="T77" fmla="*/ 3 h 164"/>
                  <a:gd name="T78" fmla="*/ 27 w 300"/>
                  <a:gd name="T79" fmla="*/ 0 h 164"/>
                  <a:gd name="T80" fmla="*/ 24 w 300"/>
                  <a:gd name="T8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0" h="164">
                    <a:moveTo>
                      <a:pt x="24" y="0"/>
                    </a:moveTo>
                    <a:lnTo>
                      <a:pt x="16" y="15"/>
                    </a:lnTo>
                    <a:lnTo>
                      <a:pt x="12" y="29"/>
                    </a:lnTo>
                    <a:lnTo>
                      <a:pt x="6" y="45"/>
                    </a:lnTo>
                    <a:lnTo>
                      <a:pt x="0" y="69"/>
                    </a:lnTo>
                    <a:lnTo>
                      <a:pt x="18" y="75"/>
                    </a:lnTo>
                    <a:lnTo>
                      <a:pt x="37" y="81"/>
                    </a:lnTo>
                    <a:lnTo>
                      <a:pt x="57" y="87"/>
                    </a:lnTo>
                    <a:lnTo>
                      <a:pt x="75" y="92"/>
                    </a:lnTo>
                    <a:lnTo>
                      <a:pt x="94" y="98"/>
                    </a:lnTo>
                    <a:lnTo>
                      <a:pt x="113" y="104"/>
                    </a:lnTo>
                    <a:lnTo>
                      <a:pt x="131" y="110"/>
                    </a:lnTo>
                    <a:lnTo>
                      <a:pt x="150" y="116"/>
                    </a:lnTo>
                    <a:lnTo>
                      <a:pt x="169" y="122"/>
                    </a:lnTo>
                    <a:lnTo>
                      <a:pt x="189" y="128"/>
                    </a:lnTo>
                    <a:lnTo>
                      <a:pt x="207" y="134"/>
                    </a:lnTo>
                    <a:lnTo>
                      <a:pt x="226" y="141"/>
                    </a:lnTo>
                    <a:lnTo>
                      <a:pt x="245" y="147"/>
                    </a:lnTo>
                    <a:lnTo>
                      <a:pt x="263" y="153"/>
                    </a:lnTo>
                    <a:lnTo>
                      <a:pt x="282" y="159"/>
                    </a:lnTo>
                    <a:lnTo>
                      <a:pt x="300" y="164"/>
                    </a:lnTo>
                    <a:lnTo>
                      <a:pt x="300" y="142"/>
                    </a:lnTo>
                    <a:lnTo>
                      <a:pt x="300" y="123"/>
                    </a:lnTo>
                    <a:lnTo>
                      <a:pt x="300" y="104"/>
                    </a:lnTo>
                    <a:lnTo>
                      <a:pt x="300" y="84"/>
                    </a:lnTo>
                    <a:lnTo>
                      <a:pt x="297" y="82"/>
                    </a:lnTo>
                    <a:lnTo>
                      <a:pt x="288" y="79"/>
                    </a:lnTo>
                    <a:lnTo>
                      <a:pt x="275" y="75"/>
                    </a:lnTo>
                    <a:lnTo>
                      <a:pt x="257" y="70"/>
                    </a:lnTo>
                    <a:lnTo>
                      <a:pt x="236" y="63"/>
                    </a:lnTo>
                    <a:lnTo>
                      <a:pt x="213" y="56"/>
                    </a:lnTo>
                    <a:lnTo>
                      <a:pt x="187" y="48"/>
                    </a:lnTo>
                    <a:lnTo>
                      <a:pt x="161" y="40"/>
                    </a:lnTo>
                    <a:lnTo>
                      <a:pt x="136" y="32"/>
                    </a:lnTo>
                    <a:lnTo>
                      <a:pt x="111" y="25"/>
                    </a:lnTo>
                    <a:lnTo>
                      <a:pt x="88" y="17"/>
                    </a:lnTo>
                    <a:lnTo>
                      <a:pt x="67" y="12"/>
                    </a:lnTo>
                    <a:lnTo>
                      <a:pt x="49" y="6"/>
                    </a:lnTo>
                    <a:lnTo>
                      <a:pt x="35" y="3"/>
                    </a:lnTo>
                    <a:lnTo>
                      <a:pt x="27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2B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5" name="Freeform 553">
                <a:extLst>
                  <a:ext uri="{FF2B5EF4-FFF2-40B4-BE49-F238E27FC236}">
                    <a16:creationId xmlns:a16="http://schemas.microsoft.com/office/drawing/2014/main" id="{21D8F5C9-C778-3970-5F82-4F4AB0413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1" y="3543"/>
                <a:ext cx="148" cy="49"/>
              </a:xfrm>
              <a:custGeom>
                <a:avLst/>
                <a:gdLst>
                  <a:gd name="T0" fmla="*/ 20 w 296"/>
                  <a:gd name="T1" fmla="*/ 0 h 147"/>
                  <a:gd name="T2" fmla="*/ 14 w 296"/>
                  <a:gd name="T3" fmla="*/ 12 h 147"/>
                  <a:gd name="T4" fmla="*/ 10 w 296"/>
                  <a:gd name="T5" fmla="*/ 20 h 147"/>
                  <a:gd name="T6" fmla="*/ 7 w 296"/>
                  <a:gd name="T7" fmla="*/ 34 h 147"/>
                  <a:gd name="T8" fmla="*/ 0 w 296"/>
                  <a:gd name="T9" fmla="*/ 53 h 147"/>
                  <a:gd name="T10" fmla="*/ 19 w 296"/>
                  <a:gd name="T11" fmla="*/ 59 h 147"/>
                  <a:gd name="T12" fmla="*/ 37 w 296"/>
                  <a:gd name="T13" fmla="*/ 64 h 147"/>
                  <a:gd name="T14" fmla="*/ 56 w 296"/>
                  <a:gd name="T15" fmla="*/ 70 h 147"/>
                  <a:gd name="T16" fmla="*/ 75 w 296"/>
                  <a:gd name="T17" fmla="*/ 76 h 147"/>
                  <a:gd name="T18" fmla="*/ 92 w 296"/>
                  <a:gd name="T19" fmla="*/ 82 h 147"/>
                  <a:gd name="T20" fmla="*/ 111 w 296"/>
                  <a:gd name="T21" fmla="*/ 88 h 147"/>
                  <a:gd name="T22" fmla="*/ 130 w 296"/>
                  <a:gd name="T23" fmla="*/ 94 h 147"/>
                  <a:gd name="T24" fmla="*/ 148 w 296"/>
                  <a:gd name="T25" fmla="*/ 100 h 147"/>
                  <a:gd name="T26" fmla="*/ 167 w 296"/>
                  <a:gd name="T27" fmla="*/ 106 h 147"/>
                  <a:gd name="T28" fmla="*/ 186 w 296"/>
                  <a:gd name="T29" fmla="*/ 112 h 147"/>
                  <a:gd name="T30" fmla="*/ 204 w 296"/>
                  <a:gd name="T31" fmla="*/ 117 h 147"/>
                  <a:gd name="T32" fmla="*/ 223 w 296"/>
                  <a:gd name="T33" fmla="*/ 123 h 147"/>
                  <a:gd name="T34" fmla="*/ 241 w 296"/>
                  <a:gd name="T35" fmla="*/ 129 h 147"/>
                  <a:gd name="T36" fmla="*/ 259 w 296"/>
                  <a:gd name="T37" fmla="*/ 135 h 147"/>
                  <a:gd name="T38" fmla="*/ 278 w 296"/>
                  <a:gd name="T39" fmla="*/ 141 h 147"/>
                  <a:gd name="T40" fmla="*/ 296 w 296"/>
                  <a:gd name="T41" fmla="*/ 147 h 147"/>
                  <a:gd name="T42" fmla="*/ 296 w 296"/>
                  <a:gd name="T43" fmla="*/ 129 h 147"/>
                  <a:gd name="T44" fmla="*/ 296 w 296"/>
                  <a:gd name="T45" fmla="*/ 113 h 147"/>
                  <a:gd name="T46" fmla="*/ 296 w 296"/>
                  <a:gd name="T47" fmla="*/ 100 h 147"/>
                  <a:gd name="T48" fmla="*/ 296 w 296"/>
                  <a:gd name="T49" fmla="*/ 84 h 147"/>
                  <a:gd name="T50" fmla="*/ 293 w 296"/>
                  <a:gd name="T51" fmla="*/ 82 h 147"/>
                  <a:gd name="T52" fmla="*/ 284 w 296"/>
                  <a:gd name="T53" fmla="*/ 79 h 147"/>
                  <a:gd name="T54" fmla="*/ 271 w 296"/>
                  <a:gd name="T55" fmla="*/ 75 h 147"/>
                  <a:gd name="T56" fmla="*/ 253 w 296"/>
                  <a:gd name="T57" fmla="*/ 70 h 147"/>
                  <a:gd name="T58" fmla="*/ 232 w 296"/>
                  <a:gd name="T59" fmla="*/ 63 h 147"/>
                  <a:gd name="T60" fmla="*/ 209 w 296"/>
                  <a:gd name="T61" fmla="*/ 56 h 147"/>
                  <a:gd name="T62" fmla="*/ 183 w 296"/>
                  <a:gd name="T63" fmla="*/ 48 h 147"/>
                  <a:gd name="T64" fmla="*/ 157 w 296"/>
                  <a:gd name="T65" fmla="*/ 40 h 147"/>
                  <a:gd name="T66" fmla="*/ 132 w 296"/>
                  <a:gd name="T67" fmla="*/ 32 h 147"/>
                  <a:gd name="T68" fmla="*/ 107 w 296"/>
                  <a:gd name="T69" fmla="*/ 25 h 147"/>
                  <a:gd name="T70" fmla="*/ 84 w 296"/>
                  <a:gd name="T71" fmla="*/ 17 h 147"/>
                  <a:gd name="T72" fmla="*/ 63 w 296"/>
                  <a:gd name="T73" fmla="*/ 12 h 147"/>
                  <a:gd name="T74" fmla="*/ 45 w 296"/>
                  <a:gd name="T75" fmla="*/ 6 h 147"/>
                  <a:gd name="T76" fmla="*/ 31 w 296"/>
                  <a:gd name="T77" fmla="*/ 3 h 147"/>
                  <a:gd name="T78" fmla="*/ 23 w 296"/>
                  <a:gd name="T79" fmla="*/ 0 h 147"/>
                  <a:gd name="T80" fmla="*/ 20 w 296"/>
                  <a:gd name="T81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6" h="147">
                    <a:moveTo>
                      <a:pt x="20" y="0"/>
                    </a:moveTo>
                    <a:lnTo>
                      <a:pt x="14" y="12"/>
                    </a:lnTo>
                    <a:lnTo>
                      <a:pt x="10" y="20"/>
                    </a:lnTo>
                    <a:lnTo>
                      <a:pt x="7" y="34"/>
                    </a:lnTo>
                    <a:lnTo>
                      <a:pt x="0" y="53"/>
                    </a:lnTo>
                    <a:lnTo>
                      <a:pt x="19" y="59"/>
                    </a:lnTo>
                    <a:lnTo>
                      <a:pt x="37" y="64"/>
                    </a:lnTo>
                    <a:lnTo>
                      <a:pt x="56" y="70"/>
                    </a:lnTo>
                    <a:lnTo>
                      <a:pt x="75" y="76"/>
                    </a:lnTo>
                    <a:lnTo>
                      <a:pt x="92" y="82"/>
                    </a:lnTo>
                    <a:lnTo>
                      <a:pt x="111" y="88"/>
                    </a:lnTo>
                    <a:lnTo>
                      <a:pt x="130" y="94"/>
                    </a:lnTo>
                    <a:lnTo>
                      <a:pt x="148" y="100"/>
                    </a:lnTo>
                    <a:lnTo>
                      <a:pt x="167" y="106"/>
                    </a:lnTo>
                    <a:lnTo>
                      <a:pt x="186" y="112"/>
                    </a:lnTo>
                    <a:lnTo>
                      <a:pt x="204" y="117"/>
                    </a:lnTo>
                    <a:lnTo>
                      <a:pt x="223" y="123"/>
                    </a:lnTo>
                    <a:lnTo>
                      <a:pt x="241" y="129"/>
                    </a:lnTo>
                    <a:lnTo>
                      <a:pt x="259" y="135"/>
                    </a:lnTo>
                    <a:lnTo>
                      <a:pt x="278" y="141"/>
                    </a:lnTo>
                    <a:lnTo>
                      <a:pt x="296" y="147"/>
                    </a:lnTo>
                    <a:lnTo>
                      <a:pt x="296" y="129"/>
                    </a:lnTo>
                    <a:lnTo>
                      <a:pt x="296" y="113"/>
                    </a:lnTo>
                    <a:lnTo>
                      <a:pt x="296" y="100"/>
                    </a:lnTo>
                    <a:lnTo>
                      <a:pt x="296" y="84"/>
                    </a:lnTo>
                    <a:lnTo>
                      <a:pt x="293" y="82"/>
                    </a:lnTo>
                    <a:lnTo>
                      <a:pt x="284" y="79"/>
                    </a:lnTo>
                    <a:lnTo>
                      <a:pt x="271" y="75"/>
                    </a:lnTo>
                    <a:lnTo>
                      <a:pt x="253" y="70"/>
                    </a:lnTo>
                    <a:lnTo>
                      <a:pt x="232" y="63"/>
                    </a:lnTo>
                    <a:lnTo>
                      <a:pt x="209" y="56"/>
                    </a:lnTo>
                    <a:lnTo>
                      <a:pt x="183" y="48"/>
                    </a:lnTo>
                    <a:lnTo>
                      <a:pt x="157" y="40"/>
                    </a:lnTo>
                    <a:lnTo>
                      <a:pt x="132" y="32"/>
                    </a:lnTo>
                    <a:lnTo>
                      <a:pt x="107" y="25"/>
                    </a:lnTo>
                    <a:lnTo>
                      <a:pt x="84" y="17"/>
                    </a:lnTo>
                    <a:lnTo>
                      <a:pt x="63" y="12"/>
                    </a:lnTo>
                    <a:lnTo>
                      <a:pt x="45" y="6"/>
                    </a:lnTo>
                    <a:lnTo>
                      <a:pt x="31" y="3"/>
                    </a:lnTo>
                    <a:lnTo>
                      <a:pt x="23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9C1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6" name="Freeform 554">
                <a:extLst>
                  <a:ext uri="{FF2B5EF4-FFF2-40B4-BE49-F238E27FC236}">
                    <a16:creationId xmlns:a16="http://schemas.microsoft.com/office/drawing/2014/main" id="{2F0382A9-8D6E-6AC2-E81A-1A79E36DD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" y="3543"/>
                <a:ext cx="147" cy="43"/>
              </a:xfrm>
              <a:custGeom>
                <a:avLst/>
                <a:gdLst>
                  <a:gd name="T0" fmla="*/ 17 w 293"/>
                  <a:gd name="T1" fmla="*/ 0 h 128"/>
                  <a:gd name="T2" fmla="*/ 14 w 293"/>
                  <a:gd name="T3" fmla="*/ 7 h 128"/>
                  <a:gd name="T4" fmla="*/ 10 w 293"/>
                  <a:gd name="T5" fmla="*/ 13 h 128"/>
                  <a:gd name="T6" fmla="*/ 7 w 293"/>
                  <a:gd name="T7" fmla="*/ 22 h 128"/>
                  <a:gd name="T8" fmla="*/ 0 w 293"/>
                  <a:gd name="T9" fmla="*/ 37 h 128"/>
                  <a:gd name="T10" fmla="*/ 293 w 293"/>
                  <a:gd name="T11" fmla="*/ 128 h 128"/>
                  <a:gd name="T12" fmla="*/ 293 w 293"/>
                  <a:gd name="T13" fmla="*/ 114 h 128"/>
                  <a:gd name="T14" fmla="*/ 293 w 293"/>
                  <a:gd name="T15" fmla="*/ 104 h 128"/>
                  <a:gd name="T16" fmla="*/ 293 w 293"/>
                  <a:gd name="T17" fmla="*/ 94 h 128"/>
                  <a:gd name="T18" fmla="*/ 293 w 293"/>
                  <a:gd name="T19" fmla="*/ 84 h 128"/>
                  <a:gd name="T20" fmla="*/ 290 w 293"/>
                  <a:gd name="T21" fmla="*/ 82 h 128"/>
                  <a:gd name="T22" fmla="*/ 281 w 293"/>
                  <a:gd name="T23" fmla="*/ 79 h 128"/>
                  <a:gd name="T24" fmla="*/ 268 w 293"/>
                  <a:gd name="T25" fmla="*/ 75 h 128"/>
                  <a:gd name="T26" fmla="*/ 250 w 293"/>
                  <a:gd name="T27" fmla="*/ 70 h 128"/>
                  <a:gd name="T28" fmla="*/ 229 w 293"/>
                  <a:gd name="T29" fmla="*/ 63 h 128"/>
                  <a:gd name="T30" fmla="*/ 206 w 293"/>
                  <a:gd name="T31" fmla="*/ 56 h 128"/>
                  <a:gd name="T32" fmla="*/ 180 w 293"/>
                  <a:gd name="T33" fmla="*/ 48 h 128"/>
                  <a:gd name="T34" fmla="*/ 154 w 293"/>
                  <a:gd name="T35" fmla="*/ 40 h 128"/>
                  <a:gd name="T36" fmla="*/ 129 w 293"/>
                  <a:gd name="T37" fmla="*/ 32 h 128"/>
                  <a:gd name="T38" fmla="*/ 104 w 293"/>
                  <a:gd name="T39" fmla="*/ 25 h 128"/>
                  <a:gd name="T40" fmla="*/ 81 w 293"/>
                  <a:gd name="T41" fmla="*/ 17 h 128"/>
                  <a:gd name="T42" fmla="*/ 60 w 293"/>
                  <a:gd name="T43" fmla="*/ 12 h 128"/>
                  <a:gd name="T44" fmla="*/ 42 w 293"/>
                  <a:gd name="T45" fmla="*/ 6 h 128"/>
                  <a:gd name="T46" fmla="*/ 28 w 293"/>
                  <a:gd name="T47" fmla="*/ 3 h 128"/>
                  <a:gd name="T48" fmla="*/ 20 w 293"/>
                  <a:gd name="T49" fmla="*/ 0 h 128"/>
                  <a:gd name="T50" fmla="*/ 17 w 293"/>
                  <a:gd name="T5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93" h="128">
                    <a:moveTo>
                      <a:pt x="17" y="0"/>
                    </a:moveTo>
                    <a:lnTo>
                      <a:pt x="14" y="7"/>
                    </a:lnTo>
                    <a:lnTo>
                      <a:pt x="10" y="13"/>
                    </a:lnTo>
                    <a:lnTo>
                      <a:pt x="7" y="22"/>
                    </a:lnTo>
                    <a:lnTo>
                      <a:pt x="0" y="37"/>
                    </a:lnTo>
                    <a:lnTo>
                      <a:pt x="293" y="128"/>
                    </a:lnTo>
                    <a:lnTo>
                      <a:pt x="293" y="114"/>
                    </a:lnTo>
                    <a:lnTo>
                      <a:pt x="293" y="104"/>
                    </a:lnTo>
                    <a:lnTo>
                      <a:pt x="293" y="94"/>
                    </a:lnTo>
                    <a:lnTo>
                      <a:pt x="293" y="84"/>
                    </a:lnTo>
                    <a:lnTo>
                      <a:pt x="290" y="82"/>
                    </a:lnTo>
                    <a:lnTo>
                      <a:pt x="281" y="79"/>
                    </a:lnTo>
                    <a:lnTo>
                      <a:pt x="268" y="75"/>
                    </a:lnTo>
                    <a:lnTo>
                      <a:pt x="250" y="70"/>
                    </a:lnTo>
                    <a:lnTo>
                      <a:pt x="229" y="63"/>
                    </a:lnTo>
                    <a:lnTo>
                      <a:pt x="206" y="56"/>
                    </a:lnTo>
                    <a:lnTo>
                      <a:pt x="180" y="48"/>
                    </a:lnTo>
                    <a:lnTo>
                      <a:pt x="154" y="40"/>
                    </a:lnTo>
                    <a:lnTo>
                      <a:pt x="129" y="32"/>
                    </a:lnTo>
                    <a:lnTo>
                      <a:pt x="104" y="25"/>
                    </a:lnTo>
                    <a:lnTo>
                      <a:pt x="81" y="17"/>
                    </a:lnTo>
                    <a:lnTo>
                      <a:pt x="60" y="12"/>
                    </a:lnTo>
                    <a:lnTo>
                      <a:pt x="42" y="6"/>
                    </a:lnTo>
                    <a:lnTo>
                      <a:pt x="28" y="3"/>
                    </a:lnTo>
                    <a:lnTo>
                      <a:pt x="20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7" name="Freeform 555">
                <a:extLst>
                  <a:ext uri="{FF2B5EF4-FFF2-40B4-BE49-F238E27FC236}">
                    <a16:creationId xmlns:a16="http://schemas.microsoft.com/office/drawing/2014/main" id="{EC40E4C9-D993-FBB0-3A18-B16EDBB4C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9" y="3468"/>
                <a:ext cx="43" cy="82"/>
              </a:xfrm>
              <a:custGeom>
                <a:avLst/>
                <a:gdLst>
                  <a:gd name="T0" fmla="*/ 46 w 85"/>
                  <a:gd name="T1" fmla="*/ 0 h 246"/>
                  <a:gd name="T2" fmla="*/ 54 w 85"/>
                  <a:gd name="T3" fmla="*/ 3 h 246"/>
                  <a:gd name="T4" fmla="*/ 62 w 85"/>
                  <a:gd name="T5" fmla="*/ 11 h 246"/>
                  <a:gd name="T6" fmla="*/ 70 w 85"/>
                  <a:gd name="T7" fmla="*/ 22 h 246"/>
                  <a:gd name="T8" fmla="*/ 75 w 85"/>
                  <a:gd name="T9" fmla="*/ 39 h 246"/>
                  <a:gd name="T10" fmla="*/ 80 w 85"/>
                  <a:gd name="T11" fmla="*/ 56 h 246"/>
                  <a:gd name="T12" fmla="*/ 83 w 85"/>
                  <a:gd name="T13" fmla="*/ 77 h 246"/>
                  <a:gd name="T14" fmla="*/ 85 w 85"/>
                  <a:gd name="T15" fmla="*/ 100 h 246"/>
                  <a:gd name="T16" fmla="*/ 85 w 85"/>
                  <a:gd name="T17" fmla="*/ 125 h 246"/>
                  <a:gd name="T18" fmla="*/ 84 w 85"/>
                  <a:gd name="T19" fmla="*/ 150 h 246"/>
                  <a:gd name="T20" fmla="*/ 81 w 85"/>
                  <a:gd name="T21" fmla="*/ 172 h 246"/>
                  <a:gd name="T22" fmla="*/ 76 w 85"/>
                  <a:gd name="T23" fmla="*/ 193 h 246"/>
                  <a:gd name="T24" fmla="*/ 71 w 85"/>
                  <a:gd name="T25" fmla="*/ 212 h 246"/>
                  <a:gd name="T26" fmla="*/ 63 w 85"/>
                  <a:gd name="T27" fmla="*/ 227 h 246"/>
                  <a:gd name="T28" fmla="*/ 57 w 85"/>
                  <a:gd name="T29" fmla="*/ 237 h 246"/>
                  <a:gd name="T30" fmla="*/ 48 w 85"/>
                  <a:gd name="T31" fmla="*/ 244 h 246"/>
                  <a:gd name="T32" fmla="*/ 39 w 85"/>
                  <a:gd name="T33" fmla="*/ 246 h 246"/>
                  <a:gd name="T34" fmla="*/ 30 w 85"/>
                  <a:gd name="T35" fmla="*/ 243 h 246"/>
                  <a:gd name="T36" fmla="*/ 23 w 85"/>
                  <a:gd name="T37" fmla="*/ 236 h 246"/>
                  <a:gd name="T38" fmla="*/ 16 w 85"/>
                  <a:gd name="T39" fmla="*/ 224 h 246"/>
                  <a:gd name="T40" fmla="*/ 11 w 85"/>
                  <a:gd name="T41" fmla="*/ 209 h 246"/>
                  <a:gd name="T42" fmla="*/ 5 w 85"/>
                  <a:gd name="T43" fmla="*/ 190 h 246"/>
                  <a:gd name="T44" fmla="*/ 2 w 85"/>
                  <a:gd name="T45" fmla="*/ 169 h 246"/>
                  <a:gd name="T46" fmla="*/ 0 w 85"/>
                  <a:gd name="T47" fmla="*/ 146 h 246"/>
                  <a:gd name="T48" fmla="*/ 0 w 85"/>
                  <a:gd name="T49" fmla="*/ 121 h 246"/>
                  <a:gd name="T50" fmla="*/ 2 w 85"/>
                  <a:gd name="T51" fmla="*/ 96 h 246"/>
                  <a:gd name="T52" fmla="*/ 4 w 85"/>
                  <a:gd name="T53" fmla="*/ 74 h 246"/>
                  <a:gd name="T54" fmla="*/ 9 w 85"/>
                  <a:gd name="T55" fmla="*/ 53 h 246"/>
                  <a:gd name="T56" fmla="*/ 15 w 85"/>
                  <a:gd name="T57" fmla="*/ 34 h 246"/>
                  <a:gd name="T58" fmla="*/ 22 w 85"/>
                  <a:gd name="T59" fmla="*/ 20 h 246"/>
                  <a:gd name="T60" fmla="*/ 29 w 85"/>
                  <a:gd name="T61" fmla="*/ 9 h 246"/>
                  <a:gd name="T62" fmla="*/ 37 w 85"/>
                  <a:gd name="T63" fmla="*/ 2 h 246"/>
                  <a:gd name="T64" fmla="*/ 46 w 85"/>
                  <a:gd name="T6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5" h="246">
                    <a:moveTo>
                      <a:pt x="46" y="0"/>
                    </a:moveTo>
                    <a:lnTo>
                      <a:pt x="54" y="3"/>
                    </a:lnTo>
                    <a:lnTo>
                      <a:pt x="62" y="11"/>
                    </a:lnTo>
                    <a:lnTo>
                      <a:pt x="70" y="22"/>
                    </a:lnTo>
                    <a:lnTo>
                      <a:pt x="75" y="39"/>
                    </a:lnTo>
                    <a:lnTo>
                      <a:pt x="80" y="56"/>
                    </a:lnTo>
                    <a:lnTo>
                      <a:pt x="83" y="77"/>
                    </a:lnTo>
                    <a:lnTo>
                      <a:pt x="85" y="100"/>
                    </a:lnTo>
                    <a:lnTo>
                      <a:pt x="85" y="125"/>
                    </a:lnTo>
                    <a:lnTo>
                      <a:pt x="84" y="150"/>
                    </a:lnTo>
                    <a:lnTo>
                      <a:pt x="81" y="172"/>
                    </a:lnTo>
                    <a:lnTo>
                      <a:pt x="76" y="193"/>
                    </a:lnTo>
                    <a:lnTo>
                      <a:pt x="71" y="212"/>
                    </a:lnTo>
                    <a:lnTo>
                      <a:pt x="63" y="227"/>
                    </a:lnTo>
                    <a:lnTo>
                      <a:pt x="57" y="237"/>
                    </a:lnTo>
                    <a:lnTo>
                      <a:pt x="48" y="244"/>
                    </a:lnTo>
                    <a:lnTo>
                      <a:pt x="39" y="246"/>
                    </a:lnTo>
                    <a:lnTo>
                      <a:pt x="30" y="243"/>
                    </a:lnTo>
                    <a:lnTo>
                      <a:pt x="23" y="236"/>
                    </a:lnTo>
                    <a:lnTo>
                      <a:pt x="16" y="224"/>
                    </a:lnTo>
                    <a:lnTo>
                      <a:pt x="11" y="209"/>
                    </a:lnTo>
                    <a:lnTo>
                      <a:pt x="5" y="190"/>
                    </a:lnTo>
                    <a:lnTo>
                      <a:pt x="2" y="169"/>
                    </a:lnTo>
                    <a:lnTo>
                      <a:pt x="0" y="146"/>
                    </a:lnTo>
                    <a:lnTo>
                      <a:pt x="0" y="121"/>
                    </a:lnTo>
                    <a:lnTo>
                      <a:pt x="2" y="96"/>
                    </a:lnTo>
                    <a:lnTo>
                      <a:pt x="4" y="74"/>
                    </a:lnTo>
                    <a:lnTo>
                      <a:pt x="9" y="53"/>
                    </a:lnTo>
                    <a:lnTo>
                      <a:pt x="15" y="34"/>
                    </a:lnTo>
                    <a:lnTo>
                      <a:pt x="22" y="20"/>
                    </a:lnTo>
                    <a:lnTo>
                      <a:pt x="29" y="9"/>
                    </a:lnTo>
                    <a:lnTo>
                      <a:pt x="37" y="2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8" name="Freeform 556">
                <a:extLst>
                  <a:ext uri="{FF2B5EF4-FFF2-40B4-BE49-F238E27FC236}">
                    <a16:creationId xmlns:a16="http://schemas.microsoft.com/office/drawing/2014/main" id="{59CCB477-6A30-FD84-36A7-789E2DF5C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8" y="3482"/>
                <a:ext cx="31" cy="58"/>
              </a:xfrm>
              <a:custGeom>
                <a:avLst/>
                <a:gdLst>
                  <a:gd name="T0" fmla="*/ 33 w 62"/>
                  <a:gd name="T1" fmla="*/ 0 h 176"/>
                  <a:gd name="T2" fmla="*/ 45 w 62"/>
                  <a:gd name="T3" fmla="*/ 7 h 176"/>
                  <a:gd name="T4" fmla="*/ 54 w 62"/>
                  <a:gd name="T5" fmla="*/ 27 h 176"/>
                  <a:gd name="T6" fmla="*/ 59 w 62"/>
                  <a:gd name="T7" fmla="*/ 56 h 176"/>
                  <a:gd name="T8" fmla="*/ 62 w 62"/>
                  <a:gd name="T9" fmla="*/ 90 h 176"/>
                  <a:gd name="T10" fmla="*/ 61 w 62"/>
                  <a:gd name="T11" fmla="*/ 107 h 176"/>
                  <a:gd name="T12" fmla="*/ 58 w 62"/>
                  <a:gd name="T13" fmla="*/ 124 h 176"/>
                  <a:gd name="T14" fmla="*/ 55 w 62"/>
                  <a:gd name="T15" fmla="*/ 138 h 176"/>
                  <a:gd name="T16" fmla="*/ 51 w 62"/>
                  <a:gd name="T17" fmla="*/ 151 h 176"/>
                  <a:gd name="T18" fmla="*/ 46 w 62"/>
                  <a:gd name="T19" fmla="*/ 162 h 176"/>
                  <a:gd name="T20" fmla="*/ 41 w 62"/>
                  <a:gd name="T21" fmla="*/ 169 h 176"/>
                  <a:gd name="T22" fmla="*/ 35 w 62"/>
                  <a:gd name="T23" fmla="*/ 175 h 176"/>
                  <a:gd name="T24" fmla="*/ 29 w 62"/>
                  <a:gd name="T25" fmla="*/ 176 h 176"/>
                  <a:gd name="T26" fmla="*/ 17 w 62"/>
                  <a:gd name="T27" fmla="*/ 168 h 176"/>
                  <a:gd name="T28" fmla="*/ 8 w 62"/>
                  <a:gd name="T29" fmla="*/ 149 h 176"/>
                  <a:gd name="T30" fmla="*/ 2 w 62"/>
                  <a:gd name="T31" fmla="*/ 121 h 176"/>
                  <a:gd name="T32" fmla="*/ 0 w 62"/>
                  <a:gd name="T33" fmla="*/ 87 h 176"/>
                  <a:gd name="T34" fmla="*/ 1 w 62"/>
                  <a:gd name="T35" fmla="*/ 69 h 176"/>
                  <a:gd name="T36" fmla="*/ 3 w 62"/>
                  <a:gd name="T37" fmla="*/ 53 h 176"/>
                  <a:gd name="T38" fmla="*/ 7 w 62"/>
                  <a:gd name="T39" fmla="*/ 38 h 176"/>
                  <a:gd name="T40" fmla="*/ 11 w 62"/>
                  <a:gd name="T41" fmla="*/ 25 h 176"/>
                  <a:gd name="T42" fmla="*/ 16 w 62"/>
                  <a:gd name="T43" fmla="*/ 15 h 176"/>
                  <a:gd name="T44" fmla="*/ 21 w 62"/>
                  <a:gd name="T45" fmla="*/ 7 h 176"/>
                  <a:gd name="T46" fmla="*/ 26 w 62"/>
                  <a:gd name="T47" fmla="*/ 2 h 176"/>
                  <a:gd name="T48" fmla="*/ 33 w 62"/>
                  <a:gd name="T49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2" h="176">
                    <a:moveTo>
                      <a:pt x="33" y="0"/>
                    </a:moveTo>
                    <a:lnTo>
                      <a:pt x="45" y="7"/>
                    </a:lnTo>
                    <a:lnTo>
                      <a:pt x="54" y="27"/>
                    </a:lnTo>
                    <a:lnTo>
                      <a:pt x="59" y="56"/>
                    </a:lnTo>
                    <a:lnTo>
                      <a:pt x="62" y="90"/>
                    </a:lnTo>
                    <a:lnTo>
                      <a:pt x="61" y="107"/>
                    </a:lnTo>
                    <a:lnTo>
                      <a:pt x="58" y="124"/>
                    </a:lnTo>
                    <a:lnTo>
                      <a:pt x="55" y="138"/>
                    </a:lnTo>
                    <a:lnTo>
                      <a:pt x="51" y="151"/>
                    </a:lnTo>
                    <a:lnTo>
                      <a:pt x="46" y="162"/>
                    </a:lnTo>
                    <a:lnTo>
                      <a:pt x="41" y="169"/>
                    </a:lnTo>
                    <a:lnTo>
                      <a:pt x="35" y="175"/>
                    </a:lnTo>
                    <a:lnTo>
                      <a:pt x="29" y="176"/>
                    </a:lnTo>
                    <a:lnTo>
                      <a:pt x="17" y="168"/>
                    </a:lnTo>
                    <a:lnTo>
                      <a:pt x="8" y="149"/>
                    </a:lnTo>
                    <a:lnTo>
                      <a:pt x="2" y="121"/>
                    </a:lnTo>
                    <a:lnTo>
                      <a:pt x="0" y="87"/>
                    </a:lnTo>
                    <a:lnTo>
                      <a:pt x="1" y="69"/>
                    </a:lnTo>
                    <a:lnTo>
                      <a:pt x="3" y="53"/>
                    </a:lnTo>
                    <a:lnTo>
                      <a:pt x="7" y="38"/>
                    </a:lnTo>
                    <a:lnTo>
                      <a:pt x="11" y="25"/>
                    </a:lnTo>
                    <a:lnTo>
                      <a:pt x="16" y="15"/>
                    </a:lnTo>
                    <a:lnTo>
                      <a:pt x="21" y="7"/>
                    </a:lnTo>
                    <a:lnTo>
                      <a:pt x="26" y="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09" name="Freeform 557">
                <a:extLst>
                  <a:ext uri="{FF2B5EF4-FFF2-40B4-BE49-F238E27FC236}">
                    <a16:creationId xmlns:a16="http://schemas.microsoft.com/office/drawing/2014/main" id="{D58EC33B-E317-3F1E-9BFA-3AC32D0F1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0" y="3552"/>
                <a:ext cx="16" cy="22"/>
              </a:xfrm>
              <a:custGeom>
                <a:avLst/>
                <a:gdLst>
                  <a:gd name="T0" fmla="*/ 21 w 32"/>
                  <a:gd name="T1" fmla="*/ 0 h 66"/>
                  <a:gd name="T2" fmla="*/ 26 w 32"/>
                  <a:gd name="T3" fmla="*/ 4 h 66"/>
                  <a:gd name="T4" fmla="*/ 30 w 32"/>
                  <a:gd name="T5" fmla="*/ 12 h 66"/>
                  <a:gd name="T6" fmla="*/ 32 w 32"/>
                  <a:gd name="T7" fmla="*/ 23 h 66"/>
                  <a:gd name="T8" fmla="*/ 32 w 32"/>
                  <a:gd name="T9" fmla="*/ 36 h 66"/>
                  <a:gd name="T10" fmla="*/ 28 w 32"/>
                  <a:gd name="T11" fmla="*/ 48 h 66"/>
                  <a:gd name="T12" fmla="*/ 24 w 32"/>
                  <a:gd name="T13" fmla="*/ 59 h 66"/>
                  <a:gd name="T14" fmla="*/ 17 w 32"/>
                  <a:gd name="T15" fmla="*/ 64 h 66"/>
                  <a:gd name="T16" fmla="*/ 12 w 32"/>
                  <a:gd name="T17" fmla="*/ 66 h 66"/>
                  <a:gd name="T18" fmla="*/ 6 w 32"/>
                  <a:gd name="T19" fmla="*/ 61 h 66"/>
                  <a:gd name="T20" fmla="*/ 2 w 32"/>
                  <a:gd name="T21" fmla="*/ 53 h 66"/>
                  <a:gd name="T22" fmla="*/ 0 w 32"/>
                  <a:gd name="T23" fmla="*/ 42 h 66"/>
                  <a:gd name="T24" fmla="*/ 0 w 32"/>
                  <a:gd name="T25" fmla="*/ 29 h 66"/>
                  <a:gd name="T26" fmla="*/ 3 w 32"/>
                  <a:gd name="T27" fmla="*/ 17 h 66"/>
                  <a:gd name="T28" fmla="*/ 8 w 32"/>
                  <a:gd name="T29" fmla="*/ 7 h 66"/>
                  <a:gd name="T30" fmla="*/ 14 w 32"/>
                  <a:gd name="T31" fmla="*/ 1 h 66"/>
                  <a:gd name="T32" fmla="*/ 21 w 32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66">
                    <a:moveTo>
                      <a:pt x="21" y="0"/>
                    </a:moveTo>
                    <a:lnTo>
                      <a:pt x="26" y="4"/>
                    </a:lnTo>
                    <a:lnTo>
                      <a:pt x="30" y="12"/>
                    </a:lnTo>
                    <a:lnTo>
                      <a:pt x="32" y="23"/>
                    </a:lnTo>
                    <a:lnTo>
                      <a:pt x="32" y="36"/>
                    </a:lnTo>
                    <a:lnTo>
                      <a:pt x="28" y="48"/>
                    </a:lnTo>
                    <a:lnTo>
                      <a:pt x="24" y="59"/>
                    </a:lnTo>
                    <a:lnTo>
                      <a:pt x="17" y="64"/>
                    </a:lnTo>
                    <a:lnTo>
                      <a:pt x="12" y="66"/>
                    </a:lnTo>
                    <a:lnTo>
                      <a:pt x="6" y="61"/>
                    </a:lnTo>
                    <a:lnTo>
                      <a:pt x="2" y="53"/>
                    </a:lnTo>
                    <a:lnTo>
                      <a:pt x="0" y="42"/>
                    </a:lnTo>
                    <a:lnTo>
                      <a:pt x="0" y="29"/>
                    </a:lnTo>
                    <a:lnTo>
                      <a:pt x="3" y="17"/>
                    </a:lnTo>
                    <a:lnTo>
                      <a:pt x="8" y="7"/>
                    </a:lnTo>
                    <a:lnTo>
                      <a:pt x="14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0" name="Freeform 558">
                <a:extLst>
                  <a:ext uri="{FF2B5EF4-FFF2-40B4-BE49-F238E27FC236}">
                    <a16:creationId xmlns:a16="http://schemas.microsoft.com/office/drawing/2014/main" id="{F7740AA8-03A5-817D-0C7C-CA813D3707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7" y="3570"/>
                <a:ext cx="16" cy="22"/>
              </a:xfrm>
              <a:custGeom>
                <a:avLst/>
                <a:gdLst>
                  <a:gd name="T0" fmla="*/ 20 w 32"/>
                  <a:gd name="T1" fmla="*/ 0 h 66"/>
                  <a:gd name="T2" fmla="*/ 26 w 32"/>
                  <a:gd name="T3" fmla="*/ 3 h 66"/>
                  <a:gd name="T4" fmla="*/ 30 w 32"/>
                  <a:gd name="T5" fmla="*/ 11 h 66"/>
                  <a:gd name="T6" fmla="*/ 32 w 32"/>
                  <a:gd name="T7" fmla="*/ 23 h 66"/>
                  <a:gd name="T8" fmla="*/ 32 w 32"/>
                  <a:gd name="T9" fmla="*/ 36 h 66"/>
                  <a:gd name="T10" fmla="*/ 29 w 32"/>
                  <a:gd name="T11" fmla="*/ 48 h 66"/>
                  <a:gd name="T12" fmla="*/ 23 w 32"/>
                  <a:gd name="T13" fmla="*/ 58 h 66"/>
                  <a:gd name="T14" fmla="*/ 18 w 32"/>
                  <a:gd name="T15" fmla="*/ 64 h 66"/>
                  <a:gd name="T16" fmla="*/ 11 w 32"/>
                  <a:gd name="T17" fmla="*/ 66 h 66"/>
                  <a:gd name="T18" fmla="*/ 6 w 32"/>
                  <a:gd name="T19" fmla="*/ 61 h 66"/>
                  <a:gd name="T20" fmla="*/ 1 w 32"/>
                  <a:gd name="T21" fmla="*/ 53 h 66"/>
                  <a:gd name="T22" fmla="*/ 0 w 32"/>
                  <a:gd name="T23" fmla="*/ 42 h 66"/>
                  <a:gd name="T24" fmla="*/ 0 w 32"/>
                  <a:gd name="T25" fmla="*/ 29 h 66"/>
                  <a:gd name="T26" fmla="*/ 4 w 32"/>
                  <a:gd name="T27" fmla="*/ 16 h 66"/>
                  <a:gd name="T28" fmla="*/ 8 w 32"/>
                  <a:gd name="T29" fmla="*/ 6 h 66"/>
                  <a:gd name="T30" fmla="*/ 13 w 32"/>
                  <a:gd name="T31" fmla="*/ 0 h 66"/>
                  <a:gd name="T32" fmla="*/ 20 w 32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66">
                    <a:moveTo>
                      <a:pt x="20" y="0"/>
                    </a:moveTo>
                    <a:lnTo>
                      <a:pt x="26" y="3"/>
                    </a:lnTo>
                    <a:lnTo>
                      <a:pt x="30" y="11"/>
                    </a:lnTo>
                    <a:lnTo>
                      <a:pt x="32" y="23"/>
                    </a:lnTo>
                    <a:lnTo>
                      <a:pt x="32" y="36"/>
                    </a:lnTo>
                    <a:lnTo>
                      <a:pt x="29" y="48"/>
                    </a:lnTo>
                    <a:lnTo>
                      <a:pt x="23" y="58"/>
                    </a:lnTo>
                    <a:lnTo>
                      <a:pt x="18" y="64"/>
                    </a:lnTo>
                    <a:lnTo>
                      <a:pt x="11" y="66"/>
                    </a:lnTo>
                    <a:lnTo>
                      <a:pt x="6" y="61"/>
                    </a:lnTo>
                    <a:lnTo>
                      <a:pt x="1" y="53"/>
                    </a:lnTo>
                    <a:lnTo>
                      <a:pt x="0" y="42"/>
                    </a:lnTo>
                    <a:lnTo>
                      <a:pt x="0" y="29"/>
                    </a:lnTo>
                    <a:lnTo>
                      <a:pt x="4" y="16"/>
                    </a:lnTo>
                    <a:lnTo>
                      <a:pt x="8" y="6"/>
                    </a:lnTo>
                    <a:lnTo>
                      <a:pt x="13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1" name="Freeform 559">
                <a:extLst>
                  <a:ext uri="{FF2B5EF4-FFF2-40B4-BE49-F238E27FC236}">
                    <a16:creationId xmlns:a16="http://schemas.microsoft.com/office/drawing/2014/main" id="{7E4C6515-B766-AAF0-889B-0AD50CFE51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9" y="3559"/>
                <a:ext cx="16" cy="22"/>
              </a:xfrm>
              <a:custGeom>
                <a:avLst/>
                <a:gdLst>
                  <a:gd name="T0" fmla="*/ 20 w 32"/>
                  <a:gd name="T1" fmla="*/ 0 h 66"/>
                  <a:gd name="T2" fmla="*/ 26 w 32"/>
                  <a:gd name="T3" fmla="*/ 4 h 66"/>
                  <a:gd name="T4" fmla="*/ 31 w 32"/>
                  <a:gd name="T5" fmla="*/ 12 h 66"/>
                  <a:gd name="T6" fmla="*/ 32 w 32"/>
                  <a:gd name="T7" fmla="*/ 23 h 66"/>
                  <a:gd name="T8" fmla="*/ 31 w 32"/>
                  <a:gd name="T9" fmla="*/ 37 h 66"/>
                  <a:gd name="T10" fmla="*/ 29 w 32"/>
                  <a:gd name="T11" fmla="*/ 48 h 66"/>
                  <a:gd name="T12" fmla="*/ 24 w 32"/>
                  <a:gd name="T13" fmla="*/ 59 h 66"/>
                  <a:gd name="T14" fmla="*/ 18 w 32"/>
                  <a:gd name="T15" fmla="*/ 65 h 66"/>
                  <a:gd name="T16" fmla="*/ 11 w 32"/>
                  <a:gd name="T17" fmla="*/ 66 h 66"/>
                  <a:gd name="T18" fmla="*/ 5 w 32"/>
                  <a:gd name="T19" fmla="*/ 62 h 66"/>
                  <a:gd name="T20" fmla="*/ 1 w 32"/>
                  <a:gd name="T21" fmla="*/ 53 h 66"/>
                  <a:gd name="T22" fmla="*/ 0 w 32"/>
                  <a:gd name="T23" fmla="*/ 42 h 66"/>
                  <a:gd name="T24" fmla="*/ 0 w 32"/>
                  <a:gd name="T25" fmla="*/ 29 h 66"/>
                  <a:gd name="T26" fmla="*/ 3 w 32"/>
                  <a:gd name="T27" fmla="*/ 17 h 66"/>
                  <a:gd name="T28" fmla="*/ 8 w 32"/>
                  <a:gd name="T29" fmla="*/ 7 h 66"/>
                  <a:gd name="T30" fmla="*/ 13 w 32"/>
                  <a:gd name="T31" fmla="*/ 1 h 66"/>
                  <a:gd name="T32" fmla="*/ 20 w 32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66">
                    <a:moveTo>
                      <a:pt x="20" y="0"/>
                    </a:moveTo>
                    <a:lnTo>
                      <a:pt x="26" y="4"/>
                    </a:lnTo>
                    <a:lnTo>
                      <a:pt x="31" y="12"/>
                    </a:lnTo>
                    <a:lnTo>
                      <a:pt x="32" y="23"/>
                    </a:lnTo>
                    <a:lnTo>
                      <a:pt x="31" y="37"/>
                    </a:lnTo>
                    <a:lnTo>
                      <a:pt x="29" y="48"/>
                    </a:lnTo>
                    <a:lnTo>
                      <a:pt x="24" y="59"/>
                    </a:lnTo>
                    <a:lnTo>
                      <a:pt x="18" y="65"/>
                    </a:lnTo>
                    <a:lnTo>
                      <a:pt x="11" y="66"/>
                    </a:lnTo>
                    <a:lnTo>
                      <a:pt x="5" y="62"/>
                    </a:lnTo>
                    <a:lnTo>
                      <a:pt x="1" y="53"/>
                    </a:lnTo>
                    <a:lnTo>
                      <a:pt x="0" y="42"/>
                    </a:lnTo>
                    <a:lnTo>
                      <a:pt x="0" y="29"/>
                    </a:lnTo>
                    <a:lnTo>
                      <a:pt x="3" y="17"/>
                    </a:lnTo>
                    <a:lnTo>
                      <a:pt x="8" y="7"/>
                    </a:lnTo>
                    <a:lnTo>
                      <a:pt x="13" y="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2" name="Freeform 560">
                <a:extLst>
                  <a:ext uri="{FF2B5EF4-FFF2-40B4-BE49-F238E27FC236}">
                    <a16:creationId xmlns:a16="http://schemas.microsoft.com/office/drawing/2014/main" id="{8E172E54-C819-D04E-3024-DB08E383E6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5" y="3576"/>
                <a:ext cx="16" cy="22"/>
              </a:xfrm>
              <a:custGeom>
                <a:avLst/>
                <a:gdLst>
                  <a:gd name="T0" fmla="*/ 21 w 32"/>
                  <a:gd name="T1" fmla="*/ 0 h 66"/>
                  <a:gd name="T2" fmla="*/ 27 w 32"/>
                  <a:gd name="T3" fmla="*/ 3 h 66"/>
                  <a:gd name="T4" fmla="*/ 31 w 32"/>
                  <a:gd name="T5" fmla="*/ 12 h 66"/>
                  <a:gd name="T6" fmla="*/ 32 w 32"/>
                  <a:gd name="T7" fmla="*/ 23 h 66"/>
                  <a:gd name="T8" fmla="*/ 32 w 32"/>
                  <a:gd name="T9" fmla="*/ 37 h 66"/>
                  <a:gd name="T10" fmla="*/ 29 w 32"/>
                  <a:gd name="T11" fmla="*/ 48 h 66"/>
                  <a:gd name="T12" fmla="*/ 24 w 32"/>
                  <a:gd name="T13" fmla="*/ 59 h 66"/>
                  <a:gd name="T14" fmla="*/ 19 w 32"/>
                  <a:gd name="T15" fmla="*/ 64 h 66"/>
                  <a:gd name="T16" fmla="*/ 12 w 32"/>
                  <a:gd name="T17" fmla="*/ 66 h 66"/>
                  <a:gd name="T18" fmla="*/ 7 w 32"/>
                  <a:gd name="T19" fmla="*/ 62 h 66"/>
                  <a:gd name="T20" fmla="*/ 2 w 32"/>
                  <a:gd name="T21" fmla="*/ 53 h 66"/>
                  <a:gd name="T22" fmla="*/ 0 w 32"/>
                  <a:gd name="T23" fmla="*/ 42 h 66"/>
                  <a:gd name="T24" fmla="*/ 1 w 32"/>
                  <a:gd name="T25" fmla="*/ 29 h 66"/>
                  <a:gd name="T26" fmla="*/ 5 w 32"/>
                  <a:gd name="T27" fmla="*/ 16 h 66"/>
                  <a:gd name="T28" fmla="*/ 9 w 32"/>
                  <a:gd name="T29" fmla="*/ 6 h 66"/>
                  <a:gd name="T30" fmla="*/ 15 w 32"/>
                  <a:gd name="T31" fmla="*/ 0 h 66"/>
                  <a:gd name="T32" fmla="*/ 21 w 32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66">
                    <a:moveTo>
                      <a:pt x="21" y="0"/>
                    </a:moveTo>
                    <a:lnTo>
                      <a:pt x="27" y="3"/>
                    </a:lnTo>
                    <a:lnTo>
                      <a:pt x="31" y="12"/>
                    </a:lnTo>
                    <a:lnTo>
                      <a:pt x="32" y="23"/>
                    </a:lnTo>
                    <a:lnTo>
                      <a:pt x="32" y="37"/>
                    </a:lnTo>
                    <a:lnTo>
                      <a:pt x="29" y="48"/>
                    </a:lnTo>
                    <a:lnTo>
                      <a:pt x="24" y="59"/>
                    </a:lnTo>
                    <a:lnTo>
                      <a:pt x="19" y="64"/>
                    </a:lnTo>
                    <a:lnTo>
                      <a:pt x="12" y="66"/>
                    </a:lnTo>
                    <a:lnTo>
                      <a:pt x="7" y="62"/>
                    </a:lnTo>
                    <a:lnTo>
                      <a:pt x="2" y="53"/>
                    </a:lnTo>
                    <a:lnTo>
                      <a:pt x="0" y="42"/>
                    </a:lnTo>
                    <a:lnTo>
                      <a:pt x="1" y="29"/>
                    </a:lnTo>
                    <a:lnTo>
                      <a:pt x="5" y="16"/>
                    </a:lnTo>
                    <a:lnTo>
                      <a:pt x="9" y="6"/>
                    </a:lnTo>
                    <a:lnTo>
                      <a:pt x="15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3" name="Freeform 561">
                <a:extLst>
                  <a:ext uri="{FF2B5EF4-FFF2-40B4-BE49-F238E27FC236}">
                    <a16:creationId xmlns:a16="http://schemas.microsoft.com/office/drawing/2014/main" id="{BDDD4AB4-BD19-4E26-2E09-BE9910AEF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3" y="3555"/>
                <a:ext cx="12" cy="17"/>
              </a:xfrm>
              <a:custGeom>
                <a:avLst/>
                <a:gdLst>
                  <a:gd name="T0" fmla="*/ 16 w 24"/>
                  <a:gd name="T1" fmla="*/ 0 h 52"/>
                  <a:gd name="T2" fmla="*/ 20 w 24"/>
                  <a:gd name="T3" fmla="*/ 3 h 52"/>
                  <a:gd name="T4" fmla="*/ 23 w 24"/>
                  <a:gd name="T5" fmla="*/ 10 h 52"/>
                  <a:gd name="T6" fmla="*/ 24 w 24"/>
                  <a:gd name="T7" fmla="*/ 19 h 52"/>
                  <a:gd name="T8" fmla="*/ 24 w 24"/>
                  <a:gd name="T9" fmla="*/ 29 h 52"/>
                  <a:gd name="T10" fmla="*/ 22 w 24"/>
                  <a:gd name="T11" fmla="*/ 38 h 52"/>
                  <a:gd name="T12" fmla="*/ 19 w 24"/>
                  <a:gd name="T13" fmla="*/ 46 h 52"/>
                  <a:gd name="T14" fmla="*/ 13 w 24"/>
                  <a:gd name="T15" fmla="*/ 50 h 52"/>
                  <a:gd name="T16" fmla="*/ 9 w 24"/>
                  <a:gd name="T17" fmla="*/ 52 h 52"/>
                  <a:gd name="T18" fmla="*/ 5 w 24"/>
                  <a:gd name="T19" fmla="*/ 49 h 52"/>
                  <a:gd name="T20" fmla="*/ 1 w 24"/>
                  <a:gd name="T21" fmla="*/ 41 h 52"/>
                  <a:gd name="T22" fmla="*/ 0 w 24"/>
                  <a:gd name="T23" fmla="*/ 34 h 52"/>
                  <a:gd name="T24" fmla="*/ 0 w 24"/>
                  <a:gd name="T25" fmla="*/ 24 h 52"/>
                  <a:gd name="T26" fmla="*/ 2 w 24"/>
                  <a:gd name="T27" fmla="*/ 13 h 52"/>
                  <a:gd name="T28" fmla="*/ 6 w 24"/>
                  <a:gd name="T29" fmla="*/ 6 h 52"/>
                  <a:gd name="T30" fmla="*/ 10 w 24"/>
                  <a:gd name="T31" fmla="*/ 2 h 52"/>
                  <a:gd name="T32" fmla="*/ 16 w 24"/>
                  <a:gd name="T3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52">
                    <a:moveTo>
                      <a:pt x="16" y="0"/>
                    </a:moveTo>
                    <a:lnTo>
                      <a:pt x="20" y="3"/>
                    </a:lnTo>
                    <a:lnTo>
                      <a:pt x="23" y="10"/>
                    </a:lnTo>
                    <a:lnTo>
                      <a:pt x="24" y="19"/>
                    </a:lnTo>
                    <a:lnTo>
                      <a:pt x="24" y="29"/>
                    </a:lnTo>
                    <a:lnTo>
                      <a:pt x="22" y="38"/>
                    </a:lnTo>
                    <a:lnTo>
                      <a:pt x="19" y="46"/>
                    </a:lnTo>
                    <a:lnTo>
                      <a:pt x="13" y="50"/>
                    </a:lnTo>
                    <a:lnTo>
                      <a:pt x="9" y="52"/>
                    </a:lnTo>
                    <a:lnTo>
                      <a:pt x="5" y="49"/>
                    </a:lnTo>
                    <a:lnTo>
                      <a:pt x="1" y="41"/>
                    </a:lnTo>
                    <a:lnTo>
                      <a:pt x="0" y="34"/>
                    </a:lnTo>
                    <a:lnTo>
                      <a:pt x="0" y="24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4" name="Freeform 562">
                <a:extLst>
                  <a:ext uri="{FF2B5EF4-FFF2-40B4-BE49-F238E27FC236}">
                    <a16:creationId xmlns:a16="http://schemas.microsoft.com/office/drawing/2014/main" id="{CC1E03F8-16C3-F4D6-F63B-2AFD271C5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9" y="3572"/>
                <a:ext cx="12" cy="17"/>
              </a:xfrm>
              <a:custGeom>
                <a:avLst/>
                <a:gdLst>
                  <a:gd name="T0" fmla="*/ 16 w 25"/>
                  <a:gd name="T1" fmla="*/ 0 h 51"/>
                  <a:gd name="T2" fmla="*/ 20 w 25"/>
                  <a:gd name="T3" fmla="*/ 3 h 51"/>
                  <a:gd name="T4" fmla="*/ 24 w 25"/>
                  <a:gd name="T5" fmla="*/ 9 h 51"/>
                  <a:gd name="T6" fmla="*/ 25 w 25"/>
                  <a:gd name="T7" fmla="*/ 18 h 51"/>
                  <a:gd name="T8" fmla="*/ 24 w 25"/>
                  <a:gd name="T9" fmla="*/ 28 h 51"/>
                  <a:gd name="T10" fmla="*/ 22 w 25"/>
                  <a:gd name="T11" fmla="*/ 38 h 51"/>
                  <a:gd name="T12" fmla="*/ 18 w 25"/>
                  <a:gd name="T13" fmla="*/ 46 h 51"/>
                  <a:gd name="T14" fmla="*/ 14 w 25"/>
                  <a:gd name="T15" fmla="*/ 50 h 51"/>
                  <a:gd name="T16" fmla="*/ 8 w 25"/>
                  <a:gd name="T17" fmla="*/ 51 h 51"/>
                  <a:gd name="T18" fmla="*/ 4 w 25"/>
                  <a:gd name="T19" fmla="*/ 47 h 51"/>
                  <a:gd name="T20" fmla="*/ 1 w 25"/>
                  <a:gd name="T21" fmla="*/ 41 h 51"/>
                  <a:gd name="T22" fmla="*/ 0 w 25"/>
                  <a:gd name="T23" fmla="*/ 32 h 51"/>
                  <a:gd name="T24" fmla="*/ 0 w 25"/>
                  <a:gd name="T25" fmla="*/ 22 h 51"/>
                  <a:gd name="T26" fmla="*/ 2 w 25"/>
                  <a:gd name="T27" fmla="*/ 13 h 51"/>
                  <a:gd name="T28" fmla="*/ 6 w 25"/>
                  <a:gd name="T29" fmla="*/ 6 h 51"/>
                  <a:gd name="T30" fmla="*/ 11 w 25"/>
                  <a:gd name="T31" fmla="*/ 1 h 51"/>
                  <a:gd name="T32" fmla="*/ 16 w 25"/>
                  <a:gd name="T3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51">
                    <a:moveTo>
                      <a:pt x="16" y="0"/>
                    </a:moveTo>
                    <a:lnTo>
                      <a:pt x="20" y="3"/>
                    </a:lnTo>
                    <a:lnTo>
                      <a:pt x="24" y="9"/>
                    </a:lnTo>
                    <a:lnTo>
                      <a:pt x="25" y="18"/>
                    </a:lnTo>
                    <a:lnTo>
                      <a:pt x="24" y="28"/>
                    </a:lnTo>
                    <a:lnTo>
                      <a:pt x="22" y="38"/>
                    </a:lnTo>
                    <a:lnTo>
                      <a:pt x="18" y="46"/>
                    </a:lnTo>
                    <a:lnTo>
                      <a:pt x="14" y="50"/>
                    </a:lnTo>
                    <a:lnTo>
                      <a:pt x="8" y="51"/>
                    </a:lnTo>
                    <a:lnTo>
                      <a:pt x="4" y="47"/>
                    </a:lnTo>
                    <a:lnTo>
                      <a:pt x="1" y="41"/>
                    </a:lnTo>
                    <a:lnTo>
                      <a:pt x="0" y="32"/>
                    </a:lnTo>
                    <a:lnTo>
                      <a:pt x="0" y="22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5" name="Freeform 563">
                <a:extLst>
                  <a:ext uri="{FF2B5EF4-FFF2-40B4-BE49-F238E27FC236}">
                    <a16:creationId xmlns:a16="http://schemas.microsoft.com/office/drawing/2014/main" id="{C1F20C02-03F5-A170-5326-DAE259929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" y="3561"/>
                <a:ext cx="12" cy="17"/>
              </a:xfrm>
              <a:custGeom>
                <a:avLst/>
                <a:gdLst>
                  <a:gd name="T0" fmla="*/ 16 w 24"/>
                  <a:gd name="T1" fmla="*/ 0 h 52"/>
                  <a:gd name="T2" fmla="*/ 20 w 24"/>
                  <a:gd name="T3" fmla="*/ 3 h 52"/>
                  <a:gd name="T4" fmla="*/ 23 w 24"/>
                  <a:gd name="T5" fmla="*/ 10 h 52"/>
                  <a:gd name="T6" fmla="*/ 24 w 24"/>
                  <a:gd name="T7" fmla="*/ 19 h 52"/>
                  <a:gd name="T8" fmla="*/ 24 w 24"/>
                  <a:gd name="T9" fmla="*/ 30 h 52"/>
                  <a:gd name="T10" fmla="*/ 22 w 24"/>
                  <a:gd name="T11" fmla="*/ 38 h 52"/>
                  <a:gd name="T12" fmla="*/ 19 w 24"/>
                  <a:gd name="T13" fmla="*/ 46 h 52"/>
                  <a:gd name="T14" fmla="*/ 13 w 24"/>
                  <a:gd name="T15" fmla="*/ 50 h 52"/>
                  <a:gd name="T16" fmla="*/ 9 w 24"/>
                  <a:gd name="T17" fmla="*/ 52 h 52"/>
                  <a:gd name="T18" fmla="*/ 5 w 24"/>
                  <a:gd name="T19" fmla="*/ 49 h 52"/>
                  <a:gd name="T20" fmla="*/ 1 w 24"/>
                  <a:gd name="T21" fmla="*/ 41 h 52"/>
                  <a:gd name="T22" fmla="*/ 0 w 24"/>
                  <a:gd name="T23" fmla="*/ 34 h 52"/>
                  <a:gd name="T24" fmla="*/ 0 w 24"/>
                  <a:gd name="T25" fmla="*/ 24 h 52"/>
                  <a:gd name="T26" fmla="*/ 2 w 24"/>
                  <a:gd name="T27" fmla="*/ 13 h 52"/>
                  <a:gd name="T28" fmla="*/ 7 w 24"/>
                  <a:gd name="T29" fmla="*/ 6 h 52"/>
                  <a:gd name="T30" fmla="*/ 11 w 24"/>
                  <a:gd name="T31" fmla="*/ 2 h 52"/>
                  <a:gd name="T32" fmla="*/ 16 w 24"/>
                  <a:gd name="T3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52">
                    <a:moveTo>
                      <a:pt x="16" y="0"/>
                    </a:moveTo>
                    <a:lnTo>
                      <a:pt x="20" y="3"/>
                    </a:lnTo>
                    <a:lnTo>
                      <a:pt x="23" y="10"/>
                    </a:lnTo>
                    <a:lnTo>
                      <a:pt x="24" y="19"/>
                    </a:lnTo>
                    <a:lnTo>
                      <a:pt x="24" y="30"/>
                    </a:lnTo>
                    <a:lnTo>
                      <a:pt x="22" y="38"/>
                    </a:lnTo>
                    <a:lnTo>
                      <a:pt x="19" y="46"/>
                    </a:lnTo>
                    <a:lnTo>
                      <a:pt x="13" y="50"/>
                    </a:lnTo>
                    <a:lnTo>
                      <a:pt x="9" y="52"/>
                    </a:lnTo>
                    <a:lnTo>
                      <a:pt x="5" y="49"/>
                    </a:lnTo>
                    <a:lnTo>
                      <a:pt x="1" y="41"/>
                    </a:lnTo>
                    <a:lnTo>
                      <a:pt x="0" y="34"/>
                    </a:lnTo>
                    <a:lnTo>
                      <a:pt x="0" y="24"/>
                    </a:lnTo>
                    <a:lnTo>
                      <a:pt x="2" y="13"/>
                    </a:lnTo>
                    <a:lnTo>
                      <a:pt x="7" y="6"/>
                    </a:lnTo>
                    <a:lnTo>
                      <a:pt x="11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6" name="Freeform 564">
                <a:extLst>
                  <a:ext uri="{FF2B5EF4-FFF2-40B4-BE49-F238E27FC236}">
                    <a16:creationId xmlns:a16="http://schemas.microsoft.com/office/drawing/2014/main" id="{E49B8CB1-C22C-059C-D547-5FAD6BBD87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7" y="3579"/>
                <a:ext cx="12" cy="17"/>
              </a:xfrm>
              <a:custGeom>
                <a:avLst/>
                <a:gdLst>
                  <a:gd name="T0" fmla="*/ 15 w 24"/>
                  <a:gd name="T1" fmla="*/ 0 h 52"/>
                  <a:gd name="T2" fmla="*/ 19 w 24"/>
                  <a:gd name="T3" fmla="*/ 3 h 52"/>
                  <a:gd name="T4" fmla="*/ 23 w 24"/>
                  <a:gd name="T5" fmla="*/ 9 h 52"/>
                  <a:gd name="T6" fmla="*/ 24 w 24"/>
                  <a:gd name="T7" fmla="*/ 18 h 52"/>
                  <a:gd name="T8" fmla="*/ 24 w 24"/>
                  <a:gd name="T9" fmla="*/ 28 h 52"/>
                  <a:gd name="T10" fmla="*/ 22 w 24"/>
                  <a:gd name="T11" fmla="*/ 38 h 52"/>
                  <a:gd name="T12" fmla="*/ 18 w 24"/>
                  <a:gd name="T13" fmla="*/ 46 h 52"/>
                  <a:gd name="T14" fmla="*/ 13 w 24"/>
                  <a:gd name="T15" fmla="*/ 50 h 52"/>
                  <a:gd name="T16" fmla="*/ 8 w 24"/>
                  <a:gd name="T17" fmla="*/ 52 h 52"/>
                  <a:gd name="T18" fmla="*/ 4 w 24"/>
                  <a:gd name="T19" fmla="*/ 47 h 52"/>
                  <a:gd name="T20" fmla="*/ 1 w 24"/>
                  <a:gd name="T21" fmla="*/ 41 h 52"/>
                  <a:gd name="T22" fmla="*/ 0 w 24"/>
                  <a:gd name="T23" fmla="*/ 32 h 52"/>
                  <a:gd name="T24" fmla="*/ 0 w 24"/>
                  <a:gd name="T25" fmla="*/ 22 h 52"/>
                  <a:gd name="T26" fmla="*/ 2 w 24"/>
                  <a:gd name="T27" fmla="*/ 13 h 52"/>
                  <a:gd name="T28" fmla="*/ 6 w 24"/>
                  <a:gd name="T29" fmla="*/ 6 h 52"/>
                  <a:gd name="T30" fmla="*/ 11 w 24"/>
                  <a:gd name="T31" fmla="*/ 2 h 52"/>
                  <a:gd name="T32" fmla="*/ 15 w 24"/>
                  <a:gd name="T3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52">
                    <a:moveTo>
                      <a:pt x="15" y="0"/>
                    </a:moveTo>
                    <a:lnTo>
                      <a:pt x="19" y="3"/>
                    </a:lnTo>
                    <a:lnTo>
                      <a:pt x="23" y="9"/>
                    </a:lnTo>
                    <a:lnTo>
                      <a:pt x="24" y="18"/>
                    </a:lnTo>
                    <a:lnTo>
                      <a:pt x="24" y="28"/>
                    </a:lnTo>
                    <a:lnTo>
                      <a:pt x="22" y="38"/>
                    </a:lnTo>
                    <a:lnTo>
                      <a:pt x="18" y="46"/>
                    </a:lnTo>
                    <a:lnTo>
                      <a:pt x="13" y="50"/>
                    </a:lnTo>
                    <a:lnTo>
                      <a:pt x="8" y="52"/>
                    </a:lnTo>
                    <a:lnTo>
                      <a:pt x="4" y="47"/>
                    </a:lnTo>
                    <a:lnTo>
                      <a:pt x="1" y="41"/>
                    </a:lnTo>
                    <a:lnTo>
                      <a:pt x="0" y="32"/>
                    </a:lnTo>
                    <a:lnTo>
                      <a:pt x="0" y="22"/>
                    </a:lnTo>
                    <a:lnTo>
                      <a:pt x="2" y="13"/>
                    </a:lnTo>
                    <a:lnTo>
                      <a:pt x="6" y="6"/>
                    </a:lnTo>
                    <a:lnTo>
                      <a:pt x="11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7" name="Freeform 565">
                <a:extLst>
                  <a:ext uri="{FF2B5EF4-FFF2-40B4-BE49-F238E27FC236}">
                    <a16:creationId xmlns:a16="http://schemas.microsoft.com/office/drawing/2014/main" id="{373DB01F-C921-7023-9373-D6411AF6AB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3" y="3556"/>
                <a:ext cx="8" cy="12"/>
              </a:xfrm>
              <a:custGeom>
                <a:avLst/>
                <a:gdLst>
                  <a:gd name="T0" fmla="*/ 11 w 17"/>
                  <a:gd name="T1" fmla="*/ 0 h 35"/>
                  <a:gd name="T2" fmla="*/ 15 w 17"/>
                  <a:gd name="T3" fmla="*/ 2 h 35"/>
                  <a:gd name="T4" fmla="*/ 16 w 17"/>
                  <a:gd name="T5" fmla="*/ 7 h 35"/>
                  <a:gd name="T6" fmla="*/ 17 w 17"/>
                  <a:gd name="T7" fmla="*/ 13 h 35"/>
                  <a:gd name="T8" fmla="*/ 17 w 17"/>
                  <a:gd name="T9" fmla="*/ 19 h 35"/>
                  <a:gd name="T10" fmla="*/ 16 w 17"/>
                  <a:gd name="T11" fmla="*/ 26 h 35"/>
                  <a:gd name="T12" fmla="*/ 14 w 17"/>
                  <a:gd name="T13" fmla="*/ 30 h 35"/>
                  <a:gd name="T14" fmla="*/ 10 w 17"/>
                  <a:gd name="T15" fmla="*/ 33 h 35"/>
                  <a:gd name="T16" fmla="*/ 7 w 17"/>
                  <a:gd name="T17" fmla="*/ 35 h 35"/>
                  <a:gd name="T18" fmla="*/ 4 w 17"/>
                  <a:gd name="T19" fmla="*/ 32 h 35"/>
                  <a:gd name="T20" fmla="*/ 1 w 17"/>
                  <a:gd name="T21" fmla="*/ 27 h 35"/>
                  <a:gd name="T22" fmla="*/ 0 w 17"/>
                  <a:gd name="T23" fmla="*/ 22 h 35"/>
                  <a:gd name="T24" fmla="*/ 0 w 17"/>
                  <a:gd name="T25" fmla="*/ 16 h 35"/>
                  <a:gd name="T26" fmla="*/ 1 w 17"/>
                  <a:gd name="T27" fmla="*/ 8 h 35"/>
                  <a:gd name="T28" fmla="*/ 5 w 17"/>
                  <a:gd name="T29" fmla="*/ 2 h 35"/>
                  <a:gd name="T30" fmla="*/ 8 w 17"/>
                  <a:gd name="T31" fmla="*/ 0 h 35"/>
                  <a:gd name="T32" fmla="*/ 11 w 17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35">
                    <a:moveTo>
                      <a:pt x="11" y="0"/>
                    </a:moveTo>
                    <a:lnTo>
                      <a:pt x="15" y="2"/>
                    </a:lnTo>
                    <a:lnTo>
                      <a:pt x="16" y="7"/>
                    </a:lnTo>
                    <a:lnTo>
                      <a:pt x="17" y="13"/>
                    </a:lnTo>
                    <a:lnTo>
                      <a:pt x="17" y="19"/>
                    </a:lnTo>
                    <a:lnTo>
                      <a:pt x="16" y="26"/>
                    </a:lnTo>
                    <a:lnTo>
                      <a:pt x="14" y="30"/>
                    </a:lnTo>
                    <a:lnTo>
                      <a:pt x="10" y="33"/>
                    </a:lnTo>
                    <a:lnTo>
                      <a:pt x="7" y="35"/>
                    </a:lnTo>
                    <a:lnTo>
                      <a:pt x="4" y="32"/>
                    </a:lnTo>
                    <a:lnTo>
                      <a:pt x="1" y="27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1" y="8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8" name="Freeform 566">
                <a:extLst>
                  <a:ext uri="{FF2B5EF4-FFF2-40B4-BE49-F238E27FC236}">
                    <a16:creationId xmlns:a16="http://schemas.microsoft.com/office/drawing/2014/main" id="{C8F221AA-B19F-0D42-59C2-45871970D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0" y="3574"/>
                <a:ext cx="8" cy="11"/>
              </a:xfrm>
              <a:custGeom>
                <a:avLst/>
                <a:gdLst>
                  <a:gd name="T0" fmla="*/ 11 w 16"/>
                  <a:gd name="T1" fmla="*/ 0 h 34"/>
                  <a:gd name="T2" fmla="*/ 14 w 16"/>
                  <a:gd name="T3" fmla="*/ 2 h 34"/>
                  <a:gd name="T4" fmla="*/ 15 w 16"/>
                  <a:gd name="T5" fmla="*/ 6 h 34"/>
                  <a:gd name="T6" fmla="*/ 16 w 16"/>
                  <a:gd name="T7" fmla="*/ 12 h 34"/>
                  <a:gd name="T8" fmla="*/ 16 w 16"/>
                  <a:gd name="T9" fmla="*/ 20 h 34"/>
                  <a:gd name="T10" fmla="*/ 15 w 16"/>
                  <a:gd name="T11" fmla="*/ 25 h 34"/>
                  <a:gd name="T12" fmla="*/ 13 w 16"/>
                  <a:gd name="T13" fmla="*/ 31 h 34"/>
                  <a:gd name="T14" fmla="*/ 10 w 16"/>
                  <a:gd name="T15" fmla="*/ 34 h 34"/>
                  <a:gd name="T16" fmla="*/ 5 w 16"/>
                  <a:gd name="T17" fmla="*/ 34 h 34"/>
                  <a:gd name="T18" fmla="*/ 2 w 16"/>
                  <a:gd name="T19" fmla="*/ 33 h 34"/>
                  <a:gd name="T20" fmla="*/ 1 w 16"/>
                  <a:gd name="T21" fmla="*/ 28 h 34"/>
                  <a:gd name="T22" fmla="*/ 0 w 16"/>
                  <a:gd name="T23" fmla="*/ 22 h 34"/>
                  <a:gd name="T24" fmla="*/ 0 w 16"/>
                  <a:gd name="T25" fmla="*/ 15 h 34"/>
                  <a:gd name="T26" fmla="*/ 1 w 16"/>
                  <a:gd name="T27" fmla="*/ 9 h 34"/>
                  <a:gd name="T28" fmla="*/ 4 w 16"/>
                  <a:gd name="T29" fmla="*/ 3 h 34"/>
                  <a:gd name="T30" fmla="*/ 7 w 16"/>
                  <a:gd name="T31" fmla="*/ 0 h 34"/>
                  <a:gd name="T32" fmla="*/ 11 w 16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" h="34">
                    <a:moveTo>
                      <a:pt x="11" y="0"/>
                    </a:moveTo>
                    <a:lnTo>
                      <a:pt x="14" y="2"/>
                    </a:lnTo>
                    <a:lnTo>
                      <a:pt x="15" y="6"/>
                    </a:lnTo>
                    <a:lnTo>
                      <a:pt x="16" y="12"/>
                    </a:lnTo>
                    <a:lnTo>
                      <a:pt x="16" y="20"/>
                    </a:lnTo>
                    <a:lnTo>
                      <a:pt x="15" y="25"/>
                    </a:lnTo>
                    <a:lnTo>
                      <a:pt x="13" y="31"/>
                    </a:lnTo>
                    <a:lnTo>
                      <a:pt x="10" y="34"/>
                    </a:lnTo>
                    <a:lnTo>
                      <a:pt x="5" y="34"/>
                    </a:lnTo>
                    <a:lnTo>
                      <a:pt x="2" y="33"/>
                    </a:lnTo>
                    <a:lnTo>
                      <a:pt x="1" y="28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4" y="3"/>
                    </a:lnTo>
                    <a:lnTo>
                      <a:pt x="7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19" name="Freeform 567">
                <a:extLst>
                  <a:ext uri="{FF2B5EF4-FFF2-40B4-BE49-F238E27FC236}">
                    <a16:creationId xmlns:a16="http://schemas.microsoft.com/office/drawing/2014/main" id="{E0CB48CA-4162-F624-F03B-D5C5D1ABE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2" y="3563"/>
                <a:ext cx="8" cy="11"/>
              </a:xfrm>
              <a:custGeom>
                <a:avLst/>
                <a:gdLst>
                  <a:gd name="T0" fmla="*/ 10 w 17"/>
                  <a:gd name="T1" fmla="*/ 0 h 35"/>
                  <a:gd name="T2" fmla="*/ 14 w 17"/>
                  <a:gd name="T3" fmla="*/ 3 h 35"/>
                  <a:gd name="T4" fmla="*/ 16 w 17"/>
                  <a:gd name="T5" fmla="*/ 7 h 35"/>
                  <a:gd name="T6" fmla="*/ 17 w 17"/>
                  <a:gd name="T7" fmla="*/ 13 h 35"/>
                  <a:gd name="T8" fmla="*/ 17 w 17"/>
                  <a:gd name="T9" fmla="*/ 19 h 35"/>
                  <a:gd name="T10" fmla="*/ 16 w 17"/>
                  <a:gd name="T11" fmla="*/ 26 h 35"/>
                  <a:gd name="T12" fmla="*/ 13 w 17"/>
                  <a:gd name="T13" fmla="*/ 30 h 35"/>
                  <a:gd name="T14" fmla="*/ 9 w 17"/>
                  <a:gd name="T15" fmla="*/ 33 h 35"/>
                  <a:gd name="T16" fmla="*/ 6 w 17"/>
                  <a:gd name="T17" fmla="*/ 35 h 35"/>
                  <a:gd name="T18" fmla="*/ 3 w 17"/>
                  <a:gd name="T19" fmla="*/ 32 h 35"/>
                  <a:gd name="T20" fmla="*/ 2 w 17"/>
                  <a:gd name="T21" fmla="*/ 28 h 35"/>
                  <a:gd name="T22" fmla="*/ 0 w 17"/>
                  <a:gd name="T23" fmla="*/ 22 h 35"/>
                  <a:gd name="T24" fmla="*/ 0 w 17"/>
                  <a:gd name="T25" fmla="*/ 16 h 35"/>
                  <a:gd name="T26" fmla="*/ 2 w 17"/>
                  <a:gd name="T27" fmla="*/ 8 h 35"/>
                  <a:gd name="T28" fmla="*/ 4 w 17"/>
                  <a:gd name="T29" fmla="*/ 3 h 35"/>
                  <a:gd name="T30" fmla="*/ 7 w 17"/>
                  <a:gd name="T31" fmla="*/ 0 h 35"/>
                  <a:gd name="T32" fmla="*/ 10 w 17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35">
                    <a:moveTo>
                      <a:pt x="10" y="0"/>
                    </a:moveTo>
                    <a:lnTo>
                      <a:pt x="14" y="3"/>
                    </a:lnTo>
                    <a:lnTo>
                      <a:pt x="16" y="7"/>
                    </a:lnTo>
                    <a:lnTo>
                      <a:pt x="17" y="13"/>
                    </a:lnTo>
                    <a:lnTo>
                      <a:pt x="17" y="19"/>
                    </a:lnTo>
                    <a:lnTo>
                      <a:pt x="16" y="26"/>
                    </a:lnTo>
                    <a:lnTo>
                      <a:pt x="13" y="30"/>
                    </a:lnTo>
                    <a:lnTo>
                      <a:pt x="9" y="33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28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2" y="8"/>
                    </a:lnTo>
                    <a:lnTo>
                      <a:pt x="4" y="3"/>
                    </a:lnTo>
                    <a:lnTo>
                      <a:pt x="7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0" name="Freeform 568">
                <a:extLst>
                  <a:ext uri="{FF2B5EF4-FFF2-40B4-BE49-F238E27FC236}">
                    <a16:creationId xmlns:a16="http://schemas.microsoft.com/office/drawing/2014/main" id="{EDD439D8-3507-9738-A0B0-F83D51AF6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" y="3580"/>
                <a:ext cx="9" cy="11"/>
              </a:xfrm>
              <a:custGeom>
                <a:avLst/>
                <a:gdLst>
                  <a:gd name="T0" fmla="*/ 11 w 17"/>
                  <a:gd name="T1" fmla="*/ 0 h 33"/>
                  <a:gd name="T2" fmla="*/ 14 w 17"/>
                  <a:gd name="T3" fmla="*/ 1 h 33"/>
                  <a:gd name="T4" fmla="*/ 16 w 17"/>
                  <a:gd name="T5" fmla="*/ 5 h 33"/>
                  <a:gd name="T6" fmla="*/ 17 w 17"/>
                  <a:gd name="T7" fmla="*/ 11 h 33"/>
                  <a:gd name="T8" fmla="*/ 17 w 17"/>
                  <a:gd name="T9" fmla="*/ 19 h 33"/>
                  <a:gd name="T10" fmla="*/ 15 w 17"/>
                  <a:gd name="T11" fmla="*/ 25 h 33"/>
                  <a:gd name="T12" fmla="*/ 13 w 17"/>
                  <a:gd name="T13" fmla="*/ 30 h 33"/>
                  <a:gd name="T14" fmla="*/ 10 w 17"/>
                  <a:gd name="T15" fmla="*/ 33 h 33"/>
                  <a:gd name="T16" fmla="*/ 6 w 17"/>
                  <a:gd name="T17" fmla="*/ 33 h 33"/>
                  <a:gd name="T18" fmla="*/ 3 w 17"/>
                  <a:gd name="T19" fmla="*/ 32 h 33"/>
                  <a:gd name="T20" fmla="*/ 1 w 17"/>
                  <a:gd name="T21" fmla="*/ 27 h 33"/>
                  <a:gd name="T22" fmla="*/ 0 w 17"/>
                  <a:gd name="T23" fmla="*/ 22 h 33"/>
                  <a:gd name="T24" fmla="*/ 1 w 17"/>
                  <a:gd name="T25" fmla="*/ 14 h 33"/>
                  <a:gd name="T26" fmla="*/ 2 w 17"/>
                  <a:gd name="T27" fmla="*/ 8 h 33"/>
                  <a:gd name="T28" fmla="*/ 4 w 17"/>
                  <a:gd name="T29" fmla="*/ 2 h 33"/>
                  <a:gd name="T30" fmla="*/ 7 w 17"/>
                  <a:gd name="T31" fmla="*/ 0 h 33"/>
                  <a:gd name="T32" fmla="*/ 11 w 17"/>
                  <a:gd name="T3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33">
                    <a:moveTo>
                      <a:pt x="11" y="0"/>
                    </a:moveTo>
                    <a:lnTo>
                      <a:pt x="14" y="1"/>
                    </a:lnTo>
                    <a:lnTo>
                      <a:pt x="16" y="5"/>
                    </a:lnTo>
                    <a:lnTo>
                      <a:pt x="17" y="11"/>
                    </a:lnTo>
                    <a:lnTo>
                      <a:pt x="17" y="19"/>
                    </a:lnTo>
                    <a:lnTo>
                      <a:pt x="15" y="25"/>
                    </a:lnTo>
                    <a:lnTo>
                      <a:pt x="13" y="30"/>
                    </a:lnTo>
                    <a:lnTo>
                      <a:pt x="10" y="33"/>
                    </a:lnTo>
                    <a:lnTo>
                      <a:pt x="6" y="33"/>
                    </a:lnTo>
                    <a:lnTo>
                      <a:pt x="3" y="32"/>
                    </a:lnTo>
                    <a:lnTo>
                      <a:pt x="1" y="27"/>
                    </a:lnTo>
                    <a:lnTo>
                      <a:pt x="0" y="22"/>
                    </a:lnTo>
                    <a:lnTo>
                      <a:pt x="1" y="14"/>
                    </a:lnTo>
                    <a:lnTo>
                      <a:pt x="2" y="8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1" name="Freeform 569">
                <a:extLst>
                  <a:ext uri="{FF2B5EF4-FFF2-40B4-BE49-F238E27FC236}">
                    <a16:creationId xmlns:a16="http://schemas.microsoft.com/office/drawing/2014/main" id="{7D38833A-205A-257E-8842-207115AC7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4" y="3558"/>
                <a:ext cx="6" cy="7"/>
              </a:xfrm>
              <a:custGeom>
                <a:avLst/>
                <a:gdLst>
                  <a:gd name="T0" fmla="*/ 7 w 12"/>
                  <a:gd name="T1" fmla="*/ 0 h 23"/>
                  <a:gd name="T2" fmla="*/ 9 w 12"/>
                  <a:gd name="T3" fmla="*/ 1 h 23"/>
                  <a:gd name="T4" fmla="*/ 11 w 12"/>
                  <a:gd name="T5" fmla="*/ 4 h 23"/>
                  <a:gd name="T6" fmla="*/ 12 w 12"/>
                  <a:gd name="T7" fmla="*/ 7 h 23"/>
                  <a:gd name="T8" fmla="*/ 12 w 12"/>
                  <a:gd name="T9" fmla="*/ 13 h 23"/>
                  <a:gd name="T10" fmla="*/ 11 w 12"/>
                  <a:gd name="T11" fmla="*/ 18 h 23"/>
                  <a:gd name="T12" fmla="*/ 8 w 12"/>
                  <a:gd name="T13" fmla="*/ 20 h 23"/>
                  <a:gd name="T14" fmla="*/ 6 w 12"/>
                  <a:gd name="T15" fmla="*/ 22 h 23"/>
                  <a:gd name="T16" fmla="*/ 4 w 12"/>
                  <a:gd name="T17" fmla="*/ 23 h 23"/>
                  <a:gd name="T18" fmla="*/ 2 w 12"/>
                  <a:gd name="T19" fmla="*/ 22 h 23"/>
                  <a:gd name="T20" fmla="*/ 1 w 12"/>
                  <a:gd name="T21" fmla="*/ 19 h 23"/>
                  <a:gd name="T22" fmla="*/ 0 w 12"/>
                  <a:gd name="T23" fmla="*/ 15 h 23"/>
                  <a:gd name="T24" fmla="*/ 0 w 12"/>
                  <a:gd name="T25" fmla="*/ 10 h 23"/>
                  <a:gd name="T26" fmla="*/ 1 w 12"/>
                  <a:gd name="T27" fmla="*/ 6 h 23"/>
                  <a:gd name="T28" fmla="*/ 3 w 12"/>
                  <a:gd name="T29" fmla="*/ 3 h 23"/>
                  <a:gd name="T30" fmla="*/ 5 w 12"/>
                  <a:gd name="T31" fmla="*/ 0 h 23"/>
                  <a:gd name="T32" fmla="*/ 7 w 12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23">
                    <a:moveTo>
                      <a:pt x="7" y="0"/>
                    </a:moveTo>
                    <a:lnTo>
                      <a:pt x="9" y="1"/>
                    </a:lnTo>
                    <a:lnTo>
                      <a:pt x="11" y="4"/>
                    </a:lnTo>
                    <a:lnTo>
                      <a:pt x="12" y="7"/>
                    </a:lnTo>
                    <a:lnTo>
                      <a:pt x="12" y="13"/>
                    </a:lnTo>
                    <a:lnTo>
                      <a:pt x="11" y="18"/>
                    </a:lnTo>
                    <a:lnTo>
                      <a:pt x="8" y="20"/>
                    </a:lnTo>
                    <a:lnTo>
                      <a:pt x="6" y="22"/>
                    </a:lnTo>
                    <a:lnTo>
                      <a:pt x="4" y="23"/>
                    </a:lnTo>
                    <a:lnTo>
                      <a:pt x="2" y="22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2" name="Freeform 570">
                <a:extLst>
                  <a:ext uri="{FF2B5EF4-FFF2-40B4-BE49-F238E27FC236}">
                    <a16:creationId xmlns:a16="http://schemas.microsoft.com/office/drawing/2014/main" id="{8E899615-6CDA-0449-6151-5F554C451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1" y="3575"/>
                <a:ext cx="5" cy="8"/>
              </a:xfrm>
              <a:custGeom>
                <a:avLst/>
                <a:gdLst>
                  <a:gd name="T0" fmla="*/ 8 w 11"/>
                  <a:gd name="T1" fmla="*/ 0 h 23"/>
                  <a:gd name="T2" fmla="*/ 9 w 11"/>
                  <a:gd name="T3" fmla="*/ 1 h 23"/>
                  <a:gd name="T4" fmla="*/ 11 w 11"/>
                  <a:gd name="T5" fmla="*/ 4 h 23"/>
                  <a:gd name="T6" fmla="*/ 11 w 11"/>
                  <a:gd name="T7" fmla="*/ 7 h 23"/>
                  <a:gd name="T8" fmla="*/ 11 w 11"/>
                  <a:gd name="T9" fmla="*/ 13 h 23"/>
                  <a:gd name="T10" fmla="*/ 10 w 11"/>
                  <a:gd name="T11" fmla="*/ 17 h 23"/>
                  <a:gd name="T12" fmla="*/ 9 w 11"/>
                  <a:gd name="T13" fmla="*/ 20 h 23"/>
                  <a:gd name="T14" fmla="*/ 7 w 11"/>
                  <a:gd name="T15" fmla="*/ 22 h 23"/>
                  <a:gd name="T16" fmla="*/ 4 w 11"/>
                  <a:gd name="T17" fmla="*/ 23 h 23"/>
                  <a:gd name="T18" fmla="*/ 2 w 11"/>
                  <a:gd name="T19" fmla="*/ 22 h 23"/>
                  <a:gd name="T20" fmla="*/ 1 w 11"/>
                  <a:gd name="T21" fmla="*/ 19 h 23"/>
                  <a:gd name="T22" fmla="*/ 0 w 11"/>
                  <a:gd name="T23" fmla="*/ 15 h 23"/>
                  <a:gd name="T24" fmla="*/ 0 w 11"/>
                  <a:gd name="T25" fmla="*/ 10 h 23"/>
                  <a:gd name="T26" fmla="*/ 1 w 11"/>
                  <a:gd name="T27" fmla="*/ 6 h 23"/>
                  <a:gd name="T28" fmla="*/ 3 w 11"/>
                  <a:gd name="T29" fmla="*/ 1 h 23"/>
                  <a:gd name="T30" fmla="*/ 5 w 11"/>
                  <a:gd name="T31" fmla="*/ 0 h 23"/>
                  <a:gd name="T32" fmla="*/ 8 w 11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23">
                    <a:moveTo>
                      <a:pt x="8" y="0"/>
                    </a:moveTo>
                    <a:lnTo>
                      <a:pt x="9" y="1"/>
                    </a:lnTo>
                    <a:lnTo>
                      <a:pt x="11" y="4"/>
                    </a:lnTo>
                    <a:lnTo>
                      <a:pt x="11" y="7"/>
                    </a:lnTo>
                    <a:lnTo>
                      <a:pt x="11" y="13"/>
                    </a:lnTo>
                    <a:lnTo>
                      <a:pt x="10" y="17"/>
                    </a:lnTo>
                    <a:lnTo>
                      <a:pt x="9" y="20"/>
                    </a:lnTo>
                    <a:lnTo>
                      <a:pt x="7" y="22"/>
                    </a:lnTo>
                    <a:lnTo>
                      <a:pt x="4" y="23"/>
                    </a:lnTo>
                    <a:lnTo>
                      <a:pt x="2" y="22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3" name="Freeform 571">
                <a:extLst>
                  <a:ext uri="{FF2B5EF4-FFF2-40B4-BE49-F238E27FC236}">
                    <a16:creationId xmlns:a16="http://schemas.microsoft.com/office/drawing/2014/main" id="{EA899955-0C7F-6AFF-08AB-251CA4490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3" y="3564"/>
                <a:ext cx="5" cy="8"/>
              </a:xfrm>
              <a:custGeom>
                <a:avLst/>
                <a:gdLst>
                  <a:gd name="T0" fmla="*/ 6 w 11"/>
                  <a:gd name="T1" fmla="*/ 0 h 24"/>
                  <a:gd name="T2" fmla="*/ 8 w 11"/>
                  <a:gd name="T3" fmla="*/ 1 h 24"/>
                  <a:gd name="T4" fmla="*/ 11 w 11"/>
                  <a:gd name="T5" fmla="*/ 4 h 24"/>
                  <a:gd name="T6" fmla="*/ 11 w 11"/>
                  <a:gd name="T7" fmla="*/ 7 h 24"/>
                  <a:gd name="T8" fmla="*/ 11 w 11"/>
                  <a:gd name="T9" fmla="*/ 13 h 24"/>
                  <a:gd name="T10" fmla="*/ 10 w 11"/>
                  <a:gd name="T11" fmla="*/ 18 h 24"/>
                  <a:gd name="T12" fmla="*/ 7 w 11"/>
                  <a:gd name="T13" fmla="*/ 21 h 24"/>
                  <a:gd name="T14" fmla="*/ 6 w 11"/>
                  <a:gd name="T15" fmla="*/ 22 h 24"/>
                  <a:gd name="T16" fmla="*/ 4 w 11"/>
                  <a:gd name="T17" fmla="*/ 24 h 24"/>
                  <a:gd name="T18" fmla="*/ 2 w 11"/>
                  <a:gd name="T19" fmla="*/ 22 h 24"/>
                  <a:gd name="T20" fmla="*/ 1 w 11"/>
                  <a:gd name="T21" fmla="*/ 19 h 24"/>
                  <a:gd name="T22" fmla="*/ 0 w 11"/>
                  <a:gd name="T23" fmla="*/ 15 h 24"/>
                  <a:gd name="T24" fmla="*/ 0 w 11"/>
                  <a:gd name="T25" fmla="*/ 10 h 24"/>
                  <a:gd name="T26" fmla="*/ 1 w 11"/>
                  <a:gd name="T27" fmla="*/ 6 h 24"/>
                  <a:gd name="T28" fmla="*/ 3 w 11"/>
                  <a:gd name="T29" fmla="*/ 3 h 24"/>
                  <a:gd name="T30" fmla="*/ 4 w 11"/>
                  <a:gd name="T31" fmla="*/ 0 h 24"/>
                  <a:gd name="T32" fmla="*/ 6 w 11"/>
                  <a:gd name="T3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24">
                    <a:moveTo>
                      <a:pt x="6" y="0"/>
                    </a:moveTo>
                    <a:lnTo>
                      <a:pt x="8" y="1"/>
                    </a:lnTo>
                    <a:lnTo>
                      <a:pt x="11" y="4"/>
                    </a:lnTo>
                    <a:lnTo>
                      <a:pt x="11" y="7"/>
                    </a:lnTo>
                    <a:lnTo>
                      <a:pt x="11" y="13"/>
                    </a:lnTo>
                    <a:lnTo>
                      <a:pt x="10" y="18"/>
                    </a:lnTo>
                    <a:lnTo>
                      <a:pt x="7" y="21"/>
                    </a:lnTo>
                    <a:lnTo>
                      <a:pt x="6" y="22"/>
                    </a:lnTo>
                    <a:lnTo>
                      <a:pt x="4" y="24"/>
                    </a:lnTo>
                    <a:lnTo>
                      <a:pt x="2" y="22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4" name="Freeform 572">
                <a:extLst>
                  <a:ext uri="{FF2B5EF4-FFF2-40B4-BE49-F238E27FC236}">
                    <a16:creationId xmlns:a16="http://schemas.microsoft.com/office/drawing/2014/main" id="{6AF936A5-E8A7-21E7-F243-3C80EE48E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0" y="3582"/>
                <a:ext cx="5" cy="7"/>
              </a:xfrm>
              <a:custGeom>
                <a:avLst/>
                <a:gdLst>
                  <a:gd name="T0" fmla="*/ 7 w 11"/>
                  <a:gd name="T1" fmla="*/ 0 h 23"/>
                  <a:gd name="T2" fmla="*/ 9 w 11"/>
                  <a:gd name="T3" fmla="*/ 1 h 23"/>
                  <a:gd name="T4" fmla="*/ 11 w 11"/>
                  <a:gd name="T5" fmla="*/ 4 h 23"/>
                  <a:gd name="T6" fmla="*/ 11 w 11"/>
                  <a:gd name="T7" fmla="*/ 7 h 23"/>
                  <a:gd name="T8" fmla="*/ 11 w 11"/>
                  <a:gd name="T9" fmla="*/ 13 h 23"/>
                  <a:gd name="T10" fmla="*/ 10 w 11"/>
                  <a:gd name="T11" fmla="*/ 18 h 23"/>
                  <a:gd name="T12" fmla="*/ 8 w 11"/>
                  <a:gd name="T13" fmla="*/ 21 h 23"/>
                  <a:gd name="T14" fmla="*/ 6 w 11"/>
                  <a:gd name="T15" fmla="*/ 22 h 23"/>
                  <a:gd name="T16" fmla="*/ 3 w 11"/>
                  <a:gd name="T17" fmla="*/ 23 h 23"/>
                  <a:gd name="T18" fmla="*/ 2 w 11"/>
                  <a:gd name="T19" fmla="*/ 22 h 23"/>
                  <a:gd name="T20" fmla="*/ 0 w 11"/>
                  <a:gd name="T21" fmla="*/ 19 h 23"/>
                  <a:gd name="T22" fmla="*/ 0 w 11"/>
                  <a:gd name="T23" fmla="*/ 15 h 23"/>
                  <a:gd name="T24" fmla="*/ 0 w 11"/>
                  <a:gd name="T25" fmla="*/ 10 h 23"/>
                  <a:gd name="T26" fmla="*/ 1 w 11"/>
                  <a:gd name="T27" fmla="*/ 6 h 23"/>
                  <a:gd name="T28" fmla="*/ 2 w 11"/>
                  <a:gd name="T29" fmla="*/ 1 h 23"/>
                  <a:gd name="T30" fmla="*/ 4 w 11"/>
                  <a:gd name="T31" fmla="*/ 0 h 23"/>
                  <a:gd name="T32" fmla="*/ 7 w 11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23">
                    <a:moveTo>
                      <a:pt x="7" y="0"/>
                    </a:moveTo>
                    <a:lnTo>
                      <a:pt x="9" y="1"/>
                    </a:lnTo>
                    <a:lnTo>
                      <a:pt x="11" y="4"/>
                    </a:lnTo>
                    <a:lnTo>
                      <a:pt x="11" y="7"/>
                    </a:lnTo>
                    <a:lnTo>
                      <a:pt x="11" y="13"/>
                    </a:lnTo>
                    <a:lnTo>
                      <a:pt x="10" y="18"/>
                    </a:lnTo>
                    <a:lnTo>
                      <a:pt x="8" y="21"/>
                    </a:lnTo>
                    <a:lnTo>
                      <a:pt x="6" y="22"/>
                    </a:lnTo>
                    <a:lnTo>
                      <a:pt x="3" y="23"/>
                    </a:lnTo>
                    <a:lnTo>
                      <a:pt x="2" y="22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5" name="Freeform 573">
                <a:extLst>
                  <a:ext uri="{FF2B5EF4-FFF2-40B4-BE49-F238E27FC236}">
                    <a16:creationId xmlns:a16="http://schemas.microsoft.com/office/drawing/2014/main" id="{123F027E-A3ED-A23D-B0E6-7D3D6B171B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57"/>
                <a:ext cx="207" cy="565"/>
              </a:xfrm>
              <a:custGeom>
                <a:avLst/>
                <a:gdLst>
                  <a:gd name="T0" fmla="*/ 0 w 415"/>
                  <a:gd name="T1" fmla="*/ 31 h 1695"/>
                  <a:gd name="T2" fmla="*/ 415 w 415"/>
                  <a:gd name="T3" fmla="*/ 0 h 1695"/>
                  <a:gd name="T4" fmla="*/ 415 w 415"/>
                  <a:gd name="T5" fmla="*/ 1695 h 1695"/>
                  <a:gd name="T6" fmla="*/ 0 w 415"/>
                  <a:gd name="T7" fmla="*/ 1658 h 1695"/>
                  <a:gd name="T8" fmla="*/ 0 w 415"/>
                  <a:gd name="T9" fmla="*/ 31 h 1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5" h="1695">
                    <a:moveTo>
                      <a:pt x="0" y="31"/>
                    </a:moveTo>
                    <a:lnTo>
                      <a:pt x="415" y="0"/>
                    </a:lnTo>
                    <a:lnTo>
                      <a:pt x="415" y="1695"/>
                    </a:lnTo>
                    <a:lnTo>
                      <a:pt x="0" y="1658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6" name="Freeform 574">
                <a:extLst>
                  <a:ext uri="{FF2B5EF4-FFF2-40B4-BE49-F238E27FC236}">
                    <a16:creationId xmlns:a16="http://schemas.microsoft.com/office/drawing/2014/main" id="{E2CA3E3E-187E-0341-5634-0ACB110FB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58"/>
                <a:ext cx="197" cy="537"/>
              </a:xfrm>
              <a:custGeom>
                <a:avLst/>
                <a:gdLst>
                  <a:gd name="T0" fmla="*/ 0 w 394"/>
                  <a:gd name="T1" fmla="*/ 28 h 1611"/>
                  <a:gd name="T2" fmla="*/ 24 w 394"/>
                  <a:gd name="T3" fmla="*/ 26 h 1611"/>
                  <a:gd name="T4" fmla="*/ 49 w 394"/>
                  <a:gd name="T5" fmla="*/ 25 h 1611"/>
                  <a:gd name="T6" fmla="*/ 74 w 394"/>
                  <a:gd name="T7" fmla="*/ 23 h 1611"/>
                  <a:gd name="T8" fmla="*/ 99 w 394"/>
                  <a:gd name="T9" fmla="*/ 20 h 1611"/>
                  <a:gd name="T10" fmla="*/ 123 w 394"/>
                  <a:gd name="T11" fmla="*/ 19 h 1611"/>
                  <a:gd name="T12" fmla="*/ 148 w 394"/>
                  <a:gd name="T13" fmla="*/ 17 h 1611"/>
                  <a:gd name="T14" fmla="*/ 172 w 394"/>
                  <a:gd name="T15" fmla="*/ 16 h 1611"/>
                  <a:gd name="T16" fmla="*/ 198 w 394"/>
                  <a:gd name="T17" fmla="*/ 14 h 1611"/>
                  <a:gd name="T18" fmla="*/ 222 w 394"/>
                  <a:gd name="T19" fmla="*/ 13 h 1611"/>
                  <a:gd name="T20" fmla="*/ 246 w 394"/>
                  <a:gd name="T21" fmla="*/ 12 h 1611"/>
                  <a:gd name="T22" fmla="*/ 271 w 394"/>
                  <a:gd name="T23" fmla="*/ 9 h 1611"/>
                  <a:gd name="T24" fmla="*/ 295 w 394"/>
                  <a:gd name="T25" fmla="*/ 7 h 1611"/>
                  <a:gd name="T26" fmla="*/ 321 w 394"/>
                  <a:gd name="T27" fmla="*/ 6 h 1611"/>
                  <a:gd name="T28" fmla="*/ 345 w 394"/>
                  <a:gd name="T29" fmla="*/ 4 h 1611"/>
                  <a:gd name="T30" fmla="*/ 370 w 394"/>
                  <a:gd name="T31" fmla="*/ 1 h 1611"/>
                  <a:gd name="T32" fmla="*/ 394 w 394"/>
                  <a:gd name="T33" fmla="*/ 0 h 1611"/>
                  <a:gd name="T34" fmla="*/ 394 w 394"/>
                  <a:gd name="T35" fmla="*/ 403 h 1611"/>
                  <a:gd name="T36" fmla="*/ 394 w 394"/>
                  <a:gd name="T37" fmla="*/ 805 h 1611"/>
                  <a:gd name="T38" fmla="*/ 394 w 394"/>
                  <a:gd name="T39" fmla="*/ 1208 h 1611"/>
                  <a:gd name="T40" fmla="*/ 394 w 394"/>
                  <a:gd name="T41" fmla="*/ 1611 h 1611"/>
                  <a:gd name="T42" fmla="*/ 370 w 394"/>
                  <a:gd name="T43" fmla="*/ 1608 h 1611"/>
                  <a:gd name="T44" fmla="*/ 345 w 394"/>
                  <a:gd name="T45" fmla="*/ 1606 h 1611"/>
                  <a:gd name="T46" fmla="*/ 321 w 394"/>
                  <a:gd name="T47" fmla="*/ 1603 h 1611"/>
                  <a:gd name="T48" fmla="*/ 295 w 394"/>
                  <a:gd name="T49" fmla="*/ 1602 h 1611"/>
                  <a:gd name="T50" fmla="*/ 271 w 394"/>
                  <a:gd name="T51" fmla="*/ 1599 h 1611"/>
                  <a:gd name="T52" fmla="*/ 246 w 394"/>
                  <a:gd name="T53" fmla="*/ 1598 h 1611"/>
                  <a:gd name="T54" fmla="*/ 222 w 394"/>
                  <a:gd name="T55" fmla="*/ 1595 h 1611"/>
                  <a:gd name="T56" fmla="*/ 198 w 394"/>
                  <a:gd name="T57" fmla="*/ 1593 h 1611"/>
                  <a:gd name="T58" fmla="*/ 172 w 394"/>
                  <a:gd name="T59" fmla="*/ 1590 h 1611"/>
                  <a:gd name="T60" fmla="*/ 148 w 394"/>
                  <a:gd name="T61" fmla="*/ 1589 h 1611"/>
                  <a:gd name="T62" fmla="*/ 123 w 394"/>
                  <a:gd name="T63" fmla="*/ 1586 h 1611"/>
                  <a:gd name="T64" fmla="*/ 99 w 394"/>
                  <a:gd name="T65" fmla="*/ 1584 h 1611"/>
                  <a:gd name="T66" fmla="*/ 74 w 394"/>
                  <a:gd name="T67" fmla="*/ 1581 h 1611"/>
                  <a:gd name="T68" fmla="*/ 49 w 394"/>
                  <a:gd name="T69" fmla="*/ 1580 h 1611"/>
                  <a:gd name="T70" fmla="*/ 24 w 394"/>
                  <a:gd name="T71" fmla="*/ 1577 h 1611"/>
                  <a:gd name="T72" fmla="*/ 0 w 394"/>
                  <a:gd name="T73" fmla="*/ 1575 h 1611"/>
                  <a:gd name="T74" fmla="*/ 0 w 394"/>
                  <a:gd name="T75" fmla="*/ 1187 h 1611"/>
                  <a:gd name="T76" fmla="*/ 0 w 394"/>
                  <a:gd name="T77" fmla="*/ 801 h 1611"/>
                  <a:gd name="T78" fmla="*/ 0 w 394"/>
                  <a:gd name="T79" fmla="*/ 416 h 1611"/>
                  <a:gd name="T80" fmla="*/ 0 w 394"/>
                  <a:gd name="T81" fmla="*/ 28 h 1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94" h="1611">
                    <a:moveTo>
                      <a:pt x="0" y="28"/>
                    </a:moveTo>
                    <a:lnTo>
                      <a:pt x="24" y="26"/>
                    </a:lnTo>
                    <a:lnTo>
                      <a:pt x="49" y="25"/>
                    </a:lnTo>
                    <a:lnTo>
                      <a:pt x="74" y="23"/>
                    </a:lnTo>
                    <a:lnTo>
                      <a:pt x="99" y="20"/>
                    </a:lnTo>
                    <a:lnTo>
                      <a:pt x="123" y="19"/>
                    </a:lnTo>
                    <a:lnTo>
                      <a:pt x="148" y="17"/>
                    </a:lnTo>
                    <a:lnTo>
                      <a:pt x="172" y="16"/>
                    </a:lnTo>
                    <a:lnTo>
                      <a:pt x="198" y="14"/>
                    </a:lnTo>
                    <a:lnTo>
                      <a:pt x="222" y="13"/>
                    </a:lnTo>
                    <a:lnTo>
                      <a:pt x="246" y="12"/>
                    </a:lnTo>
                    <a:lnTo>
                      <a:pt x="271" y="9"/>
                    </a:lnTo>
                    <a:lnTo>
                      <a:pt x="295" y="7"/>
                    </a:lnTo>
                    <a:lnTo>
                      <a:pt x="321" y="6"/>
                    </a:lnTo>
                    <a:lnTo>
                      <a:pt x="345" y="4"/>
                    </a:lnTo>
                    <a:lnTo>
                      <a:pt x="370" y="1"/>
                    </a:lnTo>
                    <a:lnTo>
                      <a:pt x="394" y="0"/>
                    </a:lnTo>
                    <a:lnTo>
                      <a:pt x="394" y="403"/>
                    </a:lnTo>
                    <a:lnTo>
                      <a:pt x="394" y="805"/>
                    </a:lnTo>
                    <a:lnTo>
                      <a:pt x="394" y="1208"/>
                    </a:lnTo>
                    <a:lnTo>
                      <a:pt x="394" y="1611"/>
                    </a:lnTo>
                    <a:lnTo>
                      <a:pt x="370" y="1608"/>
                    </a:lnTo>
                    <a:lnTo>
                      <a:pt x="345" y="1606"/>
                    </a:lnTo>
                    <a:lnTo>
                      <a:pt x="321" y="1603"/>
                    </a:lnTo>
                    <a:lnTo>
                      <a:pt x="295" y="1602"/>
                    </a:lnTo>
                    <a:lnTo>
                      <a:pt x="271" y="1599"/>
                    </a:lnTo>
                    <a:lnTo>
                      <a:pt x="246" y="1598"/>
                    </a:lnTo>
                    <a:lnTo>
                      <a:pt x="222" y="1595"/>
                    </a:lnTo>
                    <a:lnTo>
                      <a:pt x="198" y="1593"/>
                    </a:lnTo>
                    <a:lnTo>
                      <a:pt x="172" y="1590"/>
                    </a:lnTo>
                    <a:lnTo>
                      <a:pt x="148" y="1589"/>
                    </a:lnTo>
                    <a:lnTo>
                      <a:pt x="123" y="1586"/>
                    </a:lnTo>
                    <a:lnTo>
                      <a:pt x="99" y="1584"/>
                    </a:lnTo>
                    <a:lnTo>
                      <a:pt x="74" y="1581"/>
                    </a:lnTo>
                    <a:lnTo>
                      <a:pt x="49" y="1580"/>
                    </a:lnTo>
                    <a:lnTo>
                      <a:pt x="24" y="1577"/>
                    </a:lnTo>
                    <a:lnTo>
                      <a:pt x="0" y="1575"/>
                    </a:lnTo>
                    <a:lnTo>
                      <a:pt x="0" y="1187"/>
                    </a:lnTo>
                    <a:lnTo>
                      <a:pt x="0" y="801"/>
                    </a:lnTo>
                    <a:lnTo>
                      <a:pt x="0" y="41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BC7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7" name="Freeform 575">
                <a:extLst>
                  <a:ext uri="{FF2B5EF4-FFF2-40B4-BE49-F238E27FC236}">
                    <a16:creationId xmlns:a16="http://schemas.microsoft.com/office/drawing/2014/main" id="{D3064CBE-4ACC-8B32-5EC9-F348B8E329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58"/>
                <a:ext cx="187" cy="509"/>
              </a:xfrm>
              <a:custGeom>
                <a:avLst/>
                <a:gdLst>
                  <a:gd name="T0" fmla="*/ 0 w 374"/>
                  <a:gd name="T1" fmla="*/ 27 h 1526"/>
                  <a:gd name="T2" fmla="*/ 23 w 374"/>
                  <a:gd name="T3" fmla="*/ 25 h 1526"/>
                  <a:gd name="T4" fmla="*/ 47 w 374"/>
                  <a:gd name="T5" fmla="*/ 24 h 1526"/>
                  <a:gd name="T6" fmla="*/ 70 w 374"/>
                  <a:gd name="T7" fmla="*/ 22 h 1526"/>
                  <a:gd name="T8" fmla="*/ 93 w 374"/>
                  <a:gd name="T9" fmla="*/ 19 h 1526"/>
                  <a:gd name="T10" fmla="*/ 117 w 374"/>
                  <a:gd name="T11" fmla="*/ 18 h 1526"/>
                  <a:gd name="T12" fmla="*/ 140 w 374"/>
                  <a:gd name="T13" fmla="*/ 16 h 1526"/>
                  <a:gd name="T14" fmla="*/ 164 w 374"/>
                  <a:gd name="T15" fmla="*/ 15 h 1526"/>
                  <a:gd name="T16" fmla="*/ 188 w 374"/>
                  <a:gd name="T17" fmla="*/ 13 h 1526"/>
                  <a:gd name="T18" fmla="*/ 211 w 374"/>
                  <a:gd name="T19" fmla="*/ 12 h 1526"/>
                  <a:gd name="T20" fmla="*/ 234 w 374"/>
                  <a:gd name="T21" fmla="*/ 11 h 1526"/>
                  <a:gd name="T22" fmla="*/ 257 w 374"/>
                  <a:gd name="T23" fmla="*/ 9 h 1526"/>
                  <a:gd name="T24" fmla="*/ 281 w 374"/>
                  <a:gd name="T25" fmla="*/ 6 h 1526"/>
                  <a:gd name="T26" fmla="*/ 304 w 374"/>
                  <a:gd name="T27" fmla="*/ 5 h 1526"/>
                  <a:gd name="T28" fmla="*/ 327 w 374"/>
                  <a:gd name="T29" fmla="*/ 3 h 1526"/>
                  <a:gd name="T30" fmla="*/ 351 w 374"/>
                  <a:gd name="T31" fmla="*/ 2 h 1526"/>
                  <a:gd name="T32" fmla="*/ 374 w 374"/>
                  <a:gd name="T33" fmla="*/ 0 h 1526"/>
                  <a:gd name="T34" fmla="*/ 374 w 374"/>
                  <a:gd name="T35" fmla="*/ 382 h 1526"/>
                  <a:gd name="T36" fmla="*/ 374 w 374"/>
                  <a:gd name="T37" fmla="*/ 763 h 1526"/>
                  <a:gd name="T38" fmla="*/ 374 w 374"/>
                  <a:gd name="T39" fmla="*/ 1145 h 1526"/>
                  <a:gd name="T40" fmla="*/ 374 w 374"/>
                  <a:gd name="T41" fmla="*/ 1526 h 1526"/>
                  <a:gd name="T42" fmla="*/ 351 w 374"/>
                  <a:gd name="T43" fmla="*/ 1525 h 1526"/>
                  <a:gd name="T44" fmla="*/ 327 w 374"/>
                  <a:gd name="T45" fmla="*/ 1522 h 1526"/>
                  <a:gd name="T46" fmla="*/ 304 w 374"/>
                  <a:gd name="T47" fmla="*/ 1520 h 1526"/>
                  <a:gd name="T48" fmla="*/ 281 w 374"/>
                  <a:gd name="T49" fmla="*/ 1519 h 1526"/>
                  <a:gd name="T50" fmla="*/ 257 w 374"/>
                  <a:gd name="T51" fmla="*/ 1516 h 1526"/>
                  <a:gd name="T52" fmla="*/ 234 w 374"/>
                  <a:gd name="T53" fmla="*/ 1514 h 1526"/>
                  <a:gd name="T54" fmla="*/ 211 w 374"/>
                  <a:gd name="T55" fmla="*/ 1511 h 1526"/>
                  <a:gd name="T56" fmla="*/ 188 w 374"/>
                  <a:gd name="T57" fmla="*/ 1510 h 1526"/>
                  <a:gd name="T58" fmla="*/ 164 w 374"/>
                  <a:gd name="T59" fmla="*/ 1508 h 1526"/>
                  <a:gd name="T60" fmla="*/ 140 w 374"/>
                  <a:gd name="T61" fmla="*/ 1505 h 1526"/>
                  <a:gd name="T62" fmla="*/ 117 w 374"/>
                  <a:gd name="T63" fmla="*/ 1504 h 1526"/>
                  <a:gd name="T64" fmla="*/ 93 w 374"/>
                  <a:gd name="T65" fmla="*/ 1501 h 1526"/>
                  <a:gd name="T66" fmla="*/ 70 w 374"/>
                  <a:gd name="T67" fmla="*/ 1500 h 1526"/>
                  <a:gd name="T68" fmla="*/ 47 w 374"/>
                  <a:gd name="T69" fmla="*/ 1498 h 1526"/>
                  <a:gd name="T70" fmla="*/ 23 w 374"/>
                  <a:gd name="T71" fmla="*/ 1495 h 1526"/>
                  <a:gd name="T72" fmla="*/ 0 w 374"/>
                  <a:gd name="T73" fmla="*/ 1494 h 1526"/>
                  <a:gd name="T74" fmla="*/ 0 w 374"/>
                  <a:gd name="T75" fmla="*/ 1126 h 1526"/>
                  <a:gd name="T76" fmla="*/ 0 w 374"/>
                  <a:gd name="T77" fmla="*/ 760 h 1526"/>
                  <a:gd name="T78" fmla="*/ 0 w 374"/>
                  <a:gd name="T79" fmla="*/ 394 h 1526"/>
                  <a:gd name="T80" fmla="*/ 0 w 374"/>
                  <a:gd name="T81" fmla="*/ 27 h 1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4" h="1526">
                    <a:moveTo>
                      <a:pt x="0" y="27"/>
                    </a:moveTo>
                    <a:lnTo>
                      <a:pt x="23" y="25"/>
                    </a:lnTo>
                    <a:lnTo>
                      <a:pt x="47" y="24"/>
                    </a:lnTo>
                    <a:lnTo>
                      <a:pt x="70" y="22"/>
                    </a:lnTo>
                    <a:lnTo>
                      <a:pt x="93" y="19"/>
                    </a:lnTo>
                    <a:lnTo>
                      <a:pt x="117" y="18"/>
                    </a:lnTo>
                    <a:lnTo>
                      <a:pt x="140" y="16"/>
                    </a:lnTo>
                    <a:lnTo>
                      <a:pt x="164" y="15"/>
                    </a:lnTo>
                    <a:lnTo>
                      <a:pt x="188" y="13"/>
                    </a:lnTo>
                    <a:lnTo>
                      <a:pt x="211" y="12"/>
                    </a:lnTo>
                    <a:lnTo>
                      <a:pt x="234" y="11"/>
                    </a:lnTo>
                    <a:lnTo>
                      <a:pt x="257" y="9"/>
                    </a:lnTo>
                    <a:lnTo>
                      <a:pt x="281" y="6"/>
                    </a:lnTo>
                    <a:lnTo>
                      <a:pt x="304" y="5"/>
                    </a:lnTo>
                    <a:lnTo>
                      <a:pt x="327" y="3"/>
                    </a:lnTo>
                    <a:lnTo>
                      <a:pt x="351" y="2"/>
                    </a:lnTo>
                    <a:lnTo>
                      <a:pt x="374" y="0"/>
                    </a:lnTo>
                    <a:lnTo>
                      <a:pt x="374" y="382"/>
                    </a:lnTo>
                    <a:lnTo>
                      <a:pt x="374" y="763"/>
                    </a:lnTo>
                    <a:lnTo>
                      <a:pt x="374" y="1145"/>
                    </a:lnTo>
                    <a:lnTo>
                      <a:pt x="374" y="1526"/>
                    </a:lnTo>
                    <a:lnTo>
                      <a:pt x="351" y="1525"/>
                    </a:lnTo>
                    <a:lnTo>
                      <a:pt x="327" y="1522"/>
                    </a:lnTo>
                    <a:lnTo>
                      <a:pt x="304" y="1520"/>
                    </a:lnTo>
                    <a:lnTo>
                      <a:pt x="281" y="1519"/>
                    </a:lnTo>
                    <a:lnTo>
                      <a:pt x="257" y="1516"/>
                    </a:lnTo>
                    <a:lnTo>
                      <a:pt x="234" y="1514"/>
                    </a:lnTo>
                    <a:lnTo>
                      <a:pt x="211" y="1511"/>
                    </a:lnTo>
                    <a:lnTo>
                      <a:pt x="188" y="1510"/>
                    </a:lnTo>
                    <a:lnTo>
                      <a:pt x="164" y="1508"/>
                    </a:lnTo>
                    <a:lnTo>
                      <a:pt x="140" y="1505"/>
                    </a:lnTo>
                    <a:lnTo>
                      <a:pt x="117" y="1504"/>
                    </a:lnTo>
                    <a:lnTo>
                      <a:pt x="93" y="1501"/>
                    </a:lnTo>
                    <a:lnTo>
                      <a:pt x="70" y="1500"/>
                    </a:lnTo>
                    <a:lnTo>
                      <a:pt x="47" y="1498"/>
                    </a:lnTo>
                    <a:lnTo>
                      <a:pt x="23" y="1495"/>
                    </a:lnTo>
                    <a:lnTo>
                      <a:pt x="0" y="1494"/>
                    </a:lnTo>
                    <a:lnTo>
                      <a:pt x="0" y="1126"/>
                    </a:lnTo>
                    <a:lnTo>
                      <a:pt x="0" y="760"/>
                    </a:lnTo>
                    <a:lnTo>
                      <a:pt x="0" y="394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C47A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8" name="Freeform 576">
                <a:extLst>
                  <a:ext uri="{FF2B5EF4-FFF2-40B4-BE49-F238E27FC236}">
                    <a16:creationId xmlns:a16="http://schemas.microsoft.com/office/drawing/2014/main" id="{1CEAF0D5-C815-13C9-2824-8E9D4F85B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59"/>
                <a:ext cx="177" cy="481"/>
              </a:xfrm>
              <a:custGeom>
                <a:avLst/>
                <a:gdLst>
                  <a:gd name="T0" fmla="*/ 0 w 353"/>
                  <a:gd name="T1" fmla="*/ 25 h 1442"/>
                  <a:gd name="T2" fmla="*/ 22 w 353"/>
                  <a:gd name="T3" fmla="*/ 23 h 1442"/>
                  <a:gd name="T4" fmla="*/ 44 w 353"/>
                  <a:gd name="T5" fmla="*/ 22 h 1442"/>
                  <a:gd name="T6" fmla="*/ 66 w 353"/>
                  <a:gd name="T7" fmla="*/ 20 h 1442"/>
                  <a:gd name="T8" fmla="*/ 89 w 353"/>
                  <a:gd name="T9" fmla="*/ 19 h 1442"/>
                  <a:gd name="T10" fmla="*/ 111 w 353"/>
                  <a:gd name="T11" fmla="*/ 17 h 1442"/>
                  <a:gd name="T12" fmla="*/ 133 w 353"/>
                  <a:gd name="T13" fmla="*/ 16 h 1442"/>
                  <a:gd name="T14" fmla="*/ 155 w 353"/>
                  <a:gd name="T15" fmla="*/ 14 h 1442"/>
                  <a:gd name="T16" fmla="*/ 177 w 353"/>
                  <a:gd name="T17" fmla="*/ 11 h 1442"/>
                  <a:gd name="T18" fmla="*/ 200 w 353"/>
                  <a:gd name="T19" fmla="*/ 10 h 1442"/>
                  <a:gd name="T20" fmla="*/ 222 w 353"/>
                  <a:gd name="T21" fmla="*/ 9 h 1442"/>
                  <a:gd name="T22" fmla="*/ 244 w 353"/>
                  <a:gd name="T23" fmla="*/ 7 h 1442"/>
                  <a:gd name="T24" fmla="*/ 266 w 353"/>
                  <a:gd name="T25" fmla="*/ 6 h 1442"/>
                  <a:gd name="T26" fmla="*/ 288 w 353"/>
                  <a:gd name="T27" fmla="*/ 4 h 1442"/>
                  <a:gd name="T28" fmla="*/ 310 w 353"/>
                  <a:gd name="T29" fmla="*/ 3 h 1442"/>
                  <a:gd name="T30" fmla="*/ 331 w 353"/>
                  <a:gd name="T31" fmla="*/ 1 h 1442"/>
                  <a:gd name="T32" fmla="*/ 353 w 353"/>
                  <a:gd name="T33" fmla="*/ 0 h 1442"/>
                  <a:gd name="T34" fmla="*/ 353 w 353"/>
                  <a:gd name="T35" fmla="*/ 361 h 1442"/>
                  <a:gd name="T36" fmla="*/ 353 w 353"/>
                  <a:gd name="T37" fmla="*/ 720 h 1442"/>
                  <a:gd name="T38" fmla="*/ 353 w 353"/>
                  <a:gd name="T39" fmla="*/ 1080 h 1442"/>
                  <a:gd name="T40" fmla="*/ 353 w 353"/>
                  <a:gd name="T41" fmla="*/ 1442 h 1442"/>
                  <a:gd name="T42" fmla="*/ 331 w 353"/>
                  <a:gd name="T43" fmla="*/ 1440 h 1442"/>
                  <a:gd name="T44" fmla="*/ 310 w 353"/>
                  <a:gd name="T45" fmla="*/ 1437 h 1442"/>
                  <a:gd name="T46" fmla="*/ 288 w 353"/>
                  <a:gd name="T47" fmla="*/ 1436 h 1442"/>
                  <a:gd name="T48" fmla="*/ 266 w 353"/>
                  <a:gd name="T49" fmla="*/ 1434 h 1442"/>
                  <a:gd name="T50" fmla="*/ 244 w 353"/>
                  <a:gd name="T51" fmla="*/ 1431 h 1442"/>
                  <a:gd name="T52" fmla="*/ 222 w 353"/>
                  <a:gd name="T53" fmla="*/ 1430 h 1442"/>
                  <a:gd name="T54" fmla="*/ 200 w 353"/>
                  <a:gd name="T55" fmla="*/ 1428 h 1442"/>
                  <a:gd name="T56" fmla="*/ 177 w 353"/>
                  <a:gd name="T57" fmla="*/ 1426 h 1442"/>
                  <a:gd name="T58" fmla="*/ 155 w 353"/>
                  <a:gd name="T59" fmla="*/ 1424 h 1442"/>
                  <a:gd name="T60" fmla="*/ 133 w 353"/>
                  <a:gd name="T61" fmla="*/ 1423 h 1442"/>
                  <a:gd name="T62" fmla="*/ 111 w 353"/>
                  <a:gd name="T63" fmla="*/ 1421 h 1442"/>
                  <a:gd name="T64" fmla="*/ 89 w 353"/>
                  <a:gd name="T65" fmla="*/ 1418 h 1442"/>
                  <a:gd name="T66" fmla="*/ 66 w 353"/>
                  <a:gd name="T67" fmla="*/ 1417 h 1442"/>
                  <a:gd name="T68" fmla="*/ 44 w 353"/>
                  <a:gd name="T69" fmla="*/ 1415 h 1442"/>
                  <a:gd name="T70" fmla="*/ 22 w 353"/>
                  <a:gd name="T71" fmla="*/ 1412 h 1442"/>
                  <a:gd name="T72" fmla="*/ 0 w 353"/>
                  <a:gd name="T73" fmla="*/ 1411 h 1442"/>
                  <a:gd name="T74" fmla="*/ 0 w 353"/>
                  <a:gd name="T75" fmla="*/ 1064 h 1442"/>
                  <a:gd name="T76" fmla="*/ 0 w 353"/>
                  <a:gd name="T77" fmla="*/ 717 h 1442"/>
                  <a:gd name="T78" fmla="*/ 0 w 353"/>
                  <a:gd name="T79" fmla="*/ 372 h 1442"/>
                  <a:gd name="T80" fmla="*/ 0 w 353"/>
                  <a:gd name="T81" fmla="*/ 25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3" h="1442">
                    <a:moveTo>
                      <a:pt x="0" y="25"/>
                    </a:moveTo>
                    <a:lnTo>
                      <a:pt x="22" y="23"/>
                    </a:lnTo>
                    <a:lnTo>
                      <a:pt x="44" y="22"/>
                    </a:lnTo>
                    <a:lnTo>
                      <a:pt x="66" y="20"/>
                    </a:lnTo>
                    <a:lnTo>
                      <a:pt x="89" y="19"/>
                    </a:lnTo>
                    <a:lnTo>
                      <a:pt x="111" y="17"/>
                    </a:lnTo>
                    <a:lnTo>
                      <a:pt x="133" y="16"/>
                    </a:lnTo>
                    <a:lnTo>
                      <a:pt x="155" y="14"/>
                    </a:lnTo>
                    <a:lnTo>
                      <a:pt x="177" y="11"/>
                    </a:lnTo>
                    <a:lnTo>
                      <a:pt x="200" y="10"/>
                    </a:lnTo>
                    <a:lnTo>
                      <a:pt x="222" y="9"/>
                    </a:lnTo>
                    <a:lnTo>
                      <a:pt x="244" y="7"/>
                    </a:lnTo>
                    <a:lnTo>
                      <a:pt x="266" y="6"/>
                    </a:lnTo>
                    <a:lnTo>
                      <a:pt x="288" y="4"/>
                    </a:lnTo>
                    <a:lnTo>
                      <a:pt x="310" y="3"/>
                    </a:lnTo>
                    <a:lnTo>
                      <a:pt x="331" y="1"/>
                    </a:lnTo>
                    <a:lnTo>
                      <a:pt x="353" y="0"/>
                    </a:lnTo>
                    <a:lnTo>
                      <a:pt x="353" y="361"/>
                    </a:lnTo>
                    <a:lnTo>
                      <a:pt x="353" y="720"/>
                    </a:lnTo>
                    <a:lnTo>
                      <a:pt x="353" y="1080"/>
                    </a:lnTo>
                    <a:lnTo>
                      <a:pt x="353" y="1442"/>
                    </a:lnTo>
                    <a:lnTo>
                      <a:pt x="331" y="1440"/>
                    </a:lnTo>
                    <a:lnTo>
                      <a:pt x="310" y="1437"/>
                    </a:lnTo>
                    <a:lnTo>
                      <a:pt x="288" y="1436"/>
                    </a:lnTo>
                    <a:lnTo>
                      <a:pt x="266" y="1434"/>
                    </a:lnTo>
                    <a:lnTo>
                      <a:pt x="244" y="1431"/>
                    </a:lnTo>
                    <a:lnTo>
                      <a:pt x="222" y="1430"/>
                    </a:lnTo>
                    <a:lnTo>
                      <a:pt x="200" y="1428"/>
                    </a:lnTo>
                    <a:lnTo>
                      <a:pt x="177" y="1426"/>
                    </a:lnTo>
                    <a:lnTo>
                      <a:pt x="155" y="1424"/>
                    </a:lnTo>
                    <a:lnTo>
                      <a:pt x="133" y="1423"/>
                    </a:lnTo>
                    <a:lnTo>
                      <a:pt x="111" y="1421"/>
                    </a:lnTo>
                    <a:lnTo>
                      <a:pt x="89" y="1418"/>
                    </a:lnTo>
                    <a:lnTo>
                      <a:pt x="66" y="1417"/>
                    </a:lnTo>
                    <a:lnTo>
                      <a:pt x="44" y="1415"/>
                    </a:lnTo>
                    <a:lnTo>
                      <a:pt x="22" y="1412"/>
                    </a:lnTo>
                    <a:lnTo>
                      <a:pt x="0" y="1411"/>
                    </a:lnTo>
                    <a:lnTo>
                      <a:pt x="0" y="1064"/>
                    </a:lnTo>
                    <a:lnTo>
                      <a:pt x="0" y="717"/>
                    </a:lnTo>
                    <a:lnTo>
                      <a:pt x="0" y="37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C98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29" name="Freeform 577">
                <a:extLst>
                  <a:ext uri="{FF2B5EF4-FFF2-40B4-BE49-F238E27FC236}">
                    <a16:creationId xmlns:a16="http://schemas.microsoft.com/office/drawing/2014/main" id="{E8CAA473-ABA7-F587-456C-090D26046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59"/>
                <a:ext cx="167" cy="453"/>
              </a:xfrm>
              <a:custGeom>
                <a:avLst/>
                <a:gdLst>
                  <a:gd name="T0" fmla="*/ 0 w 334"/>
                  <a:gd name="T1" fmla="*/ 24 h 1358"/>
                  <a:gd name="T2" fmla="*/ 21 w 334"/>
                  <a:gd name="T3" fmla="*/ 22 h 1358"/>
                  <a:gd name="T4" fmla="*/ 42 w 334"/>
                  <a:gd name="T5" fmla="*/ 21 h 1358"/>
                  <a:gd name="T6" fmla="*/ 63 w 334"/>
                  <a:gd name="T7" fmla="*/ 19 h 1358"/>
                  <a:gd name="T8" fmla="*/ 83 w 334"/>
                  <a:gd name="T9" fmla="*/ 18 h 1358"/>
                  <a:gd name="T10" fmla="*/ 104 w 334"/>
                  <a:gd name="T11" fmla="*/ 16 h 1358"/>
                  <a:gd name="T12" fmla="*/ 125 w 334"/>
                  <a:gd name="T13" fmla="*/ 15 h 1358"/>
                  <a:gd name="T14" fmla="*/ 146 w 334"/>
                  <a:gd name="T15" fmla="*/ 13 h 1358"/>
                  <a:gd name="T16" fmla="*/ 167 w 334"/>
                  <a:gd name="T17" fmla="*/ 12 h 1358"/>
                  <a:gd name="T18" fmla="*/ 188 w 334"/>
                  <a:gd name="T19" fmla="*/ 10 h 1358"/>
                  <a:gd name="T20" fmla="*/ 209 w 334"/>
                  <a:gd name="T21" fmla="*/ 9 h 1358"/>
                  <a:gd name="T22" fmla="*/ 229 w 334"/>
                  <a:gd name="T23" fmla="*/ 8 h 1358"/>
                  <a:gd name="T24" fmla="*/ 250 w 334"/>
                  <a:gd name="T25" fmla="*/ 6 h 1358"/>
                  <a:gd name="T26" fmla="*/ 271 w 334"/>
                  <a:gd name="T27" fmla="*/ 5 h 1358"/>
                  <a:gd name="T28" fmla="*/ 292 w 334"/>
                  <a:gd name="T29" fmla="*/ 3 h 1358"/>
                  <a:gd name="T30" fmla="*/ 313 w 334"/>
                  <a:gd name="T31" fmla="*/ 2 h 1358"/>
                  <a:gd name="T32" fmla="*/ 334 w 334"/>
                  <a:gd name="T33" fmla="*/ 0 h 1358"/>
                  <a:gd name="T34" fmla="*/ 334 w 334"/>
                  <a:gd name="T35" fmla="*/ 341 h 1358"/>
                  <a:gd name="T36" fmla="*/ 334 w 334"/>
                  <a:gd name="T37" fmla="*/ 681 h 1358"/>
                  <a:gd name="T38" fmla="*/ 334 w 334"/>
                  <a:gd name="T39" fmla="*/ 1020 h 1358"/>
                  <a:gd name="T40" fmla="*/ 334 w 334"/>
                  <a:gd name="T41" fmla="*/ 1358 h 1358"/>
                  <a:gd name="T42" fmla="*/ 313 w 334"/>
                  <a:gd name="T43" fmla="*/ 1357 h 1358"/>
                  <a:gd name="T44" fmla="*/ 292 w 334"/>
                  <a:gd name="T45" fmla="*/ 1354 h 1358"/>
                  <a:gd name="T46" fmla="*/ 271 w 334"/>
                  <a:gd name="T47" fmla="*/ 1352 h 1358"/>
                  <a:gd name="T48" fmla="*/ 250 w 334"/>
                  <a:gd name="T49" fmla="*/ 1351 h 1358"/>
                  <a:gd name="T50" fmla="*/ 229 w 334"/>
                  <a:gd name="T51" fmla="*/ 1348 h 1358"/>
                  <a:gd name="T52" fmla="*/ 209 w 334"/>
                  <a:gd name="T53" fmla="*/ 1347 h 1358"/>
                  <a:gd name="T54" fmla="*/ 188 w 334"/>
                  <a:gd name="T55" fmla="*/ 1345 h 1358"/>
                  <a:gd name="T56" fmla="*/ 167 w 334"/>
                  <a:gd name="T57" fmla="*/ 1344 h 1358"/>
                  <a:gd name="T58" fmla="*/ 146 w 334"/>
                  <a:gd name="T59" fmla="*/ 1341 h 1358"/>
                  <a:gd name="T60" fmla="*/ 125 w 334"/>
                  <a:gd name="T61" fmla="*/ 1339 h 1358"/>
                  <a:gd name="T62" fmla="*/ 104 w 334"/>
                  <a:gd name="T63" fmla="*/ 1338 h 1358"/>
                  <a:gd name="T64" fmla="*/ 83 w 334"/>
                  <a:gd name="T65" fmla="*/ 1336 h 1358"/>
                  <a:gd name="T66" fmla="*/ 63 w 334"/>
                  <a:gd name="T67" fmla="*/ 1333 h 1358"/>
                  <a:gd name="T68" fmla="*/ 42 w 334"/>
                  <a:gd name="T69" fmla="*/ 1332 h 1358"/>
                  <a:gd name="T70" fmla="*/ 21 w 334"/>
                  <a:gd name="T71" fmla="*/ 1330 h 1358"/>
                  <a:gd name="T72" fmla="*/ 0 w 334"/>
                  <a:gd name="T73" fmla="*/ 1329 h 1358"/>
                  <a:gd name="T74" fmla="*/ 0 w 334"/>
                  <a:gd name="T75" fmla="*/ 1003 h 1358"/>
                  <a:gd name="T76" fmla="*/ 0 w 334"/>
                  <a:gd name="T77" fmla="*/ 676 h 1358"/>
                  <a:gd name="T78" fmla="*/ 0 w 334"/>
                  <a:gd name="T79" fmla="*/ 350 h 1358"/>
                  <a:gd name="T80" fmla="*/ 0 w 334"/>
                  <a:gd name="T81" fmla="*/ 24 h 1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34" h="1358">
                    <a:moveTo>
                      <a:pt x="0" y="24"/>
                    </a:moveTo>
                    <a:lnTo>
                      <a:pt x="21" y="22"/>
                    </a:lnTo>
                    <a:lnTo>
                      <a:pt x="42" y="21"/>
                    </a:lnTo>
                    <a:lnTo>
                      <a:pt x="63" y="19"/>
                    </a:lnTo>
                    <a:lnTo>
                      <a:pt x="83" y="18"/>
                    </a:lnTo>
                    <a:lnTo>
                      <a:pt x="104" y="16"/>
                    </a:lnTo>
                    <a:lnTo>
                      <a:pt x="125" y="15"/>
                    </a:lnTo>
                    <a:lnTo>
                      <a:pt x="146" y="13"/>
                    </a:lnTo>
                    <a:lnTo>
                      <a:pt x="167" y="12"/>
                    </a:lnTo>
                    <a:lnTo>
                      <a:pt x="188" y="10"/>
                    </a:lnTo>
                    <a:lnTo>
                      <a:pt x="209" y="9"/>
                    </a:lnTo>
                    <a:lnTo>
                      <a:pt x="229" y="8"/>
                    </a:lnTo>
                    <a:lnTo>
                      <a:pt x="250" y="6"/>
                    </a:lnTo>
                    <a:lnTo>
                      <a:pt x="271" y="5"/>
                    </a:lnTo>
                    <a:lnTo>
                      <a:pt x="292" y="3"/>
                    </a:lnTo>
                    <a:lnTo>
                      <a:pt x="313" y="2"/>
                    </a:lnTo>
                    <a:lnTo>
                      <a:pt x="334" y="0"/>
                    </a:lnTo>
                    <a:lnTo>
                      <a:pt x="334" y="341"/>
                    </a:lnTo>
                    <a:lnTo>
                      <a:pt x="334" y="681"/>
                    </a:lnTo>
                    <a:lnTo>
                      <a:pt x="334" y="1020"/>
                    </a:lnTo>
                    <a:lnTo>
                      <a:pt x="334" y="1358"/>
                    </a:lnTo>
                    <a:lnTo>
                      <a:pt x="313" y="1357"/>
                    </a:lnTo>
                    <a:lnTo>
                      <a:pt x="292" y="1354"/>
                    </a:lnTo>
                    <a:lnTo>
                      <a:pt x="271" y="1352"/>
                    </a:lnTo>
                    <a:lnTo>
                      <a:pt x="250" y="1351"/>
                    </a:lnTo>
                    <a:lnTo>
                      <a:pt x="229" y="1348"/>
                    </a:lnTo>
                    <a:lnTo>
                      <a:pt x="209" y="1347"/>
                    </a:lnTo>
                    <a:lnTo>
                      <a:pt x="188" y="1345"/>
                    </a:lnTo>
                    <a:lnTo>
                      <a:pt x="167" y="1344"/>
                    </a:lnTo>
                    <a:lnTo>
                      <a:pt x="146" y="1341"/>
                    </a:lnTo>
                    <a:lnTo>
                      <a:pt x="125" y="1339"/>
                    </a:lnTo>
                    <a:lnTo>
                      <a:pt x="104" y="1338"/>
                    </a:lnTo>
                    <a:lnTo>
                      <a:pt x="83" y="1336"/>
                    </a:lnTo>
                    <a:lnTo>
                      <a:pt x="63" y="1333"/>
                    </a:lnTo>
                    <a:lnTo>
                      <a:pt x="42" y="1332"/>
                    </a:lnTo>
                    <a:lnTo>
                      <a:pt x="21" y="1330"/>
                    </a:lnTo>
                    <a:lnTo>
                      <a:pt x="0" y="1329"/>
                    </a:lnTo>
                    <a:lnTo>
                      <a:pt x="0" y="1003"/>
                    </a:lnTo>
                    <a:lnTo>
                      <a:pt x="0" y="676"/>
                    </a:lnTo>
                    <a:lnTo>
                      <a:pt x="0" y="35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E8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0" name="Freeform 578">
                <a:extLst>
                  <a:ext uri="{FF2B5EF4-FFF2-40B4-BE49-F238E27FC236}">
                    <a16:creationId xmlns:a16="http://schemas.microsoft.com/office/drawing/2014/main" id="{0A0CD8BE-822A-C0F4-73D6-91E2047BE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60"/>
                <a:ext cx="156" cy="424"/>
              </a:xfrm>
              <a:custGeom>
                <a:avLst/>
                <a:gdLst>
                  <a:gd name="T0" fmla="*/ 0 w 313"/>
                  <a:gd name="T1" fmla="*/ 20 h 1273"/>
                  <a:gd name="T2" fmla="*/ 20 w 313"/>
                  <a:gd name="T3" fmla="*/ 19 h 1273"/>
                  <a:gd name="T4" fmla="*/ 40 w 313"/>
                  <a:gd name="T5" fmla="*/ 17 h 1273"/>
                  <a:gd name="T6" fmla="*/ 58 w 313"/>
                  <a:gd name="T7" fmla="*/ 17 h 1273"/>
                  <a:gd name="T8" fmla="*/ 78 w 313"/>
                  <a:gd name="T9" fmla="*/ 16 h 1273"/>
                  <a:gd name="T10" fmla="*/ 98 w 313"/>
                  <a:gd name="T11" fmla="*/ 14 h 1273"/>
                  <a:gd name="T12" fmla="*/ 117 w 313"/>
                  <a:gd name="T13" fmla="*/ 13 h 1273"/>
                  <a:gd name="T14" fmla="*/ 137 w 313"/>
                  <a:gd name="T15" fmla="*/ 11 h 1273"/>
                  <a:gd name="T16" fmla="*/ 157 w 313"/>
                  <a:gd name="T17" fmla="*/ 10 h 1273"/>
                  <a:gd name="T18" fmla="*/ 176 w 313"/>
                  <a:gd name="T19" fmla="*/ 8 h 1273"/>
                  <a:gd name="T20" fmla="*/ 195 w 313"/>
                  <a:gd name="T21" fmla="*/ 8 h 1273"/>
                  <a:gd name="T22" fmla="*/ 215 w 313"/>
                  <a:gd name="T23" fmla="*/ 7 h 1273"/>
                  <a:gd name="T24" fmla="*/ 235 w 313"/>
                  <a:gd name="T25" fmla="*/ 6 h 1273"/>
                  <a:gd name="T26" fmla="*/ 255 w 313"/>
                  <a:gd name="T27" fmla="*/ 4 h 1273"/>
                  <a:gd name="T28" fmla="*/ 273 w 313"/>
                  <a:gd name="T29" fmla="*/ 3 h 1273"/>
                  <a:gd name="T30" fmla="*/ 293 w 313"/>
                  <a:gd name="T31" fmla="*/ 1 h 1273"/>
                  <a:gd name="T32" fmla="*/ 313 w 313"/>
                  <a:gd name="T33" fmla="*/ 0 h 1273"/>
                  <a:gd name="T34" fmla="*/ 313 w 313"/>
                  <a:gd name="T35" fmla="*/ 319 h 1273"/>
                  <a:gd name="T36" fmla="*/ 313 w 313"/>
                  <a:gd name="T37" fmla="*/ 638 h 1273"/>
                  <a:gd name="T38" fmla="*/ 313 w 313"/>
                  <a:gd name="T39" fmla="*/ 955 h 1273"/>
                  <a:gd name="T40" fmla="*/ 313 w 313"/>
                  <a:gd name="T41" fmla="*/ 1273 h 1273"/>
                  <a:gd name="T42" fmla="*/ 293 w 313"/>
                  <a:gd name="T43" fmla="*/ 1271 h 1273"/>
                  <a:gd name="T44" fmla="*/ 273 w 313"/>
                  <a:gd name="T45" fmla="*/ 1270 h 1273"/>
                  <a:gd name="T46" fmla="*/ 255 w 313"/>
                  <a:gd name="T47" fmla="*/ 1268 h 1273"/>
                  <a:gd name="T48" fmla="*/ 235 w 313"/>
                  <a:gd name="T49" fmla="*/ 1265 h 1273"/>
                  <a:gd name="T50" fmla="*/ 215 w 313"/>
                  <a:gd name="T51" fmla="*/ 1264 h 1273"/>
                  <a:gd name="T52" fmla="*/ 195 w 313"/>
                  <a:gd name="T53" fmla="*/ 1262 h 1273"/>
                  <a:gd name="T54" fmla="*/ 176 w 313"/>
                  <a:gd name="T55" fmla="*/ 1261 h 1273"/>
                  <a:gd name="T56" fmla="*/ 157 w 313"/>
                  <a:gd name="T57" fmla="*/ 1259 h 1273"/>
                  <a:gd name="T58" fmla="*/ 137 w 313"/>
                  <a:gd name="T59" fmla="*/ 1258 h 1273"/>
                  <a:gd name="T60" fmla="*/ 117 w 313"/>
                  <a:gd name="T61" fmla="*/ 1256 h 1273"/>
                  <a:gd name="T62" fmla="*/ 98 w 313"/>
                  <a:gd name="T63" fmla="*/ 1255 h 1273"/>
                  <a:gd name="T64" fmla="*/ 78 w 313"/>
                  <a:gd name="T65" fmla="*/ 1252 h 1273"/>
                  <a:gd name="T66" fmla="*/ 58 w 313"/>
                  <a:gd name="T67" fmla="*/ 1251 h 1273"/>
                  <a:gd name="T68" fmla="*/ 40 w 313"/>
                  <a:gd name="T69" fmla="*/ 1249 h 1273"/>
                  <a:gd name="T70" fmla="*/ 20 w 313"/>
                  <a:gd name="T71" fmla="*/ 1248 h 1273"/>
                  <a:gd name="T72" fmla="*/ 0 w 313"/>
                  <a:gd name="T73" fmla="*/ 1246 h 1273"/>
                  <a:gd name="T74" fmla="*/ 0 w 313"/>
                  <a:gd name="T75" fmla="*/ 940 h 1273"/>
                  <a:gd name="T76" fmla="*/ 0 w 313"/>
                  <a:gd name="T77" fmla="*/ 635 h 1273"/>
                  <a:gd name="T78" fmla="*/ 0 w 313"/>
                  <a:gd name="T79" fmla="*/ 327 h 1273"/>
                  <a:gd name="T80" fmla="*/ 0 w 313"/>
                  <a:gd name="T81" fmla="*/ 20 h 1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13" h="1273">
                    <a:moveTo>
                      <a:pt x="0" y="20"/>
                    </a:moveTo>
                    <a:lnTo>
                      <a:pt x="20" y="19"/>
                    </a:lnTo>
                    <a:lnTo>
                      <a:pt x="40" y="17"/>
                    </a:lnTo>
                    <a:lnTo>
                      <a:pt x="58" y="17"/>
                    </a:lnTo>
                    <a:lnTo>
                      <a:pt x="78" y="16"/>
                    </a:lnTo>
                    <a:lnTo>
                      <a:pt x="98" y="14"/>
                    </a:lnTo>
                    <a:lnTo>
                      <a:pt x="117" y="13"/>
                    </a:lnTo>
                    <a:lnTo>
                      <a:pt x="137" y="11"/>
                    </a:lnTo>
                    <a:lnTo>
                      <a:pt x="157" y="10"/>
                    </a:lnTo>
                    <a:lnTo>
                      <a:pt x="176" y="8"/>
                    </a:lnTo>
                    <a:lnTo>
                      <a:pt x="195" y="8"/>
                    </a:lnTo>
                    <a:lnTo>
                      <a:pt x="215" y="7"/>
                    </a:lnTo>
                    <a:lnTo>
                      <a:pt x="235" y="6"/>
                    </a:lnTo>
                    <a:lnTo>
                      <a:pt x="255" y="4"/>
                    </a:lnTo>
                    <a:lnTo>
                      <a:pt x="273" y="3"/>
                    </a:lnTo>
                    <a:lnTo>
                      <a:pt x="293" y="1"/>
                    </a:lnTo>
                    <a:lnTo>
                      <a:pt x="313" y="0"/>
                    </a:lnTo>
                    <a:lnTo>
                      <a:pt x="313" y="319"/>
                    </a:lnTo>
                    <a:lnTo>
                      <a:pt x="313" y="638"/>
                    </a:lnTo>
                    <a:lnTo>
                      <a:pt x="313" y="955"/>
                    </a:lnTo>
                    <a:lnTo>
                      <a:pt x="313" y="1273"/>
                    </a:lnTo>
                    <a:lnTo>
                      <a:pt x="293" y="1271"/>
                    </a:lnTo>
                    <a:lnTo>
                      <a:pt x="273" y="1270"/>
                    </a:lnTo>
                    <a:lnTo>
                      <a:pt x="255" y="1268"/>
                    </a:lnTo>
                    <a:lnTo>
                      <a:pt x="235" y="1265"/>
                    </a:lnTo>
                    <a:lnTo>
                      <a:pt x="215" y="1264"/>
                    </a:lnTo>
                    <a:lnTo>
                      <a:pt x="195" y="1262"/>
                    </a:lnTo>
                    <a:lnTo>
                      <a:pt x="176" y="1261"/>
                    </a:lnTo>
                    <a:lnTo>
                      <a:pt x="157" y="1259"/>
                    </a:lnTo>
                    <a:lnTo>
                      <a:pt x="137" y="1258"/>
                    </a:lnTo>
                    <a:lnTo>
                      <a:pt x="117" y="1256"/>
                    </a:lnTo>
                    <a:lnTo>
                      <a:pt x="98" y="1255"/>
                    </a:lnTo>
                    <a:lnTo>
                      <a:pt x="78" y="1252"/>
                    </a:lnTo>
                    <a:lnTo>
                      <a:pt x="58" y="1251"/>
                    </a:lnTo>
                    <a:lnTo>
                      <a:pt x="40" y="1249"/>
                    </a:lnTo>
                    <a:lnTo>
                      <a:pt x="20" y="1248"/>
                    </a:lnTo>
                    <a:lnTo>
                      <a:pt x="0" y="1246"/>
                    </a:lnTo>
                    <a:lnTo>
                      <a:pt x="0" y="940"/>
                    </a:lnTo>
                    <a:lnTo>
                      <a:pt x="0" y="635"/>
                    </a:lnTo>
                    <a:lnTo>
                      <a:pt x="0" y="327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D693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1" name="Freeform 579">
                <a:extLst>
                  <a:ext uri="{FF2B5EF4-FFF2-40B4-BE49-F238E27FC236}">
                    <a16:creationId xmlns:a16="http://schemas.microsoft.com/office/drawing/2014/main" id="{910D6BA2-0C08-6153-79ED-98B609869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60"/>
                <a:ext cx="147" cy="397"/>
              </a:xfrm>
              <a:custGeom>
                <a:avLst/>
                <a:gdLst>
                  <a:gd name="T0" fmla="*/ 0 w 293"/>
                  <a:gd name="T1" fmla="*/ 19 h 1189"/>
                  <a:gd name="T2" fmla="*/ 19 w 293"/>
                  <a:gd name="T3" fmla="*/ 18 h 1189"/>
                  <a:gd name="T4" fmla="*/ 37 w 293"/>
                  <a:gd name="T5" fmla="*/ 16 h 1189"/>
                  <a:gd name="T6" fmla="*/ 55 w 293"/>
                  <a:gd name="T7" fmla="*/ 16 h 1189"/>
                  <a:gd name="T8" fmla="*/ 74 w 293"/>
                  <a:gd name="T9" fmla="*/ 15 h 1189"/>
                  <a:gd name="T10" fmla="*/ 92 w 293"/>
                  <a:gd name="T11" fmla="*/ 13 h 1189"/>
                  <a:gd name="T12" fmla="*/ 111 w 293"/>
                  <a:gd name="T13" fmla="*/ 12 h 1189"/>
                  <a:gd name="T14" fmla="*/ 128 w 293"/>
                  <a:gd name="T15" fmla="*/ 10 h 1189"/>
                  <a:gd name="T16" fmla="*/ 147 w 293"/>
                  <a:gd name="T17" fmla="*/ 9 h 1189"/>
                  <a:gd name="T18" fmla="*/ 166 w 293"/>
                  <a:gd name="T19" fmla="*/ 9 h 1189"/>
                  <a:gd name="T20" fmla="*/ 183 w 293"/>
                  <a:gd name="T21" fmla="*/ 7 h 1189"/>
                  <a:gd name="T22" fmla="*/ 202 w 293"/>
                  <a:gd name="T23" fmla="*/ 6 h 1189"/>
                  <a:gd name="T24" fmla="*/ 220 w 293"/>
                  <a:gd name="T25" fmla="*/ 5 h 1189"/>
                  <a:gd name="T26" fmla="*/ 238 w 293"/>
                  <a:gd name="T27" fmla="*/ 3 h 1189"/>
                  <a:gd name="T28" fmla="*/ 257 w 293"/>
                  <a:gd name="T29" fmla="*/ 3 h 1189"/>
                  <a:gd name="T30" fmla="*/ 274 w 293"/>
                  <a:gd name="T31" fmla="*/ 2 h 1189"/>
                  <a:gd name="T32" fmla="*/ 293 w 293"/>
                  <a:gd name="T33" fmla="*/ 0 h 1189"/>
                  <a:gd name="T34" fmla="*/ 293 w 293"/>
                  <a:gd name="T35" fmla="*/ 299 h 1189"/>
                  <a:gd name="T36" fmla="*/ 293 w 293"/>
                  <a:gd name="T37" fmla="*/ 595 h 1189"/>
                  <a:gd name="T38" fmla="*/ 293 w 293"/>
                  <a:gd name="T39" fmla="*/ 892 h 1189"/>
                  <a:gd name="T40" fmla="*/ 293 w 293"/>
                  <a:gd name="T41" fmla="*/ 1189 h 1189"/>
                  <a:gd name="T42" fmla="*/ 274 w 293"/>
                  <a:gd name="T43" fmla="*/ 1188 h 1189"/>
                  <a:gd name="T44" fmla="*/ 257 w 293"/>
                  <a:gd name="T45" fmla="*/ 1186 h 1189"/>
                  <a:gd name="T46" fmla="*/ 238 w 293"/>
                  <a:gd name="T47" fmla="*/ 1185 h 1189"/>
                  <a:gd name="T48" fmla="*/ 220 w 293"/>
                  <a:gd name="T49" fmla="*/ 1183 h 1189"/>
                  <a:gd name="T50" fmla="*/ 202 w 293"/>
                  <a:gd name="T51" fmla="*/ 1180 h 1189"/>
                  <a:gd name="T52" fmla="*/ 183 w 293"/>
                  <a:gd name="T53" fmla="*/ 1179 h 1189"/>
                  <a:gd name="T54" fmla="*/ 166 w 293"/>
                  <a:gd name="T55" fmla="*/ 1178 h 1189"/>
                  <a:gd name="T56" fmla="*/ 147 w 293"/>
                  <a:gd name="T57" fmla="*/ 1176 h 1189"/>
                  <a:gd name="T58" fmla="*/ 128 w 293"/>
                  <a:gd name="T59" fmla="*/ 1175 h 1189"/>
                  <a:gd name="T60" fmla="*/ 111 w 293"/>
                  <a:gd name="T61" fmla="*/ 1173 h 1189"/>
                  <a:gd name="T62" fmla="*/ 92 w 293"/>
                  <a:gd name="T63" fmla="*/ 1172 h 1189"/>
                  <a:gd name="T64" fmla="*/ 74 w 293"/>
                  <a:gd name="T65" fmla="*/ 1170 h 1189"/>
                  <a:gd name="T66" fmla="*/ 55 w 293"/>
                  <a:gd name="T67" fmla="*/ 1169 h 1189"/>
                  <a:gd name="T68" fmla="*/ 37 w 293"/>
                  <a:gd name="T69" fmla="*/ 1167 h 1189"/>
                  <a:gd name="T70" fmla="*/ 19 w 293"/>
                  <a:gd name="T71" fmla="*/ 1166 h 1189"/>
                  <a:gd name="T72" fmla="*/ 0 w 293"/>
                  <a:gd name="T73" fmla="*/ 1164 h 1189"/>
                  <a:gd name="T74" fmla="*/ 0 w 293"/>
                  <a:gd name="T75" fmla="*/ 879 h 1189"/>
                  <a:gd name="T76" fmla="*/ 0 w 293"/>
                  <a:gd name="T77" fmla="*/ 592 h 1189"/>
                  <a:gd name="T78" fmla="*/ 0 w 293"/>
                  <a:gd name="T79" fmla="*/ 306 h 1189"/>
                  <a:gd name="T80" fmla="*/ 0 w 293"/>
                  <a:gd name="T81" fmla="*/ 1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3" h="1189">
                    <a:moveTo>
                      <a:pt x="0" y="19"/>
                    </a:moveTo>
                    <a:lnTo>
                      <a:pt x="19" y="18"/>
                    </a:lnTo>
                    <a:lnTo>
                      <a:pt x="37" y="16"/>
                    </a:lnTo>
                    <a:lnTo>
                      <a:pt x="55" y="16"/>
                    </a:lnTo>
                    <a:lnTo>
                      <a:pt x="74" y="15"/>
                    </a:lnTo>
                    <a:lnTo>
                      <a:pt x="92" y="13"/>
                    </a:lnTo>
                    <a:lnTo>
                      <a:pt x="111" y="12"/>
                    </a:lnTo>
                    <a:lnTo>
                      <a:pt x="128" y="10"/>
                    </a:lnTo>
                    <a:lnTo>
                      <a:pt x="147" y="9"/>
                    </a:lnTo>
                    <a:lnTo>
                      <a:pt x="166" y="9"/>
                    </a:lnTo>
                    <a:lnTo>
                      <a:pt x="183" y="7"/>
                    </a:lnTo>
                    <a:lnTo>
                      <a:pt x="202" y="6"/>
                    </a:lnTo>
                    <a:lnTo>
                      <a:pt x="220" y="5"/>
                    </a:lnTo>
                    <a:lnTo>
                      <a:pt x="238" y="3"/>
                    </a:lnTo>
                    <a:lnTo>
                      <a:pt x="257" y="3"/>
                    </a:lnTo>
                    <a:lnTo>
                      <a:pt x="274" y="2"/>
                    </a:lnTo>
                    <a:lnTo>
                      <a:pt x="293" y="0"/>
                    </a:lnTo>
                    <a:lnTo>
                      <a:pt x="293" y="299"/>
                    </a:lnTo>
                    <a:lnTo>
                      <a:pt x="293" y="595"/>
                    </a:lnTo>
                    <a:lnTo>
                      <a:pt x="293" y="892"/>
                    </a:lnTo>
                    <a:lnTo>
                      <a:pt x="293" y="1189"/>
                    </a:lnTo>
                    <a:lnTo>
                      <a:pt x="274" y="1188"/>
                    </a:lnTo>
                    <a:lnTo>
                      <a:pt x="257" y="1186"/>
                    </a:lnTo>
                    <a:lnTo>
                      <a:pt x="238" y="1185"/>
                    </a:lnTo>
                    <a:lnTo>
                      <a:pt x="220" y="1183"/>
                    </a:lnTo>
                    <a:lnTo>
                      <a:pt x="202" y="1180"/>
                    </a:lnTo>
                    <a:lnTo>
                      <a:pt x="183" y="1179"/>
                    </a:lnTo>
                    <a:lnTo>
                      <a:pt x="166" y="1178"/>
                    </a:lnTo>
                    <a:lnTo>
                      <a:pt x="147" y="1176"/>
                    </a:lnTo>
                    <a:lnTo>
                      <a:pt x="128" y="1175"/>
                    </a:lnTo>
                    <a:lnTo>
                      <a:pt x="111" y="1173"/>
                    </a:lnTo>
                    <a:lnTo>
                      <a:pt x="92" y="1172"/>
                    </a:lnTo>
                    <a:lnTo>
                      <a:pt x="74" y="1170"/>
                    </a:lnTo>
                    <a:lnTo>
                      <a:pt x="55" y="1169"/>
                    </a:lnTo>
                    <a:lnTo>
                      <a:pt x="37" y="1167"/>
                    </a:lnTo>
                    <a:lnTo>
                      <a:pt x="19" y="1166"/>
                    </a:lnTo>
                    <a:lnTo>
                      <a:pt x="0" y="1164"/>
                    </a:lnTo>
                    <a:lnTo>
                      <a:pt x="0" y="879"/>
                    </a:lnTo>
                    <a:lnTo>
                      <a:pt x="0" y="592"/>
                    </a:lnTo>
                    <a:lnTo>
                      <a:pt x="0" y="306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DB9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2" name="Freeform 580">
                <a:extLst>
                  <a:ext uri="{FF2B5EF4-FFF2-40B4-BE49-F238E27FC236}">
                    <a16:creationId xmlns:a16="http://schemas.microsoft.com/office/drawing/2014/main" id="{732FFA8E-A0AD-FEF6-1AE0-8B859C145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61"/>
                <a:ext cx="136" cy="368"/>
              </a:xfrm>
              <a:custGeom>
                <a:avLst/>
                <a:gdLst>
                  <a:gd name="T0" fmla="*/ 0 w 272"/>
                  <a:gd name="T1" fmla="*/ 17 h 1105"/>
                  <a:gd name="T2" fmla="*/ 18 w 272"/>
                  <a:gd name="T3" fmla="*/ 16 h 1105"/>
                  <a:gd name="T4" fmla="*/ 34 w 272"/>
                  <a:gd name="T5" fmla="*/ 14 h 1105"/>
                  <a:gd name="T6" fmla="*/ 52 w 272"/>
                  <a:gd name="T7" fmla="*/ 14 h 1105"/>
                  <a:gd name="T8" fmla="*/ 68 w 272"/>
                  <a:gd name="T9" fmla="*/ 13 h 1105"/>
                  <a:gd name="T10" fmla="*/ 86 w 272"/>
                  <a:gd name="T11" fmla="*/ 11 h 1105"/>
                  <a:gd name="T12" fmla="*/ 102 w 272"/>
                  <a:gd name="T13" fmla="*/ 10 h 1105"/>
                  <a:gd name="T14" fmla="*/ 120 w 272"/>
                  <a:gd name="T15" fmla="*/ 10 h 1105"/>
                  <a:gd name="T16" fmla="*/ 136 w 272"/>
                  <a:gd name="T17" fmla="*/ 8 h 1105"/>
                  <a:gd name="T18" fmla="*/ 154 w 272"/>
                  <a:gd name="T19" fmla="*/ 7 h 1105"/>
                  <a:gd name="T20" fmla="*/ 170 w 272"/>
                  <a:gd name="T21" fmla="*/ 5 h 1105"/>
                  <a:gd name="T22" fmla="*/ 188 w 272"/>
                  <a:gd name="T23" fmla="*/ 5 h 1105"/>
                  <a:gd name="T24" fmla="*/ 204 w 272"/>
                  <a:gd name="T25" fmla="*/ 4 h 1105"/>
                  <a:gd name="T26" fmla="*/ 222 w 272"/>
                  <a:gd name="T27" fmla="*/ 3 h 1105"/>
                  <a:gd name="T28" fmla="*/ 238 w 272"/>
                  <a:gd name="T29" fmla="*/ 1 h 1105"/>
                  <a:gd name="T30" fmla="*/ 256 w 272"/>
                  <a:gd name="T31" fmla="*/ 1 h 1105"/>
                  <a:gd name="T32" fmla="*/ 272 w 272"/>
                  <a:gd name="T33" fmla="*/ 0 h 1105"/>
                  <a:gd name="T34" fmla="*/ 272 w 272"/>
                  <a:gd name="T35" fmla="*/ 276 h 1105"/>
                  <a:gd name="T36" fmla="*/ 272 w 272"/>
                  <a:gd name="T37" fmla="*/ 552 h 1105"/>
                  <a:gd name="T38" fmla="*/ 272 w 272"/>
                  <a:gd name="T39" fmla="*/ 829 h 1105"/>
                  <a:gd name="T40" fmla="*/ 272 w 272"/>
                  <a:gd name="T41" fmla="*/ 1105 h 1105"/>
                  <a:gd name="T42" fmla="*/ 256 w 272"/>
                  <a:gd name="T43" fmla="*/ 1103 h 1105"/>
                  <a:gd name="T44" fmla="*/ 238 w 272"/>
                  <a:gd name="T45" fmla="*/ 1102 h 1105"/>
                  <a:gd name="T46" fmla="*/ 222 w 272"/>
                  <a:gd name="T47" fmla="*/ 1101 h 1105"/>
                  <a:gd name="T48" fmla="*/ 204 w 272"/>
                  <a:gd name="T49" fmla="*/ 1099 h 1105"/>
                  <a:gd name="T50" fmla="*/ 188 w 272"/>
                  <a:gd name="T51" fmla="*/ 1098 h 1105"/>
                  <a:gd name="T52" fmla="*/ 170 w 272"/>
                  <a:gd name="T53" fmla="*/ 1096 h 1105"/>
                  <a:gd name="T54" fmla="*/ 154 w 272"/>
                  <a:gd name="T55" fmla="*/ 1095 h 1105"/>
                  <a:gd name="T56" fmla="*/ 136 w 272"/>
                  <a:gd name="T57" fmla="*/ 1093 h 1105"/>
                  <a:gd name="T58" fmla="*/ 120 w 272"/>
                  <a:gd name="T59" fmla="*/ 1092 h 1105"/>
                  <a:gd name="T60" fmla="*/ 102 w 272"/>
                  <a:gd name="T61" fmla="*/ 1090 h 1105"/>
                  <a:gd name="T62" fmla="*/ 86 w 272"/>
                  <a:gd name="T63" fmla="*/ 1089 h 1105"/>
                  <a:gd name="T64" fmla="*/ 68 w 272"/>
                  <a:gd name="T65" fmla="*/ 1087 h 1105"/>
                  <a:gd name="T66" fmla="*/ 52 w 272"/>
                  <a:gd name="T67" fmla="*/ 1086 h 1105"/>
                  <a:gd name="T68" fmla="*/ 34 w 272"/>
                  <a:gd name="T69" fmla="*/ 1084 h 1105"/>
                  <a:gd name="T70" fmla="*/ 18 w 272"/>
                  <a:gd name="T71" fmla="*/ 1083 h 1105"/>
                  <a:gd name="T72" fmla="*/ 0 w 272"/>
                  <a:gd name="T73" fmla="*/ 1081 h 1105"/>
                  <a:gd name="T74" fmla="*/ 0 w 272"/>
                  <a:gd name="T75" fmla="*/ 817 h 1105"/>
                  <a:gd name="T76" fmla="*/ 0 w 272"/>
                  <a:gd name="T77" fmla="*/ 551 h 1105"/>
                  <a:gd name="T78" fmla="*/ 0 w 272"/>
                  <a:gd name="T79" fmla="*/ 283 h 1105"/>
                  <a:gd name="T80" fmla="*/ 0 w 272"/>
                  <a:gd name="T81" fmla="*/ 17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2" h="1105">
                    <a:moveTo>
                      <a:pt x="0" y="17"/>
                    </a:moveTo>
                    <a:lnTo>
                      <a:pt x="18" y="16"/>
                    </a:lnTo>
                    <a:lnTo>
                      <a:pt x="34" y="14"/>
                    </a:lnTo>
                    <a:lnTo>
                      <a:pt x="52" y="14"/>
                    </a:lnTo>
                    <a:lnTo>
                      <a:pt x="68" y="13"/>
                    </a:lnTo>
                    <a:lnTo>
                      <a:pt x="86" y="11"/>
                    </a:lnTo>
                    <a:lnTo>
                      <a:pt x="102" y="10"/>
                    </a:lnTo>
                    <a:lnTo>
                      <a:pt x="120" y="10"/>
                    </a:lnTo>
                    <a:lnTo>
                      <a:pt x="136" y="8"/>
                    </a:lnTo>
                    <a:lnTo>
                      <a:pt x="154" y="7"/>
                    </a:lnTo>
                    <a:lnTo>
                      <a:pt x="170" y="5"/>
                    </a:lnTo>
                    <a:lnTo>
                      <a:pt x="188" y="5"/>
                    </a:lnTo>
                    <a:lnTo>
                      <a:pt x="204" y="4"/>
                    </a:lnTo>
                    <a:lnTo>
                      <a:pt x="222" y="3"/>
                    </a:lnTo>
                    <a:lnTo>
                      <a:pt x="238" y="1"/>
                    </a:lnTo>
                    <a:lnTo>
                      <a:pt x="256" y="1"/>
                    </a:lnTo>
                    <a:lnTo>
                      <a:pt x="272" y="0"/>
                    </a:lnTo>
                    <a:lnTo>
                      <a:pt x="272" y="276"/>
                    </a:lnTo>
                    <a:lnTo>
                      <a:pt x="272" y="552"/>
                    </a:lnTo>
                    <a:lnTo>
                      <a:pt x="272" y="829"/>
                    </a:lnTo>
                    <a:lnTo>
                      <a:pt x="272" y="1105"/>
                    </a:lnTo>
                    <a:lnTo>
                      <a:pt x="256" y="1103"/>
                    </a:lnTo>
                    <a:lnTo>
                      <a:pt x="238" y="1102"/>
                    </a:lnTo>
                    <a:lnTo>
                      <a:pt x="222" y="1101"/>
                    </a:lnTo>
                    <a:lnTo>
                      <a:pt x="204" y="1099"/>
                    </a:lnTo>
                    <a:lnTo>
                      <a:pt x="188" y="1098"/>
                    </a:lnTo>
                    <a:lnTo>
                      <a:pt x="170" y="1096"/>
                    </a:lnTo>
                    <a:lnTo>
                      <a:pt x="154" y="1095"/>
                    </a:lnTo>
                    <a:lnTo>
                      <a:pt x="136" y="1093"/>
                    </a:lnTo>
                    <a:lnTo>
                      <a:pt x="120" y="1092"/>
                    </a:lnTo>
                    <a:lnTo>
                      <a:pt x="102" y="1090"/>
                    </a:lnTo>
                    <a:lnTo>
                      <a:pt x="86" y="1089"/>
                    </a:lnTo>
                    <a:lnTo>
                      <a:pt x="68" y="1087"/>
                    </a:lnTo>
                    <a:lnTo>
                      <a:pt x="52" y="1086"/>
                    </a:lnTo>
                    <a:lnTo>
                      <a:pt x="34" y="1084"/>
                    </a:lnTo>
                    <a:lnTo>
                      <a:pt x="18" y="1083"/>
                    </a:lnTo>
                    <a:lnTo>
                      <a:pt x="0" y="1081"/>
                    </a:lnTo>
                    <a:lnTo>
                      <a:pt x="0" y="817"/>
                    </a:lnTo>
                    <a:lnTo>
                      <a:pt x="0" y="551"/>
                    </a:lnTo>
                    <a:lnTo>
                      <a:pt x="0" y="283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E0A0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3" name="Freeform 581">
                <a:extLst>
                  <a:ext uri="{FF2B5EF4-FFF2-40B4-BE49-F238E27FC236}">
                    <a16:creationId xmlns:a16="http://schemas.microsoft.com/office/drawing/2014/main" id="{A381BCD5-044C-2FFA-7D89-909751010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61"/>
                <a:ext cx="126" cy="341"/>
              </a:xfrm>
              <a:custGeom>
                <a:avLst/>
                <a:gdLst>
                  <a:gd name="T0" fmla="*/ 0 w 252"/>
                  <a:gd name="T1" fmla="*/ 17 h 1023"/>
                  <a:gd name="T2" fmla="*/ 15 w 252"/>
                  <a:gd name="T3" fmla="*/ 16 h 1023"/>
                  <a:gd name="T4" fmla="*/ 32 w 252"/>
                  <a:gd name="T5" fmla="*/ 14 h 1023"/>
                  <a:gd name="T6" fmla="*/ 47 w 252"/>
                  <a:gd name="T7" fmla="*/ 14 h 1023"/>
                  <a:gd name="T8" fmla="*/ 64 w 252"/>
                  <a:gd name="T9" fmla="*/ 13 h 1023"/>
                  <a:gd name="T10" fmla="*/ 79 w 252"/>
                  <a:gd name="T11" fmla="*/ 11 h 1023"/>
                  <a:gd name="T12" fmla="*/ 94 w 252"/>
                  <a:gd name="T13" fmla="*/ 10 h 1023"/>
                  <a:gd name="T14" fmla="*/ 111 w 252"/>
                  <a:gd name="T15" fmla="*/ 10 h 1023"/>
                  <a:gd name="T16" fmla="*/ 126 w 252"/>
                  <a:gd name="T17" fmla="*/ 8 h 1023"/>
                  <a:gd name="T18" fmla="*/ 142 w 252"/>
                  <a:gd name="T19" fmla="*/ 7 h 1023"/>
                  <a:gd name="T20" fmla="*/ 158 w 252"/>
                  <a:gd name="T21" fmla="*/ 5 h 1023"/>
                  <a:gd name="T22" fmla="*/ 173 w 252"/>
                  <a:gd name="T23" fmla="*/ 5 h 1023"/>
                  <a:gd name="T24" fmla="*/ 189 w 252"/>
                  <a:gd name="T25" fmla="*/ 4 h 1023"/>
                  <a:gd name="T26" fmla="*/ 205 w 252"/>
                  <a:gd name="T27" fmla="*/ 3 h 1023"/>
                  <a:gd name="T28" fmla="*/ 221 w 252"/>
                  <a:gd name="T29" fmla="*/ 1 h 1023"/>
                  <a:gd name="T30" fmla="*/ 237 w 252"/>
                  <a:gd name="T31" fmla="*/ 1 h 1023"/>
                  <a:gd name="T32" fmla="*/ 252 w 252"/>
                  <a:gd name="T33" fmla="*/ 0 h 1023"/>
                  <a:gd name="T34" fmla="*/ 252 w 252"/>
                  <a:gd name="T35" fmla="*/ 257 h 1023"/>
                  <a:gd name="T36" fmla="*/ 252 w 252"/>
                  <a:gd name="T37" fmla="*/ 513 h 1023"/>
                  <a:gd name="T38" fmla="*/ 252 w 252"/>
                  <a:gd name="T39" fmla="*/ 768 h 1023"/>
                  <a:gd name="T40" fmla="*/ 252 w 252"/>
                  <a:gd name="T41" fmla="*/ 1023 h 1023"/>
                  <a:gd name="T42" fmla="*/ 237 w 252"/>
                  <a:gd name="T43" fmla="*/ 1021 h 1023"/>
                  <a:gd name="T44" fmla="*/ 221 w 252"/>
                  <a:gd name="T45" fmla="*/ 1020 h 1023"/>
                  <a:gd name="T46" fmla="*/ 205 w 252"/>
                  <a:gd name="T47" fmla="*/ 1018 h 1023"/>
                  <a:gd name="T48" fmla="*/ 189 w 252"/>
                  <a:gd name="T49" fmla="*/ 1017 h 1023"/>
                  <a:gd name="T50" fmla="*/ 173 w 252"/>
                  <a:gd name="T51" fmla="*/ 1015 h 1023"/>
                  <a:gd name="T52" fmla="*/ 158 w 252"/>
                  <a:gd name="T53" fmla="*/ 1014 h 1023"/>
                  <a:gd name="T54" fmla="*/ 142 w 252"/>
                  <a:gd name="T55" fmla="*/ 1012 h 1023"/>
                  <a:gd name="T56" fmla="*/ 126 w 252"/>
                  <a:gd name="T57" fmla="*/ 1011 h 1023"/>
                  <a:gd name="T58" fmla="*/ 111 w 252"/>
                  <a:gd name="T59" fmla="*/ 1009 h 1023"/>
                  <a:gd name="T60" fmla="*/ 94 w 252"/>
                  <a:gd name="T61" fmla="*/ 1008 h 1023"/>
                  <a:gd name="T62" fmla="*/ 79 w 252"/>
                  <a:gd name="T63" fmla="*/ 1006 h 1023"/>
                  <a:gd name="T64" fmla="*/ 64 w 252"/>
                  <a:gd name="T65" fmla="*/ 1005 h 1023"/>
                  <a:gd name="T66" fmla="*/ 47 w 252"/>
                  <a:gd name="T67" fmla="*/ 1004 h 1023"/>
                  <a:gd name="T68" fmla="*/ 32 w 252"/>
                  <a:gd name="T69" fmla="*/ 1002 h 1023"/>
                  <a:gd name="T70" fmla="*/ 15 w 252"/>
                  <a:gd name="T71" fmla="*/ 1001 h 1023"/>
                  <a:gd name="T72" fmla="*/ 0 w 252"/>
                  <a:gd name="T73" fmla="*/ 999 h 1023"/>
                  <a:gd name="T74" fmla="*/ 0 w 252"/>
                  <a:gd name="T75" fmla="*/ 755 h 1023"/>
                  <a:gd name="T76" fmla="*/ 0 w 252"/>
                  <a:gd name="T77" fmla="*/ 510 h 1023"/>
                  <a:gd name="T78" fmla="*/ 0 w 252"/>
                  <a:gd name="T79" fmla="*/ 263 h 1023"/>
                  <a:gd name="T80" fmla="*/ 0 w 252"/>
                  <a:gd name="T81" fmla="*/ 17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023">
                    <a:moveTo>
                      <a:pt x="0" y="17"/>
                    </a:moveTo>
                    <a:lnTo>
                      <a:pt x="15" y="16"/>
                    </a:lnTo>
                    <a:lnTo>
                      <a:pt x="32" y="14"/>
                    </a:lnTo>
                    <a:lnTo>
                      <a:pt x="47" y="14"/>
                    </a:lnTo>
                    <a:lnTo>
                      <a:pt x="64" y="13"/>
                    </a:lnTo>
                    <a:lnTo>
                      <a:pt x="79" y="11"/>
                    </a:lnTo>
                    <a:lnTo>
                      <a:pt x="94" y="10"/>
                    </a:lnTo>
                    <a:lnTo>
                      <a:pt x="111" y="10"/>
                    </a:lnTo>
                    <a:lnTo>
                      <a:pt x="126" y="8"/>
                    </a:lnTo>
                    <a:lnTo>
                      <a:pt x="142" y="7"/>
                    </a:lnTo>
                    <a:lnTo>
                      <a:pt x="158" y="5"/>
                    </a:lnTo>
                    <a:lnTo>
                      <a:pt x="173" y="5"/>
                    </a:lnTo>
                    <a:lnTo>
                      <a:pt x="189" y="4"/>
                    </a:lnTo>
                    <a:lnTo>
                      <a:pt x="205" y="3"/>
                    </a:lnTo>
                    <a:lnTo>
                      <a:pt x="221" y="1"/>
                    </a:lnTo>
                    <a:lnTo>
                      <a:pt x="237" y="1"/>
                    </a:lnTo>
                    <a:lnTo>
                      <a:pt x="252" y="0"/>
                    </a:lnTo>
                    <a:lnTo>
                      <a:pt x="252" y="257"/>
                    </a:lnTo>
                    <a:lnTo>
                      <a:pt x="252" y="513"/>
                    </a:lnTo>
                    <a:lnTo>
                      <a:pt x="252" y="768"/>
                    </a:lnTo>
                    <a:lnTo>
                      <a:pt x="252" y="1023"/>
                    </a:lnTo>
                    <a:lnTo>
                      <a:pt x="237" y="1021"/>
                    </a:lnTo>
                    <a:lnTo>
                      <a:pt x="221" y="1020"/>
                    </a:lnTo>
                    <a:lnTo>
                      <a:pt x="205" y="1018"/>
                    </a:lnTo>
                    <a:lnTo>
                      <a:pt x="189" y="1017"/>
                    </a:lnTo>
                    <a:lnTo>
                      <a:pt x="173" y="1015"/>
                    </a:lnTo>
                    <a:lnTo>
                      <a:pt x="158" y="1014"/>
                    </a:lnTo>
                    <a:lnTo>
                      <a:pt x="142" y="1012"/>
                    </a:lnTo>
                    <a:lnTo>
                      <a:pt x="126" y="1011"/>
                    </a:lnTo>
                    <a:lnTo>
                      <a:pt x="111" y="1009"/>
                    </a:lnTo>
                    <a:lnTo>
                      <a:pt x="94" y="1008"/>
                    </a:lnTo>
                    <a:lnTo>
                      <a:pt x="79" y="1006"/>
                    </a:lnTo>
                    <a:lnTo>
                      <a:pt x="64" y="1005"/>
                    </a:lnTo>
                    <a:lnTo>
                      <a:pt x="47" y="1004"/>
                    </a:lnTo>
                    <a:lnTo>
                      <a:pt x="32" y="1002"/>
                    </a:lnTo>
                    <a:lnTo>
                      <a:pt x="15" y="1001"/>
                    </a:lnTo>
                    <a:lnTo>
                      <a:pt x="0" y="999"/>
                    </a:lnTo>
                    <a:lnTo>
                      <a:pt x="0" y="755"/>
                    </a:lnTo>
                    <a:lnTo>
                      <a:pt x="0" y="510"/>
                    </a:lnTo>
                    <a:lnTo>
                      <a:pt x="0" y="263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E8AA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4" name="Freeform 582">
                <a:extLst>
                  <a:ext uri="{FF2B5EF4-FFF2-40B4-BE49-F238E27FC236}">
                    <a16:creationId xmlns:a16="http://schemas.microsoft.com/office/drawing/2014/main" id="{6E0957BA-77A4-3F39-F570-A4898DEE0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61"/>
                <a:ext cx="116" cy="313"/>
              </a:xfrm>
              <a:custGeom>
                <a:avLst/>
                <a:gdLst>
                  <a:gd name="T0" fmla="*/ 0 w 232"/>
                  <a:gd name="T1" fmla="*/ 15 h 938"/>
                  <a:gd name="T2" fmla="*/ 14 w 232"/>
                  <a:gd name="T3" fmla="*/ 13 h 938"/>
                  <a:gd name="T4" fmla="*/ 30 w 232"/>
                  <a:gd name="T5" fmla="*/ 13 h 938"/>
                  <a:gd name="T6" fmla="*/ 44 w 232"/>
                  <a:gd name="T7" fmla="*/ 12 h 938"/>
                  <a:gd name="T8" fmla="*/ 58 w 232"/>
                  <a:gd name="T9" fmla="*/ 12 h 938"/>
                  <a:gd name="T10" fmla="*/ 72 w 232"/>
                  <a:gd name="T11" fmla="*/ 10 h 938"/>
                  <a:gd name="T12" fmla="*/ 88 w 232"/>
                  <a:gd name="T13" fmla="*/ 10 h 938"/>
                  <a:gd name="T14" fmla="*/ 102 w 232"/>
                  <a:gd name="T15" fmla="*/ 9 h 938"/>
                  <a:gd name="T16" fmla="*/ 116 w 232"/>
                  <a:gd name="T17" fmla="*/ 7 h 938"/>
                  <a:gd name="T18" fmla="*/ 131 w 232"/>
                  <a:gd name="T19" fmla="*/ 7 h 938"/>
                  <a:gd name="T20" fmla="*/ 145 w 232"/>
                  <a:gd name="T21" fmla="*/ 6 h 938"/>
                  <a:gd name="T22" fmla="*/ 159 w 232"/>
                  <a:gd name="T23" fmla="*/ 4 h 938"/>
                  <a:gd name="T24" fmla="*/ 173 w 232"/>
                  <a:gd name="T25" fmla="*/ 4 h 938"/>
                  <a:gd name="T26" fmla="*/ 189 w 232"/>
                  <a:gd name="T27" fmla="*/ 3 h 938"/>
                  <a:gd name="T28" fmla="*/ 203 w 232"/>
                  <a:gd name="T29" fmla="*/ 2 h 938"/>
                  <a:gd name="T30" fmla="*/ 217 w 232"/>
                  <a:gd name="T31" fmla="*/ 2 h 938"/>
                  <a:gd name="T32" fmla="*/ 232 w 232"/>
                  <a:gd name="T33" fmla="*/ 0 h 938"/>
                  <a:gd name="T34" fmla="*/ 232 w 232"/>
                  <a:gd name="T35" fmla="*/ 235 h 938"/>
                  <a:gd name="T36" fmla="*/ 232 w 232"/>
                  <a:gd name="T37" fmla="*/ 470 h 938"/>
                  <a:gd name="T38" fmla="*/ 232 w 232"/>
                  <a:gd name="T39" fmla="*/ 704 h 938"/>
                  <a:gd name="T40" fmla="*/ 232 w 232"/>
                  <a:gd name="T41" fmla="*/ 938 h 938"/>
                  <a:gd name="T42" fmla="*/ 217 w 232"/>
                  <a:gd name="T43" fmla="*/ 936 h 938"/>
                  <a:gd name="T44" fmla="*/ 203 w 232"/>
                  <a:gd name="T45" fmla="*/ 935 h 938"/>
                  <a:gd name="T46" fmla="*/ 189 w 232"/>
                  <a:gd name="T47" fmla="*/ 935 h 938"/>
                  <a:gd name="T48" fmla="*/ 173 w 232"/>
                  <a:gd name="T49" fmla="*/ 933 h 938"/>
                  <a:gd name="T50" fmla="*/ 159 w 232"/>
                  <a:gd name="T51" fmla="*/ 932 h 938"/>
                  <a:gd name="T52" fmla="*/ 145 w 232"/>
                  <a:gd name="T53" fmla="*/ 931 h 938"/>
                  <a:gd name="T54" fmla="*/ 131 w 232"/>
                  <a:gd name="T55" fmla="*/ 929 h 938"/>
                  <a:gd name="T56" fmla="*/ 116 w 232"/>
                  <a:gd name="T57" fmla="*/ 928 h 938"/>
                  <a:gd name="T58" fmla="*/ 102 w 232"/>
                  <a:gd name="T59" fmla="*/ 926 h 938"/>
                  <a:gd name="T60" fmla="*/ 88 w 232"/>
                  <a:gd name="T61" fmla="*/ 926 h 938"/>
                  <a:gd name="T62" fmla="*/ 72 w 232"/>
                  <a:gd name="T63" fmla="*/ 925 h 938"/>
                  <a:gd name="T64" fmla="*/ 58 w 232"/>
                  <a:gd name="T65" fmla="*/ 923 h 938"/>
                  <a:gd name="T66" fmla="*/ 44 w 232"/>
                  <a:gd name="T67" fmla="*/ 922 h 938"/>
                  <a:gd name="T68" fmla="*/ 30 w 232"/>
                  <a:gd name="T69" fmla="*/ 920 h 938"/>
                  <a:gd name="T70" fmla="*/ 14 w 232"/>
                  <a:gd name="T71" fmla="*/ 919 h 938"/>
                  <a:gd name="T72" fmla="*/ 0 w 232"/>
                  <a:gd name="T73" fmla="*/ 917 h 938"/>
                  <a:gd name="T74" fmla="*/ 0 w 232"/>
                  <a:gd name="T75" fmla="*/ 692 h 938"/>
                  <a:gd name="T76" fmla="*/ 0 w 232"/>
                  <a:gd name="T77" fmla="*/ 467 h 938"/>
                  <a:gd name="T78" fmla="*/ 0 w 232"/>
                  <a:gd name="T79" fmla="*/ 241 h 938"/>
                  <a:gd name="T80" fmla="*/ 0 w 232"/>
                  <a:gd name="T81" fmla="*/ 15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2" h="938">
                    <a:moveTo>
                      <a:pt x="0" y="15"/>
                    </a:moveTo>
                    <a:lnTo>
                      <a:pt x="14" y="13"/>
                    </a:lnTo>
                    <a:lnTo>
                      <a:pt x="30" y="13"/>
                    </a:lnTo>
                    <a:lnTo>
                      <a:pt x="44" y="12"/>
                    </a:lnTo>
                    <a:lnTo>
                      <a:pt x="58" y="12"/>
                    </a:lnTo>
                    <a:lnTo>
                      <a:pt x="72" y="10"/>
                    </a:lnTo>
                    <a:lnTo>
                      <a:pt x="88" y="10"/>
                    </a:lnTo>
                    <a:lnTo>
                      <a:pt x="102" y="9"/>
                    </a:lnTo>
                    <a:lnTo>
                      <a:pt x="116" y="7"/>
                    </a:lnTo>
                    <a:lnTo>
                      <a:pt x="131" y="7"/>
                    </a:lnTo>
                    <a:lnTo>
                      <a:pt x="145" y="6"/>
                    </a:lnTo>
                    <a:lnTo>
                      <a:pt x="159" y="4"/>
                    </a:lnTo>
                    <a:lnTo>
                      <a:pt x="173" y="4"/>
                    </a:lnTo>
                    <a:lnTo>
                      <a:pt x="189" y="3"/>
                    </a:lnTo>
                    <a:lnTo>
                      <a:pt x="203" y="2"/>
                    </a:lnTo>
                    <a:lnTo>
                      <a:pt x="217" y="2"/>
                    </a:lnTo>
                    <a:lnTo>
                      <a:pt x="232" y="0"/>
                    </a:lnTo>
                    <a:lnTo>
                      <a:pt x="232" y="235"/>
                    </a:lnTo>
                    <a:lnTo>
                      <a:pt x="232" y="470"/>
                    </a:lnTo>
                    <a:lnTo>
                      <a:pt x="232" y="704"/>
                    </a:lnTo>
                    <a:lnTo>
                      <a:pt x="232" y="938"/>
                    </a:lnTo>
                    <a:lnTo>
                      <a:pt x="217" y="936"/>
                    </a:lnTo>
                    <a:lnTo>
                      <a:pt x="203" y="935"/>
                    </a:lnTo>
                    <a:lnTo>
                      <a:pt x="189" y="935"/>
                    </a:lnTo>
                    <a:lnTo>
                      <a:pt x="173" y="933"/>
                    </a:lnTo>
                    <a:lnTo>
                      <a:pt x="159" y="932"/>
                    </a:lnTo>
                    <a:lnTo>
                      <a:pt x="145" y="931"/>
                    </a:lnTo>
                    <a:lnTo>
                      <a:pt x="131" y="929"/>
                    </a:lnTo>
                    <a:lnTo>
                      <a:pt x="116" y="928"/>
                    </a:lnTo>
                    <a:lnTo>
                      <a:pt x="102" y="926"/>
                    </a:lnTo>
                    <a:lnTo>
                      <a:pt x="88" y="926"/>
                    </a:lnTo>
                    <a:lnTo>
                      <a:pt x="72" y="925"/>
                    </a:lnTo>
                    <a:lnTo>
                      <a:pt x="58" y="923"/>
                    </a:lnTo>
                    <a:lnTo>
                      <a:pt x="44" y="922"/>
                    </a:lnTo>
                    <a:lnTo>
                      <a:pt x="30" y="920"/>
                    </a:lnTo>
                    <a:lnTo>
                      <a:pt x="14" y="919"/>
                    </a:lnTo>
                    <a:lnTo>
                      <a:pt x="0" y="917"/>
                    </a:lnTo>
                    <a:lnTo>
                      <a:pt x="0" y="692"/>
                    </a:lnTo>
                    <a:lnTo>
                      <a:pt x="0" y="467"/>
                    </a:lnTo>
                    <a:lnTo>
                      <a:pt x="0" y="241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D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5" name="Freeform 583">
                <a:extLst>
                  <a:ext uri="{FF2B5EF4-FFF2-40B4-BE49-F238E27FC236}">
                    <a16:creationId xmlns:a16="http://schemas.microsoft.com/office/drawing/2014/main" id="{21D29EB3-223A-C1A2-5566-AEC4A97BCA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62"/>
                <a:ext cx="106" cy="285"/>
              </a:xfrm>
              <a:custGeom>
                <a:avLst/>
                <a:gdLst>
                  <a:gd name="T0" fmla="*/ 0 w 212"/>
                  <a:gd name="T1" fmla="*/ 13 h 856"/>
                  <a:gd name="T2" fmla="*/ 13 w 212"/>
                  <a:gd name="T3" fmla="*/ 11 h 856"/>
                  <a:gd name="T4" fmla="*/ 26 w 212"/>
                  <a:gd name="T5" fmla="*/ 11 h 856"/>
                  <a:gd name="T6" fmla="*/ 40 w 212"/>
                  <a:gd name="T7" fmla="*/ 10 h 856"/>
                  <a:gd name="T8" fmla="*/ 53 w 212"/>
                  <a:gd name="T9" fmla="*/ 10 h 856"/>
                  <a:gd name="T10" fmla="*/ 66 w 212"/>
                  <a:gd name="T11" fmla="*/ 8 h 856"/>
                  <a:gd name="T12" fmla="*/ 79 w 212"/>
                  <a:gd name="T13" fmla="*/ 8 h 856"/>
                  <a:gd name="T14" fmla="*/ 92 w 212"/>
                  <a:gd name="T15" fmla="*/ 7 h 856"/>
                  <a:gd name="T16" fmla="*/ 106 w 212"/>
                  <a:gd name="T17" fmla="*/ 5 h 856"/>
                  <a:gd name="T18" fmla="*/ 120 w 212"/>
                  <a:gd name="T19" fmla="*/ 5 h 856"/>
                  <a:gd name="T20" fmla="*/ 133 w 212"/>
                  <a:gd name="T21" fmla="*/ 4 h 856"/>
                  <a:gd name="T22" fmla="*/ 146 w 212"/>
                  <a:gd name="T23" fmla="*/ 4 h 856"/>
                  <a:gd name="T24" fmla="*/ 159 w 212"/>
                  <a:gd name="T25" fmla="*/ 2 h 856"/>
                  <a:gd name="T26" fmla="*/ 172 w 212"/>
                  <a:gd name="T27" fmla="*/ 2 h 856"/>
                  <a:gd name="T28" fmla="*/ 186 w 212"/>
                  <a:gd name="T29" fmla="*/ 1 h 856"/>
                  <a:gd name="T30" fmla="*/ 199 w 212"/>
                  <a:gd name="T31" fmla="*/ 1 h 856"/>
                  <a:gd name="T32" fmla="*/ 212 w 212"/>
                  <a:gd name="T33" fmla="*/ 0 h 856"/>
                  <a:gd name="T34" fmla="*/ 212 w 212"/>
                  <a:gd name="T35" fmla="*/ 214 h 856"/>
                  <a:gd name="T36" fmla="*/ 212 w 212"/>
                  <a:gd name="T37" fmla="*/ 427 h 856"/>
                  <a:gd name="T38" fmla="*/ 212 w 212"/>
                  <a:gd name="T39" fmla="*/ 642 h 856"/>
                  <a:gd name="T40" fmla="*/ 212 w 212"/>
                  <a:gd name="T41" fmla="*/ 856 h 856"/>
                  <a:gd name="T42" fmla="*/ 199 w 212"/>
                  <a:gd name="T43" fmla="*/ 855 h 856"/>
                  <a:gd name="T44" fmla="*/ 186 w 212"/>
                  <a:gd name="T45" fmla="*/ 854 h 856"/>
                  <a:gd name="T46" fmla="*/ 172 w 212"/>
                  <a:gd name="T47" fmla="*/ 854 h 856"/>
                  <a:gd name="T48" fmla="*/ 159 w 212"/>
                  <a:gd name="T49" fmla="*/ 852 h 856"/>
                  <a:gd name="T50" fmla="*/ 146 w 212"/>
                  <a:gd name="T51" fmla="*/ 851 h 856"/>
                  <a:gd name="T52" fmla="*/ 133 w 212"/>
                  <a:gd name="T53" fmla="*/ 849 h 856"/>
                  <a:gd name="T54" fmla="*/ 120 w 212"/>
                  <a:gd name="T55" fmla="*/ 849 h 856"/>
                  <a:gd name="T56" fmla="*/ 106 w 212"/>
                  <a:gd name="T57" fmla="*/ 848 h 856"/>
                  <a:gd name="T58" fmla="*/ 92 w 212"/>
                  <a:gd name="T59" fmla="*/ 846 h 856"/>
                  <a:gd name="T60" fmla="*/ 79 w 212"/>
                  <a:gd name="T61" fmla="*/ 845 h 856"/>
                  <a:gd name="T62" fmla="*/ 66 w 212"/>
                  <a:gd name="T63" fmla="*/ 843 h 856"/>
                  <a:gd name="T64" fmla="*/ 53 w 212"/>
                  <a:gd name="T65" fmla="*/ 843 h 856"/>
                  <a:gd name="T66" fmla="*/ 40 w 212"/>
                  <a:gd name="T67" fmla="*/ 842 h 856"/>
                  <a:gd name="T68" fmla="*/ 26 w 212"/>
                  <a:gd name="T69" fmla="*/ 840 h 856"/>
                  <a:gd name="T70" fmla="*/ 13 w 212"/>
                  <a:gd name="T71" fmla="*/ 839 h 856"/>
                  <a:gd name="T72" fmla="*/ 0 w 212"/>
                  <a:gd name="T73" fmla="*/ 837 h 856"/>
                  <a:gd name="T74" fmla="*/ 0 w 212"/>
                  <a:gd name="T75" fmla="*/ 632 h 856"/>
                  <a:gd name="T76" fmla="*/ 0 w 212"/>
                  <a:gd name="T77" fmla="*/ 424 h 856"/>
                  <a:gd name="T78" fmla="*/ 0 w 212"/>
                  <a:gd name="T79" fmla="*/ 219 h 856"/>
                  <a:gd name="T80" fmla="*/ 0 w 212"/>
                  <a:gd name="T81" fmla="*/ 13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2" h="856">
                    <a:moveTo>
                      <a:pt x="0" y="13"/>
                    </a:moveTo>
                    <a:lnTo>
                      <a:pt x="13" y="11"/>
                    </a:lnTo>
                    <a:lnTo>
                      <a:pt x="26" y="11"/>
                    </a:lnTo>
                    <a:lnTo>
                      <a:pt x="40" y="10"/>
                    </a:lnTo>
                    <a:lnTo>
                      <a:pt x="53" y="10"/>
                    </a:lnTo>
                    <a:lnTo>
                      <a:pt x="66" y="8"/>
                    </a:lnTo>
                    <a:lnTo>
                      <a:pt x="79" y="8"/>
                    </a:lnTo>
                    <a:lnTo>
                      <a:pt x="92" y="7"/>
                    </a:lnTo>
                    <a:lnTo>
                      <a:pt x="106" y="5"/>
                    </a:lnTo>
                    <a:lnTo>
                      <a:pt x="120" y="5"/>
                    </a:lnTo>
                    <a:lnTo>
                      <a:pt x="133" y="4"/>
                    </a:lnTo>
                    <a:lnTo>
                      <a:pt x="146" y="4"/>
                    </a:lnTo>
                    <a:lnTo>
                      <a:pt x="159" y="2"/>
                    </a:lnTo>
                    <a:lnTo>
                      <a:pt x="172" y="2"/>
                    </a:lnTo>
                    <a:lnTo>
                      <a:pt x="186" y="1"/>
                    </a:lnTo>
                    <a:lnTo>
                      <a:pt x="199" y="1"/>
                    </a:lnTo>
                    <a:lnTo>
                      <a:pt x="212" y="0"/>
                    </a:lnTo>
                    <a:lnTo>
                      <a:pt x="212" y="214"/>
                    </a:lnTo>
                    <a:lnTo>
                      <a:pt x="212" y="427"/>
                    </a:lnTo>
                    <a:lnTo>
                      <a:pt x="212" y="642"/>
                    </a:lnTo>
                    <a:lnTo>
                      <a:pt x="212" y="856"/>
                    </a:lnTo>
                    <a:lnTo>
                      <a:pt x="199" y="855"/>
                    </a:lnTo>
                    <a:lnTo>
                      <a:pt x="186" y="854"/>
                    </a:lnTo>
                    <a:lnTo>
                      <a:pt x="172" y="854"/>
                    </a:lnTo>
                    <a:lnTo>
                      <a:pt x="159" y="852"/>
                    </a:lnTo>
                    <a:lnTo>
                      <a:pt x="146" y="851"/>
                    </a:lnTo>
                    <a:lnTo>
                      <a:pt x="133" y="849"/>
                    </a:lnTo>
                    <a:lnTo>
                      <a:pt x="120" y="849"/>
                    </a:lnTo>
                    <a:lnTo>
                      <a:pt x="106" y="848"/>
                    </a:lnTo>
                    <a:lnTo>
                      <a:pt x="92" y="846"/>
                    </a:lnTo>
                    <a:lnTo>
                      <a:pt x="79" y="845"/>
                    </a:lnTo>
                    <a:lnTo>
                      <a:pt x="66" y="843"/>
                    </a:lnTo>
                    <a:lnTo>
                      <a:pt x="53" y="843"/>
                    </a:lnTo>
                    <a:lnTo>
                      <a:pt x="40" y="842"/>
                    </a:lnTo>
                    <a:lnTo>
                      <a:pt x="26" y="840"/>
                    </a:lnTo>
                    <a:lnTo>
                      <a:pt x="13" y="839"/>
                    </a:lnTo>
                    <a:lnTo>
                      <a:pt x="0" y="837"/>
                    </a:lnTo>
                    <a:lnTo>
                      <a:pt x="0" y="632"/>
                    </a:lnTo>
                    <a:lnTo>
                      <a:pt x="0" y="424"/>
                    </a:lnTo>
                    <a:lnTo>
                      <a:pt x="0" y="2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2B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6" name="Freeform 584">
                <a:extLst>
                  <a:ext uri="{FF2B5EF4-FFF2-40B4-BE49-F238E27FC236}">
                    <a16:creationId xmlns:a16="http://schemas.microsoft.com/office/drawing/2014/main" id="{6600177D-7236-9EA9-A8A6-46E7D1074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62"/>
                <a:ext cx="95" cy="258"/>
              </a:xfrm>
              <a:custGeom>
                <a:avLst/>
                <a:gdLst>
                  <a:gd name="T0" fmla="*/ 0 w 191"/>
                  <a:gd name="T1" fmla="*/ 12 h 773"/>
                  <a:gd name="T2" fmla="*/ 12 w 191"/>
                  <a:gd name="T3" fmla="*/ 10 h 773"/>
                  <a:gd name="T4" fmla="*/ 24 w 191"/>
                  <a:gd name="T5" fmla="*/ 10 h 773"/>
                  <a:gd name="T6" fmla="*/ 36 w 191"/>
                  <a:gd name="T7" fmla="*/ 9 h 773"/>
                  <a:gd name="T8" fmla="*/ 48 w 191"/>
                  <a:gd name="T9" fmla="*/ 9 h 773"/>
                  <a:gd name="T10" fmla="*/ 59 w 191"/>
                  <a:gd name="T11" fmla="*/ 7 h 773"/>
                  <a:gd name="T12" fmla="*/ 71 w 191"/>
                  <a:gd name="T13" fmla="*/ 7 h 773"/>
                  <a:gd name="T14" fmla="*/ 83 w 191"/>
                  <a:gd name="T15" fmla="*/ 6 h 773"/>
                  <a:gd name="T16" fmla="*/ 95 w 191"/>
                  <a:gd name="T17" fmla="*/ 6 h 773"/>
                  <a:gd name="T18" fmla="*/ 108 w 191"/>
                  <a:gd name="T19" fmla="*/ 6 h 773"/>
                  <a:gd name="T20" fmla="*/ 120 w 191"/>
                  <a:gd name="T21" fmla="*/ 4 h 773"/>
                  <a:gd name="T22" fmla="*/ 132 w 191"/>
                  <a:gd name="T23" fmla="*/ 4 h 773"/>
                  <a:gd name="T24" fmla="*/ 144 w 191"/>
                  <a:gd name="T25" fmla="*/ 3 h 773"/>
                  <a:gd name="T26" fmla="*/ 155 w 191"/>
                  <a:gd name="T27" fmla="*/ 3 h 773"/>
                  <a:gd name="T28" fmla="*/ 167 w 191"/>
                  <a:gd name="T29" fmla="*/ 1 h 773"/>
                  <a:gd name="T30" fmla="*/ 179 w 191"/>
                  <a:gd name="T31" fmla="*/ 1 h 773"/>
                  <a:gd name="T32" fmla="*/ 191 w 191"/>
                  <a:gd name="T33" fmla="*/ 0 h 773"/>
                  <a:gd name="T34" fmla="*/ 191 w 191"/>
                  <a:gd name="T35" fmla="*/ 193 h 773"/>
                  <a:gd name="T36" fmla="*/ 191 w 191"/>
                  <a:gd name="T37" fmla="*/ 387 h 773"/>
                  <a:gd name="T38" fmla="*/ 191 w 191"/>
                  <a:gd name="T39" fmla="*/ 579 h 773"/>
                  <a:gd name="T40" fmla="*/ 191 w 191"/>
                  <a:gd name="T41" fmla="*/ 773 h 773"/>
                  <a:gd name="T42" fmla="*/ 179 w 191"/>
                  <a:gd name="T43" fmla="*/ 772 h 773"/>
                  <a:gd name="T44" fmla="*/ 167 w 191"/>
                  <a:gd name="T45" fmla="*/ 770 h 773"/>
                  <a:gd name="T46" fmla="*/ 155 w 191"/>
                  <a:gd name="T47" fmla="*/ 770 h 773"/>
                  <a:gd name="T48" fmla="*/ 144 w 191"/>
                  <a:gd name="T49" fmla="*/ 769 h 773"/>
                  <a:gd name="T50" fmla="*/ 132 w 191"/>
                  <a:gd name="T51" fmla="*/ 767 h 773"/>
                  <a:gd name="T52" fmla="*/ 120 w 191"/>
                  <a:gd name="T53" fmla="*/ 766 h 773"/>
                  <a:gd name="T54" fmla="*/ 108 w 191"/>
                  <a:gd name="T55" fmla="*/ 766 h 773"/>
                  <a:gd name="T56" fmla="*/ 95 w 191"/>
                  <a:gd name="T57" fmla="*/ 764 h 773"/>
                  <a:gd name="T58" fmla="*/ 83 w 191"/>
                  <a:gd name="T59" fmla="*/ 763 h 773"/>
                  <a:gd name="T60" fmla="*/ 71 w 191"/>
                  <a:gd name="T61" fmla="*/ 761 h 773"/>
                  <a:gd name="T62" fmla="*/ 59 w 191"/>
                  <a:gd name="T63" fmla="*/ 761 h 773"/>
                  <a:gd name="T64" fmla="*/ 48 w 191"/>
                  <a:gd name="T65" fmla="*/ 760 h 773"/>
                  <a:gd name="T66" fmla="*/ 36 w 191"/>
                  <a:gd name="T67" fmla="*/ 758 h 773"/>
                  <a:gd name="T68" fmla="*/ 24 w 191"/>
                  <a:gd name="T69" fmla="*/ 757 h 773"/>
                  <a:gd name="T70" fmla="*/ 12 w 191"/>
                  <a:gd name="T71" fmla="*/ 757 h 773"/>
                  <a:gd name="T72" fmla="*/ 0 w 191"/>
                  <a:gd name="T73" fmla="*/ 756 h 773"/>
                  <a:gd name="T74" fmla="*/ 0 w 191"/>
                  <a:gd name="T75" fmla="*/ 569 h 773"/>
                  <a:gd name="T76" fmla="*/ 0 w 191"/>
                  <a:gd name="T77" fmla="*/ 384 h 773"/>
                  <a:gd name="T78" fmla="*/ 0 w 191"/>
                  <a:gd name="T79" fmla="*/ 198 h 773"/>
                  <a:gd name="T80" fmla="*/ 0 w 191"/>
                  <a:gd name="T81" fmla="*/ 12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1" h="773">
                    <a:moveTo>
                      <a:pt x="0" y="12"/>
                    </a:moveTo>
                    <a:lnTo>
                      <a:pt x="12" y="10"/>
                    </a:lnTo>
                    <a:lnTo>
                      <a:pt x="24" y="10"/>
                    </a:lnTo>
                    <a:lnTo>
                      <a:pt x="36" y="9"/>
                    </a:lnTo>
                    <a:lnTo>
                      <a:pt x="48" y="9"/>
                    </a:lnTo>
                    <a:lnTo>
                      <a:pt x="59" y="7"/>
                    </a:lnTo>
                    <a:lnTo>
                      <a:pt x="71" y="7"/>
                    </a:lnTo>
                    <a:lnTo>
                      <a:pt x="83" y="6"/>
                    </a:lnTo>
                    <a:lnTo>
                      <a:pt x="95" y="6"/>
                    </a:lnTo>
                    <a:lnTo>
                      <a:pt x="108" y="6"/>
                    </a:lnTo>
                    <a:lnTo>
                      <a:pt x="120" y="4"/>
                    </a:lnTo>
                    <a:lnTo>
                      <a:pt x="132" y="4"/>
                    </a:lnTo>
                    <a:lnTo>
                      <a:pt x="144" y="3"/>
                    </a:lnTo>
                    <a:lnTo>
                      <a:pt x="155" y="3"/>
                    </a:lnTo>
                    <a:lnTo>
                      <a:pt x="167" y="1"/>
                    </a:lnTo>
                    <a:lnTo>
                      <a:pt x="179" y="1"/>
                    </a:lnTo>
                    <a:lnTo>
                      <a:pt x="191" y="0"/>
                    </a:lnTo>
                    <a:lnTo>
                      <a:pt x="191" y="193"/>
                    </a:lnTo>
                    <a:lnTo>
                      <a:pt x="191" y="387"/>
                    </a:lnTo>
                    <a:lnTo>
                      <a:pt x="191" y="579"/>
                    </a:lnTo>
                    <a:lnTo>
                      <a:pt x="191" y="773"/>
                    </a:lnTo>
                    <a:lnTo>
                      <a:pt x="179" y="772"/>
                    </a:lnTo>
                    <a:lnTo>
                      <a:pt x="167" y="770"/>
                    </a:lnTo>
                    <a:lnTo>
                      <a:pt x="155" y="770"/>
                    </a:lnTo>
                    <a:lnTo>
                      <a:pt x="144" y="769"/>
                    </a:lnTo>
                    <a:lnTo>
                      <a:pt x="132" y="767"/>
                    </a:lnTo>
                    <a:lnTo>
                      <a:pt x="120" y="766"/>
                    </a:lnTo>
                    <a:lnTo>
                      <a:pt x="108" y="766"/>
                    </a:lnTo>
                    <a:lnTo>
                      <a:pt x="95" y="764"/>
                    </a:lnTo>
                    <a:lnTo>
                      <a:pt x="83" y="763"/>
                    </a:lnTo>
                    <a:lnTo>
                      <a:pt x="71" y="761"/>
                    </a:lnTo>
                    <a:lnTo>
                      <a:pt x="59" y="761"/>
                    </a:lnTo>
                    <a:lnTo>
                      <a:pt x="48" y="760"/>
                    </a:lnTo>
                    <a:lnTo>
                      <a:pt x="36" y="758"/>
                    </a:lnTo>
                    <a:lnTo>
                      <a:pt x="24" y="757"/>
                    </a:lnTo>
                    <a:lnTo>
                      <a:pt x="12" y="757"/>
                    </a:lnTo>
                    <a:lnTo>
                      <a:pt x="0" y="756"/>
                    </a:lnTo>
                    <a:lnTo>
                      <a:pt x="0" y="569"/>
                    </a:lnTo>
                    <a:lnTo>
                      <a:pt x="0" y="384"/>
                    </a:lnTo>
                    <a:lnTo>
                      <a:pt x="0" y="198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9C1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7" name="Freeform 585">
                <a:extLst>
                  <a:ext uri="{FF2B5EF4-FFF2-40B4-BE49-F238E27FC236}">
                    <a16:creationId xmlns:a16="http://schemas.microsoft.com/office/drawing/2014/main" id="{F2C7BBEE-6504-F41E-17B1-85693DECA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" y="2963"/>
                <a:ext cx="86" cy="229"/>
              </a:xfrm>
              <a:custGeom>
                <a:avLst/>
                <a:gdLst>
                  <a:gd name="T0" fmla="*/ 0 w 171"/>
                  <a:gd name="T1" fmla="*/ 11 h 688"/>
                  <a:gd name="T2" fmla="*/ 171 w 171"/>
                  <a:gd name="T3" fmla="*/ 0 h 688"/>
                  <a:gd name="T4" fmla="*/ 171 w 171"/>
                  <a:gd name="T5" fmla="*/ 688 h 688"/>
                  <a:gd name="T6" fmla="*/ 0 w 171"/>
                  <a:gd name="T7" fmla="*/ 674 h 688"/>
                  <a:gd name="T8" fmla="*/ 0 w 171"/>
                  <a:gd name="T9" fmla="*/ 1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688">
                    <a:moveTo>
                      <a:pt x="0" y="11"/>
                    </a:moveTo>
                    <a:lnTo>
                      <a:pt x="171" y="0"/>
                    </a:lnTo>
                    <a:lnTo>
                      <a:pt x="171" y="688"/>
                    </a:lnTo>
                    <a:lnTo>
                      <a:pt x="0" y="674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8" name="Freeform 586">
                <a:extLst>
                  <a:ext uri="{FF2B5EF4-FFF2-40B4-BE49-F238E27FC236}">
                    <a16:creationId xmlns:a16="http://schemas.microsoft.com/office/drawing/2014/main" id="{5A525239-5A99-A94A-229B-3E900B368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985"/>
                <a:ext cx="166" cy="200"/>
              </a:xfrm>
              <a:custGeom>
                <a:avLst/>
                <a:gdLst>
                  <a:gd name="T0" fmla="*/ 0 w 332"/>
                  <a:gd name="T1" fmla="*/ 17 h 599"/>
                  <a:gd name="T2" fmla="*/ 332 w 332"/>
                  <a:gd name="T3" fmla="*/ 0 h 599"/>
                  <a:gd name="T4" fmla="*/ 332 w 332"/>
                  <a:gd name="T5" fmla="*/ 44 h 599"/>
                  <a:gd name="T6" fmla="*/ 13 w 332"/>
                  <a:gd name="T7" fmla="*/ 61 h 599"/>
                  <a:gd name="T8" fmla="*/ 13 w 332"/>
                  <a:gd name="T9" fmla="*/ 599 h 599"/>
                  <a:gd name="T10" fmla="*/ 0 w 332"/>
                  <a:gd name="T11" fmla="*/ 599 h 599"/>
                  <a:gd name="T12" fmla="*/ 0 w 332"/>
                  <a:gd name="T13" fmla="*/ 17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" h="599">
                    <a:moveTo>
                      <a:pt x="0" y="17"/>
                    </a:moveTo>
                    <a:lnTo>
                      <a:pt x="332" y="0"/>
                    </a:lnTo>
                    <a:lnTo>
                      <a:pt x="332" y="44"/>
                    </a:lnTo>
                    <a:lnTo>
                      <a:pt x="13" y="61"/>
                    </a:lnTo>
                    <a:lnTo>
                      <a:pt x="13" y="599"/>
                    </a:lnTo>
                    <a:lnTo>
                      <a:pt x="0" y="599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39" name="Freeform 587">
                <a:extLst>
                  <a:ext uri="{FF2B5EF4-FFF2-40B4-BE49-F238E27FC236}">
                    <a16:creationId xmlns:a16="http://schemas.microsoft.com/office/drawing/2014/main" id="{E6214E00-70CE-26FC-F878-BC767ED82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2" y="3209"/>
                <a:ext cx="160" cy="30"/>
              </a:xfrm>
              <a:custGeom>
                <a:avLst/>
                <a:gdLst>
                  <a:gd name="T0" fmla="*/ 0 w 318"/>
                  <a:gd name="T1" fmla="*/ 39 h 90"/>
                  <a:gd name="T2" fmla="*/ 80 w 318"/>
                  <a:gd name="T3" fmla="*/ 39 h 90"/>
                  <a:gd name="T4" fmla="*/ 94 w 318"/>
                  <a:gd name="T5" fmla="*/ 19 h 90"/>
                  <a:gd name="T6" fmla="*/ 110 w 318"/>
                  <a:gd name="T7" fmla="*/ 6 h 90"/>
                  <a:gd name="T8" fmla="*/ 125 w 318"/>
                  <a:gd name="T9" fmla="*/ 0 h 90"/>
                  <a:gd name="T10" fmla="*/ 141 w 318"/>
                  <a:gd name="T11" fmla="*/ 0 h 90"/>
                  <a:gd name="T12" fmla="*/ 157 w 318"/>
                  <a:gd name="T13" fmla="*/ 5 h 90"/>
                  <a:gd name="T14" fmla="*/ 171 w 318"/>
                  <a:gd name="T15" fmla="*/ 14 h 90"/>
                  <a:gd name="T16" fmla="*/ 183 w 318"/>
                  <a:gd name="T17" fmla="*/ 24 h 90"/>
                  <a:gd name="T18" fmla="*/ 193 w 318"/>
                  <a:gd name="T19" fmla="*/ 39 h 90"/>
                  <a:gd name="T20" fmla="*/ 318 w 318"/>
                  <a:gd name="T21" fmla="*/ 39 h 90"/>
                  <a:gd name="T22" fmla="*/ 318 w 318"/>
                  <a:gd name="T23" fmla="*/ 71 h 90"/>
                  <a:gd name="T24" fmla="*/ 191 w 318"/>
                  <a:gd name="T25" fmla="*/ 71 h 90"/>
                  <a:gd name="T26" fmla="*/ 173 w 318"/>
                  <a:gd name="T27" fmla="*/ 80 h 90"/>
                  <a:gd name="T28" fmla="*/ 158 w 318"/>
                  <a:gd name="T29" fmla="*/ 86 h 90"/>
                  <a:gd name="T30" fmla="*/ 146 w 318"/>
                  <a:gd name="T31" fmla="*/ 90 h 90"/>
                  <a:gd name="T32" fmla="*/ 135 w 318"/>
                  <a:gd name="T33" fmla="*/ 90 h 90"/>
                  <a:gd name="T34" fmla="*/ 124 w 318"/>
                  <a:gd name="T35" fmla="*/ 90 h 90"/>
                  <a:gd name="T36" fmla="*/ 112 w 318"/>
                  <a:gd name="T37" fmla="*/ 86 h 90"/>
                  <a:gd name="T38" fmla="*/ 96 w 318"/>
                  <a:gd name="T39" fmla="*/ 80 h 90"/>
                  <a:gd name="T40" fmla="*/ 79 w 318"/>
                  <a:gd name="T41" fmla="*/ 71 h 90"/>
                  <a:gd name="T42" fmla="*/ 0 w 318"/>
                  <a:gd name="T43" fmla="*/ 71 h 90"/>
                  <a:gd name="T44" fmla="*/ 0 w 318"/>
                  <a:gd name="T45" fmla="*/ 3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8" h="90">
                    <a:moveTo>
                      <a:pt x="0" y="39"/>
                    </a:moveTo>
                    <a:lnTo>
                      <a:pt x="80" y="39"/>
                    </a:lnTo>
                    <a:lnTo>
                      <a:pt x="94" y="19"/>
                    </a:lnTo>
                    <a:lnTo>
                      <a:pt x="110" y="6"/>
                    </a:lnTo>
                    <a:lnTo>
                      <a:pt x="125" y="0"/>
                    </a:lnTo>
                    <a:lnTo>
                      <a:pt x="141" y="0"/>
                    </a:lnTo>
                    <a:lnTo>
                      <a:pt x="157" y="5"/>
                    </a:lnTo>
                    <a:lnTo>
                      <a:pt x="171" y="14"/>
                    </a:lnTo>
                    <a:lnTo>
                      <a:pt x="183" y="24"/>
                    </a:lnTo>
                    <a:lnTo>
                      <a:pt x="193" y="39"/>
                    </a:lnTo>
                    <a:lnTo>
                      <a:pt x="318" y="39"/>
                    </a:lnTo>
                    <a:lnTo>
                      <a:pt x="318" y="71"/>
                    </a:lnTo>
                    <a:lnTo>
                      <a:pt x="191" y="71"/>
                    </a:lnTo>
                    <a:lnTo>
                      <a:pt x="173" y="80"/>
                    </a:lnTo>
                    <a:lnTo>
                      <a:pt x="158" y="86"/>
                    </a:lnTo>
                    <a:lnTo>
                      <a:pt x="146" y="90"/>
                    </a:lnTo>
                    <a:lnTo>
                      <a:pt x="135" y="90"/>
                    </a:lnTo>
                    <a:lnTo>
                      <a:pt x="124" y="90"/>
                    </a:lnTo>
                    <a:lnTo>
                      <a:pt x="112" y="86"/>
                    </a:lnTo>
                    <a:lnTo>
                      <a:pt x="96" y="80"/>
                    </a:lnTo>
                    <a:lnTo>
                      <a:pt x="79" y="71"/>
                    </a:lnTo>
                    <a:lnTo>
                      <a:pt x="0" y="71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0" name="Freeform 588">
                <a:extLst>
                  <a:ext uri="{FF2B5EF4-FFF2-40B4-BE49-F238E27FC236}">
                    <a16:creationId xmlns:a16="http://schemas.microsoft.com/office/drawing/2014/main" id="{D71D182A-CA6E-D7D8-402C-EA5BBCB75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3" y="3275"/>
                <a:ext cx="165" cy="223"/>
              </a:xfrm>
              <a:custGeom>
                <a:avLst/>
                <a:gdLst>
                  <a:gd name="T0" fmla="*/ 330 w 330"/>
                  <a:gd name="T1" fmla="*/ 4 h 669"/>
                  <a:gd name="T2" fmla="*/ 237 w 330"/>
                  <a:gd name="T3" fmla="*/ 0 h 669"/>
                  <a:gd name="T4" fmla="*/ 237 w 330"/>
                  <a:gd name="T5" fmla="*/ 544 h 669"/>
                  <a:gd name="T6" fmla="*/ 0 w 330"/>
                  <a:gd name="T7" fmla="*/ 526 h 669"/>
                  <a:gd name="T8" fmla="*/ 0 w 330"/>
                  <a:gd name="T9" fmla="*/ 669 h 669"/>
                  <a:gd name="T10" fmla="*/ 30 w 330"/>
                  <a:gd name="T11" fmla="*/ 560 h 669"/>
                  <a:gd name="T12" fmla="*/ 260 w 330"/>
                  <a:gd name="T13" fmla="*/ 577 h 669"/>
                  <a:gd name="T14" fmla="*/ 281 w 330"/>
                  <a:gd name="T15" fmla="*/ 536 h 669"/>
                  <a:gd name="T16" fmla="*/ 279 w 330"/>
                  <a:gd name="T17" fmla="*/ 63 h 669"/>
                  <a:gd name="T18" fmla="*/ 330 w 330"/>
                  <a:gd name="T19" fmla="*/ 4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0" h="669">
                    <a:moveTo>
                      <a:pt x="330" y="4"/>
                    </a:moveTo>
                    <a:lnTo>
                      <a:pt x="237" y="0"/>
                    </a:lnTo>
                    <a:lnTo>
                      <a:pt x="237" y="544"/>
                    </a:lnTo>
                    <a:lnTo>
                      <a:pt x="0" y="526"/>
                    </a:lnTo>
                    <a:lnTo>
                      <a:pt x="0" y="669"/>
                    </a:lnTo>
                    <a:lnTo>
                      <a:pt x="30" y="560"/>
                    </a:lnTo>
                    <a:lnTo>
                      <a:pt x="260" y="577"/>
                    </a:lnTo>
                    <a:lnTo>
                      <a:pt x="281" y="536"/>
                    </a:lnTo>
                    <a:lnTo>
                      <a:pt x="279" y="63"/>
                    </a:lnTo>
                    <a:lnTo>
                      <a:pt x="330" y="4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1" name="Freeform 589">
                <a:extLst>
                  <a:ext uri="{FF2B5EF4-FFF2-40B4-BE49-F238E27FC236}">
                    <a16:creationId xmlns:a16="http://schemas.microsoft.com/office/drawing/2014/main" id="{A4084AF0-67E8-0800-B790-A13DC9B599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7" y="3458"/>
                <a:ext cx="160" cy="44"/>
              </a:xfrm>
              <a:custGeom>
                <a:avLst/>
                <a:gdLst>
                  <a:gd name="T0" fmla="*/ 0 w 319"/>
                  <a:gd name="T1" fmla="*/ 108 h 130"/>
                  <a:gd name="T2" fmla="*/ 13 w 319"/>
                  <a:gd name="T3" fmla="*/ 8 h 130"/>
                  <a:gd name="T4" fmla="*/ 242 w 319"/>
                  <a:gd name="T5" fmla="*/ 32 h 130"/>
                  <a:gd name="T6" fmla="*/ 276 w 319"/>
                  <a:gd name="T7" fmla="*/ 0 h 130"/>
                  <a:gd name="T8" fmla="*/ 303 w 319"/>
                  <a:gd name="T9" fmla="*/ 72 h 130"/>
                  <a:gd name="T10" fmla="*/ 319 w 319"/>
                  <a:gd name="T11" fmla="*/ 130 h 130"/>
                  <a:gd name="T12" fmla="*/ 259 w 319"/>
                  <a:gd name="T13" fmla="*/ 117 h 130"/>
                  <a:gd name="T14" fmla="*/ 0 w 319"/>
                  <a:gd name="T15" fmla="*/ 10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9" h="130">
                    <a:moveTo>
                      <a:pt x="0" y="108"/>
                    </a:moveTo>
                    <a:lnTo>
                      <a:pt x="13" y="8"/>
                    </a:lnTo>
                    <a:lnTo>
                      <a:pt x="242" y="32"/>
                    </a:lnTo>
                    <a:lnTo>
                      <a:pt x="276" y="0"/>
                    </a:lnTo>
                    <a:lnTo>
                      <a:pt x="303" y="72"/>
                    </a:lnTo>
                    <a:lnTo>
                      <a:pt x="319" y="130"/>
                    </a:lnTo>
                    <a:lnTo>
                      <a:pt x="259" y="117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2" name="Freeform 590">
                <a:extLst>
                  <a:ext uri="{FF2B5EF4-FFF2-40B4-BE49-F238E27FC236}">
                    <a16:creationId xmlns:a16="http://schemas.microsoft.com/office/drawing/2014/main" id="{C95648BF-448F-CDEC-7AA8-7D5ED67D6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7" y="3458"/>
                <a:ext cx="158" cy="42"/>
              </a:xfrm>
              <a:custGeom>
                <a:avLst/>
                <a:gdLst>
                  <a:gd name="T0" fmla="*/ 0 w 316"/>
                  <a:gd name="T1" fmla="*/ 101 h 124"/>
                  <a:gd name="T2" fmla="*/ 3 w 316"/>
                  <a:gd name="T3" fmla="*/ 77 h 124"/>
                  <a:gd name="T4" fmla="*/ 6 w 316"/>
                  <a:gd name="T5" fmla="*/ 54 h 124"/>
                  <a:gd name="T6" fmla="*/ 8 w 316"/>
                  <a:gd name="T7" fmla="*/ 32 h 124"/>
                  <a:gd name="T8" fmla="*/ 12 w 316"/>
                  <a:gd name="T9" fmla="*/ 8 h 124"/>
                  <a:gd name="T10" fmla="*/ 26 w 316"/>
                  <a:gd name="T11" fmla="*/ 10 h 124"/>
                  <a:gd name="T12" fmla="*/ 40 w 316"/>
                  <a:gd name="T13" fmla="*/ 11 h 124"/>
                  <a:gd name="T14" fmla="*/ 55 w 316"/>
                  <a:gd name="T15" fmla="*/ 13 h 124"/>
                  <a:gd name="T16" fmla="*/ 69 w 316"/>
                  <a:gd name="T17" fmla="*/ 14 h 124"/>
                  <a:gd name="T18" fmla="*/ 83 w 316"/>
                  <a:gd name="T19" fmla="*/ 16 h 124"/>
                  <a:gd name="T20" fmla="*/ 97 w 316"/>
                  <a:gd name="T21" fmla="*/ 17 h 124"/>
                  <a:gd name="T22" fmla="*/ 112 w 316"/>
                  <a:gd name="T23" fmla="*/ 19 h 124"/>
                  <a:gd name="T24" fmla="*/ 127 w 316"/>
                  <a:gd name="T25" fmla="*/ 20 h 124"/>
                  <a:gd name="T26" fmla="*/ 141 w 316"/>
                  <a:gd name="T27" fmla="*/ 22 h 124"/>
                  <a:gd name="T28" fmla="*/ 156 w 316"/>
                  <a:gd name="T29" fmla="*/ 23 h 124"/>
                  <a:gd name="T30" fmla="*/ 170 w 316"/>
                  <a:gd name="T31" fmla="*/ 25 h 124"/>
                  <a:gd name="T32" fmla="*/ 184 w 316"/>
                  <a:gd name="T33" fmla="*/ 26 h 124"/>
                  <a:gd name="T34" fmla="*/ 198 w 316"/>
                  <a:gd name="T35" fmla="*/ 27 h 124"/>
                  <a:gd name="T36" fmla="*/ 213 w 316"/>
                  <a:gd name="T37" fmla="*/ 29 h 124"/>
                  <a:gd name="T38" fmla="*/ 227 w 316"/>
                  <a:gd name="T39" fmla="*/ 30 h 124"/>
                  <a:gd name="T40" fmla="*/ 241 w 316"/>
                  <a:gd name="T41" fmla="*/ 32 h 124"/>
                  <a:gd name="T42" fmla="*/ 246 w 316"/>
                  <a:gd name="T43" fmla="*/ 27 h 124"/>
                  <a:gd name="T44" fmla="*/ 250 w 316"/>
                  <a:gd name="T45" fmla="*/ 23 h 124"/>
                  <a:gd name="T46" fmla="*/ 253 w 316"/>
                  <a:gd name="T47" fmla="*/ 19 h 124"/>
                  <a:gd name="T48" fmla="*/ 258 w 316"/>
                  <a:gd name="T49" fmla="*/ 16 h 124"/>
                  <a:gd name="T50" fmla="*/ 262 w 316"/>
                  <a:gd name="T51" fmla="*/ 11 h 124"/>
                  <a:gd name="T52" fmla="*/ 266 w 316"/>
                  <a:gd name="T53" fmla="*/ 7 h 124"/>
                  <a:gd name="T54" fmla="*/ 271 w 316"/>
                  <a:gd name="T55" fmla="*/ 4 h 124"/>
                  <a:gd name="T56" fmla="*/ 275 w 316"/>
                  <a:gd name="T57" fmla="*/ 0 h 124"/>
                  <a:gd name="T58" fmla="*/ 281 w 316"/>
                  <a:gd name="T59" fmla="*/ 17 h 124"/>
                  <a:gd name="T60" fmla="*/ 287 w 316"/>
                  <a:gd name="T61" fmla="*/ 33 h 124"/>
                  <a:gd name="T62" fmla="*/ 294 w 316"/>
                  <a:gd name="T63" fmla="*/ 51 h 124"/>
                  <a:gd name="T64" fmla="*/ 299 w 316"/>
                  <a:gd name="T65" fmla="*/ 69 h 124"/>
                  <a:gd name="T66" fmla="*/ 304 w 316"/>
                  <a:gd name="T67" fmla="*/ 82 h 124"/>
                  <a:gd name="T68" fmla="*/ 308 w 316"/>
                  <a:gd name="T69" fmla="*/ 97 h 124"/>
                  <a:gd name="T70" fmla="*/ 311 w 316"/>
                  <a:gd name="T71" fmla="*/ 110 h 124"/>
                  <a:gd name="T72" fmla="*/ 316 w 316"/>
                  <a:gd name="T73" fmla="*/ 124 h 124"/>
                  <a:gd name="T74" fmla="*/ 308 w 316"/>
                  <a:gd name="T75" fmla="*/ 123 h 124"/>
                  <a:gd name="T76" fmla="*/ 300 w 316"/>
                  <a:gd name="T77" fmla="*/ 122 h 124"/>
                  <a:gd name="T78" fmla="*/ 293 w 316"/>
                  <a:gd name="T79" fmla="*/ 120 h 124"/>
                  <a:gd name="T80" fmla="*/ 286 w 316"/>
                  <a:gd name="T81" fmla="*/ 117 h 124"/>
                  <a:gd name="T82" fmla="*/ 278 w 316"/>
                  <a:gd name="T83" fmla="*/ 116 h 124"/>
                  <a:gd name="T84" fmla="*/ 271 w 316"/>
                  <a:gd name="T85" fmla="*/ 114 h 124"/>
                  <a:gd name="T86" fmla="*/ 263 w 316"/>
                  <a:gd name="T87" fmla="*/ 113 h 124"/>
                  <a:gd name="T88" fmla="*/ 255 w 316"/>
                  <a:gd name="T89" fmla="*/ 111 h 124"/>
                  <a:gd name="T90" fmla="*/ 239 w 316"/>
                  <a:gd name="T91" fmla="*/ 111 h 124"/>
                  <a:gd name="T92" fmla="*/ 224 w 316"/>
                  <a:gd name="T93" fmla="*/ 110 h 124"/>
                  <a:gd name="T94" fmla="*/ 207 w 316"/>
                  <a:gd name="T95" fmla="*/ 110 h 124"/>
                  <a:gd name="T96" fmla="*/ 192 w 316"/>
                  <a:gd name="T97" fmla="*/ 108 h 124"/>
                  <a:gd name="T98" fmla="*/ 175 w 316"/>
                  <a:gd name="T99" fmla="*/ 108 h 124"/>
                  <a:gd name="T100" fmla="*/ 160 w 316"/>
                  <a:gd name="T101" fmla="*/ 108 h 124"/>
                  <a:gd name="T102" fmla="*/ 143 w 316"/>
                  <a:gd name="T103" fmla="*/ 107 h 124"/>
                  <a:gd name="T104" fmla="*/ 128 w 316"/>
                  <a:gd name="T105" fmla="*/ 107 h 124"/>
                  <a:gd name="T106" fmla="*/ 112 w 316"/>
                  <a:gd name="T107" fmla="*/ 105 h 124"/>
                  <a:gd name="T108" fmla="*/ 95 w 316"/>
                  <a:gd name="T109" fmla="*/ 105 h 124"/>
                  <a:gd name="T110" fmla="*/ 80 w 316"/>
                  <a:gd name="T111" fmla="*/ 105 h 124"/>
                  <a:gd name="T112" fmla="*/ 63 w 316"/>
                  <a:gd name="T113" fmla="*/ 104 h 124"/>
                  <a:gd name="T114" fmla="*/ 48 w 316"/>
                  <a:gd name="T115" fmla="*/ 104 h 124"/>
                  <a:gd name="T116" fmla="*/ 32 w 316"/>
                  <a:gd name="T117" fmla="*/ 102 h 124"/>
                  <a:gd name="T118" fmla="*/ 16 w 316"/>
                  <a:gd name="T119" fmla="*/ 102 h 124"/>
                  <a:gd name="T120" fmla="*/ 0 w 316"/>
                  <a:gd name="T121" fmla="*/ 10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6" h="124">
                    <a:moveTo>
                      <a:pt x="0" y="101"/>
                    </a:moveTo>
                    <a:lnTo>
                      <a:pt x="3" y="77"/>
                    </a:lnTo>
                    <a:lnTo>
                      <a:pt x="6" y="54"/>
                    </a:lnTo>
                    <a:lnTo>
                      <a:pt x="8" y="32"/>
                    </a:lnTo>
                    <a:lnTo>
                      <a:pt x="12" y="8"/>
                    </a:lnTo>
                    <a:lnTo>
                      <a:pt x="26" y="10"/>
                    </a:lnTo>
                    <a:lnTo>
                      <a:pt x="40" y="11"/>
                    </a:lnTo>
                    <a:lnTo>
                      <a:pt x="55" y="13"/>
                    </a:lnTo>
                    <a:lnTo>
                      <a:pt x="69" y="14"/>
                    </a:lnTo>
                    <a:lnTo>
                      <a:pt x="83" y="16"/>
                    </a:lnTo>
                    <a:lnTo>
                      <a:pt x="97" y="17"/>
                    </a:lnTo>
                    <a:lnTo>
                      <a:pt x="112" y="19"/>
                    </a:lnTo>
                    <a:lnTo>
                      <a:pt x="127" y="20"/>
                    </a:lnTo>
                    <a:lnTo>
                      <a:pt x="141" y="22"/>
                    </a:lnTo>
                    <a:lnTo>
                      <a:pt x="156" y="23"/>
                    </a:lnTo>
                    <a:lnTo>
                      <a:pt x="170" y="25"/>
                    </a:lnTo>
                    <a:lnTo>
                      <a:pt x="184" y="26"/>
                    </a:lnTo>
                    <a:lnTo>
                      <a:pt x="198" y="27"/>
                    </a:lnTo>
                    <a:lnTo>
                      <a:pt x="213" y="29"/>
                    </a:lnTo>
                    <a:lnTo>
                      <a:pt x="227" y="30"/>
                    </a:lnTo>
                    <a:lnTo>
                      <a:pt x="241" y="32"/>
                    </a:lnTo>
                    <a:lnTo>
                      <a:pt x="246" y="27"/>
                    </a:lnTo>
                    <a:lnTo>
                      <a:pt x="250" y="23"/>
                    </a:lnTo>
                    <a:lnTo>
                      <a:pt x="253" y="19"/>
                    </a:lnTo>
                    <a:lnTo>
                      <a:pt x="258" y="16"/>
                    </a:lnTo>
                    <a:lnTo>
                      <a:pt x="262" y="11"/>
                    </a:lnTo>
                    <a:lnTo>
                      <a:pt x="266" y="7"/>
                    </a:lnTo>
                    <a:lnTo>
                      <a:pt x="271" y="4"/>
                    </a:lnTo>
                    <a:lnTo>
                      <a:pt x="275" y="0"/>
                    </a:lnTo>
                    <a:lnTo>
                      <a:pt x="281" y="17"/>
                    </a:lnTo>
                    <a:lnTo>
                      <a:pt x="287" y="33"/>
                    </a:lnTo>
                    <a:lnTo>
                      <a:pt x="294" y="51"/>
                    </a:lnTo>
                    <a:lnTo>
                      <a:pt x="299" y="69"/>
                    </a:lnTo>
                    <a:lnTo>
                      <a:pt x="304" y="82"/>
                    </a:lnTo>
                    <a:lnTo>
                      <a:pt x="308" y="97"/>
                    </a:lnTo>
                    <a:lnTo>
                      <a:pt x="311" y="110"/>
                    </a:lnTo>
                    <a:lnTo>
                      <a:pt x="316" y="124"/>
                    </a:lnTo>
                    <a:lnTo>
                      <a:pt x="308" y="123"/>
                    </a:lnTo>
                    <a:lnTo>
                      <a:pt x="300" y="122"/>
                    </a:lnTo>
                    <a:lnTo>
                      <a:pt x="293" y="120"/>
                    </a:lnTo>
                    <a:lnTo>
                      <a:pt x="286" y="117"/>
                    </a:lnTo>
                    <a:lnTo>
                      <a:pt x="278" y="116"/>
                    </a:lnTo>
                    <a:lnTo>
                      <a:pt x="271" y="114"/>
                    </a:lnTo>
                    <a:lnTo>
                      <a:pt x="263" y="113"/>
                    </a:lnTo>
                    <a:lnTo>
                      <a:pt x="255" y="111"/>
                    </a:lnTo>
                    <a:lnTo>
                      <a:pt x="239" y="111"/>
                    </a:lnTo>
                    <a:lnTo>
                      <a:pt x="224" y="110"/>
                    </a:lnTo>
                    <a:lnTo>
                      <a:pt x="207" y="110"/>
                    </a:lnTo>
                    <a:lnTo>
                      <a:pt x="192" y="108"/>
                    </a:lnTo>
                    <a:lnTo>
                      <a:pt x="175" y="108"/>
                    </a:lnTo>
                    <a:lnTo>
                      <a:pt x="160" y="108"/>
                    </a:lnTo>
                    <a:lnTo>
                      <a:pt x="143" y="107"/>
                    </a:lnTo>
                    <a:lnTo>
                      <a:pt x="128" y="107"/>
                    </a:lnTo>
                    <a:lnTo>
                      <a:pt x="112" y="105"/>
                    </a:lnTo>
                    <a:lnTo>
                      <a:pt x="95" y="105"/>
                    </a:lnTo>
                    <a:lnTo>
                      <a:pt x="80" y="105"/>
                    </a:lnTo>
                    <a:lnTo>
                      <a:pt x="63" y="104"/>
                    </a:lnTo>
                    <a:lnTo>
                      <a:pt x="48" y="104"/>
                    </a:lnTo>
                    <a:lnTo>
                      <a:pt x="32" y="102"/>
                    </a:lnTo>
                    <a:lnTo>
                      <a:pt x="16" y="102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rgbClr val="BC72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3" name="Freeform 591">
                <a:extLst>
                  <a:ext uri="{FF2B5EF4-FFF2-40B4-BE49-F238E27FC236}">
                    <a16:creationId xmlns:a16="http://schemas.microsoft.com/office/drawing/2014/main" id="{DA20B209-E5A9-5AE1-30BB-52E63AA0F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8" y="3458"/>
                <a:ext cx="156" cy="39"/>
              </a:xfrm>
              <a:custGeom>
                <a:avLst/>
                <a:gdLst>
                  <a:gd name="T0" fmla="*/ 0 w 312"/>
                  <a:gd name="T1" fmla="*/ 95 h 117"/>
                  <a:gd name="T2" fmla="*/ 3 w 312"/>
                  <a:gd name="T3" fmla="*/ 74 h 117"/>
                  <a:gd name="T4" fmla="*/ 5 w 312"/>
                  <a:gd name="T5" fmla="*/ 52 h 117"/>
                  <a:gd name="T6" fmla="*/ 9 w 312"/>
                  <a:gd name="T7" fmla="*/ 30 h 117"/>
                  <a:gd name="T8" fmla="*/ 11 w 312"/>
                  <a:gd name="T9" fmla="*/ 8 h 117"/>
                  <a:gd name="T10" fmla="*/ 25 w 312"/>
                  <a:gd name="T11" fmla="*/ 10 h 117"/>
                  <a:gd name="T12" fmla="*/ 39 w 312"/>
                  <a:gd name="T13" fmla="*/ 11 h 117"/>
                  <a:gd name="T14" fmla="*/ 54 w 312"/>
                  <a:gd name="T15" fmla="*/ 13 h 117"/>
                  <a:gd name="T16" fmla="*/ 68 w 312"/>
                  <a:gd name="T17" fmla="*/ 14 h 117"/>
                  <a:gd name="T18" fmla="*/ 82 w 312"/>
                  <a:gd name="T19" fmla="*/ 16 h 117"/>
                  <a:gd name="T20" fmla="*/ 96 w 312"/>
                  <a:gd name="T21" fmla="*/ 17 h 117"/>
                  <a:gd name="T22" fmla="*/ 111 w 312"/>
                  <a:gd name="T23" fmla="*/ 19 h 117"/>
                  <a:gd name="T24" fmla="*/ 126 w 312"/>
                  <a:gd name="T25" fmla="*/ 20 h 117"/>
                  <a:gd name="T26" fmla="*/ 140 w 312"/>
                  <a:gd name="T27" fmla="*/ 22 h 117"/>
                  <a:gd name="T28" fmla="*/ 155 w 312"/>
                  <a:gd name="T29" fmla="*/ 23 h 117"/>
                  <a:gd name="T30" fmla="*/ 169 w 312"/>
                  <a:gd name="T31" fmla="*/ 25 h 117"/>
                  <a:gd name="T32" fmla="*/ 183 w 312"/>
                  <a:gd name="T33" fmla="*/ 26 h 117"/>
                  <a:gd name="T34" fmla="*/ 197 w 312"/>
                  <a:gd name="T35" fmla="*/ 27 h 117"/>
                  <a:gd name="T36" fmla="*/ 212 w 312"/>
                  <a:gd name="T37" fmla="*/ 29 h 117"/>
                  <a:gd name="T38" fmla="*/ 226 w 312"/>
                  <a:gd name="T39" fmla="*/ 30 h 117"/>
                  <a:gd name="T40" fmla="*/ 240 w 312"/>
                  <a:gd name="T41" fmla="*/ 32 h 117"/>
                  <a:gd name="T42" fmla="*/ 245 w 312"/>
                  <a:gd name="T43" fmla="*/ 27 h 117"/>
                  <a:gd name="T44" fmla="*/ 249 w 312"/>
                  <a:gd name="T45" fmla="*/ 23 h 117"/>
                  <a:gd name="T46" fmla="*/ 252 w 312"/>
                  <a:gd name="T47" fmla="*/ 19 h 117"/>
                  <a:gd name="T48" fmla="*/ 257 w 312"/>
                  <a:gd name="T49" fmla="*/ 16 h 117"/>
                  <a:gd name="T50" fmla="*/ 261 w 312"/>
                  <a:gd name="T51" fmla="*/ 11 h 117"/>
                  <a:gd name="T52" fmla="*/ 265 w 312"/>
                  <a:gd name="T53" fmla="*/ 7 h 117"/>
                  <a:gd name="T54" fmla="*/ 270 w 312"/>
                  <a:gd name="T55" fmla="*/ 4 h 117"/>
                  <a:gd name="T56" fmla="*/ 274 w 312"/>
                  <a:gd name="T57" fmla="*/ 0 h 117"/>
                  <a:gd name="T58" fmla="*/ 280 w 312"/>
                  <a:gd name="T59" fmla="*/ 16 h 117"/>
                  <a:gd name="T60" fmla="*/ 286 w 312"/>
                  <a:gd name="T61" fmla="*/ 32 h 117"/>
                  <a:gd name="T62" fmla="*/ 292 w 312"/>
                  <a:gd name="T63" fmla="*/ 48 h 117"/>
                  <a:gd name="T64" fmla="*/ 297 w 312"/>
                  <a:gd name="T65" fmla="*/ 64 h 117"/>
                  <a:gd name="T66" fmla="*/ 301 w 312"/>
                  <a:gd name="T67" fmla="*/ 77 h 117"/>
                  <a:gd name="T68" fmla="*/ 305 w 312"/>
                  <a:gd name="T69" fmla="*/ 91 h 117"/>
                  <a:gd name="T70" fmla="*/ 308 w 312"/>
                  <a:gd name="T71" fmla="*/ 104 h 117"/>
                  <a:gd name="T72" fmla="*/ 312 w 312"/>
                  <a:gd name="T73" fmla="*/ 117 h 117"/>
                  <a:gd name="T74" fmla="*/ 304 w 312"/>
                  <a:gd name="T75" fmla="*/ 116 h 117"/>
                  <a:gd name="T76" fmla="*/ 297 w 312"/>
                  <a:gd name="T77" fmla="*/ 114 h 117"/>
                  <a:gd name="T78" fmla="*/ 290 w 312"/>
                  <a:gd name="T79" fmla="*/ 113 h 117"/>
                  <a:gd name="T80" fmla="*/ 282 w 312"/>
                  <a:gd name="T81" fmla="*/ 111 h 117"/>
                  <a:gd name="T82" fmla="*/ 274 w 312"/>
                  <a:gd name="T83" fmla="*/ 110 h 117"/>
                  <a:gd name="T84" fmla="*/ 268 w 312"/>
                  <a:gd name="T85" fmla="*/ 108 h 117"/>
                  <a:gd name="T86" fmla="*/ 260 w 312"/>
                  <a:gd name="T87" fmla="*/ 107 h 117"/>
                  <a:gd name="T88" fmla="*/ 252 w 312"/>
                  <a:gd name="T89" fmla="*/ 105 h 117"/>
                  <a:gd name="T90" fmla="*/ 237 w 312"/>
                  <a:gd name="T91" fmla="*/ 104 h 117"/>
                  <a:gd name="T92" fmla="*/ 220 w 312"/>
                  <a:gd name="T93" fmla="*/ 104 h 117"/>
                  <a:gd name="T94" fmla="*/ 205 w 312"/>
                  <a:gd name="T95" fmla="*/ 102 h 117"/>
                  <a:gd name="T96" fmla="*/ 189 w 312"/>
                  <a:gd name="T97" fmla="*/ 102 h 117"/>
                  <a:gd name="T98" fmla="*/ 173 w 312"/>
                  <a:gd name="T99" fmla="*/ 101 h 117"/>
                  <a:gd name="T100" fmla="*/ 158 w 312"/>
                  <a:gd name="T101" fmla="*/ 101 h 117"/>
                  <a:gd name="T102" fmla="*/ 141 w 312"/>
                  <a:gd name="T103" fmla="*/ 101 h 117"/>
                  <a:gd name="T104" fmla="*/ 126 w 312"/>
                  <a:gd name="T105" fmla="*/ 99 h 117"/>
                  <a:gd name="T106" fmla="*/ 111 w 312"/>
                  <a:gd name="T107" fmla="*/ 99 h 117"/>
                  <a:gd name="T108" fmla="*/ 94 w 312"/>
                  <a:gd name="T109" fmla="*/ 98 h 117"/>
                  <a:gd name="T110" fmla="*/ 79 w 312"/>
                  <a:gd name="T111" fmla="*/ 98 h 117"/>
                  <a:gd name="T112" fmla="*/ 63 w 312"/>
                  <a:gd name="T113" fmla="*/ 98 h 117"/>
                  <a:gd name="T114" fmla="*/ 47 w 312"/>
                  <a:gd name="T115" fmla="*/ 97 h 117"/>
                  <a:gd name="T116" fmla="*/ 32 w 312"/>
                  <a:gd name="T117" fmla="*/ 97 h 117"/>
                  <a:gd name="T118" fmla="*/ 15 w 312"/>
                  <a:gd name="T119" fmla="*/ 95 h 117"/>
                  <a:gd name="T120" fmla="*/ 0 w 312"/>
                  <a:gd name="T121" fmla="*/ 9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2" h="117">
                    <a:moveTo>
                      <a:pt x="0" y="95"/>
                    </a:moveTo>
                    <a:lnTo>
                      <a:pt x="3" y="74"/>
                    </a:lnTo>
                    <a:lnTo>
                      <a:pt x="5" y="52"/>
                    </a:lnTo>
                    <a:lnTo>
                      <a:pt x="9" y="30"/>
                    </a:lnTo>
                    <a:lnTo>
                      <a:pt x="11" y="8"/>
                    </a:lnTo>
                    <a:lnTo>
                      <a:pt x="25" y="10"/>
                    </a:lnTo>
                    <a:lnTo>
                      <a:pt x="39" y="11"/>
                    </a:lnTo>
                    <a:lnTo>
                      <a:pt x="54" y="13"/>
                    </a:lnTo>
                    <a:lnTo>
                      <a:pt x="68" y="14"/>
                    </a:lnTo>
                    <a:lnTo>
                      <a:pt x="82" y="16"/>
                    </a:lnTo>
                    <a:lnTo>
                      <a:pt x="96" y="17"/>
                    </a:lnTo>
                    <a:lnTo>
                      <a:pt x="111" y="19"/>
                    </a:lnTo>
                    <a:lnTo>
                      <a:pt x="126" y="20"/>
                    </a:lnTo>
                    <a:lnTo>
                      <a:pt x="140" y="22"/>
                    </a:lnTo>
                    <a:lnTo>
                      <a:pt x="155" y="23"/>
                    </a:lnTo>
                    <a:lnTo>
                      <a:pt x="169" y="25"/>
                    </a:lnTo>
                    <a:lnTo>
                      <a:pt x="183" y="26"/>
                    </a:lnTo>
                    <a:lnTo>
                      <a:pt x="197" y="27"/>
                    </a:lnTo>
                    <a:lnTo>
                      <a:pt x="212" y="29"/>
                    </a:lnTo>
                    <a:lnTo>
                      <a:pt x="226" y="30"/>
                    </a:lnTo>
                    <a:lnTo>
                      <a:pt x="240" y="32"/>
                    </a:lnTo>
                    <a:lnTo>
                      <a:pt x="245" y="27"/>
                    </a:lnTo>
                    <a:lnTo>
                      <a:pt x="249" y="23"/>
                    </a:lnTo>
                    <a:lnTo>
                      <a:pt x="252" y="19"/>
                    </a:lnTo>
                    <a:lnTo>
                      <a:pt x="257" y="16"/>
                    </a:lnTo>
                    <a:lnTo>
                      <a:pt x="261" y="11"/>
                    </a:lnTo>
                    <a:lnTo>
                      <a:pt x="265" y="7"/>
                    </a:lnTo>
                    <a:lnTo>
                      <a:pt x="270" y="4"/>
                    </a:lnTo>
                    <a:lnTo>
                      <a:pt x="274" y="0"/>
                    </a:lnTo>
                    <a:lnTo>
                      <a:pt x="280" y="16"/>
                    </a:lnTo>
                    <a:lnTo>
                      <a:pt x="286" y="32"/>
                    </a:lnTo>
                    <a:lnTo>
                      <a:pt x="292" y="48"/>
                    </a:lnTo>
                    <a:lnTo>
                      <a:pt x="297" y="64"/>
                    </a:lnTo>
                    <a:lnTo>
                      <a:pt x="301" y="77"/>
                    </a:lnTo>
                    <a:lnTo>
                      <a:pt x="305" y="91"/>
                    </a:lnTo>
                    <a:lnTo>
                      <a:pt x="308" y="104"/>
                    </a:lnTo>
                    <a:lnTo>
                      <a:pt x="312" y="117"/>
                    </a:lnTo>
                    <a:lnTo>
                      <a:pt x="304" y="116"/>
                    </a:lnTo>
                    <a:lnTo>
                      <a:pt x="297" y="114"/>
                    </a:lnTo>
                    <a:lnTo>
                      <a:pt x="290" y="113"/>
                    </a:lnTo>
                    <a:lnTo>
                      <a:pt x="282" y="111"/>
                    </a:lnTo>
                    <a:lnTo>
                      <a:pt x="274" y="110"/>
                    </a:lnTo>
                    <a:lnTo>
                      <a:pt x="268" y="108"/>
                    </a:lnTo>
                    <a:lnTo>
                      <a:pt x="260" y="107"/>
                    </a:lnTo>
                    <a:lnTo>
                      <a:pt x="252" y="105"/>
                    </a:lnTo>
                    <a:lnTo>
                      <a:pt x="237" y="104"/>
                    </a:lnTo>
                    <a:lnTo>
                      <a:pt x="220" y="104"/>
                    </a:lnTo>
                    <a:lnTo>
                      <a:pt x="205" y="102"/>
                    </a:lnTo>
                    <a:lnTo>
                      <a:pt x="189" y="102"/>
                    </a:lnTo>
                    <a:lnTo>
                      <a:pt x="173" y="101"/>
                    </a:lnTo>
                    <a:lnTo>
                      <a:pt x="158" y="101"/>
                    </a:lnTo>
                    <a:lnTo>
                      <a:pt x="141" y="101"/>
                    </a:lnTo>
                    <a:lnTo>
                      <a:pt x="126" y="99"/>
                    </a:lnTo>
                    <a:lnTo>
                      <a:pt x="111" y="99"/>
                    </a:lnTo>
                    <a:lnTo>
                      <a:pt x="94" y="98"/>
                    </a:lnTo>
                    <a:lnTo>
                      <a:pt x="79" y="98"/>
                    </a:lnTo>
                    <a:lnTo>
                      <a:pt x="63" y="98"/>
                    </a:lnTo>
                    <a:lnTo>
                      <a:pt x="47" y="97"/>
                    </a:lnTo>
                    <a:lnTo>
                      <a:pt x="32" y="97"/>
                    </a:lnTo>
                    <a:lnTo>
                      <a:pt x="15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C47A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4" name="Freeform 592">
                <a:extLst>
                  <a:ext uri="{FF2B5EF4-FFF2-40B4-BE49-F238E27FC236}">
                    <a16:creationId xmlns:a16="http://schemas.microsoft.com/office/drawing/2014/main" id="{48CB61AC-1045-9B8D-73AD-53732357B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9" y="3458"/>
                <a:ext cx="154" cy="37"/>
              </a:xfrm>
              <a:custGeom>
                <a:avLst/>
                <a:gdLst>
                  <a:gd name="T0" fmla="*/ 0 w 307"/>
                  <a:gd name="T1" fmla="*/ 89 h 111"/>
                  <a:gd name="T2" fmla="*/ 2 w 307"/>
                  <a:gd name="T3" fmla="*/ 69 h 111"/>
                  <a:gd name="T4" fmla="*/ 4 w 307"/>
                  <a:gd name="T5" fmla="*/ 50 h 111"/>
                  <a:gd name="T6" fmla="*/ 7 w 307"/>
                  <a:gd name="T7" fmla="*/ 29 h 111"/>
                  <a:gd name="T8" fmla="*/ 9 w 307"/>
                  <a:gd name="T9" fmla="*/ 8 h 111"/>
                  <a:gd name="T10" fmla="*/ 23 w 307"/>
                  <a:gd name="T11" fmla="*/ 10 h 111"/>
                  <a:gd name="T12" fmla="*/ 37 w 307"/>
                  <a:gd name="T13" fmla="*/ 11 h 111"/>
                  <a:gd name="T14" fmla="*/ 52 w 307"/>
                  <a:gd name="T15" fmla="*/ 13 h 111"/>
                  <a:gd name="T16" fmla="*/ 66 w 307"/>
                  <a:gd name="T17" fmla="*/ 14 h 111"/>
                  <a:gd name="T18" fmla="*/ 80 w 307"/>
                  <a:gd name="T19" fmla="*/ 16 h 111"/>
                  <a:gd name="T20" fmla="*/ 94 w 307"/>
                  <a:gd name="T21" fmla="*/ 17 h 111"/>
                  <a:gd name="T22" fmla="*/ 109 w 307"/>
                  <a:gd name="T23" fmla="*/ 19 h 111"/>
                  <a:gd name="T24" fmla="*/ 124 w 307"/>
                  <a:gd name="T25" fmla="*/ 20 h 111"/>
                  <a:gd name="T26" fmla="*/ 138 w 307"/>
                  <a:gd name="T27" fmla="*/ 22 h 111"/>
                  <a:gd name="T28" fmla="*/ 153 w 307"/>
                  <a:gd name="T29" fmla="*/ 23 h 111"/>
                  <a:gd name="T30" fmla="*/ 167 w 307"/>
                  <a:gd name="T31" fmla="*/ 25 h 111"/>
                  <a:gd name="T32" fmla="*/ 181 w 307"/>
                  <a:gd name="T33" fmla="*/ 26 h 111"/>
                  <a:gd name="T34" fmla="*/ 195 w 307"/>
                  <a:gd name="T35" fmla="*/ 27 h 111"/>
                  <a:gd name="T36" fmla="*/ 210 w 307"/>
                  <a:gd name="T37" fmla="*/ 29 h 111"/>
                  <a:gd name="T38" fmla="*/ 224 w 307"/>
                  <a:gd name="T39" fmla="*/ 30 h 111"/>
                  <a:gd name="T40" fmla="*/ 238 w 307"/>
                  <a:gd name="T41" fmla="*/ 32 h 111"/>
                  <a:gd name="T42" fmla="*/ 243 w 307"/>
                  <a:gd name="T43" fmla="*/ 27 h 111"/>
                  <a:gd name="T44" fmla="*/ 247 w 307"/>
                  <a:gd name="T45" fmla="*/ 23 h 111"/>
                  <a:gd name="T46" fmla="*/ 250 w 307"/>
                  <a:gd name="T47" fmla="*/ 19 h 111"/>
                  <a:gd name="T48" fmla="*/ 255 w 307"/>
                  <a:gd name="T49" fmla="*/ 16 h 111"/>
                  <a:gd name="T50" fmla="*/ 259 w 307"/>
                  <a:gd name="T51" fmla="*/ 11 h 111"/>
                  <a:gd name="T52" fmla="*/ 263 w 307"/>
                  <a:gd name="T53" fmla="*/ 7 h 111"/>
                  <a:gd name="T54" fmla="*/ 268 w 307"/>
                  <a:gd name="T55" fmla="*/ 4 h 111"/>
                  <a:gd name="T56" fmla="*/ 272 w 307"/>
                  <a:gd name="T57" fmla="*/ 0 h 111"/>
                  <a:gd name="T58" fmla="*/ 278 w 307"/>
                  <a:gd name="T59" fmla="*/ 14 h 111"/>
                  <a:gd name="T60" fmla="*/ 283 w 307"/>
                  <a:gd name="T61" fmla="*/ 30 h 111"/>
                  <a:gd name="T62" fmla="*/ 288 w 307"/>
                  <a:gd name="T63" fmla="*/ 45 h 111"/>
                  <a:gd name="T64" fmla="*/ 293 w 307"/>
                  <a:gd name="T65" fmla="*/ 61 h 111"/>
                  <a:gd name="T66" fmla="*/ 297 w 307"/>
                  <a:gd name="T67" fmla="*/ 73 h 111"/>
                  <a:gd name="T68" fmla="*/ 301 w 307"/>
                  <a:gd name="T69" fmla="*/ 86 h 111"/>
                  <a:gd name="T70" fmla="*/ 304 w 307"/>
                  <a:gd name="T71" fmla="*/ 99 h 111"/>
                  <a:gd name="T72" fmla="*/ 307 w 307"/>
                  <a:gd name="T73" fmla="*/ 111 h 111"/>
                  <a:gd name="T74" fmla="*/ 300 w 307"/>
                  <a:gd name="T75" fmla="*/ 110 h 111"/>
                  <a:gd name="T76" fmla="*/ 293 w 307"/>
                  <a:gd name="T77" fmla="*/ 108 h 111"/>
                  <a:gd name="T78" fmla="*/ 285 w 307"/>
                  <a:gd name="T79" fmla="*/ 107 h 111"/>
                  <a:gd name="T80" fmla="*/ 278 w 307"/>
                  <a:gd name="T81" fmla="*/ 104 h 111"/>
                  <a:gd name="T82" fmla="*/ 270 w 307"/>
                  <a:gd name="T83" fmla="*/ 102 h 111"/>
                  <a:gd name="T84" fmla="*/ 263 w 307"/>
                  <a:gd name="T85" fmla="*/ 101 h 111"/>
                  <a:gd name="T86" fmla="*/ 256 w 307"/>
                  <a:gd name="T87" fmla="*/ 99 h 111"/>
                  <a:gd name="T88" fmla="*/ 248 w 307"/>
                  <a:gd name="T89" fmla="*/ 98 h 111"/>
                  <a:gd name="T90" fmla="*/ 233 w 307"/>
                  <a:gd name="T91" fmla="*/ 98 h 111"/>
                  <a:gd name="T92" fmla="*/ 217 w 307"/>
                  <a:gd name="T93" fmla="*/ 97 h 111"/>
                  <a:gd name="T94" fmla="*/ 201 w 307"/>
                  <a:gd name="T95" fmla="*/ 97 h 111"/>
                  <a:gd name="T96" fmla="*/ 185 w 307"/>
                  <a:gd name="T97" fmla="*/ 95 h 111"/>
                  <a:gd name="T98" fmla="*/ 170 w 307"/>
                  <a:gd name="T99" fmla="*/ 95 h 111"/>
                  <a:gd name="T100" fmla="*/ 155 w 307"/>
                  <a:gd name="T101" fmla="*/ 95 h 111"/>
                  <a:gd name="T102" fmla="*/ 139 w 307"/>
                  <a:gd name="T103" fmla="*/ 94 h 111"/>
                  <a:gd name="T104" fmla="*/ 124 w 307"/>
                  <a:gd name="T105" fmla="*/ 94 h 111"/>
                  <a:gd name="T106" fmla="*/ 109 w 307"/>
                  <a:gd name="T107" fmla="*/ 94 h 111"/>
                  <a:gd name="T108" fmla="*/ 92 w 307"/>
                  <a:gd name="T109" fmla="*/ 92 h 111"/>
                  <a:gd name="T110" fmla="*/ 77 w 307"/>
                  <a:gd name="T111" fmla="*/ 92 h 111"/>
                  <a:gd name="T112" fmla="*/ 61 w 307"/>
                  <a:gd name="T113" fmla="*/ 91 h 111"/>
                  <a:gd name="T114" fmla="*/ 46 w 307"/>
                  <a:gd name="T115" fmla="*/ 91 h 111"/>
                  <a:gd name="T116" fmla="*/ 31 w 307"/>
                  <a:gd name="T117" fmla="*/ 91 h 111"/>
                  <a:gd name="T118" fmla="*/ 15 w 307"/>
                  <a:gd name="T119" fmla="*/ 89 h 111"/>
                  <a:gd name="T120" fmla="*/ 0 w 307"/>
                  <a:gd name="T121" fmla="*/ 89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7" h="111">
                    <a:moveTo>
                      <a:pt x="0" y="89"/>
                    </a:moveTo>
                    <a:lnTo>
                      <a:pt x="2" y="69"/>
                    </a:lnTo>
                    <a:lnTo>
                      <a:pt x="4" y="50"/>
                    </a:lnTo>
                    <a:lnTo>
                      <a:pt x="7" y="29"/>
                    </a:lnTo>
                    <a:lnTo>
                      <a:pt x="9" y="8"/>
                    </a:lnTo>
                    <a:lnTo>
                      <a:pt x="23" y="10"/>
                    </a:lnTo>
                    <a:lnTo>
                      <a:pt x="37" y="11"/>
                    </a:lnTo>
                    <a:lnTo>
                      <a:pt x="52" y="13"/>
                    </a:lnTo>
                    <a:lnTo>
                      <a:pt x="66" y="14"/>
                    </a:lnTo>
                    <a:lnTo>
                      <a:pt x="80" y="16"/>
                    </a:lnTo>
                    <a:lnTo>
                      <a:pt x="94" y="17"/>
                    </a:lnTo>
                    <a:lnTo>
                      <a:pt x="109" y="19"/>
                    </a:lnTo>
                    <a:lnTo>
                      <a:pt x="124" y="20"/>
                    </a:lnTo>
                    <a:lnTo>
                      <a:pt x="138" y="22"/>
                    </a:lnTo>
                    <a:lnTo>
                      <a:pt x="153" y="23"/>
                    </a:lnTo>
                    <a:lnTo>
                      <a:pt x="167" y="25"/>
                    </a:lnTo>
                    <a:lnTo>
                      <a:pt x="181" y="26"/>
                    </a:lnTo>
                    <a:lnTo>
                      <a:pt x="195" y="27"/>
                    </a:lnTo>
                    <a:lnTo>
                      <a:pt x="210" y="29"/>
                    </a:lnTo>
                    <a:lnTo>
                      <a:pt x="224" y="30"/>
                    </a:lnTo>
                    <a:lnTo>
                      <a:pt x="238" y="32"/>
                    </a:lnTo>
                    <a:lnTo>
                      <a:pt x="243" y="27"/>
                    </a:lnTo>
                    <a:lnTo>
                      <a:pt x="247" y="23"/>
                    </a:lnTo>
                    <a:lnTo>
                      <a:pt x="250" y="19"/>
                    </a:lnTo>
                    <a:lnTo>
                      <a:pt x="255" y="16"/>
                    </a:lnTo>
                    <a:lnTo>
                      <a:pt x="259" y="11"/>
                    </a:lnTo>
                    <a:lnTo>
                      <a:pt x="263" y="7"/>
                    </a:lnTo>
                    <a:lnTo>
                      <a:pt x="268" y="4"/>
                    </a:lnTo>
                    <a:lnTo>
                      <a:pt x="272" y="0"/>
                    </a:lnTo>
                    <a:lnTo>
                      <a:pt x="278" y="14"/>
                    </a:lnTo>
                    <a:lnTo>
                      <a:pt x="283" y="30"/>
                    </a:lnTo>
                    <a:lnTo>
                      <a:pt x="288" y="45"/>
                    </a:lnTo>
                    <a:lnTo>
                      <a:pt x="293" y="61"/>
                    </a:lnTo>
                    <a:lnTo>
                      <a:pt x="297" y="73"/>
                    </a:lnTo>
                    <a:lnTo>
                      <a:pt x="301" y="86"/>
                    </a:lnTo>
                    <a:lnTo>
                      <a:pt x="304" y="99"/>
                    </a:lnTo>
                    <a:lnTo>
                      <a:pt x="307" y="111"/>
                    </a:lnTo>
                    <a:lnTo>
                      <a:pt x="300" y="110"/>
                    </a:lnTo>
                    <a:lnTo>
                      <a:pt x="293" y="108"/>
                    </a:lnTo>
                    <a:lnTo>
                      <a:pt x="285" y="107"/>
                    </a:lnTo>
                    <a:lnTo>
                      <a:pt x="278" y="104"/>
                    </a:lnTo>
                    <a:lnTo>
                      <a:pt x="270" y="102"/>
                    </a:lnTo>
                    <a:lnTo>
                      <a:pt x="263" y="101"/>
                    </a:lnTo>
                    <a:lnTo>
                      <a:pt x="256" y="99"/>
                    </a:lnTo>
                    <a:lnTo>
                      <a:pt x="248" y="98"/>
                    </a:lnTo>
                    <a:lnTo>
                      <a:pt x="233" y="98"/>
                    </a:lnTo>
                    <a:lnTo>
                      <a:pt x="217" y="97"/>
                    </a:lnTo>
                    <a:lnTo>
                      <a:pt x="201" y="97"/>
                    </a:lnTo>
                    <a:lnTo>
                      <a:pt x="185" y="95"/>
                    </a:lnTo>
                    <a:lnTo>
                      <a:pt x="170" y="95"/>
                    </a:lnTo>
                    <a:lnTo>
                      <a:pt x="155" y="95"/>
                    </a:lnTo>
                    <a:lnTo>
                      <a:pt x="139" y="94"/>
                    </a:lnTo>
                    <a:lnTo>
                      <a:pt x="124" y="94"/>
                    </a:lnTo>
                    <a:lnTo>
                      <a:pt x="109" y="94"/>
                    </a:lnTo>
                    <a:lnTo>
                      <a:pt x="92" y="92"/>
                    </a:lnTo>
                    <a:lnTo>
                      <a:pt x="77" y="92"/>
                    </a:lnTo>
                    <a:lnTo>
                      <a:pt x="61" y="91"/>
                    </a:lnTo>
                    <a:lnTo>
                      <a:pt x="46" y="91"/>
                    </a:lnTo>
                    <a:lnTo>
                      <a:pt x="31" y="91"/>
                    </a:lnTo>
                    <a:lnTo>
                      <a:pt x="15" y="89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C98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5" name="Freeform 593">
                <a:extLst>
                  <a:ext uri="{FF2B5EF4-FFF2-40B4-BE49-F238E27FC236}">
                    <a16:creationId xmlns:a16="http://schemas.microsoft.com/office/drawing/2014/main" id="{12F8F5C8-5BC6-931E-C7FD-B68D931C6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0" y="3458"/>
                <a:ext cx="152" cy="35"/>
              </a:xfrm>
              <a:custGeom>
                <a:avLst/>
                <a:gdLst>
                  <a:gd name="T0" fmla="*/ 0 w 304"/>
                  <a:gd name="T1" fmla="*/ 83 h 105"/>
                  <a:gd name="T2" fmla="*/ 2 w 304"/>
                  <a:gd name="T3" fmla="*/ 64 h 105"/>
                  <a:gd name="T4" fmla="*/ 4 w 304"/>
                  <a:gd name="T5" fmla="*/ 45 h 105"/>
                  <a:gd name="T6" fmla="*/ 6 w 304"/>
                  <a:gd name="T7" fmla="*/ 27 h 105"/>
                  <a:gd name="T8" fmla="*/ 8 w 304"/>
                  <a:gd name="T9" fmla="*/ 8 h 105"/>
                  <a:gd name="T10" fmla="*/ 22 w 304"/>
                  <a:gd name="T11" fmla="*/ 10 h 105"/>
                  <a:gd name="T12" fmla="*/ 36 w 304"/>
                  <a:gd name="T13" fmla="*/ 11 h 105"/>
                  <a:gd name="T14" fmla="*/ 51 w 304"/>
                  <a:gd name="T15" fmla="*/ 13 h 105"/>
                  <a:gd name="T16" fmla="*/ 65 w 304"/>
                  <a:gd name="T17" fmla="*/ 14 h 105"/>
                  <a:gd name="T18" fmla="*/ 79 w 304"/>
                  <a:gd name="T19" fmla="*/ 16 h 105"/>
                  <a:gd name="T20" fmla="*/ 93 w 304"/>
                  <a:gd name="T21" fmla="*/ 17 h 105"/>
                  <a:gd name="T22" fmla="*/ 108 w 304"/>
                  <a:gd name="T23" fmla="*/ 19 h 105"/>
                  <a:gd name="T24" fmla="*/ 123 w 304"/>
                  <a:gd name="T25" fmla="*/ 20 h 105"/>
                  <a:gd name="T26" fmla="*/ 137 w 304"/>
                  <a:gd name="T27" fmla="*/ 22 h 105"/>
                  <a:gd name="T28" fmla="*/ 152 w 304"/>
                  <a:gd name="T29" fmla="*/ 23 h 105"/>
                  <a:gd name="T30" fmla="*/ 166 w 304"/>
                  <a:gd name="T31" fmla="*/ 25 h 105"/>
                  <a:gd name="T32" fmla="*/ 180 w 304"/>
                  <a:gd name="T33" fmla="*/ 26 h 105"/>
                  <a:gd name="T34" fmla="*/ 194 w 304"/>
                  <a:gd name="T35" fmla="*/ 27 h 105"/>
                  <a:gd name="T36" fmla="*/ 209 w 304"/>
                  <a:gd name="T37" fmla="*/ 29 h 105"/>
                  <a:gd name="T38" fmla="*/ 223 w 304"/>
                  <a:gd name="T39" fmla="*/ 30 h 105"/>
                  <a:gd name="T40" fmla="*/ 237 w 304"/>
                  <a:gd name="T41" fmla="*/ 32 h 105"/>
                  <a:gd name="T42" fmla="*/ 242 w 304"/>
                  <a:gd name="T43" fmla="*/ 27 h 105"/>
                  <a:gd name="T44" fmla="*/ 246 w 304"/>
                  <a:gd name="T45" fmla="*/ 23 h 105"/>
                  <a:gd name="T46" fmla="*/ 249 w 304"/>
                  <a:gd name="T47" fmla="*/ 19 h 105"/>
                  <a:gd name="T48" fmla="*/ 254 w 304"/>
                  <a:gd name="T49" fmla="*/ 16 h 105"/>
                  <a:gd name="T50" fmla="*/ 258 w 304"/>
                  <a:gd name="T51" fmla="*/ 11 h 105"/>
                  <a:gd name="T52" fmla="*/ 262 w 304"/>
                  <a:gd name="T53" fmla="*/ 7 h 105"/>
                  <a:gd name="T54" fmla="*/ 267 w 304"/>
                  <a:gd name="T55" fmla="*/ 4 h 105"/>
                  <a:gd name="T56" fmla="*/ 271 w 304"/>
                  <a:gd name="T57" fmla="*/ 0 h 105"/>
                  <a:gd name="T58" fmla="*/ 277 w 304"/>
                  <a:gd name="T59" fmla="*/ 14 h 105"/>
                  <a:gd name="T60" fmla="*/ 281 w 304"/>
                  <a:gd name="T61" fmla="*/ 29 h 105"/>
                  <a:gd name="T62" fmla="*/ 287 w 304"/>
                  <a:gd name="T63" fmla="*/ 44 h 105"/>
                  <a:gd name="T64" fmla="*/ 291 w 304"/>
                  <a:gd name="T65" fmla="*/ 58 h 105"/>
                  <a:gd name="T66" fmla="*/ 294 w 304"/>
                  <a:gd name="T67" fmla="*/ 70 h 105"/>
                  <a:gd name="T68" fmla="*/ 298 w 304"/>
                  <a:gd name="T69" fmla="*/ 82 h 105"/>
                  <a:gd name="T70" fmla="*/ 301 w 304"/>
                  <a:gd name="T71" fmla="*/ 94 h 105"/>
                  <a:gd name="T72" fmla="*/ 304 w 304"/>
                  <a:gd name="T73" fmla="*/ 105 h 105"/>
                  <a:gd name="T74" fmla="*/ 296 w 304"/>
                  <a:gd name="T75" fmla="*/ 104 h 105"/>
                  <a:gd name="T76" fmla="*/ 289 w 304"/>
                  <a:gd name="T77" fmla="*/ 102 h 105"/>
                  <a:gd name="T78" fmla="*/ 282 w 304"/>
                  <a:gd name="T79" fmla="*/ 101 h 105"/>
                  <a:gd name="T80" fmla="*/ 274 w 304"/>
                  <a:gd name="T81" fmla="*/ 98 h 105"/>
                  <a:gd name="T82" fmla="*/ 267 w 304"/>
                  <a:gd name="T83" fmla="*/ 97 h 105"/>
                  <a:gd name="T84" fmla="*/ 259 w 304"/>
                  <a:gd name="T85" fmla="*/ 95 h 105"/>
                  <a:gd name="T86" fmla="*/ 251 w 304"/>
                  <a:gd name="T87" fmla="*/ 94 h 105"/>
                  <a:gd name="T88" fmla="*/ 244 w 304"/>
                  <a:gd name="T89" fmla="*/ 92 h 105"/>
                  <a:gd name="T90" fmla="*/ 228 w 304"/>
                  <a:gd name="T91" fmla="*/ 92 h 105"/>
                  <a:gd name="T92" fmla="*/ 213 w 304"/>
                  <a:gd name="T93" fmla="*/ 91 h 105"/>
                  <a:gd name="T94" fmla="*/ 198 w 304"/>
                  <a:gd name="T95" fmla="*/ 91 h 105"/>
                  <a:gd name="T96" fmla="*/ 183 w 304"/>
                  <a:gd name="T97" fmla="*/ 89 h 105"/>
                  <a:gd name="T98" fmla="*/ 168 w 304"/>
                  <a:gd name="T99" fmla="*/ 89 h 105"/>
                  <a:gd name="T100" fmla="*/ 153 w 304"/>
                  <a:gd name="T101" fmla="*/ 89 h 105"/>
                  <a:gd name="T102" fmla="*/ 137 w 304"/>
                  <a:gd name="T103" fmla="*/ 88 h 105"/>
                  <a:gd name="T104" fmla="*/ 122 w 304"/>
                  <a:gd name="T105" fmla="*/ 88 h 105"/>
                  <a:gd name="T106" fmla="*/ 107 w 304"/>
                  <a:gd name="T107" fmla="*/ 88 h 105"/>
                  <a:gd name="T108" fmla="*/ 91 w 304"/>
                  <a:gd name="T109" fmla="*/ 86 h 105"/>
                  <a:gd name="T110" fmla="*/ 76 w 304"/>
                  <a:gd name="T111" fmla="*/ 86 h 105"/>
                  <a:gd name="T112" fmla="*/ 62 w 304"/>
                  <a:gd name="T113" fmla="*/ 85 h 105"/>
                  <a:gd name="T114" fmla="*/ 46 w 304"/>
                  <a:gd name="T115" fmla="*/ 85 h 105"/>
                  <a:gd name="T116" fmla="*/ 31 w 304"/>
                  <a:gd name="T117" fmla="*/ 85 h 105"/>
                  <a:gd name="T118" fmla="*/ 15 w 304"/>
                  <a:gd name="T119" fmla="*/ 83 h 105"/>
                  <a:gd name="T120" fmla="*/ 0 w 304"/>
                  <a:gd name="T121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4" h="105">
                    <a:moveTo>
                      <a:pt x="0" y="83"/>
                    </a:moveTo>
                    <a:lnTo>
                      <a:pt x="2" y="64"/>
                    </a:lnTo>
                    <a:lnTo>
                      <a:pt x="4" y="45"/>
                    </a:lnTo>
                    <a:lnTo>
                      <a:pt x="6" y="27"/>
                    </a:lnTo>
                    <a:lnTo>
                      <a:pt x="8" y="8"/>
                    </a:lnTo>
                    <a:lnTo>
                      <a:pt x="22" y="10"/>
                    </a:lnTo>
                    <a:lnTo>
                      <a:pt x="36" y="11"/>
                    </a:lnTo>
                    <a:lnTo>
                      <a:pt x="51" y="13"/>
                    </a:lnTo>
                    <a:lnTo>
                      <a:pt x="65" y="14"/>
                    </a:lnTo>
                    <a:lnTo>
                      <a:pt x="79" y="16"/>
                    </a:lnTo>
                    <a:lnTo>
                      <a:pt x="93" y="17"/>
                    </a:lnTo>
                    <a:lnTo>
                      <a:pt x="108" y="19"/>
                    </a:lnTo>
                    <a:lnTo>
                      <a:pt x="123" y="20"/>
                    </a:lnTo>
                    <a:lnTo>
                      <a:pt x="137" y="22"/>
                    </a:lnTo>
                    <a:lnTo>
                      <a:pt x="152" y="23"/>
                    </a:lnTo>
                    <a:lnTo>
                      <a:pt x="166" y="25"/>
                    </a:lnTo>
                    <a:lnTo>
                      <a:pt x="180" y="26"/>
                    </a:lnTo>
                    <a:lnTo>
                      <a:pt x="194" y="27"/>
                    </a:lnTo>
                    <a:lnTo>
                      <a:pt x="209" y="29"/>
                    </a:lnTo>
                    <a:lnTo>
                      <a:pt x="223" y="30"/>
                    </a:lnTo>
                    <a:lnTo>
                      <a:pt x="237" y="32"/>
                    </a:lnTo>
                    <a:lnTo>
                      <a:pt x="242" y="27"/>
                    </a:lnTo>
                    <a:lnTo>
                      <a:pt x="246" y="23"/>
                    </a:lnTo>
                    <a:lnTo>
                      <a:pt x="249" y="19"/>
                    </a:lnTo>
                    <a:lnTo>
                      <a:pt x="254" y="16"/>
                    </a:lnTo>
                    <a:lnTo>
                      <a:pt x="258" y="11"/>
                    </a:lnTo>
                    <a:lnTo>
                      <a:pt x="262" y="7"/>
                    </a:lnTo>
                    <a:lnTo>
                      <a:pt x="267" y="4"/>
                    </a:lnTo>
                    <a:lnTo>
                      <a:pt x="271" y="0"/>
                    </a:lnTo>
                    <a:lnTo>
                      <a:pt x="277" y="14"/>
                    </a:lnTo>
                    <a:lnTo>
                      <a:pt x="281" y="29"/>
                    </a:lnTo>
                    <a:lnTo>
                      <a:pt x="287" y="44"/>
                    </a:lnTo>
                    <a:lnTo>
                      <a:pt x="291" y="58"/>
                    </a:lnTo>
                    <a:lnTo>
                      <a:pt x="294" y="70"/>
                    </a:lnTo>
                    <a:lnTo>
                      <a:pt x="298" y="82"/>
                    </a:lnTo>
                    <a:lnTo>
                      <a:pt x="301" y="94"/>
                    </a:lnTo>
                    <a:lnTo>
                      <a:pt x="304" y="105"/>
                    </a:lnTo>
                    <a:lnTo>
                      <a:pt x="296" y="104"/>
                    </a:lnTo>
                    <a:lnTo>
                      <a:pt x="289" y="102"/>
                    </a:lnTo>
                    <a:lnTo>
                      <a:pt x="282" y="101"/>
                    </a:lnTo>
                    <a:lnTo>
                      <a:pt x="274" y="98"/>
                    </a:lnTo>
                    <a:lnTo>
                      <a:pt x="267" y="97"/>
                    </a:lnTo>
                    <a:lnTo>
                      <a:pt x="259" y="95"/>
                    </a:lnTo>
                    <a:lnTo>
                      <a:pt x="251" y="94"/>
                    </a:lnTo>
                    <a:lnTo>
                      <a:pt x="244" y="92"/>
                    </a:lnTo>
                    <a:lnTo>
                      <a:pt x="228" y="92"/>
                    </a:lnTo>
                    <a:lnTo>
                      <a:pt x="213" y="91"/>
                    </a:lnTo>
                    <a:lnTo>
                      <a:pt x="198" y="91"/>
                    </a:lnTo>
                    <a:lnTo>
                      <a:pt x="183" y="89"/>
                    </a:lnTo>
                    <a:lnTo>
                      <a:pt x="168" y="89"/>
                    </a:lnTo>
                    <a:lnTo>
                      <a:pt x="153" y="89"/>
                    </a:lnTo>
                    <a:lnTo>
                      <a:pt x="137" y="88"/>
                    </a:lnTo>
                    <a:lnTo>
                      <a:pt x="122" y="88"/>
                    </a:lnTo>
                    <a:lnTo>
                      <a:pt x="107" y="88"/>
                    </a:lnTo>
                    <a:lnTo>
                      <a:pt x="91" y="86"/>
                    </a:lnTo>
                    <a:lnTo>
                      <a:pt x="76" y="86"/>
                    </a:lnTo>
                    <a:lnTo>
                      <a:pt x="62" y="85"/>
                    </a:lnTo>
                    <a:lnTo>
                      <a:pt x="46" y="85"/>
                    </a:lnTo>
                    <a:lnTo>
                      <a:pt x="31" y="85"/>
                    </a:lnTo>
                    <a:lnTo>
                      <a:pt x="15" y="83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CE8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6" name="Freeform 594">
                <a:extLst>
                  <a:ext uri="{FF2B5EF4-FFF2-40B4-BE49-F238E27FC236}">
                    <a16:creationId xmlns:a16="http://schemas.microsoft.com/office/drawing/2014/main" id="{DEC8572D-67E6-C363-5AC3-55585E5CF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0" y="3458"/>
                <a:ext cx="150" cy="33"/>
              </a:xfrm>
              <a:custGeom>
                <a:avLst/>
                <a:gdLst>
                  <a:gd name="T0" fmla="*/ 0 w 301"/>
                  <a:gd name="T1" fmla="*/ 77 h 98"/>
                  <a:gd name="T2" fmla="*/ 2 w 301"/>
                  <a:gd name="T3" fmla="*/ 61 h 98"/>
                  <a:gd name="T4" fmla="*/ 3 w 301"/>
                  <a:gd name="T5" fmla="*/ 44 h 98"/>
                  <a:gd name="T6" fmla="*/ 6 w 301"/>
                  <a:gd name="T7" fmla="*/ 26 h 98"/>
                  <a:gd name="T8" fmla="*/ 7 w 301"/>
                  <a:gd name="T9" fmla="*/ 8 h 98"/>
                  <a:gd name="T10" fmla="*/ 21 w 301"/>
                  <a:gd name="T11" fmla="*/ 10 h 98"/>
                  <a:gd name="T12" fmla="*/ 35 w 301"/>
                  <a:gd name="T13" fmla="*/ 11 h 98"/>
                  <a:gd name="T14" fmla="*/ 50 w 301"/>
                  <a:gd name="T15" fmla="*/ 13 h 98"/>
                  <a:gd name="T16" fmla="*/ 64 w 301"/>
                  <a:gd name="T17" fmla="*/ 14 h 98"/>
                  <a:gd name="T18" fmla="*/ 78 w 301"/>
                  <a:gd name="T19" fmla="*/ 16 h 98"/>
                  <a:gd name="T20" fmla="*/ 92 w 301"/>
                  <a:gd name="T21" fmla="*/ 17 h 98"/>
                  <a:gd name="T22" fmla="*/ 107 w 301"/>
                  <a:gd name="T23" fmla="*/ 19 h 98"/>
                  <a:gd name="T24" fmla="*/ 122 w 301"/>
                  <a:gd name="T25" fmla="*/ 20 h 98"/>
                  <a:gd name="T26" fmla="*/ 136 w 301"/>
                  <a:gd name="T27" fmla="*/ 22 h 98"/>
                  <a:gd name="T28" fmla="*/ 151 w 301"/>
                  <a:gd name="T29" fmla="*/ 23 h 98"/>
                  <a:gd name="T30" fmla="*/ 165 w 301"/>
                  <a:gd name="T31" fmla="*/ 25 h 98"/>
                  <a:gd name="T32" fmla="*/ 179 w 301"/>
                  <a:gd name="T33" fmla="*/ 26 h 98"/>
                  <a:gd name="T34" fmla="*/ 193 w 301"/>
                  <a:gd name="T35" fmla="*/ 27 h 98"/>
                  <a:gd name="T36" fmla="*/ 208 w 301"/>
                  <a:gd name="T37" fmla="*/ 29 h 98"/>
                  <a:gd name="T38" fmla="*/ 222 w 301"/>
                  <a:gd name="T39" fmla="*/ 30 h 98"/>
                  <a:gd name="T40" fmla="*/ 236 w 301"/>
                  <a:gd name="T41" fmla="*/ 32 h 98"/>
                  <a:gd name="T42" fmla="*/ 241 w 301"/>
                  <a:gd name="T43" fmla="*/ 27 h 98"/>
                  <a:gd name="T44" fmla="*/ 245 w 301"/>
                  <a:gd name="T45" fmla="*/ 23 h 98"/>
                  <a:gd name="T46" fmla="*/ 248 w 301"/>
                  <a:gd name="T47" fmla="*/ 19 h 98"/>
                  <a:gd name="T48" fmla="*/ 253 w 301"/>
                  <a:gd name="T49" fmla="*/ 16 h 98"/>
                  <a:gd name="T50" fmla="*/ 257 w 301"/>
                  <a:gd name="T51" fmla="*/ 11 h 98"/>
                  <a:gd name="T52" fmla="*/ 261 w 301"/>
                  <a:gd name="T53" fmla="*/ 7 h 98"/>
                  <a:gd name="T54" fmla="*/ 266 w 301"/>
                  <a:gd name="T55" fmla="*/ 4 h 98"/>
                  <a:gd name="T56" fmla="*/ 270 w 301"/>
                  <a:gd name="T57" fmla="*/ 0 h 98"/>
                  <a:gd name="T58" fmla="*/ 275 w 301"/>
                  <a:gd name="T59" fmla="*/ 14 h 98"/>
                  <a:gd name="T60" fmla="*/ 279 w 301"/>
                  <a:gd name="T61" fmla="*/ 27 h 98"/>
                  <a:gd name="T62" fmla="*/ 283 w 301"/>
                  <a:gd name="T63" fmla="*/ 41 h 98"/>
                  <a:gd name="T64" fmla="*/ 288 w 301"/>
                  <a:gd name="T65" fmla="*/ 55 h 98"/>
                  <a:gd name="T66" fmla="*/ 291 w 301"/>
                  <a:gd name="T67" fmla="*/ 66 h 98"/>
                  <a:gd name="T68" fmla="*/ 294 w 301"/>
                  <a:gd name="T69" fmla="*/ 76 h 98"/>
                  <a:gd name="T70" fmla="*/ 298 w 301"/>
                  <a:gd name="T71" fmla="*/ 88 h 98"/>
                  <a:gd name="T72" fmla="*/ 301 w 301"/>
                  <a:gd name="T73" fmla="*/ 98 h 98"/>
                  <a:gd name="T74" fmla="*/ 293 w 301"/>
                  <a:gd name="T75" fmla="*/ 97 h 98"/>
                  <a:gd name="T76" fmla="*/ 286 w 301"/>
                  <a:gd name="T77" fmla="*/ 95 h 98"/>
                  <a:gd name="T78" fmla="*/ 278 w 301"/>
                  <a:gd name="T79" fmla="*/ 94 h 98"/>
                  <a:gd name="T80" fmla="*/ 270 w 301"/>
                  <a:gd name="T81" fmla="*/ 92 h 98"/>
                  <a:gd name="T82" fmla="*/ 263 w 301"/>
                  <a:gd name="T83" fmla="*/ 91 h 98"/>
                  <a:gd name="T84" fmla="*/ 256 w 301"/>
                  <a:gd name="T85" fmla="*/ 89 h 98"/>
                  <a:gd name="T86" fmla="*/ 248 w 301"/>
                  <a:gd name="T87" fmla="*/ 88 h 98"/>
                  <a:gd name="T88" fmla="*/ 241 w 301"/>
                  <a:gd name="T89" fmla="*/ 86 h 98"/>
                  <a:gd name="T90" fmla="*/ 225 w 301"/>
                  <a:gd name="T91" fmla="*/ 86 h 98"/>
                  <a:gd name="T92" fmla="*/ 211 w 301"/>
                  <a:gd name="T93" fmla="*/ 85 h 98"/>
                  <a:gd name="T94" fmla="*/ 196 w 301"/>
                  <a:gd name="T95" fmla="*/ 85 h 98"/>
                  <a:gd name="T96" fmla="*/ 180 w 301"/>
                  <a:gd name="T97" fmla="*/ 83 h 98"/>
                  <a:gd name="T98" fmla="*/ 166 w 301"/>
                  <a:gd name="T99" fmla="*/ 83 h 98"/>
                  <a:gd name="T100" fmla="*/ 151 w 301"/>
                  <a:gd name="T101" fmla="*/ 83 h 98"/>
                  <a:gd name="T102" fmla="*/ 135 w 301"/>
                  <a:gd name="T103" fmla="*/ 82 h 98"/>
                  <a:gd name="T104" fmla="*/ 121 w 301"/>
                  <a:gd name="T105" fmla="*/ 82 h 98"/>
                  <a:gd name="T106" fmla="*/ 106 w 301"/>
                  <a:gd name="T107" fmla="*/ 82 h 98"/>
                  <a:gd name="T108" fmla="*/ 90 w 301"/>
                  <a:gd name="T109" fmla="*/ 80 h 98"/>
                  <a:gd name="T110" fmla="*/ 75 w 301"/>
                  <a:gd name="T111" fmla="*/ 80 h 98"/>
                  <a:gd name="T112" fmla="*/ 61 w 301"/>
                  <a:gd name="T113" fmla="*/ 79 h 98"/>
                  <a:gd name="T114" fmla="*/ 45 w 301"/>
                  <a:gd name="T115" fmla="*/ 79 h 98"/>
                  <a:gd name="T116" fmla="*/ 30 w 301"/>
                  <a:gd name="T117" fmla="*/ 79 h 98"/>
                  <a:gd name="T118" fmla="*/ 16 w 301"/>
                  <a:gd name="T119" fmla="*/ 77 h 98"/>
                  <a:gd name="T120" fmla="*/ 0 w 301"/>
                  <a:gd name="T121" fmla="*/ 7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1" h="98">
                    <a:moveTo>
                      <a:pt x="0" y="77"/>
                    </a:moveTo>
                    <a:lnTo>
                      <a:pt x="2" y="61"/>
                    </a:lnTo>
                    <a:lnTo>
                      <a:pt x="3" y="44"/>
                    </a:lnTo>
                    <a:lnTo>
                      <a:pt x="6" y="26"/>
                    </a:lnTo>
                    <a:lnTo>
                      <a:pt x="7" y="8"/>
                    </a:lnTo>
                    <a:lnTo>
                      <a:pt x="21" y="10"/>
                    </a:lnTo>
                    <a:lnTo>
                      <a:pt x="35" y="11"/>
                    </a:lnTo>
                    <a:lnTo>
                      <a:pt x="50" y="13"/>
                    </a:lnTo>
                    <a:lnTo>
                      <a:pt x="64" y="14"/>
                    </a:lnTo>
                    <a:lnTo>
                      <a:pt x="78" y="16"/>
                    </a:lnTo>
                    <a:lnTo>
                      <a:pt x="92" y="17"/>
                    </a:lnTo>
                    <a:lnTo>
                      <a:pt x="107" y="19"/>
                    </a:lnTo>
                    <a:lnTo>
                      <a:pt x="122" y="20"/>
                    </a:lnTo>
                    <a:lnTo>
                      <a:pt x="136" y="22"/>
                    </a:lnTo>
                    <a:lnTo>
                      <a:pt x="151" y="23"/>
                    </a:lnTo>
                    <a:lnTo>
                      <a:pt x="165" y="25"/>
                    </a:lnTo>
                    <a:lnTo>
                      <a:pt x="179" y="26"/>
                    </a:lnTo>
                    <a:lnTo>
                      <a:pt x="193" y="27"/>
                    </a:lnTo>
                    <a:lnTo>
                      <a:pt x="208" y="29"/>
                    </a:lnTo>
                    <a:lnTo>
                      <a:pt x="222" y="30"/>
                    </a:lnTo>
                    <a:lnTo>
                      <a:pt x="236" y="32"/>
                    </a:lnTo>
                    <a:lnTo>
                      <a:pt x="241" y="27"/>
                    </a:lnTo>
                    <a:lnTo>
                      <a:pt x="245" y="23"/>
                    </a:lnTo>
                    <a:lnTo>
                      <a:pt x="248" y="19"/>
                    </a:lnTo>
                    <a:lnTo>
                      <a:pt x="253" y="16"/>
                    </a:lnTo>
                    <a:lnTo>
                      <a:pt x="257" y="11"/>
                    </a:lnTo>
                    <a:lnTo>
                      <a:pt x="261" y="7"/>
                    </a:lnTo>
                    <a:lnTo>
                      <a:pt x="266" y="4"/>
                    </a:lnTo>
                    <a:lnTo>
                      <a:pt x="270" y="0"/>
                    </a:lnTo>
                    <a:lnTo>
                      <a:pt x="275" y="14"/>
                    </a:lnTo>
                    <a:lnTo>
                      <a:pt x="279" y="27"/>
                    </a:lnTo>
                    <a:lnTo>
                      <a:pt x="283" y="41"/>
                    </a:lnTo>
                    <a:lnTo>
                      <a:pt x="288" y="55"/>
                    </a:lnTo>
                    <a:lnTo>
                      <a:pt x="291" y="66"/>
                    </a:lnTo>
                    <a:lnTo>
                      <a:pt x="294" y="76"/>
                    </a:lnTo>
                    <a:lnTo>
                      <a:pt x="298" y="88"/>
                    </a:lnTo>
                    <a:lnTo>
                      <a:pt x="301" y="98"/>
                    </a:lnTo>
                    <a:lnTo>
                      <a:pt x="293" y="97"/>
                    </a:lnTo>
                    <a:lnTo>
                      <a:pt x="286" y="95"/>
                    </a:lnTo>
                    <a:lnTo>
                      <a:pt x="278" y="94"/>
                    </a:lnTo>
                    <a:lnTo>
                      <a:pt x="270" y="92"/>
                    </a:lnTo>
                    <a:lnTo>
                      <a:pt x="263" y="91"/>
                    </a:lnTo>
                    <a:lnTo>
                      <a:pt x="256" y="89"/>
                    </a:lnTo>
                    <a:lnTo>
                      <a:pt x="248" y="88"/>
                    </a:lnTo>
                    <a:lnTo>
                      <a:pt x="241" y="86"/>
                    </a:lnTo>
                    <a:lnTo>
                      <a:pt x="225" y="86"/>
                    </a:lnTo>
                    <a:lnTo>
                      <a:pt x="211" y="85"/>
                    </a:lnTo>
                    <a:lnTo>
                      <a:pt x="196" y="85"/>
                    </a:lnTo>
                    <a:lnTo>
                      <a:pt x="180" y="83"/>
                    </a:lnTo>
                    <a:lnTo>
                      <a:pt x="166" y="83"/>
                    </a:lnTo>
                    <a:lnTo>
                      <a:pt x="151" y="83"/>
                    </a:lnTo>
                    <a:lnTo>
                      <a:pt x="135" y="82"/>
                    </a:lnTo>
                    <a:lnTo>
                      <a:pt x="121" y="82"/>
                    </a:lnTo>
                    <a:lnTo>
                      <a:pt x="106" y="82"/>
                    </a:lnTo>
                    <a:lnTo>
                      <a:pt x="90" y="80"/>
                    </a:lnTo>
                    <a:lnTo>
                      <a:pt x="75" y="80"/>
                    </a:lnTo>
                    <a:lnTo>
                      <a:pt x="61" y="79"/>
                    </a:lnTo>
                    <a:lnTo>
                      <a:pt x="45" y="79"/>
                    </a:lnTo>
                    <a:lnTo>
                      <a:pt x="30" y="79"/>
                    </a:lnTo>
                    <a:lnTo>
                      <a:pt x="16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D693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7" name="Freeform 595">
                <a:extLst>
                  <a:ext uri="{FF2B5EF4-FFF2-40B4-BE49-F238E27FC236}">
                    <a16:creationId xmlns:a16="http://schemas.microsoft.com/office/drawing/2014/main" id="{0CFF4E2B-85FD-E431-6404-CF40B8338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" y="3458"/>
                <a:ext cx="148" cy="31"/>
              </a:xfrm>
              <a:custGeom>
                <a:avLst/>
                <a:gdLst>
                  <a:gd name="T0" fmla="*/ 0 w 297"/>
                  <a:gd name="T1" fmla="*/ 72 h 92"/>
                  <a:gd name="T2" fmla="*/ 1 w 297"/>
                  <a:gd name="T3" fmla="*/ 55 h 92"/>
                  <a:gd name="T4" fmla="*/ 4 w 297"/>
                  <a:gd name="T5" fmla="*/ 41 h 92"/>
                  <a:gd name="T6" fmla="*/ 5 w 297"/>
                  <a:gd name="T7" fmla="*/ 25 h 92"/>
                  <a:gd name="T8" fmla="*/ 6 w 297"/>
                  <a:gd name="T9" fmla="*/ 8 h 92"/>
                  <a:gd name="T10" fmla="*/ 20 w 297"/>
                  <a:gd name="T11" fmla="*/ 10 h 92"/>
                  <a:gd name="T12" fmla="*/ 34 w 297"/>
                  <a:gd name="T13" fmla="*/ 11 h 92"/>
                  <a:gd name="T14" fmla="*/ 49 w 297"/>
                  <a:gd name="T15" fmla="*/ 13 h 92"/>
                  <a:gd name="T16" fmla="*/ 63 w 297"/>
                  <a:gd name="T17" fmla="*/ 14 h 92"/>
                  <a:gd name="T18" fmla="*/ 77 w 297"/>
                  <a:gd name="T19" fmla="*/ 16 h 92"/>
                  <a:gd name="T20" fmla="*/ 91 w 297"/>
                  <a:gd name="T21" fmla="*/ 17 h 92"/>
                  <a:gd name="T22" fmla="*/ 106 w 297"/>
                  <a:gd name="T23" fmla="*/ 19 h 92"/>
                  <a:gd name="T24" fmla="*/ 121 w 297"/>
                  <a:gd name="T25" fmla="*/ 20 h 92"/>
                  <a:gd name="T26" fmla="*/ 135 w 297"/>
                  <a:gd name="T27" fmla="*/ 22 h 92"/>
                  <a:gd name="T28" fmla="*/ 150 w 297"/>
                  <a:gd name="T29" fmla="*/ 23 h 92"/>
                  <a:gd name="T30" fmla="*/ 164 w 297"/>
                  <a:gd name="T31" fmla="*/ 25 h 92"/>
                  <a:gd name="T32" fmla="*/ 178 w 297"/>
                  <a:gd name="T33" fmla="*/ 26 h 92"/>
                  <a:gd name="T34" fmla="*/ 192 w 297"/>
                  <a:gd name="T35" fmla="*/ 27 h 92"/>
                  <a:gd name="T36" fmla="*/ 207 w 297"/>
                  <a:gd name="T37" fmla="*/ 29 h 92"/>
                  <a:gd name="T38" fmla="*/ 221 w 297"/>
                  <a:gd name="T39" fmla="*/ 30 h 92"/>
                  <a:gd name="T40" fmla="*/ 235 w 297"/>
                  <a:gd name="T41" fmla="*/ 32 h 92"/>
                  <a:gd name="T42" fmla="*/ 240 w 297"/>
                  <a:gd name="T43" fmla="*/ 27 h 92"/>
                  <a:gd name="T44" fmla="*/ 244 w 297"/>
                  <a:gd name="T45" fmla="*/ 23 h 92"/>
                  <a:gd name="T46" fmla="*/ 247 w 297"/>
                  <a:gd name="T47" fmla="*/ 19 h 92"/>
                  <a:gd name="T48" fmla="*/ 252 w 297"/>
                  <a:gd name="T49" fmla="*/ 16 h 92"/>
                  <a:gd name="T50" fmla="*/ 256 w 297"/>
                  <a:gd name="T51" fmla="*/ 11 h 92"/>
                  <a:gd name="T52" fmla="*/ 260 w 297"/>
                  <a:gd name="T53" fmla="*/ 7 h 92"/>
                  <a:gd name="T54" fmla="*/ 265 w 297"/>
                  <a:gd name="T55" fmla="*/ 4 h 92"/>
                  <a:gd name="T56" fmla="*/ 269 w 297"/>
                  <a:gd name="T57" fmla="*/ 0 h 92"/>
                  <a:gd name="T58" fmla="*/ 274 w 297"/>
                  <a:gd name="T59" fmla="*/ 13 h 92"/>
                  <a:gd name="T60" fmla="*/ 278 w 297"/>
                  <a:gd name="T61" fmla="*/ 26 h 92"/>
                  <a:gd name="T62" fmla="*/ 281 w 297"/>
                  <a:gd name="T63" fmla="*/ 39 h 92"/>
                  <a:gd name="T64" fmla="*/ 286 w 297"/>
                  <a:gd name="T65" fmla="*/ 51 h 92"/>
                  <a:gd name="T66" fmla="*/ 288 w 297"/>
                  <a:gd name="T67" fmla="*/ 61 h 92"/>
                  <a:gd name="T68" fmla="*/ 291 w 297"/>
                  <a:gd name="T69" fmla="*/ 72 h 92"/>
                  <a:gd name="T70" fmla="*/ 294 w 297"/>
                  <a:gd name="T71" fmla="*/ 82 h 92"/>
                  <a:gd name="T72" fmla="*/ 297 w 297"/>
                  <a:gd name="T73" fmla="*/ 92 h 92"/>
                  <a:gd name="T74" fmla="*/ 289 w 297"/>
                  <a:gd name="T75" fmla="*/ 91 h 92"/>
                  <a:gd name="T76" fmla="*/ 282 w 297"/>
                  <a:gd name="T77" fmla="*/ 89 h 92"/>
                  <a:gd name="T78" fmla="*/ 275 w 297"/>
                  <a:gd name="T79" fmla="*/ 88 h 92"/>
                  <a:gd name="T80" fmla="*/ 267 w 297"/>
                  <a:gd name="T81" fmla="*/ 86 h 92"/>
                  <a:gd name="T82" fmla="*/ 259 w 297"/>
                  <a:gd name="T83" fmla="*/ 85 h 92"/>
                  <a:gd name="T84" fmla="*/ 253 w 297"/>
                  <a:gd name="T85" fmla="*/ 83 h 92"/>
                  <a:gd name="T86" fmla="*/ 245 w 297"/>
                  <a:gd name="T87" fmla="*/ 82 h 92"/>
                  <a:gd name="T88" fmla="*/ 237 w 297"/>
                  <a:gd name="T89" fmla="*/ 80 h 92"/>
                  <a:gd name="T90" fmla="*/ 223 w 297"/>
                  <a:gd name="T91" fmla="*/ 80 h 92"/>
                  <a:gd name="T92" fmla="*/ 208 w 297"/>
                  <a:gd name="T93" fmla="*/ 79 h 92"/>
                  <a:gd name="T94" fmla="*/ 193 w 297"/>
                  <a:gd name="T95" fmla="*/ 79 h 92"/>
                  <a:gd name="T96" fmla="*/ 178 w 297"/>
                  <a:gd name="T97" fmla="*/ 77 h 92"/>
                  <a:gd name="T98" fmla="*/ 164 w 297"/>
                  <a:gd name="T99" fmla="*/ 77 h 92"/>
                  <a:gd name="T100" fmla="*/ 148 w 297"/>
                  <a:gd name="T101" fmla="*/ 77 h 92"/>
                  <a:gd name="T102" fmla="*/ 134 w 297"/>
                  <a:gd name="T103" fmla="*/ 76 h 92"/>
                  <a:gd name="T104" fmla="*/ 119 w 297"/>
                  <a:gd name="T105" fmla="*/ 76 h 92"/>
                  <a:gd name="T106" fmla="*/ 105 w 297"/>
                  <a:gd name="T107" fmla="*/ 76 h 92"/>
                  <a:gd name="T108" fmla="*/ 89 w 297"/>
                  <a:gd name="T109" fmla="*/ 74 h 92"/>
                  <a:gd name="T110" fmla="*/ 75 w 297"/>
                  <a:gd name="T111" fmla="*/ 74 h 92"/>
                  <a:gd name="T112" fmla="*/ 60 w 297"/>
                  <a:gd name="T113" fmla="*/ 73 h 92"/>
                  <a:gd name="T114" fmla="*/ 45 w 297"/>
                  <a:gd name="T115" fmla="*/ 73 h 92"/>
                  <a:gd name="T116" fmla="*/ 30 w 297"/>
                  <a:gd name="T117" fmla="*/ 73 h 92"/>
                  <a:gd name="T118" fmla="*/ 16 w 297"/>
                  <a:gd name="T119" fmla="*/ 72 h 92"/>
                  <a:gd name="T120" fmla="*/ 0 w 297"/>
                  <a:gd name="T121" fmla="*/ 7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7" h="92">
                    <a:moveTo>
                      <a:pt x="0" y="72"/>
                    </a:moveTo>
                    <a:lnTo>
                      <a:pt x="1" y="55"/>
                    </a:lnTo>
                    <a:lnTo>
                      <a:pt x="4" y="41"/>
                    </a:lnTo>
                    <a:lnTo>
                      <a:pt x="5" y="25"/>
                    </a:lnTo>
                    <a:lnTo>
                      <a:pt x="6" y="8"/>
                    </a:lnTo>
                    <a:lnTo>
                      <a:pt x="20" y="10"/>
                    </a:lnTo>
                    <a:lnTo>
                      <a:pt x="34" y="11"/>
                    </a:lnTo>
                    <a:lnTo>
                      <a:pt x="49" y="13"/>
                    </a:lnTo>
                    <a:lnTo>
                      <a:pt x="63" y="14"/>
                    </a:lnTo>
                    <a:lnTo>
                      <a:pt x="77" y="16"/>
                    </a:lnTo>
                    <a:lnTo>
                      <a:pt x="91" y="17"/>
                    </a:lnTo>
                    <a:lnTo>
                      <a:pt x="106" y="19"/>
                    </a:lnTo>
                    <a:lnTo>
                      <a:pt x="121" y="20"/>
                    </a:lnTo>
                    <a:lnTo>
                      <a:pt x="135" y="22"/>
                    </a:lnTo>
                    <a:lnTo>
                      <a:pt x="150" y="23"/>
                    </a:lnTo>
                    <a:lnTo>
                      <a:pt x="164" y="25"/>
                    </a:lnTo>
                    <a:lnTo>
                      <a:pt x="178" y="26"/>
                    </a:lnTo>
                    <a:lnTo>
                      <a:pt x="192" y="27"/>
                    </a:lnTo>
                    <a:lnTo>
                      <a:pt x="207" y="29"/>
                    </a:lnTo>
                    <a:lnTo>
                      <a:pt x="221" y="30"/>
                    </a:lnTo>
                    <a:lnTo>
                      <a:pt x="235" y="32"/>
                    </a:lnTo>
                    <a:lnTo>
                      <a:pt x="240" y="27"/>
                    </a:lnTo>
                    <a:lnTo>
                      <a:pt x="244" y="23"/>
                    </a:lnTo>
                    <a:lnTo>
                      <a:pt x="247" y="19"/>
                    </a:lnTo>
                    <a:lnTo>
                      <a:pt x="252" y="16"/>
                    </a:lnTo>
                    <a:lnTo>
                      <a:pt x="256" y="11"/>
                    </a:lnTo>
                    <a:lnTo>
                      <a:pt x="260" y="7"/>
                    </a:lnTo>
                    <a:lnTo>
                      <a:pt x="265" y="4"/>
                    </a:lnTo>
                    <a:lnTo>
                      <a:pt x="269" y="0"/>
                    </a:lnTo>
                    <a:lnTo>
                      <a:pt x="274" y="13"/>
                    </a:lnTo>
                    <a:lnTo>
                      <a:pt x="278" y="26"/>
                    </a:lnTo>
                    <a:lnTo>
                      <a:pt x="281" y="39"/>
                    </a:lnTo>
                    <a:lnTo>
                      <a:pt x="286" y="51"/>
                    </a:lnTo>
                    <a:lnTo>
                      <a:pt x="288" y="61"/>
                    </a:lnTo>
                    <a:lnTo>
                      <a:pt x="291" y="72"/>
                    </a:lnTo>
                    <a:lnTo>
                      <a:pt x="294" y="82"/>
                    </a:lnTo>
                    <a:lnTo>
                      <a:pt x="297" y="92"/>
                    </a:lnTo>
                    <a:lnTo>
                      <a:pt x="289" y="91"/>
                    </a:lnTo>
                    <a:lnTo>
                      <a:pt x="282" y="89"/>
                    </a:lnTo>
                    <a:lnTo>
                      <a:pt x="275" y="88"/>
                    </a:lnTo>
                    <a:lnTo>
                      <a:pt x="267" y="86"/>
                    </a:lnTo>
                    <a:lnTo>
                      <a:pt x="259" y="85"/>
                    </a:lnTo>
                    <a:lnTo>
                      <a:pt x="253" y="83"/>
                    </a:lnTo>
                    <a:lnTo>
                      <a:pt x="245" y="82"/>
                    </a:lnTo>
                    <a:lnTo>
                      <a:pt x="237" y="80"/>
                    </a:lnTo>
                    <a:lnTo>
                      <a:pt x="223" y="80"/>
                    </a:lnTo>
                    <a:lnTo>
                      <a:pt x="208" y="79"/>
                    </a:lnTo>
                    <a:lnTo>
                      <a:pt x="193" y="79"/>
                    </a:lnTo>
                    <a:lnTo>
                      <a:pt x="178" y="77"/>
                    </a:lnTo>
                    <a:lnTo>
                      <a:pt x="164" y="77"/>
                    </a:lnTo>
                    <a:lnTo>
                      <a:pt x="148" y="77"/>
                    </a:lnTo>
                    <a:lnTo>
                      <a:pt x="134" y="76"/>
                    </a:lnTo>
                    <a:lnTo>
                      <a:pt x="119" y="76"/>
                    </a:lnTo>
                    <a:lnTo>
                      <a:pt x="105" y="76"/>
                    </a:lnTo>
                    <a:lnTo>
                      <a:pt x="89" y="74"/>
                    </a:lnTo>
                    <a:lnTo>
                      <a:pt x="75" y="74"/>
                    </a:lnTo>
                    <a:lnTo>
                      <a:pt x="60" y="73"/>
                    </a:lnTo>
                    <a:lnTo>
                      <a:pt x="45" y="73"/>
                    </a:lnTo>
                    <a:lnTo>
                      <a:pt x="30" y="73"/>
                    </a:lnTo>
                    <a:lnTo>
                      <a:pt x="16" y="72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DB99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8" name="Freeform 596">
                <a:extLst>
                  <a:ext uri="{FF2B5EF4-FFF2-40B4-BE49-F238E27FC236}">
                    <a16:creationId xmlns:a16="http://schemas.microsoft.com/office/drawing/2014/main" id="{C1313425-7EB5-8720-D290-E5352D939F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2" y="3458"/>
                <a:ext cx="146" cy="29"/>
              </a:xfrm>
              <a:custGeom>
                <a:avLst/>
                <a:gdLst>
                  <a:gd name="T0" fmla="*/ 0 w 292"/>
                  <a:gd name="T1" fmla="*/ 66 h 86"/>
                  <a:gd name="T2" fmla="*/ 2 w 292"/>
                  <a:gd name="T3" fmla="*/ 51 h 86"/>
                  <a:gd name="T4" fmla="*/ 3 w 292"/>
                  <a:gd name="T5" fmla="*/ 36 h 86"/>
                  <a:gd name="T6" fmla="*/ 3 w 292"/>
                  <a:gd name="T7" fmla="*/ 23 h 86"/>
                  <a:gd name="T8" fmla="*/ 4 w 292"/>
                  <a:gd name="T9" fmla="*/ 8 h 86"/>
                  <a:gd name="T10" fmla="*/ 18 w 292"/>
                  <a:gd name="T11" fmla="*/ 10 h 86"/>
                  <a:gd name="T12" fmla="*/ 32 w 292"/>
                  <a:gd name="T13" fmla="*/ 11 h 86"/>
                  <a:gd name="T14" fmla="*/ 47 w 292"/>
                  <a:gd name="T15" fmla="*/ 13 h 86"/>
                  <a:gd name="T16" fmla="*/ 61 w 292"/>
                  <a:gd name="T17" fmla="*/ 14 h 86"/>
                  <a:gd name="T18" fmla="*/ 75 w 292"/>
                  <a:gd name="T19" fmla="*/ 16 h 86"/>
                  <a:gd name="T20" fmla="*/ 89 w 292"/>
                  <a:gd name="T21" fmla="*/ 17 h 86"/>
                  <a:gd name="T22" fmla="*/ 104 w 292"/>
                  <a:gd name="T23" fmla="*/ 19 h 86"/>
                  <a:gd name="T24" fmla="*/ 119 w 292"/>
                  <a:gd name="T25" fmla="*/ 20 h 86"/>
                  <a:gd name="T26" fmla="*/ 133 w 292"/>
                  <a:gd name="T27" fmla="*/ 22 h 86"/>
                  <a:gd name="T28" fmla="*/ 148 w 292"/>
                  <a:gd name="T29" fmla="*/ 23 h 86"/>
                  <a:gd name="T30" fmla="*/ 162 w 292"/>
                  <a:gd name="T31" fmla="*/ 25 h 86"/>
                  <a:gd name="T32" fmla="*/ 176 w 292"/>
                  <a:gd name="T33" fmla="*/ 26 h 86"/>
                  <a:gd name="T34" fmla="*/ 190 w 292"/>
                  <a:gd name="T35" fmla="*/ 27 h 86"/>
                  <a:gd name="T36" fmla="*/ 205 w 292"/>
                  <a:gd name="T37" fmla="*/ 29 h 86"/>
                  <a:gd name="T38" fmla="*/ 219 w 292"/>
                  <a:gd name="T39" fmla="*/ 30 h 86"/>
                  <a:gd name="T40" fmla="*/ 233 w 292"/>
                  <a:gd name="T41" fmla="*/ 32 h 86"/>
                  <a:gd name="T42" fmla="*/ 238 w 292"/>
                  <a:gd name="T43" fmla="*/ 27 h 86"/>
                  <a:gd name="T44" fmla="*/ 242 w 292"/>
                  <a:gd name="T45" fmla="*/ 23 h 86"/>
                  <a:gd name="T46" fmla="*/ 245 w 292"/>
                  <a:gd name="T47" fmla="*/ 19 h 86"/>
                  <a:gd name="T48" fmla="*/ 250 w 292"/>
                  <a:gd name="T49" fmla="*/ 16 h 86"/>
                  <a:gd name="T50" fmla="*/ 254 w 292"/>
                  <a:gd name="T51" fmla="*/ 11 h 86"/>
                  <a:gd name="T52" fmla="*/ 258 w 292"/>
                  <a:gd name="T53" fmla="*/ 7 h 86"/>
                  <a:gd name="T54" fmla="*/ 263 w 292"/>
                  <a:gd name="T55" fmla="*/ 4 h 86"/>
                  <a:gd name="T56" fmla="*/ 267 w 292"/>
                  <a:gd name="T57" fmla="*/ 0 h 86"/>
                  <a:gd name="T58" fmla="*/ 270 w 292"/>
                  <a:gd name="T59" fmla="*/ 11 h 86"/>
                  <a:gd name="T60" fmla="*/ 275 w 292"/>
                  <a:gd name="T61" fmla="*/ 23 h 86"/>
                  <a:gd name="T62" fmla="*/ 278 w 292"/>
                  <a:gd name="T63" fmla="*/ 36 h 86"/>
                  <a:gd name="T64" fmla="*/ 281 w 292"/>
                  <a:gd name="T65" fmla="*/ 48 h 86"/>
                  <a:gd name="T66" fmla="*/ 285 w 292"/>
                  <a:gd name="T67" fmla="*/ 57 h 86"/>
                  <a:gd name="T68" fmla="*/ 288 w 292"/>
                  <a:gd name="T69" fmla="*/ 67 h 86"/>
                  <a:gd name="T70" fmla="*/ 290 w 292"/>
                  <a:gd name="T71" fmla="*/ 76 h 86"/>
                  <a:gd name="T72" fmla="*/ 292 w 292"/>
                  <a:gd name="T73" fmla="*/ 86 h 86"/>
                  <a:gd name="T74" fmla="*/ 285 w 292"/>
                  <a:gd name="T75" fmla="*/ 85 h 86"/>
                  <a:gd name="T76" fmla="*/ 277 w 292"/>
                  <a:gd name="T77" fmla="*/ 83 h 86"/>
                  <a:gd name="T78" fmla="*/ 270 w 292"/>
                  <a:gd name="T79" fmla="*/ 82 h 86"/>
                  <a:gd name="T80" fmla="*/ 263 w 292"/>
                  <a:gd name="T81" fmla="*/ 80 h 86"/>
                  <a:gd name="T82" fmla="*/ 255 w 292"/>
                  <a:gd name="T83" fmla="*/ 79 h 86"/>
                  <a:gd name="T84" fmla="*/ 247 w 292"/>
                  <a:gd name="T85" fmla="*/ 77 h 86"/>
                  <a:gd name="T86" fmla="*/ 240 w 292"/>
                  <a:gd name="T87" fmla="*/ 76 h 86"/>
                  <a:gd name="T88" fmla="*/ 232 w 292"/>
                  <a:gd name="T89" fmla="*/ 74 h 86"/>
                  <a:gd name="T90" fmla="*/ 218 w 292"/>
                  <a:gd name="T91" fmla="*/ 74 h 86"/>
                  <a:gd name="T92" fmla="*/ 204 w 292"/>
                  <a:gd name="T93" fmla="*/ 73 h 86"/>
                  <a:gd name="T94" fmla="*/ 189 w 292"/>
                  <a:gd name="T95" fmla="*/ 73 h 86"/>
                  <a:gd name="T96" fmla="*/ 174 w 292"/>
                  <a:gd name="T97" fmla="*/ 72 h 86"/>
                  <a:gd name="T98" fmla="*/ 160 w 292"/>
                  <a:gd name="T99" fmla="*/ 72 h 86"/>
                  <a:gd name="T100" fmla="*/ 145 w 292"/>
                  <a:gd name="T101" fmla="*/ 72 h 86"/>
                  <a:gd name="T102" fmla="*/ 131 w 292"/>
                  <a:gd name="T103" fmla="*/ 70 h 86"/>
                  <a:gd name="T104" fmla="*/ 117 w 292"/>
                  <a:gd name="T105" fmla="*/ 70 h 86"/>
                  <a:gd name="T106" fmla="*/ 101 w 292"/>
                  <a:gd name="T107" fmla="*/ 70 h 86"/>
                  <a:gd name="T108" fmla="*/ 87 w 292"/>
                  <a:gd name="T109" fmla="*/ 69 h 86"/>
                  <a:gd name="T110" fmla="*/ 73 w 292"/>
                  <a:gd name="T111" fmla="*/ 69 h 86"/>
                  <a:gd name="T112" fmla="*/ 59 w 292"/>
                  <a:gd name="T113" fmla="*/ 67 h 86"/>
                  <a:gd name="T114" fmla="*/ 43 w 292"/>
                  <a:gd name="T115" fmla="*/ 67 h 86"/>
                  <a:gd name="T116" fmla="*/ 29 w 292"/>
                  <a:gd name="T117" fmla="*/ 67 h 86"/>
                  <a:gd name="T118" fmla="*/ 15 w 292"/>
                  <a:gd name="T119" fmla="*/ 66 h 86"/>
                  <a:gd name="T120" fmla="*/ 0 w 292"/>
                  <a:gd name="T121" fmla="*/ 6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2" h="86">
                    <a:moveTo>
                      <a:pt x="0" y="66"/>
                    </a:moveTo>
                    <a:lnTo>
                      <a:pt x="2" y="51"/>
                    </a:lnTo>
                    <a:lnTo>
                      <a:pt x="3" y="36"/>
                    </a:lnTo>
                    <a:lnTo>
                      <a:pt x="3" y="23"/>
                    </a:lnTo>
                    <a:lnTo>
                      <a:pt x="4" y="8"/>
                    </a:lnTo>
                    <a:lnTo>
                      <a:pt x="18" y="10"/>
                    </a:lnTo>
                    <a:lnTo>
                      <a:pt x="32" y="11"/>
                    </a:lnTo>
                    <a:lnTo>
                      <a:pt x="47" y="13"/>
                    </a:lnTo>
                    <a:lnTo>
                      <a:pt x="61" y="14"/>
                    </a:lnTo>
                    <a:lnTo>
                      <a:pt x="75" y="16"/>
                    </a:lnTo>
                    <a:lnTo>
                      <a:pt x="89" y="17"/>
                    </a:lnTo>
                    <a:lnTo>
                      <a:pt x="104" y="19"/>
                    </a:lnTo>
                    <a:lnTo>
                      <a:pt x="119" y="20"/>
                    </a:lnTo>
                    <a:lnTo>
                      <a:pt x="133" y="22"/>
                    </a:lnTo>
                    <a:lnTo>
                      <a:pt x="148" y="23"/>
                    </a:lnTo>
                    <a:lnTo>
                      <a:pt x="162" y="25"/>
                    </a:lnTo>
                    <a:lnTo>
                      <a:pt x="176" y="26"/>
                    </a:lnTo>
                    <a:lnTo>
                      <a:pt x="190" y="27"/>
                    </a:lnTo>
                    <a:lnTo>
                      <a:pt x="205" y="29"/>
                    </a:lnTo>
                    <a:lnTo>
                      <a:pt x="219" y="30"/>
                    </a:lnTo>
                    <a:lnTo>
                      <a:pt x="233" y="32"/>
                    </a:lnTo>
                    <a:lnTo>
                      <a:pt x="238" y="27"/>
                    </a:lnTo>
                    <a:lnTo>
                      <a:pt x="242" y="23"/>
                    </a:lnTo>
                    <a:lnTo>
                      <a:pt x="245" y="19"/>
                    </a:lnTo>
                    <a:lnTo>
                      <a:pt x="250" y="16"/>
                    </a:lnTo>
                    <a:lnTo>
                      <a:pt x="254" y="11"/>
                    </a:lnTo>
                    <a:lnTo>
                      <a:pt x="258" y="7"/>
                    </a:lnTo>
                    <a:lnTo>
                      <a:pt x="263" y="4"/>
                    </a:lnTo>
                    <a:lnTo>
                      <a:pt x="267" y="0"/>
                    </a:lnTo>
                    <a:lnTo>
                      <a:pt x="270" y="11"/>
                    </a:lnTo>
                    <a:lnTo>
                      <a:pt x="275" y="23"/>
                    </a:lnTo>
                    <a:lnTo>
                      <a:pt x="278" y="36"/>
                    </a:lnTo>
                    <a:lnTo>
                      <a:pt x="281" y="48"/>
                    </a:lnTo>
                    <a:lnTo>
                      <a:pt x="285" y="57"/>
                    </a:lnTo>
                    <a:lnTo>
                      <a:pt x="288" y="67"/>
                    </a:lnTo>
                    <a:lnTo>
                      <a:pt x="290" y="76"/>
                    </a:lnTo>
                    <a:lnTo>
                      <a:pt x="292" y="86"/>
                    </a:lnTo>
                    <a:lnTo>
                      <a:pt x="285" y="85"/>
                    </a:lnTo>
                    <a:lnTo>
                      <a:pt x="277" y="83"/>
                    </a:lnTo>
                    <a:lnTo>
                      <a:pt x="270" y="82"/>
                    </a:lnTo>
                    <a:lnTo>
                      <a:pt x="263" y="80"/>
                    </a:lnTo>
                    <a:lnTo>
                      <a:pt x="255" y="79"/>
                    </a:lnTo>
                    <a:lnTo>
                      <a:pt x="247" y="77"/>
                    </a:lnTo>
                    <a:lnTo>
                      <a:pt x="240" y="76"/>
                    </a:lnTo>
                    <a:lnTo>
                      <a:pt x="232" y="74"/>
                    </a:lnTo>
                    <a:lnTo>
                      <a:pt x="218" y="74"/>
                    </a:lnTo>
                    <a:lnTo>
                      <a:pt x="204" y="73"/>
                    </a:lnTo>
                    <a:lnTo>
                      <a:pt x="189" y="73"/>
                    </a:lnTo>
                    <a:lnTo>
                      <a:pt x="174" y="72"/>
                    </a:lnTo>
                    <a:lnTo>
                      <a:pt x="160" y="72"/>
                    </a:lnTo>
                    <a:lnTo>
                      <a:pt x="145" y="72"/>
                    </a:lnTo>
                    <a:lnTo>
                      <a:pt x="131" y="70"/>
                    </a:lnTo>
                    <a:lnTo>
                      <a:pt x="117" y="70"/>
                    </a:lnTo>
                    <a:lnTo>
                      <a:pt x="101" y="70"/>
                    </a:lnTo>
                    <a:lnTo>
                      <a:pt x="87" y="69"/>
                    </a:lnTo>
                    <a:lnTo>
                      <a:pt x="73" y="69"/>
                    </a:lnTo>
                    <a:lnTo>
                      <a:pt x="59" y="67"/>
                    </a:lnTo>
                    <a:lnTo>
                      <a:pt x="43" y="67"/>
                    </a:lnTo>
                    <a:lnTo>
                      <a:pt x="29" y="67"/>
                    </a:lnTo>
                    <a:lnTo>
                      <a:pt x="15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E0A0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49" name="Freeform 597">
                <a:extLst>
                  <a:ext uri="{FF2B5EF4-FFF2-40B4-BE49-F238E27FC236}">
                    <a16:creationId xmlns:a16="http://schemas.microsoft.com/office/drawing/2014/main" id="{CE756FED-4C2B-B42E-BEAB-36FEBE0E8B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2" y="3458"/>
                <a:ext cx="145" cy="27"/>
              </a:xfrm>
              <a:custGeom>
                <a:avLst/>
                <a:gdLst>
                  <a:gd name="T0" fmla="*/ 0 w 288"/>
                  <a:gd name="T1" fmla="*/ 60 h 79"/>
                  <a:gd name="T2" fmla="*/ 1 w 288"/>
                  <a:gd name="T3" fmla="*/ 47 h 79"/>
                  <a:gd name="T4" fmla="*/ 1 w 288"/>
                  <a:gd name="T5" fmla="*/ 33 h 79"/>
                  <a:gd name="T6" fmla="*/ 1 w 288"/>
                  <a:gd name="T7" fmla="*/ 22 h 79"/>
                  <a:gd name="T8" fmla="*/ 2 w 288"/>
                  <a:gd name="T9" fmla="*/ 8 h 79"/>
                  <a:gd name="T10" fmla="*/ 16 w 288"/>
                  <a:gd name="T11" fmla="*/ 10 h 79"/>
                  <a:gd name="T12" fmla="*/ 30 w 288"/>
                  <a:gd name="T13" fmla="*/ 11 h 79"/>
                  <a:gd name="T14" fmla="*/ 45 w 288"/>
                  <a:gd name="T15" fmla="*/ 13 h 79"/>
                  <a:gd name="T16" fmla="*/ 59 w 288"/>
                  <a:gd name="T17" fmla="*/ 14 h 79"/>
                  <a:gd name="T18" fmla="*/ 73 w 288"/>
                  <a:gd name="T19" fmla="*/ 16 h 79"/>
                  <a:gd name="T20" fmla="*/ 87 w 288"/>
                  <a:gd name="T21" fmla="*/ 17 h 79"/>
                  <a:gd name="T22" fmla="*/ 102 w 288"/>
                  <a:gd name="T23" fmla="*/ 19 h 79"/>
                  <a:gd name="T24" fmla="*/ 117 w 288"/>
                  <a:gd name="T25" fmla="*/ 20 h 79"/>
                  <a:gd name="T26" fmla="*/ 131 w 288"/>
                  <a:gd name="T27" fmla="*/ 22 h 79"/>
                  <a:gd name="T28" fmla="*/ 146 w 288"/>
                  <a:gd name="T29" fmla="*/ 23 h 79"/>
                  <a:gd name="T30" fmla="*/ 160 w 288"/>
                  <a:gd name="T31" fmla="*/ 25 h 79"/>
                  <a:gd name="T32" fmla="*/ 174 w 288"/>
                  <a:gd name="T33" fmla="*/ 26 h 79"/>
                  <a:gd name="T34" fmla="*/ 188 w 288"/>
                  <a:gd name="T35" fmla="*/ 27 h 79"/>
                  <a:gd name="T36" fmla="*/ 203 w 288"/>
                  <a:gd name="T37" fmla="*/ 29 h 79"/>
                  <a:gd name="T38" fmla="*/ 217 w 288"/>
                  <a:gd name="T39" fmla="*/ 30 h 79"/>
                  <a:gd name="T40" fmla="*/ 231 w 288"/>
                  <a:gd name="T41" fmla="*/ 32 h 79"/>
                  <a:gd name="T42" fmla="*/ 236 w 288"/>
                  <a:gd name="T43" fmla="*/ 27 h 79"/>
                  <a:gd name="T44" fmla="*/ 240 w 288"/>
                  <a:gd name="T45" fmla="*/ 23 h 79"/>
                  <a:gd name="T46" fmla="*/ 243 w 288"/>
                  <a:gd name="T47" fmla="*/ 19 h 79"/>
                  <a:gd name="T48" fmla="*/ 248 w 288"/>
                  <a:gd name="T49" fmla="*/ 16 h 79"/>
                  <a:gd name="T50" fmla="*/ 252 w 288"/>
                  <a:gd name="T51" fmla="*/ 11 h 79"/>
                  <a:gd name="T52" fmla="*/ 256 w 288"/>
                  <a:gd name="T53" fmla="*/ 7 h 79"/>
                  <a:gd name="T54" fmla="*/ 261 w 288"/>
                  <a:gd name="T55" fmla="*/ 4 h 79"/>
                  <a:gd name="T56" fmla="*/ 265 w 288"/>
                  <a:gd name="T57" fmla="*/ 0 h 79"/>
                  <a:gd name="T58" fmla="*/ 268 w 288"/>
                  <a:gd name="T59" fmla="*/ 11 h 79"/>
                  <a:gd name="T60" fmla="*/ 272 w 288"/>
                  <a:gd name="T61" fmla="*/ 22 h 79"/>
                  <a:gd name="T62" fmla="*/ 275 w 288"/>
                  <a:gd name="T63" fmla="*/ 33 h 79"/>
                  <a:gd name="T64" fmla="*/ 278 w 288"/>
                  <a:gd name="T65" fmla="*/ 45 h 79"/>
                  <a:gd name="T66" fmla="*/ 281 w 288"/>
                  <a:gd name="T67" fmla="*/ 54 h 79"/>
                  <a:gd name="T68" fmla="*/ 284 w 288"/>
                  <a:gd name="T69" fmla="*/ 61 h 79"/>
                  <a:gd name="T70" fmla="*/ 286 w 288"/>
                  <a:gd name="T71" fmla="*/ 70 h 79"/>
                  <a:gd name="T72" fmla="*/ 288 w 288"/>
                  <a:gd name="T73" fmla="*/ 79 h 79"/>
                  <a:gd name="T74" fmla="*/ 281 w 288"/>
                  <a:gd name="T75" fmla="*/ 77 h 79"/>
                  <a:gd name="T76" fmla="*/ 273 w 288"/>
                  <a:gd name="T77" fmla="*/ 76 h 79"/>
                  <a:gd name="T78" fmla="*/ 265 w 288"/>
                  <a:gd name="T79" fmla="*/ 74 h 79"/>
                  <a:gd name="T80" fmla="*/ 259 w 288"/>
                  <a:gd name="T81" fmla="*/ 73 h 79"/>
                  <a:gd name="T82" fmla="*/ 251 w 288"/>
                  <a:gd name="T83" fmla="*/ 73 h 79"/>
                  <a:gd name="T84" fmla="*/ 243 w 288"/>
                  <a:gd name="T85" fmla="*/ 72 h 79"/>
                  <a:gd name="T86" fmla="*/ 236 w 288"/>
                  <a:gd name="T87" fmla="*/ 70 h 79"/>
                  <a:gd name="T88" fmla="*/ 228 w 288"/>
                  <a:gd name="T89" fmla="*/ 69 h 79"/>
                  <a:gd name="T90" fmla="*/ 214 w 288"/>
                  <a:gd name="T91" fmla="*/ 69 h 79"/>
                  <a:gd name="T92" fmla="*/ 199 w 288"/>
                  <a:gd name="T93" fmla="*/ 67 h 79"/>
                  <a:gd name="T94" fmla="*/ 185 w 288"/>
                  <a:gd name="T95" fmla="*/ 67 h 79"/>
                  <a:gd name="T96" fmla="*/ 171 w 288"/>
                  <a:gd name="T97" fmla="*/ 66 h 79"/>
                  <a:gd name="T98" fmla="*/ 157 w 288"/>
                  <a:gd name="T99" fmla="*/ 66 h 79"/>
                  <a:gd name="T100" fmla="*/ 142 w 288"/>
                  <a:gd name="T101" fmla="*/ 66 h 79"/>
                  <a:gd name="T102" fmla="*/ 128 w 288"/>
                  <a:gd name="T103" fmla="*/ 64 h 79"/>
                  <a:gd name="T104" fmla="*/ 114 w 288"/>
                  <a:gd name="T105" fmla="*/ 64 h 79"/>
                  <a:gd name="T106" fmla="*/ 99 w 288"/>
                  <a:gd name="T107" fmla="*/ 64 h 79"/>
                  <a:gd name="T108" fmla="*/ 85 w 288"/>
                  <a:gd name="T109" fmla="*/ 63 h 79"/>
                  <a:gd name="T110" fmla="*/ 71 w 288"/>
                  <a:gd name="T111" fmla="*/ 63 h 79"/>
                  <a:gd name="T112" fmla="*/ 57 w 288"/>
                  <a:gd name="T113" fmla="*/ 61 h 79"/>
                  <a:gd name="T114" fmla="*/ 42 w 288"/>
                  <a:gd name="T115" fmla="*/ 61 h 79"/>
                  <a:gd name="T116" fmla="*/ 28 w 288"/>
                  <a:gd name="T117" fmla="*/ 61 h 79"/>
                  <a:gd name="T118" fmla="*/ 14 w 288"/>
                  <a:gd name="T119" fmla="*/ 60 h 79"/>
                  <a:gd name="T120" fmla="*/ 0 w 288"/>
                  <a:gd name="T121" fmla="*/ 6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8" h="79">
                    <a:moveTo>
                      <a:pt x="0" y="60"/>
                    </a:moveTo>
                    <a:lnTo>
                      <a:pt x="1" y="47"/>
                    </a:lnTo>
                    <a:lnTo>
                      <a:pt x="1" y="33"/>
                    </a:lnTo>
                    <a:lnTo>
                      <a:pt x="1" y="22"/>
                    </a:lnTo>
                    <a:lnTo>
                      <a:pt x="2" y="8"/>
                    </a:lnTo>
                    <a:lnTo>
                      <a:pt x="16" y="10"/>
                    </a:lnTo>
                    <a:lnTo>
                      <a:pt x="30" y="11"/>
                    </a:lnTo>
                    <a:lnTo>
                      <a:pt x="45" y="13"/>
                    </a:lnTo>
                    <a:lnTo>
                      <a:pt x="59" y="14"/>
                    </a:lnTo>
                    <a:lnTo>
                      <a:pt x="73" y="16"/>
                    </a:lnTo>
                    <a:lnTo>
                      <a:pt x="87" y="17"/>
                    </a:lnTo>
                    <a:lnTo>
                      <a:pt x="102" y="19"/>
                    </a:lnTo>
                    <a:lnTo>
                      <a:pt x="117" y="20"/>
                    </a:lnTo>
                    <a:lnTo>
                      <a:pt x="131" y="22"/>
                    </a:lnTo>
                    <a:lnTo>
                      <a:pt x="146" y="23"/>
                    </a:lnTo>
                    <a:lnTo>
                      <a:pt x="160" y="25"/>
                    </a:lnTo>
                    <a:lnTo>
                      <a:pt x="174" y="26"/>
                    </a:lnTo>
                    <a:lnTo>
                      <a:pt x="188" y="27"/>
                    </a:lnTo>
                    <a:lnTo>
                      <a:pt x="203" y="29"/>
                    </a:lnTo>
                    <a:lnTo>
                      <a:pt x="217" y="30"/>
                    </a:lnTo>
                    <a:lnTo>
                      <a:pt x="231" y="32"/>
                    </a:lnTo>
                    <a:lnTo>
                      <a:pt x="236" y="27"/>
                    </a:lnTo>
                    <a:lnTo>
                      <a:pt x="240" y="23"/>
                    </a:lnTo>
                    <a:lnTo>
                      <a:pt x="243" y="19"/>
                    </a:lnTo>
                    <a:lnTo>
                      <a:pt x="248" y="16"/>
                    </a:lnTo>
                    <a:lnTo>
                      <a:pt x="252" y="11"/>
                    </a:lnTo>
                    <a:lnTo>
                      <a:pt x="256" y="7"/>
                    </a:lnTo>
                    <a:lnTo>
                      <a:pt x="261" y="4"/>
                    </a:lnTo>
                    <a:lnTo>
                      <a:pt x="265" y="0"/>
                    </a:lnTo>
                    <a:lnTo>
                      <a:pt x="268" y="11"/>
                    </a:lnTo>
                    <a:lnTo>
                      <a:pt x="272" y="22"/>
                    </a:lnTo>
                    <a:lnTo>
                      <a:pt x="275" y="33"/>
                    </a:lnTo>
                    <a:lnTo>
                      <a:pt x="278" y="45"/>
                    </a:lnTo>
                    <a:lnTo>
                      <a:pt x="281" y="54"/>
                    </a:lnTo>
                    <a:lnTo>
                      <a:pt x="284" y="61"/>
                    </a:lnTo>
                    <a:lnTo>
                      <a:pt x="286" y="70"/>
                    </a:lnTo>
                    <a:lnTo>
                      <a:pt x="288" y="79"/>
                    </a:lnTo>
                    <a:lnTo>
                      <a:pt x="281" y="77"/>
                    </a:lnTo>
                    <a:lnTo>
                      <a:pt x="273" y="76"/>
                    </a:lnTo>
                    <a:lnTo>
                      <a:pt x="265" y="74"/>
                    </a:lnTo>
                    <a:lnTo>
                      <a:pt x="259" y="73"/>
                    </a:lnTo>
                    <a:lnTo>
                      <a:pt x="251" y="73"/>
                    </a:lnTo>
                    <a:lnTo>
                      <a:pt x="243" y="72"/>
                    </a:lnTo>
                    <a:lnTo>
                      <a:pt x="236" y="70"/>
                    </a:lnTo>
                    <a:lnTo>
                      <a:pt x="228" y="69"/>
                    </a:lnTo>
                    <a:lnTo>
                      <a:pt x="214" y="69"/>
                    </a:lnTo>
                    <a:lnTo>
                      <a:pt x="199" y="67"/>
                    </a:lnTo>
                    <a:lnTo>
                      <a:pt x="185" y="67"/>
                    </a:lnTo>
                    <a:lnTo>
                      <a:pt x="171" y="66"/>
                    </a:lnTo>
                    <a:lnTo>
                      <a:pt x="157" y="66"/>
                    </a:lnTo>
                    <a:lnTo>
                      <a:pt x="142" y="66"/>
                    </a:lnTo>
                    <a:lnTo>
                      <a:pt x="128" y="64"/>
                    </a:lnTo>
                    <a:lnTo>
                      <a:pt x="114" y="64"/>
                    </a:lnTo>
                    <a:lnTo>
                      <a:pt x="99" y="64"/>
                    </a:lnTo>
                    <a:lnTo>
                      <a:pt x="85" y="63"/>
                    </a:lnTo>
                    <a:lnTo>
                      <a:pt x="71" y="63"/>
                    </a:lnTo>
                    <a:lnTo>
                      <a:pt x="57" y="61"/>
                    </a:lnTo>
                    <a:lnTo>
                      <a:pt x="42" y="61"/>
                    </a:lnTo>
                    <a:lnTo>
                      <a:pt x="28" y="61"/>
                    </a:lnTo>
                    <a:lnTo>
                      <a:pt x="14" y="6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E8AA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0" name="Freeform 598">
                <a:extLst>
                  <a:ext uri="{FF2B5EF4-FFF2-40B4-BE49-F238E27FC236}">
                    <a16:creationId xmlns:a16="http://schemas.microsoft.com/office/drawing/2014/main" id="{F3951723-65EF-CB03-163D-6ADE5617D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" y="3458"/>
                <a:ext cx="143" cy="25"/>
              </a:xfrm>
              <a:custGeom>
                <a:avLst/>
                <a:gdLst>
                  <a:gd name="T0" fmla="*/ 0 w 285"/>
                  <a:gd name="T1" fmla="*/ 54 h 73"/>
                  <a:gd name="T2" fmla="*/ 0 w 285"/>
                  <a:gd name="T3" fmla="*/ 42 h 73"/>
                  <a:gd name="T4" fmla="*/ 1 w 285"/>
                  <a:gd name="T5" fmla="*/ 30 h 73"/>
                  <a:gd name="T6" fmla="*/ 1 w 285"/>
                  <a:gd name="T7" fmla="*/ 20 h 73"/>
                  <a:gd name="T8" fmla="*/ 1 w 285"/>
                  <a:gd name="T9" fmla="*/ 8 h 73"/>
                  <a:gd name="T10" fmla="*/ 15 w 285"/>
                  <a:gd name="T11" fmla="*/ 10 h 73"/>
                  <a:gd name="T12" fmla="*/ 29 w 285"/>
                  <a:gd name="T13" fmla="*/ 11 h 73"/>
                  <a:gd name="T14" fmla="*/ 44 w 285"/>
                  <a:gd name="T15" fmla="*/ 13 h 73"/>
                  <a:gd name="T16" fmla="*/ 58 w 285"/>
                  <a:gd name="T17" fmla="*/ 14 h 73"/>
                  <a:gd name="T18" fmla="*/ 72 w 285"/>
                  <a:gd name="T19" fmla="*/ 16 h 73"/>
                  <a:gd name="T20" fmla="*/ 86 w 285"/>
                  <a:gd name="T21" fmla="*/ 17 h 73"/>
                  <a:gd name="T22" fmla="*/ 101 w 285"/>
                  <a:gd name="T23" fmla="*/ 19 h 73"/>
                  <a:gd name="T24" fmla="*/ 116 w 285"/>
                  <a:gd name="T25" fmla="*/ 20 h 73"/>
                  <a:gd name="T26" fmla="*/ 130 w 285"/>
                  <a:gd name="T27" fmla="*/ 22 h 73"/>
                  <a:gd name="T28" fmla="*/ 145 w 285"/>
                  <a:gd name="T29" fmla="*/ 23 h 73"/>
                  <a:gd name="T30" fmla="*/ 159 w 285"/>
                  <a:gd name="T31" fmla="*/ 25 h 73"/>
                  <a:gd name="T32" fmla="*/ 173 w 285"/>
                  <a:gd name="T33" fmla="*/ 26 h 73"/>
                  <a:gd name="T34" fmla="*/ 187 w 285"/>
                  <a:gd name="T35" fmla="*/ 27 h 73"/>
                  <a:gd name="T36" fmla="*/ 202 w 285"/>
                  <a:gd name="T37" fmla="*/ 29 h 73"/>
                  <a:gd name="T38" fmla="*/ 216 w 285"/>
                  <a:gd name="T39" fmla="*/ 30 h 73"/>
                  <a:gd name="T40" fmla="*/ 230 w 285"/>
                  <a:gd name="T41" fmla="*/ 32 h 73"/>
                  <a:gd name="T42" fmla="*/ 235 w 285"/>
                  <a:gd name="T43" fmla="*/ 27 h 73"/>
                  <a:gd name="T44" fmla="*/ 239 w 285"/>
                  <a:gd name="T45" fmla="*/ 23 h 73"/>
                  <a:gd name="T46" fmla="*/ 242 w 285"/>
                  <a:gd name="T47" fmla="*/ 19 h 73"/>
                  <a:gd name="T48" fmla="*/ 247 w 285"/>
                  <a:gd name="T49" fmla="*/ 16 h 73"/>
                  <a:gd name="T50" fmla="*/ 251 w 285"/>
                  <a:gd name="T51" fmla="*/ 11 h 73"/>
                  <a:gd name="T52" fmla="*/ 255 w 285"/>
                  <a:gd name="T53" fmla="*/ 7 h 73"/>
                  <a:gd name="T54" fmla="*/ 260 w 285"/>
                  <a:gd name="T55" fmla="*/ 4 h 73"/>
                  <a:gd name="T56" fmla="*/ 264 w 285"/>
                  <a:gd name="T57" fmla="*/ 0 h 73"/>
                  <a:gd name="T58" fmla="*/ 266 w 285"/>
                  <a:gd name="T59" fmla="*/ 10 h 73"/>
                  <a:gd name="T60" fmla="*/ 270 w 285"/>
                  <a:gd name="T61" fmla="*/ 20 h 73"/>
                  <a:gd name="T62" fmla="*/ 273 w 285"/>
                  <a:gd name="T63" fmla="*/ 30 h 73"/>
                  <a:gd name="T64" fmla="*/ 275 w 285"/>
                  <a:gd name="T65" fmla="*/ 41 h 73"/>
                  <a:gd name="T66" fmla="*/ 277 w 285"/>
                  <a:gd name="T67" fmla="*/ 50 h 73"/>
                  <a:gd name="T68" fmla="*/ 281 w 285"/>
                  <a:gd name="T69" fmla="*/ 57 h 73"/>
                  <a:gd name="T70" fmla="*/ 283 w 285"/>
                  <a:gd name="T71" fmla="*/ 66 h 73"/>
                  <a:gd name="T72" fmla="*/ 285 w 285"/>
                  <a:gd name="T73" fmla="*/ 73 h 73"/>
                  <a:gd name="T74" fmla="*/ 277 w 285"/>
                  <a:gd name="T75" fmla="*/ 72 h 73"/>
                  <a:gd name="T76" fmla="*/ 270 w 285"/>
                  <a:gd name="T77" fmla="*/ 70 h 73"/>
                  <a:gd name="T78" fmla="*/ 262 w 285"/>
                  <a:gd name="T79" fmla="*/ 69 h 73"/>
                  <a:gd name="T80" fmla="*/ 254 w 285"/>
                  <a:gd name="T81" fmla="*/ 67 h 73"/>
                  <a:gd name="T82" fmla="*/ 247 w 285"/>
                  <a:gd name="T83" fmla="*/ 67 h 73"/>
                  <a:gd name="T84" fmla="*/ 240 w 285"/>
                  <a:gd name="T85" fmla="*/ 66 h 73"/>
                  <a:gd name="T86" fmla="*/ 232 w 285"/>
                  <a:gd name="T87" fmla="*/ 64 h 73"/>
                  <a:gd name="T88" fmla="*/ 225 w 285"/>
                  <a:gd name="T89" fmla="*/ 63 h 73"/>
                  <a:gd name="T90" fmla="*/ 210 w 285"/>
                  <a:gd name="T91" fmla="*/ 63 h 73"/>
                  <a:gd name="T92" fmla="*/ 196 w 285"/>
                  <a:gd name="T93" fmla="*/ 61 h 73"/>
                  <a:gd name="T94" fmla="*/ 183 w 285"/>
                  <a:gd name="T95" fmla="*/ 61 h 73"/>
                  <a:gd name="T96" fmla="*/ 169 w 285"/>
                  <a:gd name="T97" fmla="*/ 60 h 73"/>
                  <a:gd name="T98" fmla="*/ 154 w 285"/>
                  <a:gd name="T99" fmla="*/ 60 h 73"/>
                  <a:gd name="T100" fmla="*/ 140 w 285"/>
                  <a:gd name="T101" fmla="*/ 60 h 73"/>
                  <a:gd name="T102" fmla="*/ 126 w 285"/>
                  <a:gd name="T103" fmla="*/ 58 h 73"/>
                  <a:gd name="T104" fmla="*/ 113 w 285"/>
                  <a:gd name="T105" fmla="*/ 58 h 73"/>
                  <a:gd name="T106" fmla="*/ 98 w 285"/>
                  <a:gd name="T107" fmla="*/ 58 h 73"/>
                  <a:gd name="T108" fmla="*/ 84 w 285"/>
                  <a:gd name="T109" fmla="*/ 57 h 73"/>
                  <a:gd name="T110" fmla="*/ 70 w 285"/>
                  <a:gd name="T111" fmla="*/ 57 h 73"/>
                  <a:gd name="T112" fmla="*/ 56 w 285"/>
                  <a:gd name="T113" fmla="*/ 55 h 73"/>
                  <a:gd name="T114" fmla="*/ 41 w 285"/>
                  <a:gd name="T115" fmla="*/ 55 h 73"/>
                  <a:gd name="T116" fmla="*/ 28 w 285"/>
                  <a:gd name="T117" fmla="*/ 55 h 73"/>
                  <a:gd name="T118" fmla="*/ 14 w 285"/>
                  <a:gd name="T119" fmla="*/ 54 h 73"/>
                  <a:gd name="T120" fmla="*/ 0 w 285"/>
                  <a:gd name="T121" fmla="*/ 5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5" h="73">
                    <a:moveTo>
                      <a:pt x="0" y="54"/>
                    </a:moveTo>
                    <a:lnTo>
                      <a:pt x="0" y="42"/>
                    </a:lnTo>
                    <a:lnTo>
                      <a:pt x="1" y="30"/>
                    </a:lnTo>
                    <a:lnTo>
                      <a:pt x="1" y="20"/>
                    </a:lnTo>
                    <a:lnTo>
                      <a:pt x="1" y="8"/>
                    </a:lnTo>
                    <a:lnTo>
                      <a:pt x="15" y="10"/>
                    </a:lnTo>
                    <a:lnTo>
                      <a:pt x="29" y="11"/>
                    </a:lnTo>
                    <a:lnTo>
                      <a:pt x="44" y="13"/>
                    </a:lnTo>
                    <a:lnTo>
                      <a:pt x="58" y="14"/>
                    </a:lnTo>
                    <a:lnTo>
                      <a:pt x="72" y="16"/>
                    </a:lnTo>
                    <a:lnTo>
                      <a:pt x="86" y="17"/>
                    </a:lnTo>
                    <a:lnTo>
                      <a:pt x="101" y="19"/>
                    </a:lnTo>
                    <a:lnTo>
                      <a:pt x="116" y="20"/>
                    </a:lnTo>
                    <a:lnTo>
                      <a:pt x="130" y="22"/>
                    </a:lnTo>
                    <a:lnTo>
                      <a:pt x="145" y="23"/>
                    </a:lnTo>
                    <a:lnTo>
                      <a:pt x="159" y="25"/>
                    </a:lnTo>
                    <a:lnTo>
                      <a:pt x="173" y="26"/>
                    </a:lnTo>
                    <a:lnTo>
                      <a:pt x="187" y="27"/>
                    </a:lnTo>
                    <a:lnTo>
                      <a:pt x="202" y="29"/>
                    </a:lnTo>
                    <a:lnTo>
                      <a:pt x="216" y="30"/>
                    </a:lnTo>
                    <a:lnTo>
                      <a:pt x="230" y="32"/>
                    </a:lnTo>
                    <a:lnTo>
                      <a:pt x="235" y="27"/>
                    </a:lnTo>
                    <a:lnTo>
                      <a:pt x="239" y="23"/>
                    </a:lnTo>
                    <a:lnTo>
                      <a:pt x="242" y="19"/>
                    </a:lnTo>
                    <a:lnTo>
                      <a:pt x="247" y="16"/>
                    </a:lnTo>
                    <a:lnTo>
                      <a:pt x="251" y="11"/>
                    </a:lnTo>
                    <a:lnTo>
                      <a:pt x="255" y="7"/>
                    </a:lnTo>
                    <a:lnTo>
                      <a:pt x="260" y="4"/>
                    </a:lnTo>
                    <a:lnTo>
                      <a:pt x="264" y="0"/>
                    </a:lnTo>
                    <a:lnTo>
                      <a:pt x="266" y="10"/>
                    </a:lnTo>
                    <a:lnTo>
                      <a:pt x="270" y="20"/>
                    </a:lnTo>
                    <a:lnTo>
                      <a:pt x="273" y="30"/>
                    </a:lnTo>
                    <a:lnTo>
                      <a:pt x="275" y="41"/>
                    </a:lnTo>
                    <a:lnTo>
                      <a:pt x="277" y="50"/>
                    </a:lnTo>
                    <a:lnTo>
                      <a:pt x="281" y="57"/>
                    </a:lnTo>
                    <a:lnTo>
                      <a:pt x="283" y="66"/>
                    </a:lnTo>
                    <a:lnTo>
                      <a:pt x="285" y="73"/>
                    </a:lnTo>
                    <a:lnTo>
                      <a:pt x="277" y="72"/>
                    </a:lnTo>
                    <a:lnTo>
                      <a:pt x="270" y="70"/>
                    </a:lnTo>
                    <a:lnTo>
                      <a:pt x="262" y="69"/>
                    </a:lnTo>
                    <a:lnTo>
                      <a:pt x="254" y="67"/>
                    </a:lnTo>
                    <a:lnTo>
                      <a:pt x="247" y="67"/>
                    </a:lnTo>
                    <a:lnTo>
                      <a:pt x="240" y="66"/>
                    </a:lnTo>
                    <a:lnTo>
                      <a:pt x="232" y="64"/>
                    </a:lnTo>
                    <a:lnTo>
                      <a:pt x="225" y="63"/>
                    </a:lnTo>
                    <a:lnTo>
                      <a:pt x="210" y="63"/>
                    </a:lnTo>
                    <a:lnTo>
                      <a:pt x="196" y="61"/>
                    </a:lnTo>
                    <a:lnTo>
                      <a:pt x="183" y="61"/>
                    </a:lnTo>
                    <a:lnTo>
                      <a:pt x="169" y="60"/>
                    </a:lnTo>
                    <a:lnTo>
                      <a:pt x="154" y="60"/>
                    </a:lnTo>
                    <a:lnTo>
                      <a:pt x="140" y="60"/>
                    </a:lnTo>
                    <a:lnTo>
                      <a:pt x="126" y="58"/>
                    </a:lnTo>
                    <a:lnTo>
                      <a:pt x="113" y="58"/>
                    </a:lnTo>
                    <a:lnTo>
                      <a:pt x="98" y="58"/>
                    </a:lnTo>
                    <a:lnTo>
                      <a:pt x="84" y="57"/>
                    </a:lnTo>
                    <a:lnTo>
                      <a:pt x="70" y="57"/>
                    </a:lnTo>
                    <a:lnTo>
                      <a:pt x="56" y="55"/>
                    </a:lnTo>
                    <a:lnTo>
                      <a:pt x="41" y="55"/>
                    </a:lnTo>
                    <a:lnTo>
                      <a:pt x="28" y="55"/>
                    </a:lnTo>
                    <a:lnTo>
                      <a:pt x="14" y="54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ED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1" name="Freeform 599">
                <a:extLst>
                  <a:ext uri="{FF2B5EF4-FFF2-40B4-BE49-F238E27FC236}">
                    <a16:creationId xmlns:a16="http://schemas.microsoft.com/office/drawing/2014/main" id="{E6FF56D1-CC63-10EB-7A4D-54CC6C9D1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" y="3458"/>
                <a:ext cx="141" cy="22"/>
              </a:xfrm>
              <a:custGeom>
                <a:avLst/>
                <a:gdLst>
                  <a:gd name="T0" fmla="*/ 0 w 281"/>
                  <a:gd name="T1" fmla="*/ 48 h 66"/>
                  <a:gd name="T2" fmla="*/ 0 w 281"/>
                  <a:gd name="T3" fmla="*/ 38 h 66"/>
                  <a:gd name="T4" fmla="*/ 0 w 281"/>
                  <a:gd name="T5" fmla="*/ 27 h 66"/>
                  <a:gd name="T6" fmla="*/ 0 w 281"/>
                  <a:gd name="T7" fmla="*/ 19 h 66"/>
                  <a:gd name="T8" fmla="*/ 0 w 281"/>
                  <a:gd name="T9" fmla="*/ 8 h 66"/>
                  <a:gd name="T10" fmla="*/ 14 w 281"/>
                  <a:gd name="T11" fmla="*/ 10 h 66"/>
                  <a:gd name="T12" fmla="*/ 28 w 281"/>
                  <a:gd name="T13" fmla="*/ 11 h 66"/>
                  <a:gd name="T14" fmla="*/ 43 w 281"/>
                  <a:gd name="T15" fmla="*/ 13 h 66"/>
                  <a:gd name="T16" fmla="*/ 57 w 281"/>
                  <a:gd name="T17" fmla="*/ 14 h 66"/>
                  <a:gd name="T18" fmla="*/ 71 w 281"/>
                  <a:gd name="T19" fmla="*/ 16 h 66"/>
                  <a:gd name="T20" fmla="*/ 85 w 281"/>
                  <a:gd name="T21" fmla="*/ 17 h 66"/>
                  <a:gd name="T22" fmla="*/ 100 w 281"/>
                  <a:gd name="T23" fmla="*/ 19 h 66"/>
                  <a:gd name="T24" fmla="*/ 115 w 281"/>
                  <a:gd name="T25" fmla="*/ 20 h 66"/>
                  <a:gd name="T26" fmla="*/ 129 w 281"/>
                  <a:gd name="T27" fmla="*/ 22 h 66"/>
                  <a:gd name="T28" fmla="*/ 144 w 281"/>
                  <a:gd name="T29" fmla="*/ 23 h 66"/>
                  <a:gd name="T30" fmla="*/ 158 w 281"/>
                  <a:gd name="T31" fmla="*/ 25 h 66"/>
                  <a:gd name="T32" fmla="*/ 172 w 281"/>
                  <a:gd name="T33" fmla="*/ 26 h 66"/>
                  <a:gd name="T34" fmla="*/ 186 w 281"/>
                  <a:gd name="T35" fmla="*/ 27 h 66"/>
                  <a:gd name="T36" fmla="*/ 201 w 281"/>
                  <a:gd name="T37" fmla="*/ 29 h 66"/>
                  <a:gd name="T38" fmla="*/ 215 w 281"/>
                  <a:gd name="T39" fmla="*/ 30 h 66"/>
                  <a:gd name="T40" fmla="*/ 229 w 281"/>
                  <a:gd name="T41" fmla="*/ 32 h 66"/>
                  <a:gd name="T42" fmla="*/ 234 w 281"/>
                  <a:gd name="T43" fmla="*/ 27 h 66"/>
                  <a:gd name="T44" fmla="*/ 238 w 281"/>
                  <a:gd name="T45" fmla="*/ 23 h 66"/>
                  <a:gd name="T46" fmla="*/ 241 w 281"/>
                  <a:gd name="T47" fmla="*/ 19 h 66"/>
                  <a:gd name="T48" fmla="*/ 246 w 281"/>
                  <a:gd name="T49" fmla="*/ 16 h 66"/>
                  <a:gd name="T50" fmla="*/ 250 w 281"/>
                  <a:gd name="T51" fmla="*/ 11 h 66"/>
                  <a:gd name="T52" fmla="*/ 254 w 281"/>
                  <a:gd name="T53" fmla="*/ 7 h 66"/>
                  <a:gd name="T54" fmla="*/ 259 w 281"/>
                  <a:gd name="T55" fmla="*/ 4 h 66"/>
                  <a:gd name="T56" fmla="*/ 263 w 281"/>
                  <a:gd name="T57" fmla="*/ 0 h 66"/>
                  <a:gd name="T58" fmla="*/ 265 w 281"/>
                  <a:gd name="T59" fmla="*/ 10 h 66"/>
                  <a:gd name="T60" fmla="*/ 269 w 281"/>
                  <a:gd name="T61" fmla="*/ 19 h 66"/>
                  <a:gd name="T62" fmla="*/ 271 w 281"/>
                  <a:gd name="T63" fmla="*/ 27 h 66"/>
                  <a:gd name="T64" fmla="*/ 273 w 281"/>
                  <a:gd name="T65" fmla="*/ 38 h 66"/>
                  <a:gd name="T66" fmla="*/ 275 w 281"/>
                  <a:gd name="T67" fmla="*/ 45 h 66"/>
                  <a:gd name="T68" fmla="*/ 277 w 281"/>
                  <a:gd name="T69" fmla="*/ 52 h 66"/>
                  <a:gd name="T70" fmla="*/ 279 w 281"/>
                  <a:gd name="T71" fmla="*/ 58 h 66"/>
                  <a:gd name="T72" fmla="*/ 281 w 281"/>
                  <a:gd name="T73" fmla="*/ 66 h 66"/>
                  <a:gd name="T74" fmla="*/ 273 w 281"/>
                  <a:gd name="T75" fmla="*/ 64 h 66"/>
                  <a:gd name="T76" fmla="*/ 266 w 281"/>
                  <a:gd name="T77" fmla="*/ 63 h 66"/>
                  <a:gd name="T78" fmla="*/ 259 w 281"/>
                  <a:gd name="T79" fmla="*/ 63 h 66"/>
                  <a:gd name="T80" fmla="*/ 251 w 281"/>
                  <a:gd name="T81" fmla="*/ 61 h 66"/>
                  <a:gd name="T82" fmla="*/ 243 w 281"/>
                  <a:gd name="T83" fmla="*/ 60 h 66"/>
                  <a:gd name="T84" fmla="*/ 237 w 281"/>
                  <a:gd name="T85" fmla="*/ 58 h 66"/>
                  <a:gd name="T86" fmla="*/ 229 w 281"/>
                  <a:gd name="T87" fmla="*/ 58 h 66"/>
                  <a:gd name="T88" fmla="*/ 221 w 281"/>
                  <a:gd name="T89" fmla="*/ 57 h 66"/>
                  <a:gd name="T90" fmla="*/ 208 w 281"/>
                  <a:gd name="T91" fmla="*/ 57 h 66"/>
                  <a:gd name="T92" fmla="*/ 194 w 281"/>
                  <a:gd name="T93" fmla="*/ 55 h 66"/>
                  <a:gd name="T94" fmla="*/ 181 w 281"/>
                  <a:gd name="T95" fmla="*/ 55 h 66"/>
                  <a:gd name="T96" fmla="*/ 167 w 281"/>
                  <a:gd name="T97" fmla="*/ 54 h 66"/>
                  <a:gd name="T98" fmla="*/ 153 w 281"/>
                  <a:gd name="T99" fmla="*/ 54 h 66"/>
                  <a:gd name="T100" fmla="*/ 139 w 281"/>
                  <a:gd name="T101" fmla="*/ 54 h 66"/>
                  <a:gd name="T102" fmla="*/ 125 w 281"/>
                  <a:gd name="T103" fmla="*/ 52 h 66"/>
                  <a:gd name="T104" fmla="*/ 112 w 281"/>
                  <a:gd name="T105" fmla="*/ 52 h 66"/>
                  <a:gd name="T106" fmla="*/ 97 w 281"/>
                  <a:gd name="T107" fmla="*/ 52 h 66"/>
                  <a:gd name="T108" fmla="*/ 83 w 281"/>
                  <a:gd name="T109" fmla="*/ 51 h 66"/>
                  <a:gd name="T110" fmla="*/ 70 w 281"/>
                  <a:gd name="T111" fmla="*/ 51 h 66"/>
                  <a:gd name="T112" fmla="*/ 56 w 281"/>
                  <a:gd name="T113" fmla="*/ 50 h 66"/>
                  <a:gd name="T114" fmla="*/ 41 w 281"/>
                  <a:gd name="T115" fmla="*/ 50 h 66"/>
                  <a:gd name="T116" fmla="*/ 27 w 281"/>
                  <a:gd name="T117" fmla="*/ 50 h 66"/>
                  <a:gd name="T118" fmla="*/ 14 w 281"/>
                  <a:gd name="T119" fmla="*/ 48 h 66"/>
                  <a:gd name="T120" fmla="*/ 0 w 281"/>
                  <a:gd name="T121" fmla="*/ 4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1" h="66">
                    <a:moveTo>
                      <a:pt x="0" y="48"/>
                    </a:moveTo>
                    <a:lnTo>
                      <a:pt x="0" y="38"/>
                    </a:lnTo>
                    <a:lnTo>
                      <a:pt x="0" y="27"/>
                    </a:lnTo>
                    <a:lnTo>
                      <a:pt x="0" y="19"/>
                    </a:lnTo>
                    <a:lnTo>
                      <a:pt x="0" y="8"/>
                    </a:lnTo>
                    <a:lnTo>
                      <a:pt x="14" y="10"/>
                    </a:lnTo>
                    <a:lnTo>
                      <a:pt x="28" y="11"/>
                    </a:lnTo>
                    <a:lnTo>
                      <a:pt x="43" y="13"/>
                    </a:lnTo>
                    <a:lnTo>
                      <a:pt x="57" y="14"/>
                    </a:lnTo>
                    <a:lnTo>
                      <a:pt x="71" y="16"/>
                    </a:lnTo>
                    <a:lnTo>
                      <a:pt x="85" y="17"/>
                    </a:lnTo>
                    <a:lnTo>
                      <a:pt x="100" y="19"/>
                    </a:lnTo>
                    <a:lnTo>
                      <a:pt x="115" y="20"/>
                    </a:lnTo>
                    <a:lnTo>
                      <a:pt x="129" y="22"/>
                    </a:lnTo>
                    <a:lnTo>
                      <a:pt x="144" y="23"/>
                    </a:lnTo>
                    <a:lnTo>
                      <a:pt x="158" y="25"/>
                    </a:lnTo>
                    <a:lnTo>
                      <a:pt x="172" y="26"/>
                    </a:lnTo>
                    <a:lnTo>
                      <a:pt x="186" y="27"/>
                    </a:lnTo>
                    <a:lnTo>
                      <a:pt x="201" y="29"/>
                    </a:lnTo>
                    <a:lnTo>
                      <a:pt x="215" y="30"/>
                    </a:lnTo>
                    <a:lnTo>
                      <a:pt x="229" y="32"/>
                    </a:lnTo>
                    <a:lnTo>
                      <a:pt x="234" y="27"/>
                    </a:lnTo>
                    <a:lnTo>
                      <a:pt x="238" y="23"/>
                    </a:lnTo>
                    <a:lnTo>
                      <a:pt x="241" y="19"/>
                    </a:lnTo>
                    <a:lnTo>
                      <a:pt x="246" y="16"/>
                    </a:lnTo>
                    <a:lnTo>
                      <a:pt x="250" y="11"/>
                    </a:lnTo>
                    <a:lnTo>
                      <a:pt x="254" y="7"/>
                    </a:lnTo>
                    <a:lnTo>
                      <a:pt x="259" y="4"/>
                    </a:lnTo>
                    <a:lnTo>
                      <a:pt x="263" y="0"/>
                    </a:lnTo>
                    <a:lnTo>
                      <a:pt x="265" y="10"/>
                    </a:lnTo>
                    <a:lnTo>
                      <a:pt x="269" y="19"/>
                    </a:lnTo>
                    <a:lnTo>
                      <a:pt x="271" y="27"/>
                    </a:lnTo>
                    <a:lnTo>
                      <a:pt x="273" y="38"/>
                    </a:lnTo>
                    <a:lnTo>
                      <a:pt x="275" y="45"/>
                    </a:lnTo>
                    <a:lnTo>
                      <a:pt x="277" y="52"/>
                    </a:lnTo>
                    <a:lnTo>
                      <a:pt x="279" y="58"/>
                    </a:lnTo>
                    <a:lnTo>
                      <a:pt x="281" y="66"/>
                    </a:lnTo>
                    <a:lnTo>
                      <a:pt x="273" y="64"/>
                    </a:lnTo>
                    <a:lnTo>
                      <a:pt x="266" y="63"/>
                    </a:lnTo>
                    <a:lnTo>
                      <a:pt x="259" y="63"/>
                    </a:lnTo>
                    <a:lnTo>
                      <a:pt x="251" y="61"/>
                    </a:lnTo>
                    <a:lnTo>
                      <a:pt x="243" y="60"/>
                    </a:lnTo>
                    <a:lnTo>
                      <a:pt x="237" y="58"/>
                    </a:lnTo>
                    <a:lnTo>
                      <a:pt x="229" y="58"/>
                    </a:lnTo>
                    <a:lnTo>
                      <a:pt x="221" y="57"/>
                    </a:lnTo>
                    <a:lnTo>
                      <a:pt x="208" y="57"/>
                    </a:lnTo>
                    <a:lnTo>
                      <a:pt x="194" y="55"/>
                    </a:lnTo>
                    <a:lnTo>
                      <a:pt x="181" y="55"/>
                    </a:lnTo>
                    <a:lnTo>
                      <a:pt x="167" y="54"/>
                    </a:lnTo>
                    <a:lnTo>
                      <a:pt x="153" y="54"/>
                    </a:lnTo>
                    <a:lnTo>
                      <a:pt x="139" y="54"/>
                    </a:lnTo>
                    <a:lnTo>
                      <a:pt x="125" y="52"/>
                    </a:lnTo>
                    <a:lnTo>
                      <a:pt x="112" y="52"/>
                    </a:lnTo>
                    <a:lnTo>
                      <a:pt x="97" y="52"/>
                    </a:lnTo>
                    <a:lnTo>
                      <a:pt x="83" y="51"/>
                    </a:lnTo>
                    <a:lnTo>
                      <a:pt x="70" y="51"/>
                    </a:lnTo>
                    <a:lnTo>
                      <a:pt x="56" y="50"/>
                    </a:lnTo>
                    <a:lnTo>
                      <a:pt x="41" y="50"/>
                    </a:lnTo>
                    <a:lnTo>
                      <a:pt x="27" y="50"/>
                    </a:lnTo>
                    <a:lnTo>
                      <a:pt x="14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2B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2" name="Freeform 600">
                <a:extLst>
                  <a:ext uri="{FF2B5EF4-FFF2-40B4-BE49-F238E27FC236}">
                    <a16:creationId xmlns:a16="http://schemas.microsoft.com/office/drawing/2014/main" id="{1BE43612-7D0A-2155-05BC-3505B7E3B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" y="3458"/>
                <a:ext cx="140" cy="20"/>
              </a:xfrm>
              <a:custGeom>
                <a:avLst/>
                <a:gdLst>
                  <a:gd name="T0" fmla="*/ 2 w 279"/>
                  <a:gd name="T1" fmla="*/ 42 h 60"/>
                  <a:gd name="T2" fmla="*/ 1 w 279"/>
                  <a:gd name="T3" fmla="*/ 33 h 60"/>
                  <a:gd name="T4" fmla="*/ 1 w 279"/>
                  <a:gd name="T5" fmla="*/ 25 h 60"/>
                  <a:gd name="T6" fmla="*/ 1 w 279"/>
                  <a:gd name="T7" fmla="*/ 17 h 60"/>
                  <a:gd name="T8" fmla="*/ 0 w 279"/>
                  <a:gd name="T9" fmla="*/ 8 h 60"/>
                  <a:gd name="T10" fmla="*/ 14 w 279"/>
                  <a:gd name="T11" fmla="*/ 10 h 60"/>
                  <a:gd name="T12" fmla="*/ 28 w 279"/>
                  <a:gd name="T13" fmla="*/ 11 h 60"/>
                  <a:gd name="T14" fmla="*/ 43 w 279"/>
                  <a:gd name="T15" fmla="*/ 13 h 60"/>
                  <a:gd name="T16" fmla="*/ 57 w 279"/>
                  <a:gd name="T17" fmla="*/ 14 h 60"/>
                  <a:gd name="T18" fmla="*/ 71 w 279"/>
                  <a:gd name="T19" fmla="*/ 16 h 60"/>
                  <a:gd name="T20" fmla="*/ 85 w 279"/>
                  <a:gd name="T21" fmla="*/ 17 h 60"/>
                  <a:gd name="T22" fmla="*/ 100 w 279"/>
                  <a:gd name="T23" fmla="*/ 19 h 60"/>
                  <a:gd name="T24" fmla="*/ 115 w 279"/>
                  <a:gd name="T25" fmla="*/ 20 h 60"/>
                  <a:gd name="T26" fmla="*/ 129 w 279"/>
                  <a:gd name="T27" fmla="*/ 22 h 60"/>
                  <a:gd name="T28" fmla="*/ 144 w 279"/>
                  <a:gd name="T29" fmla="*/ 23 h 60"/>
                  <a:gd name="T30" fmla="*/ 158 w 279"/>
                  <a:gd name="T31" fmla="*/ 25 h 60"/>
                  <a:gd name="T32" fmla="*/ 172 w 279"/>
                  <a:gd name="T33" fmla="*/ 26 h 60"/>
                  <a:gd name="T34" fmla="*/ 186 w 279"/>
                  <a:gd name="T35" fmla="*/ 27 h 60"/>
                  <a:gd name="T36" fmla="*/ 201 w 279"/>
                  <a:gd name="T37" fmla="*/ 29 h 60"/>
                  <a:gd name="T38" fmla="*/ 215 w 279"/>
                  <a:gd name="T39" fmla="*/ 30 h 60"/>
                  <a:gd name="T40" fmla="*/ 229 w 279"/>
                  <a:gd name="T41" fmla="*/ 32 h 60"/>
                  <a:gd name="T42" fmla="*/ 234 w 279"/>
                  <a:gd name="T43" fmla="*/ 27 h 60"/>
                  <a:gd name="T44" fmla="*/ 238 w 279"/>
                  <a:gd name="T45" fmla="*/ 23 h 60"/>
                  <a:gd name="T46" fmla="*/ 241 w 279"/>
                  <a:gd name="T47" fmla="*/ 19 h 60"/>
                  <a:gd name="T48" fmla="*/ 246 w 279"/>
                  <a:gd name="T49" fmla="*/ 16 h 60"/>
                  <a:gd name="T50" fmla="*/ 250 w 279"/>
                  <a:gd name="T51" fmla="*/ 11 h 60"/>
                  <a:gd name="T52" fmla="*/ 254 w 279"/>
                  <a:gd name="T53" fmla="*/ 7 h 60"/>
                  <a:gd name="T54" fmla="*/ 259 w 279"/>
                  <a:gd name="T55" fmla="*/ 4 h 60"/>
                  <a:gd name="T56" fmla="*/ 263 w 279"/>
                  <a:gd name="T57" fmla="*/ 0 h 60"/>
                  <a:gd name="T58" fmla="*/ 265 w 279"/>
                  <a:gd name="T59" fmla="*/ 8 h 60"/>
                  <a:gd name="T60" fmla="*/ 268 w 279"/>
                  <a:gd name="T61" fmla="*/ 17 h 60"/>
                  <a:gd name="T62" fmla="*/ 269 w 279"/>
                  <a:gd name="T63" fmla="*/ 26 h 60"/>
                  <a:gd name="T64" fmla="*/ 271 w 279"/>
                  <a:gd name="T65" fmla="*/ 35 h 60"/>
                  <a:gd name="T66" fmla="*/ 273 w 279"/>
                  <a:gd name="T67" fmla="*/ 41 h 60"/>
                  <a:gd name="T68" fmla="*/ 275 w 279"/>
                  <a:gd name="T69" fmla="*/ 47 h 60"/>
                  <a:gd name="T70" fmla="*/ 276 w 279"/>
                  <a:gd name="T71" fmla="*/ 54 h 60"/>
                  <a:gd name="T72" fmla="*/ 279 w 279"/>
                  <a:gd name="T73" fmla="*/ 60 h 60"/>
                  <a:gd name="T74" fmla="*/ 271 w 279"/>
                  <a:gd name="T75" fmla="*/ 58 h 60"/>
                  <a:gd name="T76" fmla="*/ 263 w 279"/>
                  <a:gd name="T77" fmla="*/ 57 h 60"/>
                  <a:gd name="T78" fmla="*/ 257 w 279"/>
                  <a:gd name="T79" fmla="*/ 57 h 60"/>
                  <a:gd name="T80" fmla="*/ 249 w 279"/>
                  <a:gd name="T81" fmla="*/ 55 h 60"/>
                  <a:gd name="T82" fmla="*/ 241 w 279"/>
                  <a:gd name="T83" fmla="*/ 54 h 60"/>
                  <a:gd name="T84" fmla="*/ 234 w 279"/>
                  <a:gd name="T85" fmla="*/ 52 h 60"/>
                  <a:gd name="T86" fmla="*/ 226 w 279"/>
                  <a:gd name="T87" fmla="*/ 52 h 60"/>
                  <a:gd name="T88" fmla="*/ 218 w 279"/>
                  <a:gd name="T89" fmla="*/ 51 h 60"/>
                  <a:gd name="T90" fmla="*/ 205 w 279"/>
                  <a:gd name="T91" fmla="*/ 51 h 60"/>
                  <a:gd name="T92" fmla="*/ 192 w 279"/>
                  <a:gd name="T93" fmla="*/ 50 h 60"/>
                  <a:gd name="T94" fmla="*/ 178 w 279"/>
                  <a:gd name="T95" fmla="*/ 50 h 60"/>
                  <a:gd name="T96" fmla="*/ 164 w 279"/>
                  <a:gd name="T97" fmla="*/ 48 h 60"/>
                  <a:gd name="T98" fmla="*/ 151 w 279"/>
                  <a:gd name="T99" fmla="*/ 48 h 60"/>
                  <a:gd name="T100" fmla="*/ 138 w 279"/>
                  <a:gd name="T101" fmla="*/ 48 h 60"/>
                  <a:gd name="T102" fmla="*/ 124 w 279"/>
                  <a:gd name="T103" fmla="*/ 47 h 60"/>
                  <a:gd name="T104" fmla="*/ 111 w 279"/>
                  <a:gd name="T105" fmla="*/ 47 h 60"/>
                  <a:gd name="T106" fmla="*/ 97 w 279"/>
                  <a:gd name="T107" fmla="*/ 47 h 60"/>
                  <a:gd name="T108" fmla="*/ 83 w 279"/>
                  <a:gd name="T109" fmla="*/ 45 h 60"/>
                  <a:gd name="T110" fmla="*/ 70 w 279"/>
                  <a:gd name="T111" fmla="*/ 45 h 60"/>
                  <a:gd name="T112" fmla="*/ 56 w 279"/>
                  <a:gd name="T113" fmla="*/ 44 h 60"/>
                  <a:gd name="T114" fmla="*/ 43 w 279"/>
                  <a:gd name="T115" fmla="*/ 44 h 60"/>
                  <a:gd name="T116" fmla="*/ 29 w 279"/>
                  <a:gd name="T117" fmla="*/ 44 h 60"/>
                  <a:gd name="T118" fmla="*/ 15 w 279"/>
                  <a:gd name="T119" fmla="*/ 42 h 60"/>
                  <a:gd name="T120" fmla="*/ 2 w 279"/>
                  <a:gd name="T121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79" h="60">
                    <a:moveTo>
                      <a:pt x="2" y="42"/>
                    </a:moveTo>
                    <a:lnTo>
                      <a:pt x="1" y="33"/>
                    </a:lnTo>
                    <a:lnTo>
                      <a:pt x="1" y="25"/>
                    </a:lnTo>
                    <a:lnTo>
                      <a:pt x="1" y="17"/>
                    </a:lnTo>
                    <a:lnTo>
                      <a:pt x="0" y="8"/>
                    </a:lnTo>
                    <a:lnTo>
                      <a:pt x="14" y="10"/>
                    </a:lnTo>
                    <a:lnTo>
                      <a:pt x="28" y="11"/>
                    </a:lnTo>
                    <a:lnTo>
                      <a:pt x="43" y="13"/>
                    </a:lnTo>
                    <a:lnTo>
                      <a:pt x="57" y="14"/>
                    </a:lnTo>
                    <a:lnTo>
                      <a:pt x="71" y="16"/>
                    </a:lnTo>
                    <a:lnTo>
                      <a:pt x="85" y="17"/>
                    </a:lnTo>
                    <a:lnTo>
                      <a:pt x="100" y="19"/>
                    </a:lnTo>
                    <a:lnTo>
                      <a:pt x="115" y="20"/>
                    </a:lnTo>
                    <a:lnTo>
                      <a:pt x="129" y="22"/>
                    </a:lnTo>
                    <a:lnTo>
                      <a:pt x="144" y="23"/>
                    </a:lnTo>
                    <a:lnTo>
                      <a:pt x="158" y="25"/>
                    </a:lnTo>
                    <a:lnTo>
                      <a:pt x="172" y="26"/>
                    </a:lnTo>
                    <a:lnTo>
                      <a:pt x="186" y="27"/>
                    </a:lnTo>
                    <a:lnTo>
                      <a:pt x="201" y="29"/>
                    </a:lnTo>
                    <a:lnTo>
                      <a:pt x="215" y="30"/>
                    </a:lnTo>
                    <a:lnTo>
                      <a:pt x="229" y="32"/>
                    </a:lnTo>
                    <a:lnTo>
                      <a:pt x="234" y="27"/>
                    </a:lnTo>
                    <a:lnTo>
                      <a:pt x="238" y="23"/>
                    </a:lnTo>
                    <a:lnTo>
                      <a:pt x="241" y="19"/>
                    </a:lnTo>
                    <a:lnTo>
                      <a:pt x="246" y="16"/>
                    </a:lnTo>
                    <a:lnTo>
                      <a:pt x="250" y="11"/>
                    </a:lnTo>
                    <a:lnTo>
                      <a:pt x="254" y="7"/>
                    </a:lnTo>
                    <a:lnTo>
                      <a:pt x="259" y="4"/>
                    </a:lnTo>
                    <a:lnTo>
                      <a:pt x="263" y="0"/>
                    </a:lnTo>
                    <a:lnTo>
                      <a:pt x="265" y="8"/>
                    </a:lnTo>
                    <a:lnTo>
                      <a:pt x="268" y="17"/>
                    </a:lnTo>
                    <a:lnTo>
                      <a:pt x="269" y="26"/>
                    </a:lnTo>
                    <a:lnTo>
                      <a:pt x="271" y="35"/>
                    </a:lnTo>
                    <a:lnTo>
                      <a:pt x="273" y="41"/>
                    </a:lnTo>
                    <a:lnTo>
                      <a:pt x="275" y="47"/>
                    </a:lnTo>
                    <a:lnTo>
                      <a:pt x="276" y="54"/>
                    </a:lnTo>
                    <a:lnTo>
                      <a:pt x="279" y="60"/>
                    </a:lnTo>
                    <a:lnTo>
                      <a:pt x="271" y="58"/>
                    </a:lnTo>
                    <a:lnTo>
                      <a:pt x="263" y="57"/>
                    </a:lnTo>
                    <a:lnTo>
                      <a:pt x="257" y="57"/>
                    </a:lnTo>
                    <a:lnTo>
                      <a:pt x="249" y="55"/>
                    </a:lnTo>
                    <a:lnTo>
                      <a:pt x="241" y="54"/>
                    </a:lnTo>
                    <a:lnTo>
                      <a:pt x="234" y="52"/>
                    </a:lnTo>
                    <a:lnTo>
                      <a:pt x="226" y="52"/>
                    </a:lnTo>
                    <a:lnTo>
                      <a:pt x="218" y="51"/>
                    </a:lnTo>
                    <a:lnTo>
                      <a:pt x="205" y="51"/>
                    </a:lnTo>
                    <a:lnTo>
                      <a:pt x="192" y="50"/>
                    </a:lnTo>
                    <a:lnTo>
                      <a:pt x="178" y="50"/>
                    </a:lnTo>
                    <a:lnTo>
                      <a:pt x="164" y="48"/>
                    </a:lnTo>
                    <a:lnTo>
                      <a:pt x="151" y="48"/>
                    </a:lnTo>
                    <a:lnTo>
                      <a:pt x="138" y="48"/>
                    </a:lnTo>
                    <a:lnTo>
                      <a:pt x="124" y="47"/>
                    </a:lnTo>
                    <a:lnTo>
                      <a:pt x="111" y="47"/>
                    </a:lnTo>
                    <a:lnTo>
                      <a:pt x="97" y="47"/>
                    </a:lnTo>
                    <a:lnTo>
                      <a:pt x="83" y="45"/>
                    </a:lnTo>
                    <a:lnTo>
                      <a:pt x="70" y="45"/>
                    </a:lnTo>
                    <a:lnTo>
                      <a:pt x="56" y="44"/>
                    </a:lnTo>
                    <a:lnTo>
                      <a:pt x="43" y="44"/>
                    </a:lnTo>
                    <a:lnTo>
                      <a:pt x="29" y="44"/>
                    </a:lnTo>
                    <a:lnTo>
                      <a:pt x="15" y="42"/>
                    </a:lnTo>
                    <a:lnTo>
                      <a:pt x="2" y="42"/>
                    </a:lnTo>
                    <a:close/>
                  </a:path>
                </a:pathLst>
              </a:custGeom>
              <a:solidFill>
                <a:srgbClr val="F9C1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3" name="Freeform 601">
                <a:extLst>
                  <a:ext uri="{FF2B5EF4-FFF2-40B4-BE49-F238E27FC236}">
                    <a16:creationId xmlns:a16="http://schemas.microsoft.com/office/drawing/2014/main" id="{3A44462D-33CE-70D6-7E95-B8879AD9B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" y="3458"/>
                <a:ext cx="139" cy="18"/>
              </a:xfrm>
              <a:custGeom>
                <a:avLst/>
                <a:gdLst>
                  <a:gd name="T0" fmla="*/ 3 w 276"/>
                  <a:gd name="T1" fmla="*/ 36 h 54"/>
                  <a:gd name="T2" fmla="*/ 0 w 276"/>
                  <a:gd name="T3" fmla="*/ 8 h 54"/>
                  <a:gd name="T4" fmla="*/ 229 w 276"/>
                  <a:gd name="T5" fmla="*/ 32 h 54"/>
                  <a:gd name="T6" fmla="*/ 263 w 276"/>
                  <a:gd name="T7" fmla="*/ 0 h 54"/>
                  <a:gd name="T8" fmla="*/ 270 w 276"/>
                  <a:gd name="T9" fmla="*/ 32 h 54"/>
                  <a:gd name="T10" fmla="*/ 276 w 276"/>
                  <a:gd name="T11" fmla="*/ 54 h 54"/>
                  <a:gd name="T12" fmla="*/ 217 w 276"/>
                  <a:gd name="T13" fmla="*/ 45 h 54"/>
                  <a:gd name="T14" fmla="*/ 3 w 276"/>
                  <a:gd name="T15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6" h="54">
                    <a:moveTo>
                      <a:pt x="3" y="36"/>
                    </a:moveTo>
                    <a:lnTo>
                      <a:pt x="0" y="8"/>
                    </a:lnTo>
                    <a:lnTo>
                      <a:pt x="229" y="32"/>
                    </a:lnTo>
                    <a:lnTo>
                      <a:pt x="263" y="0"/>
                    </a:lnTo>
                    <a:lnTo>
                      <a:pt x="270" y="32"/>
                    </a:lnTo>
                    <a:lnTo>
                      <a:pt x="276" y="54"/>
                    </a:lnTo>
                    <a:lnTo>
                      <a:pt x="217" y="45"/>
                    </a:lnTo>
                    <a:lnTo>
                      <a:pt x="3" y="36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4" name="Freeform 602">
                <a:extLst>
                  <a:ext uri="{FF2B5EF4-FFF2-40B4-BE49-F238E27FC236}">
                    <a16:creationId xmlns:a16="http://schemas.microsoft.com/office/drawing/2014/main" id="{E1547ACF-C249-6066-8C64-AEFB2512C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6" y="3265"/>
                <a:ext cx="29" cy="27"/>
              </a:xfrm>
              <a:custGeom>
                <a:avLst/>
                <a:gdLst>
                  <a:gd name="T0" fmla="*/ 30 w 60"/>
                  <a:gd name="T1" fmla="*/ 0 h 80"/>
                  <a:gd name="T2" fmla="*/ 42 w 60"/>
                  <a:gd name="T3" fmla="*/ 3 h 80"/>
                  <a:gd name="T4" fmla="*/ 51 w 60"/>
                  <a:gd name="T5" fmla="*/ 12 h 80"/>
                  <a:gd name="T6" fmla="*/ 57 w 60"/>
                  <a:gd name="T7" fmla="*/ 24 h 80"/>
                  <a:gd name="T8" fmla="*/ 60 w 60"/>
                  <a:gd name="T9" fmla="*/ 40 h 80"/>
                  <a:gd name="T10" fmla="*/ 57 w 60"/>
                  <a:gd name="T11" fmla="*/ 56 h 80"/>
                  <a:gd name="T12" fmla="*/ 51 w 60"/>
                  <a:gd name="T13" fmla="*/ 68 h 80"/>
                  <a:gd name="T14" fmla="*/ 42 w 60"/>
                  <a:gd name="T15" fmla="*/ 77 h 80"/>
                  <a:gd name="T16" fmla="*/ 30 w 60"/>
                  <a:gd name="T17" fmla="*/ 80 h 80"/>
                  <a:gd name="T18" fmla="*/ 18 w 60"/>
                  <a:gd name="T19" fmla="*/ 77 h 80"/>
                  <a:gd name="T20" fmla="*/ 9 w 60"/>
                  <a:gd name="T21" fmla="*/ 68 h 80"/>
                  <a:gd name="T22" fmla="*/ 2 w 60"/>
                  <a:gd name="T23" fmla="*/ 56 h 80"/>
                  <a:gd name="T24" fmla="*/ 0 w 60"/>
                  <a:gd name="T25" fmla="*/ 40 h 80"/>
                  <a:gd name="T26" fmla="*/ 2 w 60"/>
                  <a:gd name="T27" fmla="*/ 24 h 80"/>
                  <a:gd name="T28" fmla="*/ 9 w 60"/>
                  <a:gd name="T29" fmla="*/ 12 h 80"/>
                  <a:gd name="T30" fmla="*/ 18 w 60"/>
                  <a:gd name="T31" fmla="*/ 3 h 80"/>
                  <a:gd name="T32" fmla="*/ 30 w 60"/>
                  <a:gd name="T3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0" h="80">
                    <a:moveTo>
                      <a:pt x="30" y="0"/>
                    </a:moveTo>
                    <a:lnTo>
                      <a:pt x="42" y="3"/>
                    </a:lnTo>
                    <a:lnTo>
                      <a:pt x="51" y="12"/>
                    </a:lnTo>
                    <a:lnTo>
                      <a:pt x="57" y="24"/>
                    </a:lnTo>
                    <a:lnTo>
                      <a:pt x="60" y="40"/>
                    </a:lnTo>
                    <a:lnTo>
                      <a:pt x="57" y="56"/>
                    </a:lnTo>
                    <a:lnTo>
                      <a:pt x="51" y="68"/>
                    </a:lnTo>
                    <a:lnTo>
                      <a:pt x="42" y="77"/>
                    </a:lnTo>
                    <a:lnTo>
                      <a:pt x="30" y="80"/>
                    </a:lnTo>
                    <a:lnTo>
                      <a:pt x="18" y="77"/>
                    </a:lnTo>
                    <a:lnTo>
                      <a:pt x="9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9" y="12"/>
                    </a:lnTo>
                    <a:lnTo>
                      <a:pt x="18" y="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5" name="Freeform 603">
                <a:extLst>
                  <a:ext uri="{FF2B5EF4-FFF2-40B4-BE49-F238E27FC236}">
                    <a16:creationId xmlns:a16="http://schemas.microsoft.com/office/drawing/2014/main" id="{319A4F85-FDD0-3F2F-8AC7-B7F0CCB27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6" y="3346"/>
                <a:ext cx="24" cy="22"/>
              </a:xfrm>
              <a:custGeom>
                <a:avLst/>
                <a:gdLst>
                  <a:gd name="T0" fmla="*/ 24 w 50"/>
                  <a:gd name="T1" fmla="*/ 0 h 65"/>
                  <a:gd name="T2" fmla="*/ 34 w 50"/>
                  <a:gd name="T3" fmla="*/ 3 h 65"/>
                  <a:gd name="T4" fmla="*/ 42 w 50"/>
                  <a:gd name="T5" fmla="*/ 9 h 65"/>
                  <a:gd name="T6" fmla="*/ 47 w 50"/>
                  <a:gd name="T7" fmla="*/ 20 h 65"/>
                  <a:gd name="T8" fmla="*/ 50 w 50"/>
                  <a:gd name="T9" fmla="*/ 33 h 65"/>
                  <a:gd name="T10" fmla="*/ 47 w 50"/>
                  <a:gd name="T11" fmla="*/ 44 h 65"/>
                  <a:gd name="T12" fmla="*/ 42 w 50"/>
                  <a:gd name="T13" fmla="*/ 55 h 65"/>
                  <a:gd name="T14" fmla="*/ 34 w 50"/>
                  <a:gd name="T15" fmla="*/ 62 h 65"/>
                  <a:gd name="T16" fmla="*/ 24 w 50"/>
                  <a:gd name="T17" fmla="*/ 65 h 65"/>
                  <a:gd name="T18" fmla="*/ 16 w 50"/>
                  <a:gd name="T19" fmla="*/ 62 h 65"/>
                  <a:gd name="T20" fmla="*/ 8 w 50"/>
                  <a:gd name="T21" fmla="*/ 55 h 65"/>
                  <a:gd name="T22" fmla="*/ 2 w 50"/>
                  <a:gd name="T23" fmla="*/ 44 h 65"/>
                  <a:gd name="T24" fmla="*/ 0 w 50"/>
                  <a:gd name="T25" fmla="*/ 33 h 65"/>
                  <a:gd name="T26" fmla="*/ 2 w 50"/>
                  <a:gd name="T27" fmla="*/ 20 h 65"/>
                  <a:gd name="T28" fmla="*/ 8 w 50"/>
                  <a:gd name="T29" fmla="*/ 9 h 65"/>
                  <a:gd name="T30" fmla="*/ 16 w 50"/>
                  <a:gd name="T31" fmla="*/ 3 h 65"/>
                  <a:gd name="T32" fmla="*/ 24 w 50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65">
                    <a:moveTo>
                      <a:pt x="24" y="0"/>
                    </a:moveTo>
                    <a:lnTo>
                      <a:pt x="34" y="3"/>
                    </a:lnTo>
                    <a:lnTo>
                      <a:pt x="42" y="9"/>
                    </a:lnTo>
                    <a:lnTo>
                      <a:pt x="47" y="20"/>
                    </a:lnTo>
                    <a:lnTo>
                      <a:pt x="50" y="33"/>
                    </a:lnTo>
                    <a:lnTo>
                      <a:pt x="47" y="44"/>
                    </a:lnTo>
                    <a:lnTo>
                      <a:pt x="42" y="55"/>
                    </a:lnTo>
                    <a:lnTo>
                      <a:pt x="34" y="62"/>
                    </a:lnTo>
                    <a:lnTo>
                      <a:pt x="24" y="65"/>
                    </a:lnTo>
                    <a:lnTo>
                      <a:pt x="16" y="62"/>
                    </a:lnTo>
                    <a:lnTo>
                      <a:pt x="8" y="55"/>
                    </a:lnTo>
                    <a:lnTo>
                      <a:pt x="2" y="44"/>
                    </a:lnTo>
                    <a:lnTo>
                      <a:pt x="0" y="33"/>
                    </a:lnTo>
                    <a:lnTo>
                      <a:pt x="2" y="20"/>
                    </a:lnTo>
                    <a:lnTo>
                      <a:pt x="8" y="9"/>
                    </a:lnTo>
                    <a:lnTo>
                      <a:pt x="16" y="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6" name="Freeform 604">
                <a:extLst>
                  <a:ext uri="{FF2B5EF4-FFF2-40B4-BE49-F238E27FC236}">
                    <a16:creationId xmlns:a16="http://schemas.microsoft.com/office/drawing/2014/main" id="{5741F0BE-1FBA-3173-4735-8040A080B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9" y="3268"/>
                <a:ext cx="23" cy="21"/>
              </a:xfrm>
              <a:custGeom>
                <a:avLst/>
                <a:gdLst>
                  <a:gd name="T0" fmla="*/ 22 w 45"/>
                  <a:gd name="T1" fmla="*/ 0 h 62"/>
                  <a:gd name="T2" fmla="*/ 31 w 45"/>
                  <a:gd name="T3" fmla="*/ 3 h 62"/>
                  <a:gd name="T4" fmla="*/ 38 w 45"/>
                  <a:gd name="T5" fmla="*/ 9 h 62"/>
                  <a:gd name="T6" fmla="*/ 43 w 45"/>
                  <a:gd name="T7" fmla="*/ 19 h 62"/>
                  <a:gd name="T8" fmla="*/ 45 w 45"/>
                  <a:gd name="T9" fmla="*/ 31 h 62"/>
                  <a:gd name="T10" fmla="*/ 43 w 45"/>
                  <a:gd name="T11" fmla="*/ 43 h 62"/>
                  <a:gd name="T12" fmla="*/ 38 w 45"/>
                  <a:gd name="T13" fmla="*/ 53 h 62"/>
                  <a:gd name="T14" fmla="*/ 31 w 45"/>
                  <a:gd name="T15" fmla="*/ 59 h 62"/>
                  <a:gd name="T16" fmla="*/ 22 w 45"/>
                  <a:gd name="T17" fmla="*/ 62 h 62"/>
                  <a:gd name="T18" fmla="*/ 13 w 45"/>
                  <a:gd name="T19" fmla="*/ 59 h 62"/>
                  <a:gd name="T20" fmla="*/ 7 w 45"/>
                  <a:gd name="T21" fmla="*/ 53 h 62"/>
                  <a:gd name="T22" fmla="*/ 2 w 45"/>
                  <a:gd name="T23" fmla="*/ 43 h 62"/>
                  <a:gd name="T24" fmla="*/ 0 w 45"/>
                  <a:gd name="T25" fmla="*/ 31 h 62"/>
                  <a:gd name="T26" fmla="*/ 2 w 45"/>
                  <a:gd name="T27" fmla="*/ 19 h 62"/>
                  <a:gd name="T28" fmla="*/ 7 w 45"/>
                  <a:gd name="T29" fmla="*/ 9 h 62"/>
                  <a:gd name="T30" fmla="*/ 13 w 45"/>
                  <a:gd name="T31" fmla="*/ 3 h 62"/>
                  <a:gd name="T32" fmla="*/ 22 w 45"/>
                  <a:gd name="T3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62">
                    <a:moveTo>
                      <a:pt x="22" y="0"/>
                    </a:moveTo>
                    <a:lnTo>
                      <a:pt x="31" y="3"/>
                    </a:lnTo>
                    <a:lnTo>
                      <a:pt x="38" y="9"/>
                    </a:lnTo>
                    <a:lnTo>
                      <a:pt x="43" y="19"/>
                    </a:lnTo>
                    <a:lnTo>
                      <a:pt x="45" y="31"/>
                    </a:lnTo>
                    <a:lnTo>
                      <a:pt x="43" y="43"/>
                    </a:lnTo>
                    <a:lnTo>
                      <a:pt x="38" y="53"/>
                    </a:lnTo>
                    <a:lnTo>
                      <a:pt x="31" y="59"/>
                    </a:lnTo>
                    <a:lnTo>
                      <a:pt x="22" y="62"/>
                    </a:lnTo>
                    <a:lnTo>
                      <a:pt x="13" y="59"/>
                    </a:lnTo>
                    <a:lnTo>
                      <a:pt x="7" y="53"/>
                    </a:lnTo>
                    <a:lnTo>
                      <a:pt x="2" y="43"/>
                    </a:lnTo>
                    <a:lnTo>
                      <a:pt x="0" y="31"/>
                    </a:lnTo>
                    <a:lnTo>
                      <a:pt x="2" y="19"/>
                    </a:lnTo>
                    <a:lnTo>
                      <a:pt x="7" y="9"/>
                    </a:lnTo>
                    <a:lnTo>
                      <a:pt x="13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7" name="Freeform 605">
                <a:extLst>
                  <a:ext uri="{FF2B5EF4-FFF2-40B4-BE49-F238E27FC236}">
                    <a16:creationId xmlns:a16="http://schemas.microsoft.com/office/drawing/2014/main" id="{AD552DB5-7223-A66A-59F5-65BFC2341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8" y="3349"/>
                <a:ext cx="20" cy="17"/>
              </a:xfrm>
              <a:custGeom>
                <a:avLst/>
                <a:gdLst>
                  <a:gd name="T0" fmla="*/ 20 w 38"/>
                  <a:gd name="T1" fmla="*/ 0 h 50"/>
                  <a:gd name="T2" fmla="*/ 26 w 38"/>
                  <a:gd name="T3" fmla="*/ 1 h 50"/>
                  <a:gd name="T4" fmla="*/ 33 w 38"/>
                  <a:gd name="T5" fmla="*/ 7 h 50"/>
                  <a:gd name="T6" fmla="*/ 37 w 38"/>
                  <a:gd name="T7" fmla="*/ 16 h 50"/>
                  <a:gd name="T8" fmla="*/ 38 w 38"/>
                  <a:gd name="T9" fmla="*/ 25 h 50"/>
                  <a:gd name="T10" fmla="*/ 37 w 38"/>
                  <a:gd name="T11" fmla="*/ 35 h 50"/>
                  <a:gd name="T12" fmla="*/ 33 w 38"/>
                  <a:gd name="T13" fmla="*/ 42 h 50"/>
                  <a:gd name="T14" fmla="*/ 26 w 38"/>
                  <a:gd name="T15" fmla="*/ 48 h 50"/>
                  <a:gd name="T16" fmla="*/ 20 w 38"/>
                  <a:gd name="T17" fmla="*/ 50 h 50"/>
                  <a:gd name="T18" fmla="*/ 12 w 38"/>
                  <a:gd name="T19" fmla="*/ 48 h 50"/>
                  <a:gd name="T20" fmla="*/ 5 w 38"/>
                  <a:gd name="T21" fmla="*/ 42 h 50"/>
                  <a:gd name="T22" fmla="*/ 1 w 38"/>
                  <a:gd name="T23" fmla="*/ 35 h 50"/>
                  <a:gd name="T24" fmla="*/ 0 w 38"/>
                  <a:gd name="T25" fmla="*/ 25 h 50"/>
                  <a:gd name="T26" fmla="*/ 1 w 38"/>
                  <a:gd name="T27" fmla="*/ 16 h 50"/>
                  <a:gd name="T28" fmla="*/ 5 w 38"/>
                  <a:gd name="T29" fmla="*/ 7 h 50"/>
                  <a:gd name="T30" fmla="*/ 12 w 38"/>
                  <a:gd name="T31" fmla="*/ 1 h 50"/>
                  <a:gd name="T32" fmla="*/ 20 w 38"/>
                  <a:gd name="T3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0">
                    <a:moveTo>
                      <a:pt x="20" y="0"/>
                    </a:moveTo>
                    <a:lnTo>
                      <a:pt x="26" y="1"/>
                    </a:lnTo>
                    <a:lnTo>
                      <a:pt x="33" y="7"/>
                    </a:lnTo>
                    <a:lnTo>
                      <a:pt x="37" y="16"/>
                    </a:lnTo>
                    <a:lnTo>
                      <a:pt x="38" y="25"/>
                    </a:lnTo>
                    <a:lnTo>
                      <a:pt x="37" y="35"/>
                    </a:lnTo>
                    <a:lnTo>
                      <a:pt x="33" y="42"/>
                    </a:lnTo>
                    <a:lnTo>
                      <a:pt x="26" y="48"/>
                    </a:lnTo>
                    <a:lnTo>
                      <a:pt x="20" y="50"/>
                    </a:lnTo>
                    <a:lnTo>
                      <a:pt x="12" y="48"/>
                    </a:lnTo>
                    <a:lnTo>
                      <a:pt x="5" y="42"/>
                    </a:lnTo>
                    <a:lnTo>
                      <a:pt x="1" y="35"/>
                    </a:lnTo>
                    <a:lnTo>
                      <a:pt x="0" y="25"/>
                    </a:lnTo>
                    <a:lnTo>
                      <a:pt x="1" y="16"/>
                    </a:lnTo>
                    <a:lnTo>
                      <a:pt x="5" y="7"/>
                    </a:lnTo>
                    <a:lnTo>
                      <a:pt x="12" y="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8" name="Freeform 606">
                <a:extLst>
                  <a:ext uri="{FF2B5EF4-FFF2-40B4-BE49-F238E27FC236}">
                    <a16:creationId xmlns:a16="http://schemas.microsoft.com/office/drawing/2014/main" id="{8B29D886-A62D-B0DB-E9EB-D6537BE25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1" y="3270"/>
                <a:ext cx="18" cy="16"/>
              </a:xfrm>
              <a:custGeom>
                <a:avLst/>
                <a:gdLst>
                  <a:gd name="T0" fmla="*/ 18 w 36"/>
                  <a:gd name="T1" fmla="*/ 0 h 48"/>
                  <a:gd name="T2" fmla="*/ 24 w 36"/>
                  <a:gd name="T3" fmla="*/ 1 h 48"/>
                  <a:gd name="T4" fmla="*/ 31 w 36"/>
                  <a:gd name="T5" fmla="*/ 7 h 48"/>
                  <a:gd name="T6" fmla="*/ 35 w 36"/>
                  <a:gd name="T7" fmla="*/ 16 h 48"/>
                  <a:gd name="T8" fmla="*/ 36 w 36"/>
                  <a:gd name="T9" fmla="*/ 25 h 48"/>
                  <a:gd name="T10" fmla="*/ 35 w 36"/>
                  <a:gd name="T11" fmla="*/ 33 h 48"/>
                  <a:gd name="T12" fmla="*/ 31 w 36"/>
                  <a:gd name="T13" fmla="*/ 41 h 48"/>
                  <a:gd name="T14" fmla="*/ 24 w 36"/>
                  <a:gd name="T15" fmla="*/ 47 h 48"/>
                  <a:gd name="T16" fmla="*/ 18 w 36"/>
                  <a:gd name="T17" fmla="*/ 48 h 48"/>
                  <a:gd name="T18" fmla="*/ 11 w 36"/>
                  <a:gd name="T19" fmla="*/ 47 h 48"/>
                  <a:gd name="T20" fmla="*/ 6 w 36"/>
                  <a:gd name="T21" fmla="*/ 41 h 48"/>
                  <a:gd name="T22" fmla="*/ 1 w 36"/>
                  <a:gd name="T23" fmla="*/ 33 h 48"/>
                  <a:gd name="T24" fmla="*/ 0 w 36"/>
                  <a:gd name="T25" fmla="*/ 25 h 48"/>
                  <a:gd name="T26" fmla="*/ 1 w 36"/>
                  <a:gd name="T27" fmla="*/ 16 h 48"/>
                  <a:gd name="T28" fmla="*/ 6 w 36"/>
                  <a:gd name="T29" fmla="*/ 7 h 48"/>
                  <a:gd name="T30" fmla="*/ 11 w 36"/>
                  <a:gd name="T31" fmla="*/ 1 h 48"/>
                  <a:gd name="T32" fmla="*/ 18 w 36"/>
                  <a:gd name="T3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48">
                    <a:moveTo>
                      <a:pt x="18" y="0"/>
                    </a:moveTo>
                    <a:lnTo>
                      <a:pt x="24" y="1"/>
                    </a:lnTo>
                    <a:lnTo>
                      <a:pt x="31" y="7"/>
                    </a:lnTo>
                    <a:lnTo>
                      <a:pt x="35" y="16"/>
                    </a:lnTo>
                    <a:lnTo>
                      <a:pt x="36" y="25"/>
                    </a:lnTo>
                    <a:lnTo>
                      <a:pt x="35" y="33"/>
                    </a:lnTo>
                    <a:lnTo>
                      <a:pt x="31" y="41"/>
                    </a:lnTo>
                    <a:lnTo>
                      <a:pt x="24" y="47"/>
                    </a:lnTo>
                    <a:lnTo>
                      <a:pt x="18" y="48"/>
                    </a:lnTo>
                    <a:lnTo>
                      <a:pt x="11" y="47"/>
                    </a:lnTo>
                    <a:lnTo>
                      <a:pt x="6" y="41"/>
                    </a:lnTo>
                    <a:lnTo>
                      <a:pt x="1" y="33"/>
                    </a:lnTo>
                    <a:lnTo>
                      <a:pt x="0" y="25"/>
                    </a:lnTo>
                    <a:lnTo>
                      <a:pt x="1" y="16"/>
                    </a:lnTo>
                    <a:lnTo>
                      <a:pt x="6" y="7"/>
                    </a:lnTo>
                    <a:lnTo>
                      <a:pt x="11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59" name="Freeform 607">
                <a:extLst>
                  <a:ext uri="{FF2B5EF4-FFF2-40B4-BE49-F238E27FC236}">
                    <a16:creationId xmlns:a16="http://schemas.microsoft.com/office/drawing/2014/main" id="{8092D38D-D5D8-D759-F515-5382EEE24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1" y="3350"/>
                <a:ext cx="14" cy="13"/>
              </a:xfrm>
              <a:custGeom>
                <a:avLst/>
                <a:gdLst>
                  <a:gd name="T0" fmla="*/ 14 w 29"/>
                  <a:gd name="T1" fmla="*/ 0 h 39"/>
                  <a:gd name="T2" fmla="*/ 20 w 29"/>
                  <a:gd name="T3" fmla="*/ 1 h 39"/>
                  <a:gd name="T4" fmla="*/ 24 w 29"/>
                  <a:gd name="T5" fmla="*/ 6 h 39"/>
                  <a:gd name="T6" fmla="*/ 28 w 29"/>
                  <a:gd name="T7" fmla="*/ 11 h 39"/>
                  <a:gd name="T8" fmla="*/ 29 w 29"/>
                  <a:gd name="T9" fmla="*/ 20 h 39"/>
                  <a:gd name="T10" fmla="*/ 28 w 29"/>
                  <a:gd name="T11" fmla="*/ 28 h 39"/>
                  <a:gd name="T12" fmla="*/ 24 w 29"/>
                  <a:gd name="T13" fmla="*/ 33 h 39"/>
                  <a:gd name="T14" fmla="*/ 20 w 29"/>
                  <a:gd name="T15" fmla="*/ 38 h 39"/>
                  <a:gd name="T16" fmla="*/ 14 w 29"/>
                  <a:gd name="T17" fmla="*/ 39 h 39"/>
                  <a:gd name="T18" fmla="*/ 9 w 29"/>
                  <a:gd name="T19" fmla="*/ 38 h 39"/>
                  <a:gd name="T20" fmla="*/ 5 w 29"/>
                  <a:gd name="T21" fmla="*/ 33 h 39"/>
                  <a:gd name="T22" fmla="*/ 1 w 29"/>
                  <a:gd name="T23" fmla="*/ 28 h 39"/>
                  <a:gd name="T24" fmla="*/ 0 w 29"/>
                  <a:gd name="T25" fmla="*/ 20 h 39"/>
                  <a:gd name="T26" fmla="*/ 1 w 29"/>
                  <a:gd name="T27" fmla="*/ 11 h 39"/>
                  <a:gd name="T28" fmla="*/ 5 w 29"/>
                  <a:gd name="T29" fmla="*/ 6 h 39"/>
                  <a:gd name="T30" fmla="*/ 9 w 29"/>
                  <a:gd name="T31" fmla="*/ 1 h 39"/>
                  <a:gd name="T32" fmla="*/ 14 w 29"/>
                  <a:gd name="T3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39">
                    <a:moveTo>
                      <a:pt x="14" y="0"/>
                    </a:moveTo>
                    <a:lnTo>
                      <a:pt x="20" y="1"/>
                    </a:lnTo>
                    <a:lnTo>
                      <a:pt x="24" y="6"/>
                    </a:lnTo>
                    <a:lnTo>
                      <a:pt x="28" y="11"/>
                    </a:lnTo>
                    <a:lnTo>
                      <a:pt x="29" y="20"/>
                    </a:lnTo>
                    <a:lnTo>
                      <a:pt x="28" y="28"/>
                    </a:lnTo>
                    <a:lnTo>
                      <a:pt x="24" y="33"/>
                    </a:lnTo>
                    <a:lnTo>
                      <a:pt x="20" y="38"/>
                    </a:lnTo>
                    <a:lnTo>
                      <a:pt x="14" y="39"/>
                    </a:lnTo>
                    <a:lnTo>
                      <a:pt x="9" y="38"/>
                    </a:lnTo>
                    <a:lnTo>
                      <a:pt x="5" y="33"/>
                    </a:lnTo>
                    <a:lnTo>
                      <a:pt x="1" y="28"/>
                    </a:lnTo>
                    <a:lnTo>
                      <a:pt x="0" y="20"/>
                    </a:lnTo>
                    <a:lnTo>
                      <a:pt x="1" y="11"/>
                    </a:lnTo>
                    <a:lnTo>
                      <a:pt x="5" y="6"/>
                    </a:lnTo>
                    <a:lnTo>
                      <a:pt x="9" y="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0" name="Freeform 608">
                <a:extLst>
                  <a:ext uri="{FF2B5EF4-FFF2-40B4-BE49-F238E27FC236}">
                    <a16:creationId xmlns:a16="http://schemas.microsoft.com/office/drawing/2014/main" id="{2B728CD5-72BD-1707-427F-D086A4007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0" y="3271"/>
                <a:ext cx="12" cy="10"/>
              </a:xfrm>
              <a:custGeom>
                <a:avLst/>
                <a:gdLst>
                  <a:gd name="T0" fmla="*/ 12 w 23"/>
                  <a:gd name="T1" fmla="*/ 0 h 31"/>
                  <a:gd name="T2" fmla="*/ 17 w 23"/>
                  <a:gd name="T3" fmla="*/ 2 h 31"/>
                  <a:gd name="T4" fmla="*/ 20 w 23"/>
                  <a:gd name="T5" fmla="*/ 4 h 31"/>
                  <a:gd name="T6" fmla="*/ 22 w 23"/>
                  <a:gd name="T7" fmla="*/ 10 h 31"/>
                  <a:gd name="T8" fmla="*/ 23 w 23"/>
                  <a:gd name="T9" fmla="*/ 16 h 31"/>
                  <a:gd name="T10" fmla="*/ 22 w 23"/>
                  <a:gd name="T11" fmla="*/ 22 h 31"/>
                  <a:gd name="T12" fmla="*/ 20 w 23"/>
                  <a:gd name="T13" fmla="*/ 26 h 31"/>
                  <a:gd name="T14" fmla="*/ 17 w 23"/>
                  <a:gd name="T15" fmla="*/ 29 h 31"/>
                  <a:gd name="T16" fmla="*/ 12 w 23"/>
                  <a:gd name="T17" fmla="*/ 31 h 31"/>
                  <a:gd name="T18" fmla="*/ 8 w 23"/>
                  <a:gd name="T19" fmla="*/ 29 h 31"/>
                  <a:gd name="T20" fmla="*/ 3 w 23"/>
                  <a:gd name="T21" fmla="*/ 26 h 31"/>
                  <a:gd name="T22" fmla="*/ 1 w 23"/>
                  <a:gd name="T23" fmla="*/ 22 h 31"/>
                  <a:gd name="T24" fmla="*/ 0 w 23"/>
                  <a:gd name="T25" fmla="*/ 16 h 31"/>
                  <a:gd name="T26" fmla="*/ 1 w 23"/>
                  <a:gd name="T27" fmla="*/ 10 h 31"/>
                  <a:gd name="T28" fmla="*/ 3 w 23"/>
                  <a:gd name="T29" fmla="*/ 4 h 31"/>
                  <a:gd name="T30" fmla="*/ 8 w 23"/>
                  <a:gd name="T31" fmla="*/ 2 h 31"/>
                  <a:gd name="T32" fmla="*/ 12 w 23"/>
                  <a:gd name="T3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31">
                    <a:moveTo>
                      <a:pt x="12" y="0"/>
                    </a:moveTo>
                    <a:lnTo>
                      <a:pt x="17" y="2"/>
                    </a:lnTo>
                    <a:lnTo>
                      <a:pt x="20" y="4"/>
                    </a:lnTo>
                    <a:lnTo>
                      <a:pt x="22" y="10"/>
                    </a:lnTo>
                    <a:lnTo>
                      <a:pt x="23" y="16"/>
                    </a:lnTo>
                    <a:lnTo>
                      <a:pt x="22" y="22"/>
                    </a:lnTo>
                    <a:lnTo>
                      <a:pt x="20" y="26"/>
                    </a:lnTo>
                    <a:lnTo>
                      <a:pt x="17" y="29"/>
                    </a:lnTo>
                    <a:lnTo>
                      <a:pt x="12" y="31"/>
                    </a:lnTo>
                    <a:lnTo>
                      <a:pt x="8" y="29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6"/>
                    </a:lnTo>
                    <a:lnTo>
                      <a:pt x="1" y="10"/>
                    </a:lnTo>
                    <a:lnTo>
                      <a:pt x="3" y="4"/>
                    </a:lnTo>
                    <a:lnTo>
                      <a:pt x="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1" name="Freeform 609">
                <a:extLst>
                  <a:ext uri="{FF2B5EF4-FFF2-40B4-BE49-F238E27FC236}">
                    <a16:creationId xmlns:a16="http://schemas.microsoft.com/office/drawing/2014/main" id="{DAE29AC0-D3CA-4EE7-957C-5741F92D5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9" y="3351"/>
                <a:ext cx="10" cy="9"/>
              </a:xfrm>
              <a:custGeom>
                <a:avLst/>
                <a:gdLst>
                  <a:gd name="T0" fmla="*/ 10 w 19"/>
                  <a:gd name="T1" fmla="*/ 0 h 25"/>
                  <a:gd name="T2" fmla="*/ 13 w 19"/>
                  <a:gd name="T3" fmla="*/ 2 h 25"/>
                  <a:gd name="T4" fmla="*/ 16 w 19"/>
                  <a:gd name="T5" fmla="*/ 3 h 25"/>
                  <a:gd name="T6" fmla="*/ 18 w 19"/>
                  <a:gd name="T7" fmla="*/ 7 h 25"/>
                  <a:gd name="T8" fmla="*/ 19 w 19"/>
                  <a:gd name="T9" fmla="*/ 12 h 25"/>
                  <a:gd name="T10" fmla="*/ 18 w 19"/>
                  <a:gd name="T11" fmla="*/ 18 h 25"/>
                  <a:gd name="T12" fmla="*/ 16 w 19"/>
                  <a:gd name="T13" fmla="*/ 21 h 25"/>
                  <a:gd name="T14" fmla="*/ 13 w 19"/>
                  <a:gd name="T15" fmla="*/ 24 h 25"/>
                  <a:gd name="T16" fmla="*/ 10 w 19"/>
                  <a:gd name="T17" fmla="*/ 25 h 25"/>
                  <a:gd name="T18" fmla="*/ 5 w 19"/>
                  <a:gd name="T19" fmla="*/ 24 h 25"/>
                  <a:gd name="T20" fmla="*/ 3 w 19"/>
                  <a:gd name="T21" fmla="*/ 21 h 25"/>
                  <a:gd name="T22" fmla="*/ 1 w 19"/>
                  <a:gd name="T23" fmla="*/ 18 h 25"/>
                  <a:gd name="T24" fmla="*/ 0 w 19"/>
                  <a:gd name="T25" fmla="*/ 12 h 25"/>
                  <a:gd name="T26" fmla="*/ 1 w 19"/>
                  <a:gd name="T27" fmla="*/ 7 h 25"/>
                  <a:gd name="T28" fmla="*/ 3 w 19"/>
                  <a:gd name="T29" fmla="*/ 3 h 25"/>
                  <a:gd name="T30" fmla="*/ 5 w 19"/>
                  <a:gd name="T31" fmla="*/ 2 h 25"/>
                  <a:gd name="T32" fmla="*/ 10 w 19"/>
                  <a:gd name="T3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25">
                    <a:moveTo>
                      <a:pt x="10" y="0"/>
                    </a:moveTo>
                    <a:lnTo>
                      <a:pt x="13" y="2"/>
                    </a:lnTo>
                    <a:lnTo>
                      <a:pt x="16" y="3"/>
                    </a:lnTo>
                    <a:lnTo>
                      <a:pt x="18" y="7"/>
                    </a:lnTo>
                    <a:lnTo>
                      <a:pt x="19" y="12"/>
                    </a:lnTo>
                    <a:lnTo>
                      <a:pt x="18" y="18"/>
                    </a:lnTo>
                    <a:lnTo>
                      <a:pt x="16" y="21"/>
                    </a:lnTo>
                    <a:lnTo>
                      <a:pt x="13" y="24"/>
                    </a:lnTo>
                    <a:lnTo>
                      <a:pt x="10" y="25"/>
                    </a:lnTo>
                    <a:lnTo>
                      <a:pt x="5" y="24"/>
                    </a:lnTo>
                    <a:lnTo>
                      <a:pt x="3" y="21"/>
                    </a:lnTo>
                    <a:lnTo>
                      <a:pt x="1" y="18"/>
                    </a:lnTo>
                    <a:lnTo>
                      <a:pt x="0" y="12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2" name="Freeform 610">
                <a:extLst>
                  <a:ext uri="{FF2B5EF4-FFF2-40B4-BE49-F238E27FC236}">
                    <a16:creationId xmlns:a16="http://schemas.microsoft.com/office/drawing/2014/main" id="{4A3EDDF7-3527-F477-E638-8E4240B59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" y="3290"/>
                <a:ext cx="9" cy="175"/>
              </a:xfrm>
              <a:custGeom>
                <a:avLst/>
                <a:gdLst>
                  <a:gd name="T0" fmla="*/ 0 w 19"/>
                  <a:gd name="T1" fmla="*/ 15 h 525"/>
                  <a:gd name="T2" fmla="*/ 0 w 19"/>
                  <a:gd name="T3" fmla="*/ 490 h 525"/>
                  <a:gd name="T4" fmla="*/ 19 w 19"/>
                  <a:gd name="T5" fmla="*/ 525 h 525"/>
                  <a:gd name="T6" fmla="*/ 19 w 19"/>
                  <a:gd name="T7" fmla="*/ 0 h 525"/>
                  <a:gd name="T8" fmla="*/ 0 w 19"/>
                  <a:gd name="T9" fmla="*/ 15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25">
                    <a:moveTo>
                      <a:pt x="0" y="15"/>
                    </a:moveTo>
                    <a:lnTo>
                      <a:pt x="0" y="490"/>
                    </a:lnTo>
                    <a:lnTo>
                      <a:pt x="19" y="525"/>
                    </a:lnTo>
                    <a:lnTo>
                      <a:pt x="19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3" name="Freeform 611">
                <a:extLst>
                  <a:ext uri="{FF2B5EF4-FFF2-40B4-BE49-F238E27FC236}">
                    <a16:creationId xmlns:a16="http://schemas.microsoft.com/office/drawing/2014/main" id="{C40BC9EF-C0B5-835A-A2FE-F3014477E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0" y="3005"/>
                <a:ext cx="154" cy="25"/>
              </a:xfrm>
              <a:custGeom>
                <a:avLst/>
                <a:gdLst>
                  <a:gd name="T0" fmla="*/ 0 w 309"/>
                  <a:gd name="T1" fmla="*/ 13 h 75"/>
                  <a:gd name="T2" fmla="*/ 0 w 309"/>
                  <a:gd name="T3" fmla="*/ 75 h 75"/>
                  <a:gd name="T4" fmla="*/ 309 w 309"/>
                  <a:gd name="T5" fmla="*/ 65 h 75"/>
                  <a:gd name="T6" fmla="*/ 309 w 309"/>
                  <a:gd name="T7" fmla="*/ 0 h 75"/>
                  <a:gd name="T8" fmla="*/ 0 w 309"/>
                  <a:gd name="T9" fmla="*/ 1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75">
                    <a:moveTo>
                      <a:pt x="0" y="13"/>
                    </a:moveTo>
                    <a:lnTo>
                      <a:pt x="0" y="75"/>
                    </a:lnTo>
                    <a:lnTo>
                      <a:pt x="309" y="65"/>
                    </a:lnTo>
                    <a:lnTo>
                      <a:pt x="309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C4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4" name="Freeform 612">
                <a:extLst>
                  <a:ext uri="{FF2B5EF4-FFF2-40B4-BE49-F238E27FC236}">
                    <a16:creationId xmlns:a16="http://schemas.microsoft.com/office/drawing/2014/main" id="{3466831C-B49B-23A1-9856-F780A5DC4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5" y="3008"/>
                <a:ext cx="145" cy="16"/>
              </a:xfrm>
              <a:custGeom>
                <a:avLst/>
                <a:gdLst>
                  <a:gd name="T0" fmla="*/ 0 w 291"/>
                  <a:gd name="T1" fmla="*/ 9 h 47"/>
                  <a:gd name="T2" fmla="*/ 0 w 291"/>
                  <a:gd name="T3" fmla="*/ 47 h 47"/>
                  <a:gd name="T4" fmla="*/ 291 w 291"/>
                  <a:gd name="T5" fmla="*/ 37 h 47"/>
                  <a:gd name="T6" fmla="*/ 290 w 291"/>
                  <a:gd name="T7" fmla="*/ 0 h 47"/>
                  <a:gd name="T8" fmla="*/ 0 w 291"/>
                  <a:gd name="T9" fmla="*/ 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1" h="47">
                    <a:moveTo>
                      <a:pt x="0" y="9"/>
                    </a:moveTo>
                    <a:lnTo>
                      <a:pt x="0" y="47"/>
                    </a:lnTo>
                    <a:lnTo>
                      <a:pt x="291" y="37"/>
                    </a:lnTo>
                    <a:lnTo>
                      <a:pt x="29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5" name="Freeform 613">
                <a:extLst>
                  <a:ext uri="{FF2B5EF4-FFF2-40B4-BE49-F238E27FC236}">
                    <a16:creationId xmlns:a16="http://schemas.microsoft.com/office/drawing/2014/main" id="{97FE77F7-898F-57B7-8F81-326089380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2" y="3043"/>
                <a:ext cx="165" cy="8"/>
              </a:xfrm>
              <a:custGeom>
                <a:avLst/>
                <a:gdLst>
                  <a:gd name="T0" fmla="*/ 3 w 329"/>
                  <a:gd name="T1" fmla="*/ 10 h 25"/>
                  <a:gd name="T2" fmla="*/ 329 w 329"/>
                  <a:gd name="T3" fmla="*/ 0 h 25"/>
                  <a:gd name="T4" fmla="*/ 329 w 329"/>
                  <a:gd name="T5" fmla="*/ 10 h 25"/>
                  <a:gd name="T6" fmla="*/ 0 w 329"/>
                  <a:gd name="T7" fmla="*/ 25 h 25"/>
                  <a:gd name="T8" fmla="*/ 3 w 329"/>
                  <a:gd name="T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25">
                    <a:moveTo>
                      <a:pt x="3" y="10"/>
                    </a:moveTo>
                    <a:lnTo>
                      <a:pt x="329" y="0"/>
                    </a:lnTo>
                    <a:lnTo>
                      <a:pt x="329" y="10"/>
                    </a:lnTo>
                    <a:lnTo>
                      <a:pt x="0" y="25"/>
                    </a:ln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6" name="Freeform 614">
                <a:extLst>
                  <a:ext uri="{FF2B5EF4-FFF2-40B4-BE49-F238E27FC236}">
                    <a16:creationId xmlns:a16="http://schemas.microsoft.com/office/drawing/2014/main" id="{2E9FFCC3-BC0D-948E-7062-B74088666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2" y="3096"/>
                <a:ext cx="165" cy="8"/>
              </a:xfrm>
              <a:custGeom>
                <a:avLst/>
                <a:gdLst>
                  <a:gd name="T0" fmla="*/ 3 w 329"/>
                  <a:gd name="T1" fmla="*/ 11 h 25"/>
                  <a:gd name="T2" fmla="*/ 329 w 329"/>
                  <a:gd name="T3" fmla="*/ 0 h 25"/>
                  <a:gd name="T4" fmla="*/ 329 w 329"/>
                  <a:gd name="T5" fmla="*/ 11 h 25"/>
                  <a:gd name="T6" fmla="*/ 0 w 329"/>
                  <a:gd name="T7" fmla="*/ 25 h 25"/>
                  <a:gd name="T8" fmla="*/ 3 w 329"/>
                  <a:gd name="T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25">
                    <a:moveTo>
                      <a:pt x="3" y="11"/>
                    </a:moveTo>
                    <a:lnTo>
                      <a:pt x="329" y="0"/>
                    </a:lnTo>
                    <a:lnTo>
                      <a:pt x="329" y="11"/>
                    </a:lnTo>
                    <a:lnTo>
                      <a:pt x="0" y="25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7" name="Freeform 615">
                <a:extLst>
                  <a:ext uri="{FF2B5EF4-FFF2-40B4-BE49-F238E27FC236}">
                    <a16:creationId xmlns:a16="http://schemas.microsoft.com/office/drawing/2014/main" id="{84E013BF-1663-9B80-2E51-B540EF6CB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2" y="3137"/>
                <a:ext cx="165" cy="8"/>
              </a:xfrm>
              <a:custGeom>
                <a:avLst/>
                <a:gdLst>
                  <a:gd name="T0" fmla="*/ 3 w 329"/>
                  <a:gd name="T1" fmla="*/ 11 h 25"/>
                  <a:gd name="T2" fmla="*/ 329 w 329"/>
                  <a:gd name="T3" fmla="*/ 0 h 25"/>
                  <a:gd name="T4" fmla="*/ 329 w 329"/>
                  <a:gd name="T5" fmla="*/ 11 h 25"/>
                  <a:gd name="T6" fmla="*/ 0 w 329"/>
                  <a:gd name="T7" fmla="*/ 25 h 25"/>
                  <a:gd name="T8" fmla="*/ 3 w 329"/>
                  <a:gd name="T9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25">
                    <a:moveTo>
                      <a:pt x="3" y="11"/>
                    </a:moveTo>
                    <a:lnTo>
                      <a:pt x="329" y="0"/>
                    </a:lnTo>
                    <a:lnTo>
                      <a:pt x="329" y="11"/>
                    </a:lnTo>
                    <a:lnTo>
                      <a:pt x="0" y="25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8" name="Freeform 616">
                <a:extLst>
                  <a:ext uri="{FF2B5EF4-FFF2-40B4-BE49-F238E27FC236}">
                    <a16:creationId xmlns:a16="http://schemas.microsoft.com/office/drawing/2014/main" id="{DB4D67FD-8AA2-3A39-E5CF-3231EFBB9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2" y="3180"/>
                <a:ext cx="165" cy="8"/>
              </a:xfrm>
              <a:custGeom>
                <a:avLst/>
                <a:gdLst>
                  <a:gd name="T0" fmla="*/ 3 w 329"/>
                  <a:gd name="T1" fmla="*/ 10 h 25"/>
                  <a:gd name="T2" fmla="*/ 329 w 329"/>
                  <a:gd name="T3" fmla="*/ 0 h 25"/>
                  <a:gd name="T4" fmla="*/ 329 w 329"/>
                  <a:gd name="T5" fmla="*/ 10 h 25"/>
                  <a:gd name="T6" fmla="*/ 0 w 329"/>
                  <a:gd name="T7" fmla="*/ 25 h 25"/>
                  <a:gd name="T8" fmla="*/ 3 w 329"/>
                  <a:gd name="T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25">
                    <a:moveTo>
                      <a:pt x="3" y="10"/>
                    </a:moveTo>
                    <a:lnTo>
                      <a:pt x="329" y="0"/>
                    </a:lnTo>
                    <a:lnTo>
                      <a:pt x="329" y="10"/>
                    </a:lnTo>
                    <a:lnTo>
                      <a:pt x="0" y="25"/>
                    </a:ln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69" name="Freeform 617">
                <a:extLst>
                  <a:ext uri="{FF2B5EF4-FFF2-40B4-BE49-F238E27FC236}">
                    <a16:creationId xmlns:a16="http://schemas.microsoft.com/office/drawing/2014/main" id="{0E6E68CA-ECE2-DD44-129C-A59D5DE84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7" y="3031"/>
                <a:ext cx="11" cy="13"/>
              </a:xfrm>
              <a:custGeom>
                <a:avLst/>
                <a:gdLst>
                  <a:gd name="T0" fmla="*/ 11 w 22"/>
                  <a:gd name="T1" fmla="*/ 0 h 38"/>
                  <a:gd name="T2" fmla="*/ 16 w 22"/>
                  <a:gd name="T3" fmla="*/ 1 h 38"/>
                  <a:gd name="T4" fmla="*/ 19 w 22"/>
                  <a:gd name="T5" fmla="*/ 6 h 38"/>
                  <a:gd name="T6" fmla="*/ 21 w 22"/>
                  <a:gd name="T7" fmla="*/ 12 h 38"/>
                  <a:gd name="T8" fmla="*/ 22 w 22"/>
                  <a:gd name="T9" fmla="*/ 19 h 38"/>
                  <a:gd name="T10" fmla="*/ 21 w 22"/>
                  <a:gd name="T11" fmla="*/ 26 h 38"/>
                  <a:gd name="T12" fmla="*/ 19 w 22"/>
                  <a:gd name="T13" fmla="*/ 32 h 38"/>
                  <a:gd name="T14" fmla="*/ 16 w 22"/>
                  <a:gd name="T15" fmla="*/ 37 h 38"/>
                  <a:gd name="T16" fmla="*/ 11 w 22"/>
                  <a:gd name="T17" fmla="*/ 38 h 38"/>
                  <a:gd name="T18" fmla="*/ 7 w 22"/>
                  <a:gd name="T19" fmla="*/ 37 h 38"/>
                  <a:gd name="T20" fmla="*/ 4 w 22"/>
                  <a:gd name="T21" fmla="*/ 32 h 38"/>
                  <a:gd name="T22" fmla="*/ 1 w 22"/>
                  <a:gd name="T23" fmla="*/ 26 h 38"/>
                  <a:gd name="T24" fmla="*/ 0 w 22"/>
                  <a:gd name="T25" fmla="*/ 19 h 38"/>
                  <a:gd name="T26" fmla="*/ 1 w 22"/>
                  <a:gd name="T27" fmla="*/ 12 h 38"/>
                  <a:gd name="T28" fmla="*/ 4 w 22"/>
                  <a:gd name="T29" fmla="*/ 6 h 38"/>
                  <a:gd name="T30" fmla="*/ 7 w 22"/>
                  <a:gd name="T31" fmla="*/ 1 h 38"/>
                  <a:gd name="T32" fmla="*/ 11 w 22"/>
                  <a:gd name="T3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38">
                    <a:moveTo>
                      <a:pt x="11" y="0"/>
                    </a:moveTo>
                    <a:lnTo>
                      <a:pt x="16" y="1"/>
                    </a:lnTo>
                    <a:lnTo>
                      <a:pt x="19" y="6"/>
                    </a:lnTo>
                    <a:lnTo>
                      <a:pt x="21" y="12"/>
                    </a:lnTo>
                    <a:lnTo>
                      <a:pt x="22" y="19"/>
                    </a:lnTo>
                    <a:lnTo>
                      <a:pt x="21" y="26"/>
                    </a:lnTo>
                    <a:lnTo>
                      <a:pt x="19" y="32"/>
                    </a:lnTo>
                    <a:lnTo>
                      <a:pt x="16" y="37"/>
                    </a:lnTo>
                    <a:lnTo>
                      <a:pt x="11" y="38"/>
                    </a:lnTo>
                    <a:lnTo>
                      <a:pt x="7" y="37"/>
                    </a:lnTo>
                    <a:lnTo>
                      <a:pt x="4" y="32"/>
                    </a:lnTo>
                    <a:lnTo>
                      <a:pt x="1" y="26"/>
                    </a:lnTo>
                    <a:lnTo>
                      <a:pt x="0" y="19"/>
                    </a:lnTo>
                    <a:lnTo>
                      <a:pt x="1" y="12"/>
                    </a:lnTo>
                    <a:lnTo>
                      <a:pt x="4" y="6"/>
                    </a:lnTo>
                    <a:lnTo>
                      <a:pt x="7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0" name="Freeform 618">
                <a:extLst>
                  <a:ext uri="{FF2B5EF4-FFF2-40B4-BE49-F238E27FC236}">
                    <a16:creationId xmlns:a16="http://schemas.microsoft.com/office/drawing/2014/main" id="{9C668256-1283-4D64-2B93-62A9B1CE1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9" y="3031"/>
                <a:ext cx="11" cy="13"/>
              </a:xfrm>
              <a:custGeom>
                <a:avLst/>
                <a:gdLst>
                  <a:gd name="T0" fmla="*/ 11 w 22"/>
                  <a:gd name="T1" fmla="*/ 0 h 38"/>
                  <a:gd name="T2" fmla="*/ 16 w 22"/>
                  <a:gd name="T3" fmla="*/ 1 h 38"/>
                  <a:gd name="T4" fmla="*/ 19 w 22"/>
                  <a:gd name="T5" fmla="*/ 6 h 38"/>
                  <a:gd name="T6" fmla="*/ 21 w 22"/>
                  <a:gd name="T7" fmla="*/ 12 h 38"/>
                  <a:gd name="T8" fmla="*/ 22 w 22"/>
                  <a:gd name="T9" fmla="*/ 19 h 38"/>
                  <a:gd name="T10" fmla="*/ 21 w 22"/>
                  <a:gd name="T11" fmla="*/ 26 h 38"/>
                  <a:gd name="T12" fmla="*/ 19 w 22"/>
                  <a:gd name="T13" fmla="*/ 32 h 38"/>
                  <a:gd name="T14" fmla="*/ 16 w 22"/>
                  <a:gd name="T15" fmla="*/ 37 h 38"/>
                  <a:gd name="T16" fmla="*/ 11 w 22"/>
                  <a:gd name="T17" fmla="*/ 38 h 38"/>
                  <a:gd name="T18" fmla="*/ 7 w 22"/>
                  <a:gd name="T19" fmla="*/ 37 h 38"/>
                  <a:gd name="T20" fmla="*/ 4 w 22"/>
                  <a:gd name="T21" fmla="*/ 32 h 38"/>
                  <a:gd name="T22" fmla="*/ 1 w 22"/>
                  <a:gd name="T23" fmla="*/ 26 h 38"/>
                  <a:gd name="T24" fmla="*/ 0 w 22"/>
                  <a:gd name="T25" fmla="*/ 19 h 38"/>
                  <a:gd name="T26" fmla="*/ 1 w 22"/>
                  <a:gd name="T27" fmla="*/ 12 h 38"/>
                  <a:gd name="T28" fmla="*/ 4 w 22"/>
                  <a:gd name="T29" fmla="*/ 6 h 38"/>
                  <a:gd name="T30" fmla="*/ 7 w 22"/>
                  <a:gd name="T31" fmla="*/ 1 h 38"/>
                  <a:gd name="T32" fmla="*/ 11 w 22"/>
                  <a:gd name="T3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38">
                    <a:moveTo>
                      <a:pt x="11" y="0"/>
                    </a:moveTo>
                    <a:lnTo>
                      <a:pt x="16" y="1"/>
                    </a:lnTo>
                    <a:lnTo>
                      <a:pt x="19" y="6"/>
                    </a:lnTo>
                    <a:lnTo>
                      <a:pt x="21" y="12"/>
                    </a:lnTo>
                    <a:lnTo>
                      <a:pt x="22" y="19"/>
                    </a:lnTo>
                    <a:lnTo>
                      <a:pt x="21" y="26"/>
                    </a:lnTo>
                    <a:lnTo>
                      <a:pt x="19" y="32"/>
                    </a:lnTo>
                    <a:lnTo>
                      <a:pt x="16" y="37"/>
                    </a:lnTo>
                    <a:lnTo>
                      <a:pt x="11" y="38"/>
                    </a:lnTo>
                    <a:lnTo>
                      <a:pt x="7" y="37"/>
                    </a:lnTo>
                    <a:lnTo>
                      <a:pt x="4" y="32"/>
                    </a:lnTo>
                    <a:lnTo>
                      <a:pt x="1" y="26"/>
                    </a:lnTo>
                    <a:lnTo>
                      <a:pt x="0" y="19"/>
                    </a:lnTo>
                    <a:lnTo>
                      <a:pt x="1" y="12"/>
                    </a:lnTo>
                    <a:lnTo>
                      <a:pt x="4" y="6"/>
                    </a:lnTo>
                    <a:lnTo>
                      <a:pt x="7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1" name="Freeform 619">
                <a:extLst>
                  <a:ext uri="{FF2B5EF4-FFF2-40B4-BE49-F238E27FC236}">
                    <a16:creationId xmlns:a16="http://schemas.microsoft.com/office/drawing/2014/main" id="{6392F6F0-9668-E1F9-621D-0C738384C6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8" y="3029"/>
                <a:ext cx="11" cy="13"/>
              </a:xfrm>
              <a:custGeom>
                <a:avLst/>
                <a:gdLst>
                  <a:gd name="T0" fmla="*/ 11 w 22"/>
                  <a:gd name="T1" fmla="*/ 0 h 38"/>
                  <a:gd name="T2" fmla="*/ 15 w 22"/>
                  <a:gd name="T3" fmla="*/ 1 h 38"/>
                  <a:gd name="T4" fmla="*/ 18 w 22"/>
                  <a:gd name="T5" fmla="*/ 6 h 38"/>
                  <a:gd name="T6" fmla="*/ 21 w 22"/>
                  <a:gd name="T7" fmla="*/ 12 h 38"/>
                  <a:gd name="T8" fmla="*/ 22 w 22"/>
                  <a:gd name="T9" fmla="*/ 19 h 38"/>
                  <a:gd name="T10" fmla="*/ 21 w 22"/>
                  <a:gd name="T11" fmla="*/ 26 h 38"/>
                  <a:gd name="T12" fmla="*/ 18 w 22"/>
                  <a:gd name="T13" fmla="*/ 32 h 38"/>
                  <a:gd name="T14" fmla="*/ 15 w 22"/>
                  <a:gd name="T15" fmla="*/ 37 h 38"/>
                  <a:gd name="T16" fmla="*/ 11 w 22"/>
                  <a:gd name="T17" fmla="*/ 38 h 38"/>
                  <a:gd name="T18" fmla="*/ 6 w 22"/>
                  <a:gd name="T19" fmla="*/ 37 h 38"/>
                  <a:gd name="T20" fmla="*/ 3 w 22"/>
                  <a:gd name="T21" fmla="*/ 32 h 38"/>
                  <a:gd name="T22" fmla="*/ 1 w 22"/>
                  <a:gd name="T23" fmla="*/ 26 h 38"/>
                  <a:gd name="T24" fmla="*/ 0 w 22"/>
                  <a:gd name="T25" fmla="*/ 19 h 38"/>
                  <a:gd name="T26" fmla="*/ 1 w 22"/>
                  <a:gd name="T27" fmla="*/ 12 h 38"/>
                  <a:gd name="T28" fmla="*/ 3 w 22"/>
                  <a:gd name="T29" fmla="*/ 6 h 38"/>
                  <a:gd name="T30" fmla="*/ 6 w 22"/>
                  <a:gd name="T31" fmla="*/ 1 h 38"/>
                  <a:gd name="T32" fmla="*/ 11 w 22"/>
                  <a:gd name="T3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38">
                    <a:moveTo>
                      <a:pt x="11" y="0"/>
                    </a:moveTo>
                    <a:lnTo>
                      <a:pt x="15" y="1"/>
                    </a:lnTo>
                    <a:lnTo>
                      <a:pt x="18" y="6"/>
                    </a:lnTo>
                    <a:lnTo>
                      <a:pt x="21" y="12"/>
                    </a:lnTo>
                    <a:lnTo>
                      <a:pt x="22" y="19"/>
                    </a:lnTo>
                    <a:lnTo>
                      <a:pt x="21" y="26"/>
                    </a:lnTo>
                    <a:lnTo>
                      <a:pt x="18" y="32"/>
                    </a:lnTo>
                    <a:lnTo>
                      <a:pt x="15" y="37"/>
                    </a:lnTo>
                    <a:lnTo>
                      <a:pt x="11" y="38"/>
                    </a:lnTo>
                    <a:lnTo>
                      <a:pt x="6" y="37"/>
                    </a:lnTo>
                    <a:lnTo>
                      <a:pt x="3" y="32"/>
                    </a:lnTo>
                    <a:lnTo>
                      <a:pt x="1" y="26"/>
                    </a:lnTo>
                    <a:lnTo>
                      <a:pt x="0" y="19"/>
                    </a:lnTo>
                    <a:lnTo>
                      <a:pt x="1" y="12"/>
                    </a:lnTo>
                    <a:lnTo>
                      <a:pt x="3" y="6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2" name="Freeform 620">
                <a:extLst>
                  <a:ext uri="{FF2B5EF4-FFF2-40B4-BE49-F238E27FC236}">
                    <a16:creationId xmlns:a16="http://schemas.microsoft.com/office/drawing/2014/main" id="{07E07AC1-229B-ABDE-268E-B050A1155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2" y="3030"/>
                <a:ext cx="18" cy="10"/>
              </a:xfrm>
              <a:custGeom>
                <a:avLst/>
                <a:gdLst>
                  <a:gd name="T0" fmla="*/ 20 w 38"/>
                  <a:gd name="T1" fmla="*/ 0 h 28"/>
                  <a:gd name="T2" fmla="*/ 27 w 38"/>
                  <a:gd name="T3" fmla="*/ 2 h 28"/>
                  <a:gd name="T4" fmla="*/ 32 w 38"/>
                  <a:gd name="T5" fmla="*/ 5 h 28"/>
                  <a:gd name="T6" fmla="*/ 36 w 38"/>
                  <a:gd name="T7" fmla="*/ 8 h 28"/>
                  <a:gd name="T8" fmla="*/ 38 w 38"/>
                  <a:gd name="T9" fmla="*/ 14 h 28"/>
                  <a:gd name="T10" fmla="*/ 36 w 38"/>
                  <a:gd name="T11" fmla="*/ 19 h 28"/>
                  <a:gd name="T12" fmla="*/ 32 w 38"/>
                  <a:gd name="T13" fmla="*/ 24 h 28"/>
                  <a:gd name="T14" fmla="*/ 27 w 38"/>
                  <a:gd name="T15" fmla="*/ 27 h 28"/>
                  <a:gd name="T16" fmla="*/ 20 w 38"/>
                  <a:gd name="T17" fmla="*/ 28 h 28"/>
                  <a:gd name="T18" fmla="*/ 12 w 38"/>
                  <a:gd name="T19" fmla="*/ 27 h 28"/>
                  <a:gd name="T20" fmla="*/ 6 w 38"/>
                  <a:gd name="T21" fmla="*/ 24 h 28"/>
                  <a:gd name="T22" fmla="*/ 1 w 38"/>
                  <a:gd name="T23" fmla="*/ 19 h 28"/>
                  <a:gd name="T24" fmla="*/ 0 w 38"/>
                  <a:gd name="T25" fmla="*/ 14 h 28"/>
                  <a:gd name="T26" fmla="*/ 1 w 38"/>
                  <a:gd name="T27" fmla="*/ 8 h 28"/>
                  <a:gd name="T28" fmla="*/ 6 w 38"/>
                  <a:gd name="T29" fmla="*/ 5 h 28"/>
                  <a:gd name="T30" fmla="*/ 12 w 38"/>
                  <a:gd name="T31" fmla="*/ 2 h 28"/>
                  <a:gd name="T32" fmla="*/ 20 w 38"/>
                  <a:gd name="T3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28">
                    <a:moveTo>
                      <a:pt x="20" y="0"/>
                    </a:moveTo>
                    <a:lnTo>
                      <a:pt x="27" y="2"/>
                    </a:lnTo>
                    <a:lnTo>
                      <a:pt x="32" y="5"/>
                    </a:lnTo>
                    <a:lnTo>
                      <a:pt x="36" y="8"/>
                    </a:lnTo>
                    <a:lnTo>
                      <a:pt x="38" y="14"/>
                    </a:lnTo>
                    <a:lnTo>
                      <a:pt x="36" y="19"/>
                    </a:lnTo>
                    <a:lnTo>
                      <a:pt x="32" y="24"/>
                    </a:lnTo>
                    <a:lnTo>
                      <a:pt x="27" y="27"/>
                    </a:lnTo>
                    <a:lnTo>
                      <a:pt x="20" y="28"/>
                    </a:lnTo>
                    <a:lnTo>
                      <a:pt x="12" y="27"/>
                    </a:lnTo>
                    <a:lnTo>
                      <a:pt x="6" y="24"/>
                    </a:lnTo>
                    <a:lnTo>
                      <a:pt x="1" y="19"/>
                    </a:lnTo>
                    <a:lnTo>
                      <a:pt x="0" y="14"/>
                    </a:lnTo>
                    <a:lnTo>
                      <a:pt x="1" y="8"/>
                    </a:lnTo>
                    <a:lnTo>
                      <a:pt x="6" y="5"/>
                    </a:lnTo>
                    <a:lnTo>
                      <a:pt x="12" y="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3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3" name="Freeform 621">
                <a:extLst>
                  <a:ext uri="{FF2B5EF4-FFF2-40B4-BE49-F238E27FC236}">
                    <a16:creationId xmlns:a16="http://schemas.microsoft.com/office/drawing/2014/main" id="{DDC0391E-C718-2965-2C72-0DBE6CCCD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3032"/>
                <a:ext cx="9" cy="11"/>
              </a:xfrm>
              <a:custGeom>
                <a:avLst/>
                <a:gdLst>
                  <a:gd name="T0" fmla="*/ 8 w 17"/>
                  <a:gd name="T1" fmla="*/ 0 h 32"/>
                  <a:gd name="T2" fmla="*/ 12 w 17"/>
                  <a:gd name="T3" fmla="*/ 1 h 32"/>
                  <a:gd name="T4" fmla="*/ 15 w 17"/>
                  <a:gd name="T5" fmla="*/ 4 h 32"/>
                  <a:gd name="T6" fmla="*/ 16 w 17"/>
                  <a:gd name="T7" fmla="*/ 10 h 32"/>
                  <a:gd name="T8" fmla="*/ 17 w 17"/>
                  <a:gd name="T9" fmla="*/ 16 h 32"/>
                  <a:gd name="T10" fmla="*/ 16 w 17"/>
                  <a:gd name="T11" fmla="*/ 22 h 32"/>
                  <a:gd name="T12" fmla="*/ 15 w 17"/>
                  <a:gd name="T13" fmla="*/ 28 h 32"/>
                  <a:gd name="T14" fmla="*/ 12 w 17"/>
                  <a:gd name="T15" fmla="*/ 31 h 32"/>
                  <a:gd name="T16" fmla="*/ 8 w 17"/>
                  <a:gd name="T17" fmla="*/ 32 h 32"/>
                  <a:gd name="T18" fmla="*/ 5 w 17"/>
                  <a:gd name="T19" fmla="*/ 31 h 32"/>
                  <a:gd name="T20" fmla="*/ 2 w 17"/>
                  <a:gd name="T21" fmla="*/ 28 h 32"/>
                  <a:gd name="T22" fmla="*/ 1 w 17"/>
                  <a:gd name="T23" fmla="*/ 22 h 32"/>
                  <a:gd name="T24" fmla="*/ 0 w 17"/>
                  <a:gd name="T25" fmla="*/ 16 h 32"/>
                  <a:gd name="T26" fmla="*/ 1 w 17"/>
                  <a:gd name="T27" fmla="*/ 10 h 32"/>
                  <a:gd name="T28" fmla="*/ 2 w 17"/>
                  <a:gd name="T29" fmla="*/ 4 h 32"/>
                  <a:gd name="T30" fmla="*/ 5 w 17"/>
                  <a:gd name="T31" fmla="*/ 1 h 32"/>
                  <a:gd name="T32" fmla="*/ 8 w 17"/>
                  <a:gd name="T3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32">
                    <a:moveTo>
                      <a:pt x="8" y="0"/>
                    </a:moveTo>
                    <a:lnTo>
                      <a:pt x="12" y="1"/>
                    </a:lnTo>
                    <a:lnTo>
                      <a:pt x="15" y="4"/>
                    </a:lnTo>
                    <a:lnTo>
                      <a:pt x="16" y="10"/>
                    </a:lnTo>
                    <a:lnTo>
                      <a:pt x="17" y="16"/>
                    </a:lnTo>
                    <a:lnTo>
                      <a:pt x="16" y="22"/>
                    </a:lnTo>
                    <a:lnTo>
                      <a:pt x="15" y="28"/>
                    </a:lnTo>
                    <a:lnTo>
                      <a:pt x="12" y="31"/>
                    </a:lnTo>
                    <a:lnTo>
                      <a:pt x="8" y="32"/>
                    </a:lnTo>
                    <a:lnTo>
                      <a:pt x="5" y="31"/>
                    </a:lnTo>
                    <a:lnTo>
                      <a:pt x="2" y="28"/>
                    </a:lnTo>
                    <a:lnTo>
                      <a:pt x="1" y="22"/>
                    </a:lnTo>
                    <a:lnTo>
                      <a:pt x="0" y="16"/>
                    </a:lnTo>
                    <a:lnTo>
                      <a:pt x="1" y="10"/>
                    </a:lnTo>
                    <a:lnTo>
                      <a:pt x="2" y="4"/>
                    </a:lnTo>
                    <a:lnTo>
                      <a:pt x="5" y="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4" name="Freeform 622">
                <a:extLst>
                  <a:ext uri="{FF2B5EF4-FFF2-40B4-BE49-F238E27FC236}">
                    <a16:creationId xmlns:a16="http://schemas.microsoft.com/office/drawing/2014/main" id="{06565C02-C4FD-B434-CF3D-B405796F5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9" y="3032"/>
                <a:ext cx="10" cy="11"/>
              </a:xfrm>
              <a:custGeom>
                <a:avLst/>
                <a:gdLst>
                  <a:gd name="T0" fmla="*/ 10 w 19"/>
                  <a:gd name="T1" fmla="*/ 0 h 32"/>
                  <a:gd name="T2" fmla="*/ 14 w 19"/>
                  <a:gd name="T3" fmla="*/ 1 h 32"/>
                  <a:gd name="T4" fmla="*/ 17 w 19"/>
                  <a:gd name="T5" fmla="*/ 4 h 32"/>
                  <a:gd name="T6" fmla="*/ 18 w 19"/>
                  <a:gd name="T7" fmla="*/ 10 h 32"/>
                  <a:gd name="T8" fmla="*/ 19 w 19"/>
                  <a:gd name="T9" fmla="*/ 16 h 32"/>
                  <a:gd name="T10" fmla="*/ 18 w 19"/>
                  <a:gd name="T11" fmla="*/ 22 h 32"/>
                  <a:gd name="T12" fmla="*/ 17 w 19"/>
                  <a:gd name="T13" fmla="*/ 28 h 32"/>
                  <a:gd name="T14" fmla="*/ 14 w 19"/>
                  <a:gd name="T15" fmla="*/ 31 h 32"/>
                  <a:gd name="T16" fmla="*/ 10 w 19"/>
                  <a:gd name="T17" fmla="*/ 32 h 32"/>
                  <a:gd name="T18" fmla="*/ 7 w 19"/>
                  <a:gd name="T19" fmla="*/ 31 h 32"/>
                  <a:gd name="T20" fmla="*/ 4 w 19"/>
                  <a:gd name="T21" fmla="*/ 28 h 32"/>
                  <a:gd name="T22" fmla="*/ 1 w 19"/>
                  <a:gd name="T23" fmla="*/ 22 h 32"/>
                  <a:gd name="T24" fmla="*/ 0 w 19"/>
                  <a:gd name="T25" fmla="*/ 16 h 32"/>
                  <a:gd name="T26" fmla="*/ 1 w 19"/>
                  <a:gd name="T27" fmla="*/ 10 h 32"/>
                  <a:gd name="T28" fmla="*/ 4 w 19"/>
                  <a:gd name="T29" fmla="*/ 4 h 32"/>
                  <a:gd name="T30" fmla="*/ 7 w 19"/>
                  <a:gd name="T31" fmla="*/ 1 h 32"/>
                  <a:gd name="T32" fmla="*/ 10 w 19"/>
                  <a:gd name="T3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32">
                    <a:moveTo>
                      <a:pt x="10" y="0"/>
                    </a:moveTo>
                    <a:lnTo>
                      <a:pt x="14" y="1"/>
                    </a:lnTo>
                    <a:lnTo>
                      <a:pt x="17" y="4"/>
                    </a:lnTo>
                    <a:lnTo>
                      <a:pt x="18" y="10"/>
                    </a:lnTo>
                    <a:lnTo>
                      <a:pt x="19" y="16"/>
                    </a:lnTo>
                    <a:lnTo>
                      <a:pt x="18" y="22"/>
                    </a:lnTo>
                    <a:lnTo>
                      <a:pt x="17" y="28"/>
                    </a:lnTo>
                    <a:lnTo>
                      <a:pt x="14" y="31"/>
                    </a:lnTo>
                    <a:lnTo>
                      <a:pt x="10" y="32"/>
                    </a:lnTo>
                    <a:lnTo>
                      <a:pt x="7" y="31"/>
                    </a:lnTo>
                    <a:lnTo>
                      <a:pt x="4" y="28"/>
                    </a:lnTo>
                    <a:lnTo>
                      <a:pt x="1" y="22"/>
                    </a:lnTo>
                    <a:lnTo>
                      <a:pt x="0" y="16"/>
                    </a:lnTo>
                    <a:lnTo>
                      <a:pt x="1" y="10"/>
                    </a:lnTo>
                    <a:lnTo>
                      <a:pt x="4" y="4"/>
                    </a:lnTo>
                    <a:lnTo>
                      <a:pt x="7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5" name="Freeform 623">
                <a:extLst>
                  <a:ext uri="{FF2B5EF4-FFF2-40B4-BE49-F238E27FC236}">
                    <a16:creationId xmlns:a16="http://schemas.microsoft.com/office/drawing/2014/main" id="{32E951B6-1B26-FEE3-03AE-4A0A837A5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9" y="3030"/>
                <a:ext cx="10" cy="11"/>
              </a:xfrm>
              <a:custGeom>
                <a:avLst/>
                <a:gdLst>
                  <a:gd name="T0" fmla="*/ 9 w 19"/>
                  <a:gd name="T1" fmla="*/ 0 h 32"/>
                  <a:gd name="T2" fmla="*/ 13 w 19"/>
                  <a:gd name="T3" fmla="*/ 1 h 32"/>
                  <a:gd name="T4" fmla="*/ 15 w 19"/>
                  <a:gd name="T5" fmla="*/ 4 h 32"/>
                  <a:gd name="T6" fmla="*/ 18 w 19"/>
                  <a:gd name="T7" fmla="*/ 10 h 32"/>
                  <a:gd name="T8" fmla="*/ 19 w 19"/>
                  <a:gd name="T9" fmla="*/ 16 h 32"/>
                  <a:gd name="T10" fmla="*/ 18 w 19"/>
                  <a:gd name="T11" fmla="*/ 22 h 32"/>
                  <a:gd name="T12" fmla="*/ 15 w 19"/>
                  <a:gd name="T13" fmla="*/ 28 h 32"/>
                  <a:gd name="T14" fmla="*/ 13 w 19"/>
                  <a:gd name="T15" fmla="*/ 31 h 32"/>
                  <a:gd name="T16" fmla="*/ 9 w 19"/>
                  <a:gd name="T17" fmla="*/ 32 h 32"/>
                  <a:gd name="T18" fmla="*/ 5 w 19"/>
                  <a:gd name="T19" fmla="*/ 31 h 32"/>
                  <a:gd name="T20" fmla="*/ 3 w 19"/>
                  <a:gd name="T21" fmla="*/ 28 h 32"/>
                  <a:gd name="T22" fmla="*/ 1 w 19"/>
                  <a:gd name="T23" fmla="*/ 22 h 32"/>
                  <a:gd name="T24" fmla="*/ 0 w 19"/>
                  <a:gd name="T25" fmla="*/ 16 h 32"/>
                  <a:gd name="T26" fmla="*/ 1 w 19"/>
                  <a:gd name="T27" fmla="*/ 10 h 32"/>
                  <a:gd name="T28" fmla="*/ 3 w 19"/>
                  <a:gd name="T29" fmla="*/ 4 h 32"/>
                  <a:gd name="T30" fmla="*/ 5 w 19"/>
                  <a:gd name="T31" fmla="*/ 1 h 32"/>
                  <a:gd name="T32" fmla="*/ 9 w 19"/>
                  <a:gd name="T3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32">
                    <a:moveTo>
                      <a:pt x="9" y="0"/>
                    </a:moveTo>
                    <a:lnTo>
                      <a:pt x="13" y="1"/>
                    </a:lnTo>
                    <a:lnTo>
                      <a:pt x="15" y="4"/>
                    </a:lnTo>
                    <a:lnTo>
                      <a:pt x="18" y="10"/>
                    </a:lnTo>
                    <a:lnTo>
                      <a:pt x="19" y="16"/>
                    </a:lnTo>
                    <a:lnTo>
                      <a:pt x="18" y="22"/>
                    </a:lnTo>
                    <a:lnTo>
                      <a:pt x="15" y="28"/>
                    </a:lnTo>
                    <a:lnTo>
                      <a:pt x="13" y="31"/>
                    </a:lnTo>
                    <a:lnTo>
                      <a:pt x="9" y="32"/>
                    </a:lnTo>
                    <a:lnTo>
                      <a:pt x="5" y="31"/>
                    </a:lnTo>
                    <a:lnTo>
                      <a:pt x="3" y="28"/>
                    </a:lnTo>
                    <a:lnTo>
                      <a:pt x="1" y="22"/>
                    </a:lnTo>
                    <a:lnTo>
                      <a:pt x="0" y="16"/>
                    </a:lnTo>
                    <a:lnTo>
                      <a:pt x="1" y="10"/>
                    </a:lnTo>
                    <a:lnTo>
                      <a:pt x="3" y="4"/>
                    </a:lnTo>
                    <a:lnTo>
                      <a:pt x="5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6" name="Freeform 624">
                <a:extLst>
                  <a:ext uri="{FF2B5EF4-FFF2-40B4-BE49-F238E27FC236}">
                    <a16:creationId xmlns:a16="http://schemas.microsoft.com/office/drawing/2014/main" id="{17B23307-8278-E047-5FAA-B433CC31C2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" y="3031"/>
                <a:ext cx="16" cy="8"/>
              </a:xfrm>
              <a:custGeom>
                <a:avLst/>
                <a:gdLst>
                  <a:gd name="T0" fmla="*/ 16 w 30"/>
                  <a:gd name="T1" fmla="*/ 0 h 22"/>
                  <a:gd name="T2" fmla="*/ 21 w 30"/>
                  <a:gd name="T3" fmla="*/ 2 h 22"/>
                  <a:gd name="T4" fmla="*/ 26 w 30"/>
                  <a:gd name="T5" fmla="*/ 3 h 22"/>
                  <a:gd name="T6" fmla="*/ 29 w 30"/>
                  <a:gd name="T7" fmla="*/ 8 h 22"/>
                  <a:gd name="T8" fmla="*/ 30 w 30"/>
                  <a:gd name="T9" fmla="*/ 12 h 22"/>
                  <a:gd name="T10" fmla="*/ 29 w 30"/>
                  <a:gd name="T11" fmla="*/ 16 h 22"/>
                  <a:gd name="T12" fmla="*/ 26 w 30"/>
                  <a:gd name="T13" fmla="*/ 19 h 22"/>
                  <a:gd name="T14" fmla="*/ 21 w 30"/>
                  <a:gd name="T15" fmla="*/ 21 h 22"/>
                  <a:gd name="T16" fmla="*/ 16 w 30"/>
                  <a:gd name="T17" fmla="*/ 22 h 22"/>
                  <a:gd name="T18" fmla="*/ 9 w 30"/>
                  <a:gd name="T19" fmla="*/ 21 h 22"/>
                  <a:gd name="T20" fmla="*/ 4 w 30"/>
                  <a:gd name="T21" fmla="*/ 19 h 22"/>
                  <a:gd name="T22" fmla="*/ 1 w 30"/>
                  <a:gd name="T23" fmla="*/ 16 h 22"/>
                  <a:gd name="T24" fmla="*/ 0 w 30"/>
                  <a:gd name="T25" fmla="*/ 12 h 22"/>
                  <a:gd name="T26" fmla="*/ 1 w 30"/>
                  <a:gd name="T27" fmla="*/ 8 h 22"/>
                  <a:gd name="T28" fmla="*/ 4 w 30"/>
                  <a:gd name="T29" fmla="*/ 3 h 22"/>
                  <a:gd name="T30" fmla="*/ 9 w 30"/>
                  <a:gd name="T31" fmla="*/ 2 h 22"/>
                  <a:gd name="T32" fmla="*/ 16 w 30"/>
                  <a:gd name="T3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22">
                    <a:moveTo>
                      <a:pt x="16" y="0"/>
                    </a:moveTo>
                    <a:lnTo>
                      <a:pt x="21" y="2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0" y="12"/>
                    </a:lnTo>
                    <a:lnTo>
                      <a:pt x="29" y="16"/>
                    </a:lnTo>
                    <a:lnTo>
                      <a:pt x="26" y="19"/>
                    </a:lnTo>
                    <a:lnTo>
                      <a:pt x="21" y="21"/>
                    </a:lnTo>
                    <a:lnTo>
                      <a:pt x="16" y="22"/>
                    </a:lnTo>
                    <a:lnTo>
                      <a:pt x="9" y="21"/>
                    </a:lnTo>
                    <a:lnTo>
                      <a:pt x="4" y="19"/>
                    </a:lnTo>
                    <a:lnTo>
                      <a:pt x="1" y="16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4" y="3"/>
                    </a:lnTo>
                    <a:lnTo>
                      <a:pt x="9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B76B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7" name="Freeform 625">
                <a:extLst>
                  <a:ext uri="{FF2B5EF4-FFF2-40B4-BE49-F238E27FC236}">
                    <a16:creationId xmlns:a16="http://schemas.microsoft.com/office/drawing/2014/main" id="{3A456B01-045B-76DF-46B8-6888A2401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3033"/>
                <a:ext cx="7" cy="8"/>
              </a:xfrm>
              <a:custGeom>
                <a:avLst/>
                <a:gdLst>
                  <a:gd name="T0" fmla="*/ 6 w 13"/>
                  <a:gd name="T1" fmla="*/ 0 h 23"/>
                  <a:gd name="T2" fmla="*/ 8 w 13"/>
                  <a:gd name="T3" fmla="*/ 1 h 23"/>
                  <a:gd name="T4" fmla="*/ 11 w 13"/>
                  <a:gd name="T5" fmla="*/ 3 h 23"/>
                  <a:gd name="T6" fmla="*/ 12 w 13"/>
                  <a:gd name="T7" fmla="*/ 7 h 23"/>
                  <a:gd name="T8" fmla="*/ 13 w 13"/>
                  <a:gd name="T9" fmla="*/ 11 h 23"/>
                  <a:gd name="T10" fmla="*/ 12 w 13"/>
                  <a:gd name="T11" fmla="*/ 16 h 23"/>
                  <a:gd name="T12" fmla="*/ 11 w 13"/>
                  <a:gd name="T13" fmla="*/ 19 h 23"/>
                  <a:gd name="T14" fmla="*/ 8 w 13"/>
                  <a:gd name="T15" fmla="*/ 22 h 23"/>
                  <a:gd name="T16" fmla="*/ 6 w 13"/>
                  <a:gd name="T17" fmla="*/ 23 h 23"/>
                  <a:gd name="T18" fmla="*/ 4 w 13"/>
                  <a:gd name="T19" fmla="*/ 22 h 23"/>
                  <a:gd name="T20" fmla="*/ 2 w 13"/>
                  <a:gd name="T21" fmla="*/ 19 h 23"/>
                  <a:gd name="T22" fmla="*/ 1 w 13"/>
                  <a:gd name="T23" fmla="*/ 16 h 23"/>
                  <a:gd name="T24" fmla="*/ 0 w 13"/>
                  <a:gd name="T25" fmla="*/ 11 h 23"/>
                  <a:gd name="T26" fmla="*/ 1 w 13"/>
                  <a:gd name="T27" fmla="*/ 7 h 23"/>
                  <a:gd name="T28" fmla="*/ 2 w 13"/>
                  <a:gd name="T29" fmla="*/ 3 h 23"/>
                  <a:gd name="T30" fmla="*/ 4 w 13"/>
                  <a:gd name="T31" fmla="*/ 1 h 23"/>
                  <a:gd name="T32" fmla="*/ 6 w 13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23">
                    <a:moveTo>
                      <a:pt x="6" y="0"/>
                    </a:moveTo>
                    <a:lnTo>
                      <a:pt x="8" y="1"/>
                    </a:lnTo>
                    <a:lnTo>
                      <a:pt x="11" y="3"/>
                    </a:lnTo>
                    <a:lnTo>
                      <a:pt x="12" y="7"/>
                    </a:lnTo>
                    <a:lnTo>
                      <a:pt x="13" y="11"/>
                    </a:lnTo>
                    <a:lnTo>
                      <a:pt x="12" y="16"/>
                    </a:lnTo>
                    <a:lnTo>
                      <a:pt x="11" y="19"/>
                    </a:lnTo>
                    <a:lnTo>
                      <a:pt x="8" y="22"/>
                    </a:lnTo>
                    <a:lnTo>
                      <a:pt x="6" y="23"/>
                    </a:lnTo>
                    <a:lnTo>
                      <a:pt x="4" y="22"/>
                    </a:lnTo>
                    <a:lnTo>
                      <a:pt x="2" y="19"/>
                    </a:lnTo>
                    <a:lnTo>
                      <a:pt x="1" y="16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8" name="Freeform 626">
                <a:extLst>
                  <a:ext uri="{FF2B5EF4-FFF2-40B4-BE49-F238E27FC236}">
                    <a16:creationId xmlns:a16="http://schemas.microsoft.com/office/drawing/2014/main" id="{84100426-2BD7-6CA3-C1E3-3BC65146B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0" y="3033"/>
                <a:ext cx="7" cy="8"/>
              </a:xfrm>
              <a:custGeom>
                <a:avLst/>
                <a:gdLst>
                  <a:gd name="T0" fmla="*/ 7 w 15"/>
                  <a:gd name="T1" fmla="*/ 0 h 23"/>
                  <a:gd name="T2" fmla="*/ 10 w 15"/>
                  <a:gd name="T3" fmla="*/ 1 h 23"/>
                  <a:gd name="T4" fmla="*/ 13 w 15"/>
                  <a:gd name="T5" fmla="*/ 3 h 23"/>
                  <a:gd name="T6" fmla="*/ 14 w 15"/>
                  <a:gd name="T7" fmla="*/ 7 h 23"/>
                  <a:gd name="T8" fmla="*/ 15 w 15"/>
                  <a:gd name="T9" fmla="*/ 11 h 23"/>
                  <a:gd name="T10" fmla="*/ 14 w 15"/>
                  <a:gd name="T11" fmla="*/ 16 h 23"/>
                  <a:gd name="T12" fmla="*/ 13 w 15"/>
                  <a:gd name="T13" fmla="*/ 19 h 23"/>
                  <a:gd name="T14" fmla="*/ 10 w 15"/>
                  <a:gd name="T15" fmla="*/ 22 h 23"/>
                  <a:gd name="T16" fmla="*/ 7 w 15"/>
                  <a:gd name="T17" fmla="*/ 23 h 23"/>
                  <a:gd name="T18" fmla="*/ 5 w 15"/>
                  <a:gd name="T19" fmla="*/ 22 h 23"/>
                  <a:gd name="T20" fmla="*/ 3 w 15"/>
                  <a:gd name="T21" fmla="*/ 19 h 23"/>
                  <a:gd name="T22" fmla="*/ 2 w 15"/>
                  <a:gd name="T23" fmla="*/ 16 h 23"/>
                  <a:gd name="T24" fmla="*/ 0 w 15"/>
                  <a:gd name="T25" fmla="*/ 11 h 23"/>
                  <a:gd name="T26" fmla="*/ 2 w 15"/>
                  <a:gd name="T27" fmla="*/ 7 h 23"/>
                  <a:gd name="T28" fmla="*/ 3 w 15"/>
                  <a:gd name="T29" fmla="*/ 3 h 23"/>
                  <a:gd name="T30" fmla="*/ 5 w 15"/>
                  <a:gd name="T31" fmla="*/ 1 h 23"/>
                  <a:gd name="T32" fmla="*/ 7 w 15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23">
                    <a:moveTo>
                      <a:pt x="7" y="0"/>
                    </a:moveTo>
                    <a:lnTo>
                      <a:pt x="10" y="1"/>
                    </a:lnTo>
                    <a:lnTo>
                      <a:pt x="13" y="3"/>
                    </a:lnTo>
                    <a:lnTo>
                      <a:pt x="14" y="7"/>
                    </a:lnTo>
                    <a:lnTo>
                      <a:pt x="15" y="11"/>
                    </a:lnTo>
                    <a:lnTo>
                      <a:pt x="14" y="16"/>
                    </a:lnTo>
                    <a:lnTo>
                      <a:pt x="13" y="19"/>
                    </a:lnTo>
                    <a:lnTo>
                      <a:pt x="10" y="22"/>
                    </a:lnTo>
                    <a:lnTo>
                      <a:pt x="7" y="23"/>
                    </a:lnTo>
                    <a:lnTo>
                      <a:pt x="5" y="22"/>
                    </a:lnTo>
                    <a:lnTo>
                      <a:pt x="3" y="19"/>
                    </a:lnTo>
                    <a:lnTo>
                      <a:pt x="2" y="16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79" name="Freeform 627">
                <a:extLst>
                  <a:ext uri="{FF2B5EF4-FFF2-40B4-BE49-F238E27FC236}">
                    <a16:creationId xmlns:a16="http://schemas.microsoft.com/office/drawing/2014/main" id="{56D9B839-4EB2-0D38-F675-BD5A4CD18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0" y="3031"/>
                <a:ext cx="7" cy="7"/>
              </a:xfrm>
              <a:custGeom>
                <a:avLst/>
                <a:gdLst>
                  <a:gd name="T0" fmla="*/ 7 w 13"/>
                  <a:gd name="T1" fmla="*/ 0 h 22"/>
                  <a:gd name="T2" fmla="*/ 9 w 13"/>
                  <a:gd name="T3" fmla="*/ 1 h 22"/>
                  <a:gd name="T4" fmla="*/ 11 w 13"/>
                  <a:gd name="T5" fmla="*/ 3 h 22"/>
                  <a:gd name="T6" fmla="*/ 12 w 13"/>
                  <a:gd name="T7" fmla="*/ 7 h 22"/>
                  <a:gd name="T8" fmla="*/ 13 w 13"/>
                  <a:gd name="T9" fmla="*/ 12 h 22"/>
                  <a:gd name="T10" fmla="*/ 12 w 13"/>
                  <a:gd name="T11" fmla="*/ 16 h 22"/>
                  <a:gd name="T12" fmla="*/ 11 w 13"/>
                  <a:gd name="T13" fmla="*/ 19 h 22"/>
                  <a:gd name="T14" fmla="*/ 9 w 13"/>
                  <a:gd name="T15" fmla="*/ 20 h 22"/>
                  <a:gd name="T16" fmla="*/ 7 w 13"/>
                  <a:gd name="T17" fmla="*/ 22 h 22"/>
                  <a:gd name="T18" fmla="*/ 4 w 13"/>
                  <a:gd name="T19" fmla="*/ 20 h 22"/>
                  <a:gd name="T20" fmla="*/ 2 w 13"/>
                  <a:gd name="T21" fmla="*/ 19 h 22"/>
                  <a:gd name="T22" fmla="*/ 1 w 13"/>
                  <a:gd name="T23" fmla="*/ 16 h 22"/>
                  <a:gd name="T24" fmla="*/ 0 w 13"/>
                  <a:gd name="T25" fmla="*/ 12 h 22"/>
                  <a:gd name="T26" fmla="*/ 1 w 13"/>
                  <a:gd name="T27" fmla="*/ 7 h 22"/>
                  <a:gd name="T28" fmla="*/ 2 w 13"/>
                  <a:gd name="T29" fmla="*/ 3 h 22"/>
                  <a:gd name="T30" fmla="*/ 4 w 13"/>
                  <a:gd name="T31" fmla="*/ 1 h 22"/>
                  <a:gd name="T32" fmla="*/ 7 w 13"/>
                  <a:gd name="T3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22">
                    <a:moveTo>
                      <a:pt x="7" y="0"/>
                    </a:moveTo>
                    <a:lnTo>
                      <a:pt x="9" y="1"/>
                    </a:lnTo>
                    <a:lnTo>
                      <a:pt x="11" y="3"/>
                    </a:lnTo>
                    <a:lnTo>
                      <a:pt x="12" y="7"/>
                    </a:lnTo>
                    <a:lnTo>
                      <a:pt x="13" y="12"/>
                    </a:lnTo>
                    <a:lnTo>
                      <a:pt x="12" y="16"/>
                    </a:lnTo>
                    <a:lnTo>
                      <a:pt x="11" y="19"/>
                    </a:lnTo>
                    <a:lnTo>
                      <a:pt x="9" y="20"/>
                    </a:lnTo>
                    <a:lnTo>
                      <a:pt x="7" y="22"/>
                    </a:lnTo>
                    <a:lnTo>
                      <a:pt x="4" y="20"/>
                    </a:lnTo>
                    <a:lnTo>
                      <a:pt x="2" y="19"/>
                    </a:lnTo>
                    <a:lnTo>
                      <a:pt x="1" y="16"/>
                    </a:lnTo>
                    <a:lnTo>
                      <a:pt x="0" y="12"/>
                    </a:lnTo>
                    <a:lnTo>
                      <a:pt x="1" y="7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80" name="Freeform 628">
                <a:extLst>
                  <a:ext uri="{FF2B5EF4-FFF2-40B4-BE49-F238E27FC236}">
                    <a16:creationId xmlns:a16="http://schemas.microsoft.com/office/drawing/2014/main" id="{29FF54CB-EB57-125C-B6F4-EC343BA19C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3032"/>
                <a:ext cx="11" cy="5"/>
              </a:xfrm>
              <a:custGeom>
                <a:avLst/>
                <a:gdLst>
                  <a:gd name="T0" fmla="*/ 11 w 22"/>
                  <a:gd name="T1" fmla="*/ 0 h 16"/>
                  <a:gd name="T2" fmla="*/ 15 w 22"/>
                  <a:gd name="T3" fmla="*/ 0 h 16"/>
                  <a:gd name="T4" fmla="*/ 18 w 22"/>
                  <a:gd name="T5" fmla="*/ 1 h 16"/>
                  <a:gd name="T6" fmla="*/ 21 w 22"/>
                  <a:gd name="T7" fmla="*/ 4 h 16"/>
                  <a:gd name="T8" fmla="*/ 22 w 22"/>
                  <a:gd name="T9" fmla="*/ 7 h 16"/>
                  <a:gd name="T10" fmla="*/ 21 w 22"/>
                  <a:gd name="T11" fmla="*/ 11 h 16"/>
                  <a:gd name="T12" fmla="*/ 18 w 22"/>
                  <a:gd name="T13" fmla="*/ 13 h 16"/>
                  <a:gd name="T14" fmla="*/ 15 w 22"/>
                  <a:gd name="T15" fmla="*/ 16 h 16"/>
                  <a:gd name="T16" fmla="*/ 11 w 22"/>
                  <a:gd name="T17" fmla="*/ 16 h 16"/>
                  <a:gd name="T18" fmla="*/ 6 w 22"/>
                  <a:gd name="T19" fmla="*/ 16 h 16"/>
                  <a:gd name="T20" fmla="*/ 3 w 22"/>
                  <a:gd name="T21" fmla="*/ 13 h 16"/>
                  <a:gd name="T22" fmla="*/ 1 w 22"/>
                  <a:gd name="T23" fmla="*/ 11 h 16"/>
                  <a:gd name="T24" fmla="*/ 0 w 22"/>
                  <a:gd name="T25" fmla="*/ 7 h 16"/>
                  <a:gd name="T26" fmla="*/ 1 w 22"/>
                  <a:gd name="T27" fmla="*/ 4 h 16"/>
                  <a:gd name="T28" fmla="*/ 3 w 22"/>
                  <a:gd name="T29" fmla="*/ 1 h 16"/>
                  <a:gd name="T30" fmla="*/ 6 w 22"/>
                  <a:gd name="T31" fmla="*/ 0 h 16"/>
                  <a:gd name="T32" fmla="*/ 11 w 22"/>
                  <a:gd name="T3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16">
                    <a:moveTo>
                      <a:pt x="11" y="0"/>
                    </a:moveTo>
                    <a:lnTo>
                      <a:pt x="15" y="0"/>
                    </a:lnTo>
                    <a:lnTo>
                      <a:pt x="18" y="1"/>
                    </a:lnTo>
                    <a:lnTo>
                      <a:pt x="21" y="4"/>
                    </a:lnTo>
                    <a:lnTo>
                      <a:pt x="22" y="7"/>
                    </a:lnTo>
                    <a:lnTo>
                      <a:pt x="21" y="11"/>
                    </a:lnTo>
                    <a:lnTo>
                      <a:pt x="18" y="13"/>
                    </a:lnTo>
                    <a:lnTo>
                      <a:pt x="15" y="16"/>
                    </a:lnTo>
                    <a:lnTo>
                      <a:pt x="11" y="16"/>
                    </a:lnTo>
                    <a:lnTo>
                      <a:pt x="6" y="16"/>
                    </a:lnTo>
                    <a:lnTo>
                      <a:pt x="3" y="13"/>
                    </a:lnTo>
                    <a:lnTo>
                      <a:pt x="1" y="11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3" y="1"/>
                    </a:lnTo>
                    <a:lnTo>
                      <a:pt x="6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D1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81" name="Freeform 629">
                <a:extLst>
                  <a:ext uri="{FF2B5EF4-FFF2-40B4-BE49-F238E27FC236}">
                    <a16:creationId xmlns:a16="http://schemas.microsoft.com/office/drawing/2014/main" id="{199426B8-CD6F-309D-8220-FF6BF688D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9" y="3034"/>
                <a:ext cx="4" cy="4"/>
              </a:xfrm>
              <a:custGeom>
                <a:avLst/>
                <a:gdLst>
                  <a:gd name="T0" fmla="*/ 3 w 6"/>
                  <a:gd name="T1" fmla="*/ 0 h 13"/>
                  <a:gd name="T2" fmla="*/ 4 w 6"/>
                  <a:gd name="T3" fmla="*/ 0 h 13"/>
                  <a:gd name="T4" fmla="*/ 5 w 6"/>
                  <a:gd name="T5" fmla="*/ 1 h 13"/>
                  <a:gd name="T6" fmla="*/ 6 w 6"/>
                  <a:gd name="T7" fmla="*/ 4 h 13"/>
                  <a:gd name="T8" fmla="*/ 6 w 6"/>
                  <a:gd name="T9" fmla="*/ 7 h 13"/>
                  <a:gd name="T10" fmla="*/ 6 w 6"/>
                  <a:gd name="T11" fmla="*/ 8 h 13"/>
                  <a:gd name="T12" fmla="*/ 5 w 6"/>
                  <a:gd name="T13" fmla="*/ 11 h 13"/>
                  <a:gd name="T14" fmla="*/ 4 w 6"/>
                  <a:gd name="T15" fmla="*/ 13 h 13"/>
                  <a:gd name="T16" fmla="*/ 3 w 6"/>
                  <a:gd name="T17" fmla="*/ 13 h 13"/>
                  <a:gd name="T18" fmla="*/ 2 w 6"/>
                  <a:gd name="T19" fmla="*/ 13 h 13"/>
                  <a:gd name="T20" fmla="*/ 1 w 6"/>
                  <a:gd name="T21" fmla="*/ 11 h 13"/>
                  <a:gd name="T22" fmla="*/ 0 w 6"/>
                  <a:gd name="T23" fmla="*/ 8 h 13"/>
                  <a:gd name="T24" fmla="*/ 0 w 6"/>
                  <a:gd name="T25" fmla="*/ 7 h 13"/>
                  <a:gd name="T26" fmla="*/ 0 w 6"/>
                  <a:gd name="T27" fmla="*/ 4 h 13"/>
                  <a:gd name="T28" fmla="*/ 1 w 6"/>
                  <a:gd name="T29" fmla="*/ 1 h 13"/>
                  <a:gd name="T30" fmla="*/ 2 w 6"/>
                  <a:gd name="T31" fmla="*/ 0 h 13"/>
                  <a:gd name="T32" fmla="*/ 3 w 6"/>
                  <a:gd name="T3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" h="13">
                    <a:moveTo>
                      <a:pt x="3" y="0"/>
                    </a:moveTo>
                    <a:lnTo>
                      <a:pt x="4" y="0"/>
                    </a:lnTo>
                    <a:lnTo>
                      <a:pt x="5" y="1"/>
                    </a:lnTo>
                    <a:lnTo>
                      <a:pt x="6" y="4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5" y="11"/>
                    </a:lnTo>
                    <a:lnTo>
                      <a:pt x="4" y="13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1" y="11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82" name="Freeform 630">
                <a:extLst>
                  <a:ext uri="{FF2B5EF4-FFF2-40B4-BE49-F238E27FC236}">
                    <a16:creationId xmlns:a16="http://schemas.microsoft.com/office/drawing/2014/main" id="{6B3F820B-1B75-E701-4E88-BFDDB20FB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3034"/>
                <a:ext cx="4" cy="4"/>
              </a:xfrm>
              <a:custGeom>
                <a:avLst/>
                <a:gdLst>
                  <a:gd name="T0" fmla="*/ 4 w 7"/>
                  <a:gd name="T1" fmla="*/ 0 h 13"/>
                  <a:gd name="T2" fmla="*/ 5 w 7"/>
                  <a:gd name="T3" fmla="*/ 0 h 13"/>
                  <a:gd name="T4" fmla="*/ 6 w 7"/>
                  <a:gd name="T5" fmla="*/ 1 h 13"/>
                  <a:gd name="T6" fmla="*/ 7 w 7"/>
                  <a:gd name="T7" fmla="*/ 4 h 13"/>
                  <a:gd name="T8" fmla="*/ 7 w 7"/>
                  <a:gd name="T9" fmla="*/ 7 h 13"/>
                  <a:gd name="T10" fmla="*/ 7 w 7"/>
                  <a:gd name="T11" fmla="*/ 8 h 13"/>
                  <a:gd name="T12" fmla="*/ 6 w 7"/>
                  <a:gd name="T13" fmla="*/ 11 h 13"/>
                  <a:gd name="T14" fmla="*/ 5 w 7"/>
                  <a:gd name="T15" fmla="*/ 13 h 13"/>
                  <a:gd name="T16" fmla="*/ 4 w 7"/>
                  <a:gd name="T17" fmla="*/ 13 h 13"/>
                  <a:gd name="T18" fmla="*/ 3 w 7"/>
                  <a:gd name="T19" fmla="*/ 13 h 13"/>
                  <a:gd name="T20" fmla="*/ 1 w 7"/>
                  <a:gd name="T21" fmla="*/ 11 h 13"/>
                  <a:gd name="T22" fmla="*/ 0 w 7"/>
                  <a:gd name="T23" fmla="*/ 8 h 13"/>
                  <a:gd name="T24" fmla="*/ 0 w 7"/>
                  <a:gd name="T25" fmla="*/ 7 h 13"/>
                  <a:gd name="T26" fmla="*/ 0 w 7"/>
                  <a:gd name="T27" fmla="*/ 4 h 13"/>
                  <a:gd name="T28" fmla="*/ 1 w 7"/>
                  <a:gd name="T29" fmla="*/ 1 h 13"/>
                  <a:gd name="T30" fmla="*/ 3 w 7"/>
                  <a:gd name="T31" fmla="*/ 0 h 13"/>
                  <a:gd name="T32" fmla="*/ 4 w 7"/>
                  <a:gd name="T3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3">
                    <a:moveTo>
                      <a:pt x="4" y="0"/>
                    </a:moveTo>
                    <a:lnTo>
                      <a:pt x="5" y="0"/>
                    </a:lnTo>
                    <a:lnTo>
                      <a:pt x="6" y="1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4" y="13"/>
                    </a:lnTo>
                    <a:lnTo>
                      <a:pt x="3" y="13"/>
                    </a:lnTo>
                    <a:lnTo>
                      <a:pt x="1" y="11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83" name="Freeform 631">
                <a:extLst>
                  <a:ext uri="{FF2B5EF4-FFF2-40B4-BE49-F238E27FC236}">
                    <a16:creationId xmlns:a16="http://schemas.microsoft.com/office/drawing/2014/main" id="{B18CB291-E2AF-03D4-4D73-6402A1EB40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1" y="3032"/>
                <a:ext cx="4" cy="4"/>
              </a:xfrm>
              <a:custGeom>
                <a:avLst/>
                <a:gdLst>
                  <a:gd name="T0" fmla="*/ 5 w 9"/>
                  <a:gd name="T1" fmla="*/ 0 h 13"/>
                  <a:gd name="T2" fmla="*/ 6 w 9"/>
                  <a:gd name="T3" fmla="*/ 0 h 13"/>
                  <a:gd name="T4" fmla="*/ 8 w 9"/>
                  <a:gd name="T5" fmla="*/ 1 h 13"/>
                  <a:gd name="T6" fmla="*/ 9 w 9"/>
                  <a:gd name="T7" fmla="*/ 4 h 13"/>
                  <a:gd name="T8" fmla="*/ 9 w 9"/>
                  <a:gd name="T9" fmla="*/ 6 h 13"/>
                  <a:gd name="T10" fmla="*/ 9 w 9"/>
                  <a:gd name="T11" fmla="*/ 9 h 13"/>
                  <a:gd name="T12" fmla="*/ 8 w 9"/>
                  <a:gd name="T13" fmla="*/ 11 h 13"/>
                  <a:gd name="T14" fmla="*/ 6 w 9"/>
                  <a:gd name="T15" fmla="*/ 13 h 13"/>
                  <a:gd name="T16" fmla="*/ 5 w 9"/>
                  <a:gd name="T17" fmla="*/ 13 h 13"/>
                  <a:gd name="T18" fmla="*/ 3 w 9"/>
                  <a:gd name="T19" fmla="*/ 13 h 13"/>
                  <a:gd name="T20" fmla="*/ 1 w 9"/>
                  <a:gd name="T21" fmla="*/ 11 h 13"/>
                  <a:gd name="T22" fmla="*/ 0 w 9"/>
                  <a:gd name="T23" fmla="*/ 9 h 13"/>
                  <a:gd name="T24" fmla="*/ 0 w 9"/>
                  <a:gd name="T25" fmla="*/ 6 h 13"/>
                  <a:gd name="T26" fmla="*/ 0 w 9"/>
                  <a:gd name="T27" fmla="*/ 4 h 13"/>
                  <a:gd name="T28" fmla="*/ 1 w 9"/>
                  <a:gd name="T29" fmla="*/ 1 h 13"/>
                  <a:gd name="T30" fmla="*/ 3 w 9"/>
                  <a:gd name="T31" fmla="*/ 0 h 13"/>
                  <a:gd name="T32" fmla="*/ 5 w 9"/>
                  <a:gd name="T3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13">
                    <a:moveTo>
                      <a:pt x="5" y="0"/>
                    </a:moveTo>
                    <a:lnTo>
                      <a:pt x="6" y="0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9" y="6"/>
                    </a:lnTo>
                    <a:lnTo>
                      <a:pt x="9" y="9"/>
                    </a:lnTo>
                    <a:lnTo>
                      <a:pt x="8" y="11"/>
                    </a:lnTo>
                    <a:lnTo>
                      <a:pt x="6" y="13"/>
                    </a:lnTo>
                    <a:lnTo>
                      <a:pt x="5" y="13"/>
                    </a:lnTo>
                    <a:lnTo>
                      <a:pt x="3" y="13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84" name="Freeform 632">
                <a:extLst>
                  <a:ext uri="{FF2B5EF4-FFF2-40B4-BE49-F238E27FC236}">
                    <a16:creationId xmlns:a16="http://schemas.microsoft.com/office/drawing/2014/main" id="{E889C9D0-A369-FC57-E9CD-AB245ADE9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3032"/>
                <a:ext cx="7" cy="4"/>
              </a:xfrm>
              <a:custGeom>
                <a:avLst/>
                <a:gdLst>
                  <a:gd name="T0" fmla="*/ 7 w 13"/>
                  <a:gd name="T1" fmla="*/ 0 h 10"/>
                  <a:gd name="T2" fmla="*/ 10 w 13"/>
                  <a:gd name="T3" fmla="*/ 0 h 10"/>
                  <a:gd name="T4" fmla="*/ 12 w 13"/>
                  <a:gd name="T5" fmla="*/ 2 h 10"/>
                  <a:gd name="T6" fmla="*/ 13 w 13"/>
                  <a:gd name="T7" fmla="*/ 5 h 10"/>
                  <a:gd name="T8" fmla="*/ 13 w 13"/>
                  <a:gd name="T9" fmla="*/ 6 h 10"/>
                  <a:gd name="T10" fmla="*/ 13 w 13"/>
                  <a:gd name="T11" fmla="*/ 8 h 10"/>
                  <a:gd name="T12" fmla="*/ 12 w 13"/>
                  <a:gd name="T13" fmla="*/ 9 h 10"/>
                  <a:gd name="T14" fmla="*/ 10 w 13"/>
                  <a:gd name="T15" fmla="*/ 10 h 10"/>
                  <a:gd name="T16" fmla="*/ 7 w 13"/>
                  <a:gd name="T17" fmla="*/ 10 h 10"/>
                  <a:gd name="T18" fmla="*/ 4 w 13"/>
                  <a:gd name="T19" fmla="*/ 10 h 10"/>
                  <a:gd name="T20" fmla="*/ 2 w 13"/>
                  <a:gd name="T21" fmla="*/ 9 h 10"/>
                  <a:gd name="T22" fmla="*/ 1 w 13"/>
                  <a:gd name="T23" fmla="*/ 8 h 10"/>
                  <a:gd name="T24" fmla="*/ 0 w 13"/>
                  <a:gd name="T25" fmla="*/ 6 h 10"/>
                  <a:gd name="T26" fmla="*/ 1 w 13"/>
                  <a:gd name="T27" fmla="*/ 5 h 10"/>
                  <a:gd name="T28" fmla="*/ 2 w 13"/>
                  <a:gd name="T29" fmla="*/ 2 h 10"/>
                  <a:gd name="T30" fmla="*/ 4 w 13"/>
                  <a:gd name="T31" fmla="*/ 0 h 10"/>
                  <a:gd name="T32" fmla="*/ 7 w 13"/>
                  <a:gd name="T3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0">
                    <a:moveTo>
                      <a:pt x="7" y="0"/>
                    </a:moveTo>
                    <a:lnTo>
                      <a:pt x="10" y="0"/>
                    </a:lnTo>
                    <a:lnTo>
                      <a:pt x="12" y="2"/>
                    </a:lnTo>
                    <a:lnTo>
                      <a:pt x="13" y="5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2" y="9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4" y="10"/>
                    </a:lnTo>
                    <a:lnTo>
                      <a:pt x="2" y="9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C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pic>
            <p:nvPicPr>
              <p:cNvPr id="24185" name="Picture 633">
                <a:extLst>
                  <a:ext uri="{FF2B5EF4-FFF2-40B4-BE49-F238E27FC236}">
                    <a16:creationId xmlns:a16="http://schemas.microsoft.com/office/drawing/2014/main" id="{46B82953-856E-223B-BE54-23CC22E1E7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2" y="3664"/>
                <a:ext cx="1097" cy="3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186" name="Picture 634">
                <a:extLst>
                  <a:ext uri="{FF2B5EF4-FFF2-40B4-BE49-F238E27FC236}">
                    <a16:creationId xmlns:a16="http://schemas.microsoft.com/office/drawing/2014/main" id="{6F838E96-8A02-66BA-31FF-2F3CD5D6C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0" y="3705"/>
                <a:ext cx="412" cy="3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4187" name="Group 635">
                <a:extLst>
                  <a:ext uri="{FF2B5EF4-FFF2-40B4-BE49-F238E27FC236}">
                    <a16:creationId xmlns:a16="http://schemas.microsoft.com/office/drawing/2014/main" id="{9B5D6993-CA28-6153-1509-621C9817F6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3024" y="3134"/>
                <a:ext cx="374" cy="396"/>
                <a:chOff x="2987" y="1779"/>
                <a:chExt cx="392" cy="466"/>
              </a:xfrm>
            </p:grpSpPr>
            <p:sp>
              <p:nvSpPr>
                <p:cNvPr id="24188" name="Freeform 636">
                  <a:extLst>
                    <a:ext uri="{FF2B5EF4-FFF2-40B4-BE49-F238E27FC236}">
                      <a16:creationId xmlns:a16="http://schemas.microsoft.com/office/drawing/2014/main" id="{62BB858C-9BFF-D1C3-C4E0-8732455A79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6" y="2014"/>
                  <a:ext cx="185" cy="231"/>
                </a:xfrm>
                <a:custGeom>
                  <a:avLst/>
                  <a:gdLst>
                    <a:gd name="T0" fmla="*/ 1369 w 2961"/>
                    <a:gd name="T1" fmla="*/ 3403 h 3701"/>
                    <a:gd name="T2" fmla="*/ 1335 w 2961"/>
                    <a:gd name="T3" fmla="*/ 3390 h 3701"/>
                    <a:gd name="T4" fmla="*/ 1308 w 2961"/>
                    <a:gd name="T5" fmla="*/ 3364 h 3701"/>
                    <a:gd name="T6" fmla="*/ 1282 w 2961"/>
                    <a:gd name="T7" fmla="*/ 3314 h 3701"/>
                    <a:gd name="T8" fmla="*/ 1262 w 2961"/>
                    <a:gd name="T9" fmla="*/ 3248 h 3701"/>
                    <a:gd name="T10" fmla="*/ 1250 w 2961"/>
                    <a:gd name="T11" fmla="*/ 3170 h 3701"/>
                    <a:gd name="T12" fmla="*/ 1230 w 2961"/>
                    <a:gd name="T13" fmla="*/ 2867 h 3701"/>
                    <a:gd name="T14" fmla="*/ 1169 w 2961"/>
                    <a:gd name="T15" fmla="*/ 2069 h 3701"/>
                    <a:gd name="T16" fmla="*/ 1149 w 2961"/>
                    <a:gd name="T17" fmla="*/ 1851 h 3701"/>
                    <a:gd name="T18" fmla="*/ 1124 w 2961"/>
                    <a:gd name="T19" fmla="*/ 1801 h 3701"/>
                    <a:gd name="T20" fmla="*/ 1083 w 2961"/>
                    <a:gd name="T21" fmla="*/ 1764 h 3701"/>
                    <a:gd name="T22" fmla="*/ 1030 w 2961"/>
                    <a:gd name="T23" fmla="*/ 1745 h 3701"/>
                    <a:gd name="T24" fmla="*/ 854 w 2961"/>
                    <a:gd name="T25" fmla="*/ 1747 h 3701"/>
                    <a:gd name="T26" fmla="*/ 467 w 2961"/>
                    <a:gd name="T27" fmla="*/ 1751 h 3701"/>
                    <a:gd name="T28" fmla="*/ 328 w 2961"/>
                    <a:gd name="T29" fmla="*/ 1745 h 3701"/>
                    <a:gd name="T30" fmla="*/ 312 w 2961"/>
                    <a:gd name="T31" fmla="*/ 1742 h 3701"/>
                    <a:gd name="T32" fmla="*/ 302 w 2961"/>
                    <a:gd name="T33" fmla="*/ 1735 h 3701"/>
                    <a:gd name="T34" fmla="*/ 296 w 2961"/>
                    <a:gd name="T35" fmla="*/ 1694 h 3701"/>
                    <a:gd name="T36" fmla="*/ 315 w 2961"/>
                    <a:gd name="T37" fmla="*/ 1623 h 3701"/>
                    <a:gd name="T38" fmla="*/ 996 w 2961"/>
                    <a:gd name="T39" fmla="*/ 170 h 3701"/>
                    <a:gd name="T40" fmla="*/ 992 w 2961"/>
                    <a:gd name="T41" fmla="*/ 113 h 3701"/>
                    <a:gd name="T42" fmla="*/ 968 w 2961"/>
                    <a:gd name="T43" fmla="*/ 62 h 3701"/>
                    <a:gd name="T44" fmla="*/ 926 w 2961"/>
                    <a:gd name="T45" fmla="*/ 23 h 3701"/>
                    <a:gd name="T46" fmla="*/ 870 w 2961"/>
                    <a:gd name="T47" fmla="*/ 2 h 3701"/>
                    <a:gd name="T48" fmla="*/ 813 w 2961"/>
                    <a:gd name="T49" fmla="*/ 5 h 3701"/>
                    <a:gd name="T50" fmla="*/ 761 w 2961"/>
                    <a:gd name="T51" fmla="*/ 30 h 3701"/>
                    <a:gd name="T52" fmla="*/ 722 w 2961"/>
                    <a:gd name="T53" fmla="*/ 72 h 3701"/>
                    <a:gd name="T54" fmla="*/ 26 w 2961"/>
                    <a:gd name="T55" fmla="*/ 1550 h 3701"/>
                    <a:gd name="T56" fmla="*/ 3 w 2961"/>
                    <a:gd name="T57" fmla="*/ 1652 h 3701"/>
                    <a:gd name="T58" fmla="*/ 2 w 2961"/>
                    <a:gd name="T59" fmla="*/ 1750 h 3701"/>
                    <a:gd name="T60" fmla="*/ 25 w 2961"/>
                    <a:gd name="T61" fmla="*/ 1841 h 3701"/>
                    <a:gd name="T62" fmla="*/ 65 w 2961"/>
                    <a:gd name="T63" fmla="*/ 1914 h 3701"/>
                    <a:gd name="T64" fmla="*/ 117 w 2961"/>
                    <a:gd name="T65" fmla="*/ 1968 h 3701"/>
                    <a:gd name="T66" fmla="*/ 181 w 2961"/>
                    <a:gd name="T67" fmla="*/ 2008 h 3701"/>
                    <a:gd name="T68" fmla="*/ 255 w 2961"/>
                    <a:gd name="T69" fmla="*/ 2033 h 3701"/>
                    <a:gd name="T70" fmla="*/ 413 w 2961"/>
                    <a:gd name="T71" fmla="*/ 2046 h 3701"/>
                    <a:gd name="T72" fmla="*/ 725 w 2961"/>
                    <a:gd name="T73" fmla="*/ 2047 h 3701"/>
                    <a:gd name="T74" fmla="*/ 892 w 2961"/>
                    <a:gd name="T75" fmla="*/ 2322 h 3701"/>
                    <a:gd name="T76" fmla="*/ 940 w 2961"/>
                    <a:gd name="T77" fmla="*/ 2955 h 3701"/>
                    <a:gd name="T78" fmla="*/ 954 w 2961"/>
                    <a:gd name="T79" fmla="*/ 3186 h 3701"/>
                    <a:gd name="T80" fmla="*/ 970 w 2961"/>
                    <a:gd name="T81" fmla="*/ 3301 h 3701"/>
                    <a:gd name="T82" fmla="*/ 1008 w 2961"/>
                    <a:gd name="T83" fmla="*/ 3426 h 3701"/>
                    <a:gd name="T84" fmla="*/ 1055 w 2961"/>
                    <a:gd name="T85" fmla="*/ 3518 h 3701"/>
                    <a:gd name="T86" fmla="*/ 1097 w 2961"/>
                    <a:gd name="T87" fmla="*/ 3573 h 3701"/>
                    <a:gd name="T88" fmla="*/ 1152 w 2961"/>
                    <a:gd name="T89" fmla="*/ 3623 h 3701"/>
                    <a:gd name="T90" fmla="*/ 1216 w 2961"/>
                    <a:gd name="T91" fmla="*/ 3663 h 3701"/>
                    <a:gd name="T92" fmla="*/ 1288 w 2961"/>
                    <a:gd name="T93" fmla="*/ 3689 h 3701"/>
                    <a:gd name="T94" fmla="*/ 1366 w 2961"/>
                    <a:gd name="T95" fmla="*/ 3700 h 3701"/>
                    <a:gd name="T96" fmla="*/ 2833 w 2961"/>
                    <a:gd name="T97" fmla="*/ 3649 h 3701"/>
                    <a:gd name="T98" fmla="*/ 2888 w 2961"/>
                    <a:gd name="T99" fmla="*/ 3630 h 3701"/>
                    <a:gd name="T100" fmla="*/ 2930 w 2961"/>
                    <a:gd name="T101" fmla="*/ 3592 h 3701"/>
                    <a:gd name="T102" fmla="*/ 2955 w 2961"/>
                    <a:gd name="T103" fmla="*/ 3541 h 3701"/>
                    <a:gd name="T104" fmla="*/ 2959 w 2961"/>
                    <a:gd name="T105" fmla="*/ 3482 h 3701"/>
                    <a:gd name="T106" fmla="*/ 2940 w 2961"/>
                    <a:gd name="T107" fmla="*/ 3427 h 3701"/>
                    <a:gd name="T108" fmla="*/ 2903 w 2961"/>
                    <a:gd name="T109" fmla="*/ 3385 h 3701"/>
                    <a:gd name="T110" fmla="*/ 2851 w 2961"/>
                    <a:gd name="T111" fmla="*/ 3359 h 37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961" h="3701">
                      <a:moveTo>
                        <a:pt x="2807" y="3354"/>
                      </a:moveTo>
                      <a:lnTo>
                        <a:pt x="1396" y="3404"/>
                      </a:lnTo>
                      <a:lnTo>
                        <a:pt x="1382" y="3404"/>
                      </a:lnTo>
                      <a:lnTo>
                        <a:pt x="1369" y="3403"/>
                      </a:lnTo>
                      <a:lnTo>
                        <a:pt x="1359" y="3401"/>
                      </a:lnTo>
                      <a:lnTo>
                        <a:pt x="1350" y="3398"/>
                      </a:lnTo>
                      <a:lnTo>
                        <a:pt x="1342" y="3395"/>
                      </a:lnTo>
                      <a:lnTo>
                        <a:pt x="1335" y="3390"/>
                      </a:lnTo>
                      <a:lnTo>
                        <a:pt x="1329" y="3386"/>
                      </a:lnTo>
                      <a:lnTo>
                        <a:pt x="1324" y="3382"/>
                      </a:lnTo>
                      <a:lnTo>
                        <a:pt x="1316" y="3373"/>
                      </a:lnTo>
                      <a:lnTo>
                        <a:pt x="1308" y="3364"/>
                      </a:lnTo>
                      <a:lnTo>
                        <a:pt x="1301" y="3353"/>
                      </a:lnTo>
                      <a:lnTo>
                        <a:pt x="1294" y="3341"/>
                      </a:lnTo>
                      <a:lnTo>
                        <a:pt x="1288" y="3328"/>
                      </a:lnTo>
                      <a:lnTo>
                        <a:pt x="1282" y="3314"/>
                      </a:lnTo>
                      <a:lnTo>
                        <a:pt x="1276" y="3299"/>
                      </a:lnTo>
                      <a:lnTo>
                        <a:pt x="1271" y="3283"/>
                      </a:lnTo>
                      <a:lnTo>
                        <a:pt x="1266" y="3266"/>
                      </a:lnTo>
                      <a:lnTo>
                        <a:pt x="1262" y="3248"/>
                      </a:lnTo>
                      <a:lnTo>
                        <a:pt x="1258" y="3230"/>
                      </a:lnTo>
                      <a:lnTo>
                        <a:pt x="1255" y="3211"/>
                      </a:lnTo>
                      <a:lnTo>
                        <a:pt x="1252" y="3191"/>
                      </a:lnTo>
                      <a:lnTo>
                        <a:pt x="1250" y="3170"/>
                      </a:lnTo>
                      <a:lnTo>
                        <a:pt x="1248" y="3149"/>
                      </a:lnTo>
                      <a:lnTo>
                        <a:pt x="1247" y="3127"/>
                      </a:lnTo>
                      <a:lnTo>
                        <a:pt x="1241" y="3026"/>
                      </a:lnTo>
                      <a:lnTo>
                        <a:pt x="1230" y="2867"/>
                      </a:lnTo>
                      <a:lnTo>
                        <a:pt x="1216" y="2669"/>
                      </a:lnTo>
                      <a:lnTo>
                        <a:pt x="1200" y="2456"/>
                      </a:lnTo>
                      <a:lnTo>
                        <a:pt x="1184" y="2249"/>
                      </a:lnTo>
                      <a:lnTo>
                        <a:pt x="1169" y="2069"/>
                      </a:lnTo>
                      <a:lnTo>
                        <a:pt x="1159" y="1939"/>
                      </a:lnTo>
                      <a:lnTo>
                        <a:pt x="1154" y="1879"/>
                      </a:lnTo>
                      <a:lnTo>
                        <a:pt x="1152" y="1865"/>
                      </a:lnTo>
                      <a:lnTo>
                        <a:pt x="1149" y="1851"/>
                      </a:lnTo>
                      <a:lnTo>
                        <a:pt x="1145" y="1837"/>
                      </a:lnTo>
                      <a:lnTo>
                        <a:pt x="1139" y="1824"/>
                      </a:lnTo>
                      <a:lnTo>
                        <a:pt x="1132" y="1812"/>
                      </a:lnTo>
                      <a:lnTo>
                        <a:pt x="1124" y="1801"/>
                      </a:lnTo>
                      <a:lnTo>
                        <a:pt x="1115" y="1790"/>
                      </a:lnTo>
                      <a:lnTo>
                        <a:pt x="1105" y="1780"/>
                      </a:lnTo>
                      <a:lnTo>
                        <a:pt x="1094" y="1772"/>
                      </a:lnTo>
                      <a:lnTo>
                        <a:pt x="1083" y="1764"/>
                      </a:lnTo>
                      <a:lnTo>
                        <a:pt x="1071" y="1757"/>
                      </a:lnTo>
                      <a:lnTo>
                        <a:pt x="1058" y="1752"/>
                      </a:lnTo>
                      <a:lnTo>
                        <a:pt x="1044" y="1748"/>
                      </a:lnTo>
                      <a:lnTo>
                        <a:pt x="1030" y="1745"/>
                      </a:lnTo>
                      <a:lnTo>
                        <a:pt x="1016" y="1743"/>
                      </a:lnTo>
                      <a:lnTo>
                        <a:pt x="1001" y="1743"/>
                      </a:lnTo>
                      <a:lnTo>
                        <a:pt x="937" y="1745"/>
                      </a:lnTo>
                      <a:lnTo>
                        <a:pt x="854" y="1747"/>
                      </a:lnTo>
                      <a:lnTo>
                        <a:pt x="760" y="1749"/>
                      </a:lnTo>
                      <a:lnTo>
                        <a:pt x="660" y="1751"/>
                      </a:lnTo>
                      <a:lnTo>
                        <a:pt x="559" y="1751"/>
                      </a:lnTo>
                      <a:lnTo>
                        <a:pt x="467" y="1751"/>
                      </a:lnTo>
                      <a:lnTo>
                        <a:pt x="425" y="1750"/>
                      </a:lnTo>
                      <a:lnTo>
                        <a:pt x="388" y="1749"/>
                      </a:lnTo>
                      <a:lnTo>
                        <a:pt x="355" y="1747"/>
                      </a:lnTo>
                      <a:lnTo>
                        <a:pt x="328" y="1745"/>
                      </a:lnTo>
                      <a:lnTo>
                        <a:pt x="324" y="1744"/>
                      </a:lnTo>
                      <a:lnTo>
                        <a:pt x="320" y="1743"/>
                      </a:lnTo>
                      <a:lnTo>
                        <a:pt x="316" y="1743"/>
                      </a:lnTo>
                      <a:lnTo>
                        <a:pt x="312" y="1742"/>
                      </a:lnTo>
                      <a:lnTo>
                        <a:pt x="309" y="1740"/>
                      </a:lnTo>
                      <a:lnTo>
                        <a:pt x="306" y="1739"/>
                      </a:lnTo>
                      <a:lnTo>
                        <a:pt x="303" y="1737"/>
                      </a:lnTo>
                      <a:lnTo>
                        <a:pt x="302" y="1735"/>
                      </a:lnTo>
                      <a:lnTo>
                        <a:pt x="299" y="1728"/>
                      </a:lnTo>
                      <a:lnTo>
                        <a:pt x="297" y="1719"/>
                      </a:lnTo>
                      <a:lnTo>
                        <a:pt x="296" y="1708"/>
                      </a:lnTo>
                      <a:lnTo>
                        <a:pt x="296" y="1694"/>
                      </a:lnTo>
                      <a:lnTo>
                        <a:pt x="298" y="1679"/>
                      </a:lnTo>
                      <a:lnTo>
                        <a:pt x="301" y="1662"/>
                      </a:lnTo>
                      <a:lnTo>
                        <a:pt x="307" y="1643"/>
                      </a:lnTo>
                      <a:lnTo>
                        <a:pt x="315" y="1623"/>
                      </a:lnTo>
                      <a:lnTo>
                        <a:pt x="983" y="213"/>
                      </a:lnTo>
                      <a:lnTo>
                        <a:pt x="988" y="199"/>
                      </a:lnTo>
                      <a:lnTo>
                        <a:pt x="993" y="185"/>
                      </a:lnTo>
                      <a:lnTo>
                        <a:pt x="996" y="170"/>
                      </a:lnTo>
                      <a:lnTo>
                        <a:pt x="997" y="156"/>
                      </a:lnTo>
                      <a:lnTo>
                        <a:pt x="997" y="141"/>
                      </a:lnTo>
                      <a:lnTo>
                        <a:pt x="995" y="127"/>
                      </a:lnTo>
                      <a:lnTo>
                        <a:pt x="992" y="113"/>
                      </a:lnTo>
                      <a:lnTo>
                        <a:pt x="988" y="100"/>
                      </a:lnTo>
                      <a:lnTo>
                        <a:pt x="983" y="86"/>
                      </a:lnTo>
                      <a:lnTo>
                        <a:pt x="976" y="74"/>
                      </a:lnTo>
                      <a:lnTo>
                        <a:pt x="968" y="62"/>
                      </a:lnTo>
                      <a:lnTo>
                        <a:pt x="959" y="51"/>
                      </a:lnTo>
                      <a:lnTo>
                        <a:pt x="949" y="40"/>
                      </a:lnTo>
                      <a:lnTo>
                        <a:pt x="938" y="31"/>
                      </a:lnTo>
                      <a:lnTo>
                        <a:pt x="926" y="23"/>
                      </a:lnTo>
                      <a:lnTo>
                        <a:pt x="912" y="14"/>
                      </a:lnTo>
                      <a:lnTo>
                        <a:pt x="898" y="9"/>
                      </a:lnTo>
                      <a:lnTo>
                        <a:pt x="884" y="4"/>
                      </a:lnTo>
                      <a:lnTo>
                        <a:pt x="870" y="2"/>
                      </a:lnTo>
                      <a:lnTo>
                        <a:pt x="855" y="0"/>
                      </a:lnTo>
                      <a:lnTo>
                        <a:pt x="841" y="0"/>
                      </a:lnTo>
                      <a:lnTo>
                        <a:pt x="827" y="2"/>
                      </a:lnTo>
                      <a:lnTo>
                        <a:pt x="813" y="5"/>
                      </a:lnTo>
                      <a:lnTo>
                        <a:pt x="799" y="9"/>
                      </a:lnTo>
                      <a:lnTo>
                        <a:pt x="786" y="14"/>
                      </a:lnTo>
                      <a:lnTo>
                        <a:pt x="773" y="21"/>
                      </a:lnTo>
                      <a:lnTo>
                        <a:pt x="761" y="30"/>
                      </a:lnTo>
                      <a:lnTo>
                        <a:pt x="750" y="39"/>
                      </a:lnTo>
                      <a:lnTo>
                        <a:pt x="740" y="49"/>
                      </a:lnTo>
                      <a:lnTo>
                        <a:pt x="730" y="60"/>
                      </a:lnTo>
                      <a:lnTo>
                        <a:pt x="722" y="72"/>
                      </a:lnTo>
                      <a:lnTo>
                        <a:pt x="715" y="86"/>
                      </a:lnTo>
                      <a:lnTo>
                        <a:pt x="46" y="1499"/>
                      </a:lnTo>
                      <a:lnTo>
                        <a:pt x="35" y="1524"/>
                      </a:lnTo>
                      <a:lnTo>
                        <a:pt x="26" y="1550"/>
                      </a:lnTo>
                      <a:lnTo>
                        <a:pt x="18" y="1576"/>
                      </a:lnTo>
                      <a:lnTo>
                        <a:pt x="11" y="1601"/>
                      </a:lnTo>
                      <a:lnTo>
                        <a:pt x="6" y="1627"/>
                      </a:lnTo>
                      <a:lnTo>
                        <a:pt x="3" y="1652"/>
                      </a:lnTo>
                      <a:lnTo>
                        <a:pt x="0" y="1677"/>
                      </a:lnTo>
                      <a:lnTo>
                        <a:pt x="0" y="1702"/>
                      </a:lnTo>
                      <a:lnTo>
                        <a:pt x="0" y="1726"/>
                      </a:lnTo>
                      <a:lnTo>
                        <a:pt x="2" y="1750"/>
                      </a:lnTo>
                      <a:lnTo>
                        <a:pt x="6" y="1774"/>
                      </a:lnTo>
                      <a:lnTo>
                        <a:pt x="11" y="1797"/>
                      </a:lnTo>
                      <a:lnTo>
                        <a:pt x="17" y="1819"/>
                      </a:lnTo>
                      <a:lnTo>
                        <a:pt x="25" y="1841"/>
                      </a:lnTo>
                      <a:lnTo>
                        <a:pt x="34" y="1862"/>
                      </a:lnTo>
                      <a:lnTo>
                        <a:pt x="44" y="1882"/>
                      </a:lnTo>
                      <a:lnTo>
                        <a:pt x="54" y="1898"/>
                      </a:lnTo>
                      <a:lnTo>
                        <a:pt x="65" y="1914"/>
                      </a:lnTo>
                      <a:lnTo>
                        <a:pt x="77" y="1929"/>
                      </a:lnTo>
                      <a:lnTo>
                        <a:pt x="89" y="1943"/>
                      </a:lnTo>
                      <a:lnTo>
                        <a:pt x="103" y="1956"/>
                      </a:lnTo>
                      <a:lnTo>
                        <a:pt x="117" y="1968"/>
                      </a:lnTo>
                      <a:lnTo>
                        <a:pt x="132" y="1979"/>
                      </a:lnTo>
                      <a:lnTo>
                        <a:pt x="148" y="1990"/>
                      </a:lnTo>
                      <a:lnTo>
                        <a:pt x="164" y="1999"/>
                      </a:lnTo>
                      <a:lnTo>
                        <a:pt x="181" y="2008"/>
                      </a:lnTo>
                      <a:lnTo>
                        <a:pt x="199" y="2016"/>
                      </a:lnTo>
                      <a:lnTo>
                        <a:pt x="217" y="2022"/>
                      </a:lnTo>
                      <a:lnTo>
                        <a:pt x="236" y="2028"/>
                      </a:lnTo>
                      <a:lnTo>
                        <a:pt x="255" y="2033"/>
                      </a:lnTo>
                      <a:lnTo>
                        <a:pt x="276" y="2037"/>
                      </a:lnTo>
                      <a:lnTo>
                        <a:pt x="296" y="2039"/>
                      </a:lnTo>
                      <a:lnTo>
                        <a:pt x="349" y="2043"/>
                      </a:lnTo>
                      <a:lnTo>
                        <a:pt x="413" y="2046"/>
                      </a:lnTo>
                      <a:lnTo>
                        <a:pt x="486" y="2048"/>
                      </a:lnTo>
                      <a:lnTo>
                        <a:pt x="564" y="2048"/>
                      </a:lnTo>
                      <a:lnTo>
                        <a:pt x="645" y="2048"/>
                      </a:lnTo>
                      <a:lnTo>
                        <a:pt x="725" y="2047"/>
                      </a:lnTo>
                      <a:lnTo>
                        <a:pt x="801" y="2045"/>
                      </a:lnTo>
                      <a:lnTo>
                        <a:pt x="870" y="2043"/>
                      </a:lnTo>
                      <a:lnTo>
                        <a:pt x="880" y="2170"/>
                      </a:lnTo>
                      <a:lnTo>
                        <a:pt x="892" y="2322"/>
                      </a:lnTo>
                      <a:lnTo>
                        <a:pt x="905" y="2486"/>
                      </a:lnTo>
                      <a:lnTo>
                        <a:pt x="918" y="2654"/>
                      </a:lnTo>
                      <a:lnTo>
                        <a:pt x="929" y="2814"/>
                      </a:lnTo>
                      <a:lnTo>
                        <a:pt x="940" y="2955"/>
                      </a:lnTo>
                      <a:lnTo>
                        <a:pt x="947" y="3066"/>
                      </a:lnTo>
                      <a:lnTo>
                        <a:pt x="951" y="3138"/>
                      </a:lnTo>
                      <a:lnTo>
                        <a:pt x="952" y="3161"/>
                      </a:lnTo>
                      <a:lnTo>
                        <a:pt x="954" y="3186"/>
                      </a:lnTo>
                      <a:lnTo>
                        <a:pt x="956" y="3213"/>
                      </a:lnTo>
                      <a:lnTo>
                        <a:pt x="960" y="3241"/>
                      </a:lnTo>
                      <a:lnTo>
                        <a:pt x="964" y="3270"/>
                      </a:lnTo>
                      <a:lnTo>
                        <a:pt x="970" y="3301"/>
                      </a:lnTo>
                      <a:lnTo>
                        <a:pt x="977" y="3332"/>
                      </a:lnTo>
                      <a:lnTo>
                        <a:pt x="986" y="3363"/>
                      </a:lnTo>
                      <a:lnTo>
                        <a:pt x="996" y="3395"/>
                      </a:lnTo>
                      <a:lnTo>
                        <a:pt x="1008" y="3426"/>
                      </a:lnTo>
                      <a:lnTo>
                        <a:pt x="1021" y="3458"/>
                      </a:lnTo>
                      <a:lnTo>
                        <a:pt x="1037" y="3488"/>
                      </a:lnTo>
                      <a:lnTo>
                        <a:pt x="1046" y="3503"/>
                      </a:lnTo>
                      <a:lnTo>
                        <a:pt x="1055" y="3518"/>
                      </a:lnTo>
                      <a:lnTo>
                        <a:pt x="1065" y="3532"/>
                      </a:lnTo>
                      <a:lnTo>
                        <a:pt x="1075" y="3546"/>
                      </a:lnTo>
                      <a:lnTo>
                        <a:pt x="1086" y="3560"/>
                      </a:lnTo>
                      <a:lnTo>
                        <a:pt x="1097" y="3573"/>
                      </a:lnTo>
                      <a:lnTo>
                        <a:pt x="1109" y="3586"/>
                      </a:lnTo>
                      <a:lnTo>
                        <a:pt x="1122" y="3598"/>
                      </a:lnTo>
                      <a:lnTo>
                        <a:pt x="1137" y="3611"/>
                      </a:lnTo>
                      <a:lnTo>
                        <a:pt x="1152" y="3623"/>
                      </a:lnTo>
                      <a:lnTo>
                        <a:pt x="1167" y="3635"/>
                      </a:lnTo>
                      <a:lnTo>
                        <a:pt x="1183" y="3645"/>
                      </a:lnTo>
                      <a:lnTo>
                        <a:pt x="1200" y="3654"/>
                      </a:lnTo>
                      <a:lnTo>
                        <a:pt x="1216" y="3663"/>
                      </a:lnTo>
                      <a:lnTo>
                        <a:pt x="1234" y="3671"/>
                      </a:lnTo>
                      <a:lnTo>
                        <a:pt x="1252" y="3678"/>
                      </a:lnTo>
                      <a:lnTo>
                        <a:pt x="1270" y="3684"/>
                      </a:lnTo>
                      <a:lnTo>
                        <a:pt x="1288" y="3689"/>
                      </a:lnTo>
                      <a:lnTo>
                        <a:pt x="1307" y="3693"/>
                      </a:lnTo>
                      <a:lnTo>
                        <a:pt x="1326" y="3696"/>
                      </a:lnTo>
                      <a:lnTo>
                        <a:pt x="1346" y="3699"/>
                      </a:lnTo>
                      <a:lnTo>
                        <a:pt x="1366" y="3700"/>
                      </a:lnTo>
                      <a:lnTo>
                        <a:pt x="1386" y="3701"/>
                      </a:lnTo>
                      <a:lnTo>
                        <a:pt x="1406" y="3701"/>
                      </a:lnTo>
                      <a:lnTo>
                        <a:pt x="2818" y="3650"/>
                      </a:lnTo>
                      <a:lnTo>
                        <a:pt x="2833" y="3649"/>
                      </a:lnTo>
                      <a:lnTo>
                        <a:pt x="2847" y="3646"/>
                      </a:lnTo>
                      <a:lnTo>
                        <a:pt x="2862" y="3642"/>
                      </a:lnTo>
                      <a:lnTo>
                        <a:pt x="2875" y="3637"/>
                      </a:lnTo>
                      <a:lnTo>
                        <a:pt x="2888" y="3630"/>
                      </a:lnTo>
                      <a:lnTo>
                        <a:pt x="2900" y="3622"/>
                      </a:lnTo>
                      <a:lnTo>
                        <a:pt x="2911" y="3613"/>
                      </a:lnTo>
                      <a:lnTo>
                        <a:pt x="2921" y="3603"/>
                      </a:lnTo>
                      <a:lnTo>
                        <a:pt x="2930" y="3592"/>
                      </a:lnTo>
                      <a:lnTo>
                        <a:pt x="2938" y="3581"/>
                      </a:lnTo>
                      <a:lnTo>
                        <a:pt x="2945" y="3568"/>
                      </a:lnTo>
                      <a:lnTo>
                        <a:pt x="2951" y="3555"/>
                      </a:lnTo>
                      <a:lnTo>
                        <a:pt x="2955" y="3541"/>
                      </a:lnTo>
                      <a:lnTo>
                        <a:pt x="2959" y="3527"/>
                      </a:lnTo>
                      <a:lnTo>
                        <a:pt x="2960" y="3512"/>
                      </a:lnTo>
                      <a:lnTo>
                        <a:pt x="2961" y="3497"/>
                      </a:lnTo>
                      <a:lnTo>
                        <a:pt x="2959" y="3482"/>
                      </a:lnTo>
                      <a:lnTo>
                        <a:pt x="2956" y="3467"/>
                      </a:lnTo>
                      <a:lnTo>
                        <a:pt x="2952" y="3453"/>
                      </a:lnTo>
                      <a:lnTo>
                        <a:pt x="2947" y="3440"/>
                      </a:lnTo>
                      <a:lnTo>
                        <a:pt x="2940" y="3427"/>
                      </a:lnTo>
                      <a:lnTo>
                        <a:pt x="2932" y="3415"/>
                      </a:lnTo>
                      <a:lnTo>
                        <a:pt x="2923" y="3404"/>
                      </a:lnTo>
                      <a:lnTo>
                        <a:pt x="2913" y="3394"/>
                      </a:lnTo>
                      <a:lnTo>
                        <a:pt x="2903" y="3385"/>
                      </a:lnTo>
                      <a:lnTo>
                        <a:pt x="2891" y="3377"/>
                      </a:lnTo>
                      <a:lnTo>
                        <a:pt x="2878" y="3370"/>
                      </a:lnTo>
                      <a:lnTo>
                        <a:pt x="2865" y="3364"/>
                      </a:lnTo>
                      <a:lnTo>
                        <a:pt x="2851" y="3359"/>
                      </a:lnTo>
                      <a:lnTo>
                        <a:pt x="2837" y="3356"/>
                      </a:lnTo>
                      <a:lnTo>
                        <a:pt x="2822" y="3354"/>
                      </a:lnTo>
                      <a:lnTo>
                        <a:pt x="2807" y="335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189" name="Freeform 637">
                  <a:extLst>
                    <a:ext uri="{FF2B5EF4-FFF2-40B4-BE49-F238E27FC236}">
                      <a16:creationId xmlns:a16="http://schemas.microsoft.com/office/drawing/2014/main" id="{7B4EF4CA-B5A5-795B-EC9B-069503ACAF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9" y="1795"/>
                  <a:ext cx="370" cy="356"/>
                </a:xfrm>
                <a:custGeom>
                  <a:avLst/>
                  <a:gdLst>
                    <a:gd name="T0" fmla="*/ 5208 w 5919"/>
                    <a:gd name="T1" fmla="*/ 593 h 5698"/>
                    <a:gd name="T2" fmla="*/ 4855 w 5919"/>
                    <a:gd name="T3" fmla="*/ 574 h 5698"/>
                    <a:gd name="T4" fmla="*/ 4317 w 5919"/>
                    <a:gd name="T5" fmla="*/ 666 h 5698"/>
                    <a:gd name="T6" fmla="*/ 4012 w 5919"/>
                    <a:gd name="T7" fmla="*/ 693 h 5698"/>
                    <a:gd name="T8" fmla="*/ 3800 w 5919"/>
                    <a:gd name="T9" fmla="*/ 588 h 5698"/>
                    <a:gd name="T10" fmla="*/ 3453 w 5919"/>
                    <a:gd name="T11" fmla="*/ 186 h 5698"/>
                    <a:gd name="T12" fmla="*/ 3217 w 5919"/>
                    <a:gd name="T13" fmla="*/ 44 h 5698"/>
                    <a:gd name="T14" fmla="*/ 2932 w 5919"/>
                    <a:gd name="T15" fmla="*/ 5 h 5698"/>
                    <a:gd name="T16" fmla="*/ 2645 w 5919"/>
                    <a:gd name="T17" fmla="*/ 103 h 5698"/>
                    <a:gd name="T18" fmla="*/ 2235 w 5919"/>
                    <a:gd name="T19" fmla="*/ 383 h 5698"/>
                    <a:gd name="T20" fmla="*/ 2088 w 5919"/>
                    <a:gd name="T21" fmla="*/ 493 h 5698"/>
                    <a:gd name="T22" fmla="*/ 1895 w 5919"/>
                    <a:gd name="T23" fmla="*/ 540 h 5698"/>
                    <a:gd name="T24" fmla="*/ 1683 w 5919"/>
                    <a:gd name="T25" fmla="*/ 516 h 5698"/>
                    <a:gd name="T26" fmla="*/ 1521 w 5919"/>
                    <a:gd name="T27" fmla="*/ 425 h 5698"/>
                    <a:gd name="T28" fmla="*/ 1195 w 5919"/>
                    <a:gd name="T29" fmla="*/ 207 h 5698"/>
                    <a:gd name="T30" fmla="*/ 741 w 5919"/>
                    <a:gd name="T31" fmla="*/ 99 h 5698"/>
                    <a:gd name="T32" fmla="*/ 284 w 5919"/>
                    <a:gd name="T33" fmla="*/ 225 h 5698"/>
                    <a:gd name="T34" fmla="*/ 45 w 5919"/>
                    <a:gd name="T35" fmla="*/ 526 h 5698"/>
                    <a:gd name="T36" fmla="*/ 7 w 5919"/>
                    <a:gd name="T37" fmla="*/ 882 h 5698"/>
                    <a:gd name="T38" fmla="*/ 97 w 5919"/>
                    <a:gd name="T39" fmla="*/ 1192 h 5698"/>
                    <a:gd name="T40" fmla="*/ 276 w 5919"/>
                    <a:gd name="T41" fmla="*/ 1485 h 5698"/>
                    <a:gd name="T42" fmla="*/ 525 w 5919"/>
                    <a:gd name="T43" fmla="*/ 1727 h 5698"/>
                    <a:gd name="T44" fmla="*/ 662 w 5919"/>
                    <a:gd name="T45" fmla="*/ 1748 h 5698"/>
                    <a:gd name="T46" fmla="*/ 757 w 5919"/>
                    <a:gd name="T47" fmla="*/ 1643 h 5698"/>
                    <a:gd name="T48" fmla="*/ 724 w 5919"/>
                    <a:gd name="T49" fmla="*/ 1509 h 5698"/>
                    <a:gd name="T50" fmla="*/ 547 w 5919"/>
                    <a:gd name="T51" fmla="*/ 1345 h 5698"/>
                    <a:gd name="T52" fmla="*/ 396 w 5919"/>
                    <a:gd name="T53" fmla="*/ 1126 h 5698"/>
                    <a:gd name="T54" fmla="*/ 310 w 5919"/>
                    <a:gd name="T55" fmla="*/ 894 h 5698"/>
                    <a:gd name="T56" fmla="*/ 308 w 5919"/>
                    <a:gd name="T57" fmla="*/ 675 h 5698"/>
                    <a:gd name="T58" fmla="*/ 407 w 5919"/>
                    <a:gd name="T59" fmla="*/ 507 h 5698"/>
                    <a:gd name="T60" fmla="*/ 712 w 5919"/>
                    <a:gd name="T61" fmla="*/ 395 h 5698"/>
                    <a:gd name="T62" fmla="*/ 1038 w 5919"/>
                    <a:gd name="T63" fmla="*/ 465 h 5698"/>
                    <a:gd name="T64" fmla="*/ 1276 w 5919"/>
                    <a:gd name="T65" fmla="*/ 602 h 5698"/>
                    <a:gd name="T66" fmla="*/ 1516 w 5919"/>
                    <a:gd name="T67" fmla="*/ 770 h 5698"/>
                    <a:gd name="T68" fmla="*/ 1850 w 5919"/>
                    <a:gd name="T69" fmla="*/ 838 h 5698"/>
                    <a:gd name="T70" fmla="*/ 2180 w 5919"/>
                    <a:gd name="T71" fmla="*/ 777 h 5698"/>
                    <a:gd name="T72" fmla="*/ 2384 w 5919"/>
                    <a:gd name="T73" fmla="*/ 644 h 5698"/>
                    <a:gd name="T74" fmla="*/ 2818 w 5919"/>
                    <a:gd name="T75" fmla="*/ 347 h 5698"/>
                    <a:gd name="T76" fmla="*/ 3011 w 5919"/>
                    <a:gd name="T77" fmla="*/ 296 h 5698"/>
                    <a:gd name="T78" fmla="*/ 3185 w 5919"/>
                    <a:gd name="T79" fmla="*/ 357 h 5698"/>
                    <a:gd name="T80" fmla="*/ 3411 w 5919"/>
                    <a:gd name="T81" fmla="*/ 570 h 5698"/>
                    <a:gd name="T82" fmla="*/ 3690 w 5919"/>
                    <a:gd name="T83" fmla="*/ 885 h 5698"/>
                    <a:gd name="T84" fmla="*/ 3911 w 5919"/>
                    <a:gd name="T85" fmla="*/ 977 h 5698"/>
                    <a:gd name="T86" fmla="*/ 4202 w 5919"/>
                    <a:gd name="T87" fmla="*/ 985 h 5698"/>
                    <a:gd name="T88" fmla="*/ 4566 w 5919"/>
                    <a:gd name="T89" fmla="*/ 917 h 5698"/>
                    <a:gd name="T90" fmla="*/ 5042 w 5919"/>
                    <a:gd name="T91" fmla="*/ 867 h 5698"/>
                    <a:gd name="T92" fmla="*/ 5258 w 5919"/>
                    <a:gd name="T93" fmla="*/ 935 h 5698"/>
                    <a:gd name="T94" fmla="*/ 5434 w 5919"/>
                    <a:gd name="T95" fmla="*/ 1143 h 5698"/>
                    <a:gd name="T96" fmla="*/ 5555 w 5919"/>
                    <a:gd name="T97" fmla="*/ 1415 h 5698"/>
                    <a:gd name="T98" fmla="*/ 5615 w 5919"/>
                    <a:gd name="T99" fmla="*/ 1748 h 5698"/>
                    <a:gd name="T100" fmla="*/ 5574 w 5919"/>
                    <a:gd name="T101" fmla="*/ 2881 h 5698"/>
                    <a:gd name="T102" fmla="*/ 5388 w 5919"/>
                    <a:gd name="T103" fmla="*/ 5583 h 5698"/>
                    <a:gd name="T104" fmla="*/ 5479 w 5919"/>
                    <a:gd name="T105" fmla="*/ 5688 h 5698"/>
                    <a:gd name="T106" fmla="*/ 5619 w 5919"/>
                    <a:gd name="T107" fmla="*/ 5671 h 5698"/>
                    <a:gd name="T108" fmla="*/ 5695 w 5919"/>
                    <a:gd name="T109" fmla="*/ 5380 h 5698"/>
                    <a:gd name="T110" fmla="*/ 5916 w 5919"/>
                    <a:gd name="T111" fmla="*/ 2033 h 5698"/>
                    <a:gd name="T112" fmla="*/ 5888 w 5919"/>
                    <a:gd name="T113" fmla="*/ 1545 h 5698"/>
                    <a:gd name="T114" fmla="*/ 5781 w 5919"/>
                    <a:gd name="T115" fmla="*/ 1169 h 5698"/>
                    <a:gd name="T116" fmla="*/ 5598 w 5919"/>
                    <a:gd name="T117" fmla="*/ 861 h 5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919" h="5698">
                      <a:moveTo>
                        <a:pt x="5476" y="731"/>
                      </a:moveTo>
                      <a:lnTo>
                        <a:pt x="5450" y="709"/>
                      </a:lnTo>
                      <a:lnTo>
                        <a:pt x="5422" y="688"/>
                      </a:lnTo>
                      <a:lnTo>
                        <a:pt x="5394" y="669"/>
                      </a:lnTo>
                      <a:lnTo>
                        <a:pt x="5365" y="652"/>
                      </a:lnTo>
                      <a:lnTo>
                        <a:pt x="5335" y="637"/>
                      </a:lnTo>
                      <a:lnTo>
                        <a:pt x="5304" y="624"/>
                      </a:lnTo>
                      <a:lnTo>
                        <a:pt x="5273" y="612"/>
                      </a:lnTo>
                      <a:lnTo>
                        <a:pt x="5241" y="602"/>
                      </a:lnTo>
                      <a:lnTo>
                        <a:pt x="5208" y="593"/>
                      </a:lnTo>
                      <a:lnTo>
                        <a:pt x="5174" y="586"/>
                      </a:lnTo>
                      <a:lnTo>
                        <a:pt x="5140" y="580"/>
                      </a:lnTo>
                      <a:lnTo>
                        <a:pt x="5106" y="575"/>
                      </a:lnTo>
                      <a:lnTo>
                        <a:pt x="5070" y="572"/>
                      </a:lnTo>
                      <a:lnTo>
                        <a:pt x="5035" y="570"/>
                      </a:lnTo>
                      <a:lnTo>
                        <a:pt x="4999" y="569"/>
                      </a:lnTo>
                      <a:lnTo>
                        <a:pt x="4964" y="569"/>
                      </a:lnTo>
                      <a:lnTo>
                        <a:pt x="4927" y="569"/>
                      </a:lnTo>
                      <a:lnTo>
                        <a:pt x="4891" y="571"/>
                      </a:lnTo>
                      <a:lnTo>
                        <a:pt x="4855" y="574"/>
                      </a:lnTo>
                      <a:lnTo>
                        <a:pt x="4818" y="577"/>
                      </a:lnTo>
                      <a:lnTo>
                        <a:pt x="4746" y="585"/>
                      </a:lnTo>
                      <a:lnTo>
                        <a:pt x="4674" y="596"/>
                      </a:lnTo>
                      <a:lnTo>
                        <a:pt x="4603" y="608"/>
                      </a:lnTo>
                      <a:lnTo>
                        <a:pt x="4533" y="622"/>
                      </a:lnTo>
                      <a:lnTo>
                        <a:pt x="4466" y="635"/>
                      </a:lnTo>
                      <a:lnTo>
                        <a:pt x="4400" y="649"/>
                      </a:lnTo>
                      <a:lnTo>
                        <a:pt x="4372" y="655"/>
                      </a:lnTo>
                      <a:lnTo>
                        <a:pt x="4344" y="661"/>
                      </a:lnTo>
                      <a:lnTo>
                        <a:pt x="4317" y="666"/>
                      </a:lnTo>
                      <a:lnTo>
                        <a:pt x="4292" y="671"/>
                      </a:lnTo>
                      <a:lnTo>
                        <a:pt x="4268" y="676"/>
                      </a:lnTo>
                      <a:lnTo>
                        <a:pt x="4246" y="680"/>
                      </a:lnTo>
                      <a:lnTo>
                        <a:pt x="4225" y="683"/>
                      </a:lnTo>
                      <a:lnTo>
                        <a:pt x="4206" y="686"/>
                      </a:lnTo>
                      <a:lnTo>
                        <a:pt x="4161" y="691"/>
                      </a:lnTo>
                      <a:lnTo>
                        <a:pt x="4119" y="694"/>
                      </a:lnTo>
                      <a:lnTo>
                        <a:pt x="4080" y="695"/>
                      </a:lnTo>
                      <a:lnTo>
                        <a:pt x="4044" y="695"/>
                      </a:lnTo>
                      <a:lnTo>
                        <a:pt x="4012" y="693"/>
                      </a:lnTo>
                      <a:lnTo>
                        <a:pt x="3982" y="689"/>
                      </a:lnTo>
                      <a:lnTo>
                        <a:pt x="3954" y="683"/>
                      </a:lnTo>
                      <a:lnTo>
                        <a:pt x="3929" y="676"/>
                      </a:lnTo>
                      <a:lnTo>
                        <a:pt x="3906" y="667"/>
                      </a:lnTo>
                      <a:lnTo>
                        <a:pt x="3884" y="657"/>
                      </a:lnTo>
                      <a:lnTo>
                        <a:pt x="3865" y="646"/>
                      </a:lnTo>
                      <a:lnTo>
                        <a:pt x="3847" y="633"/>
                      </a:lnTo>
                      <a:lnTo>
                        <a:pt x="3830" y="620"/>
                      </a:lnTo>
                      <a:lnTo>
                        <a:pt x="3814" y="605"/>
                      </a:lnTo>
                      <a:lnTo>
                        <a:pt x="3800" y="588"/>
                      </a:lnTo>
                      <a:lnTo>
                        <a:pt x="3786" y="571"/>
                      </a:lnTo>
                      <a:lnTo>
                        <a:pt x="3742" y="513"/>
                      </a:lnTo>
                      <a:lnTo>
                        <a:pt x="3690" y="444"/>
                      </a:lnTo>
                      <a:lnTo>
                        <a:pt x="3632" y="370"/>
                      </a:lnTo>
                      <a:lnTo>
                        <a:pt x="3600" y="332"/>
                      </a:lnTo>
                      <a:lnTo>
                        <a:pt x="3566" y="294"/>
                      </a:lnTo>
                      <a:lnTo>
                        <a:pt x="3530" y="257"/>
                      </a:lnTo>
                      <a:lnTo>
                        <a:pt x="3493" y="221"/>
                      </a:lnTo>
                      <a:lnTo>
                        <a:pt x="3473" y="203"/>
                      </a:lnTo>
                      <a:lnTo>
                        <a:pt x="3453" y="186"/>
                      </a:lnTo>
                      <a:lnTo>
                        <a:pt x="3432" y="169"/>
                      </a:lnTo>
                      <a:lnTo>
                        <a:pt x="3409" y="152"/>
                      </a:lnTo>
                      <a:lnTo>
                        <a:pt x="3387" y="136"/>
                      </a:lnTo>
                      <a:lnTo>
                        <a:pt x="3365" y="121"/>
                      </a:lnTo>
                      <a:lnTo>
                        <a:pt x="3342" y="106"/>
                      </a:lnTo>
                      <a:lnTo>
                        <a:pt x="3318" y="92"/>
                      </a:lnTo>
                      <a:lnTo>
                        <a:pt x="3294" y="79"/>
                      </a:lnTo>
                      <a:lnTo>
                        <a:pt x="3269" y="66"/>
                      </a:lnTo>
                      <a:lnTo>
                        <a:pt x="3243" y="55"/>
                      </a:lnTo>
                      <a:lnTo>
                        <a:pt x="3217" y="44"/>
                      </a:lnTo>
                      <a:lnTo>
                        <a:pt x="3190" y="34"/>
                      </a:lnTo>
                      <a:lnTo>
                        <a:pt x="3163" y="25"/>
                      </a:lnTo>
                      <a:lnTo>
                        <a:pt x="3135" y="17"/>
                      </a:lnTo>
                      <a:lnTo>
                        <a:pt x="3106" y="10"/>
                      </a:lnTo>
                      <a:lnTo>
                        <a:pt x="3077" y="5"/>
                      </a:lnTo>
                      <a:lnTo>
                        <a:pt x="3048" y="2"/>
                      </a:lnTo>
                      <a:lnTo>
                        <a:pt x="3019" y="0"/>
                      </a:lnTo>
                      <a:lnTo>
                        <a:pt x="2990" y="0"/>
                      </a:lnTo>
                      <a:lnTo>
                        <a:pt x="2961" y="2"/>
                      </a:lnTo>
                      <a:lnTo>
                        <a:pt x="2932" y="5"/>
                      </a:lnTo>
                      <a:lnTo>
                        <a:pt x="2903" y="9"/>
                      </a:lnTo>
                      <a:lnTo>
                        <a:pt x="2874" y="15"/>
                      </a:lnTo>
                      <a:lnTo>
                        <a:pt x="2845" y="22"/>
                      </a:lnTo>
                      <a:lnTo>
                        <a:pt x="2816" y="31"/>
                      </a:lnTo>
                      <a:lnTo>
                        <a:pt x="2787" y="40"/>
                      </a:lnTo>
                      <a:lnTo>
                        <a:pt x="2759" y="51"/>
                      </a:lnTo>
                      <a:lnTo>
                        <a:pt x="2730" y="63"/>
                      </a:lnTo>
                      <a:lnTo>
                        <a:pt x="2701" y="75"/>
                      </a:lnTo>
                      <a:lnTo>
                        <a:pt x="2673" y="89"/>
                      </a:lnTo>
                      <a:lnTo>
                        <a:pt x="2645" y="103"/>
                      </a:lnTo>
                      <a:lnTo>
                        <a:pt x="2617" y="118"/>
                      </a:lnTo>
                      <a:lnTo>
                        <a:pt x="2589" y="134"/>
                      </a:lnTo>
                      <a:lnTo>
                        <a:pt x="2562" y="150"/>
                      </a:lnTo>
                      <a:lnTo>
                        <a:pt x="2535" y="167"/>
                      </a:lnTo>
                      <a:lnTo>
                        <a:pt x="2481" y="202"/>
                      </a:lnTo>
                      <a:lnTo>
                        <a:pt x="2428" y="238"/>
                      </a:lnTo>
                      <a:lnTo>
                        <a:pt x="2377" y="275"/>
                      </a:lnTo>
                      <a:lnTo>
                        <a:pt x="2328" y="312"/>
                      </a:lnTo>
                      <a:lnTo>
                        <a:pt x="2281" y="348"/>
                      </a:lnTo>
                      <a:lnTo>
                        <a:pt x="2235" y="383"/>
                      </a:lnTo>
                      <a:lnTo>
                        <a:pt x="2219" y="396"/>
                      </a:lnTo>
                      <a:lnTo>
                        <a:pt x="2204" y="408"/>
                      </a:lnTo>
                      <a:lnTo>
                        <a:pt x="2188" y="421"/>
                      </a:lnTo>
                      <a:lnTo>
                        <a:pt x="2173" y="432"/>
                      </a:lnTo>
                      <a:lnTo>
                        <a:pt x="2159" y="444"/>
                      </a:lnTo>
                      <a:lnTo>
                        <a:pt x="2145" y="454"/>
                      </a:lnTo>
                      <a:lnTo>
                        <a:pt x="2131" y="464"/>
                      </a:lnTo>
                      <a:lnTo>
                        <a:pt x="2118" y="474"/>
                      </a:lnTo>
                      <a:lnTo>
                        <a:pt x="2103" y="484"/>
                      </a:lnTo>
                      <a:lnTo>
                        <a:pt x="2088" y="493"/>
                      </a:lnTo>
                      <a:lnTo>
                        <a:pt x="2071" y="501"/>
                      </a:lnTo>
                      <a:lnTo>
                        <a:pt x="2054" y="508"/>
                      </a:lnTo>
                      <a:lnTo>
                        <a:pt x="2036" y="515"/>
                      </a:lnTo>
                      <a:lnTo>
                        <a:pt x="2017" y="521"/>
                      </a:lnTo>
                      <a:lnTo>
                        <a:pt x="1998" y="526"/>
                      </a:lnTo>
                      <a:lnTo>
                        <a:pt x="1978" y="530"/>
                      </a:lnTo>
                      <a:lnTo>
                        <a:pt x="1958" y="534"/>
                      </a:lnTo>
                      <a:lnTo>
                        <a:pt x="1938" y="537"/>
                      </a:lnTo>
                      <a:lnTo>
                        <a:pt x="1916" y="539"/>
                      </a:lnTo>
                      <a:lnTo>
                        <a:pt x="1895" y="540"/>
                      </a:lnTo>
                      <a:lnTo>
                        <a:pt x="1874" y="541"/>
                      </a:lnTo>
                      <a:lnTo>
                        <a:pt x="1852" y="541"/>
                      </a:lnTo>
                      <a:lnTo>
                        <a:pt x="1831" y="541"/>
                      </a:lnTo>
                      <a:lnTo>
                        <a:pt x="1809" y="539"/>
                      </a:lnTo>
                      <a:lnTo>
                        <a:pt x="1787" y="537"/>
                      </a:lnTo>
                      <a:lnTo>
                        <a:pt x="1766" y="534"/>
                      </a:lnTo>
                      <a:lnTo>
                        <a:pt x="1745" y="531"/>
                      </a:lnTo>
                      <a:lnTo>
                        <a:pt x="1724" y="527"/>
                      </a:lnTo>
                      <a:lnTo>
                        <a:pt x="1703" y="522"/>
                      </a:lnTo>
                      <a:lnTo>
                        <a:pt x="1683" y="516"/>
                      </a:lnTo>
                      <a:lnTo>
                        <a:pt x="1664" y="510"/>
                      </a:lnTo>
                      <a:lnTo>
                        <a:pt x="1645" y="503"/>
                      </a:lnTo>
                      <a:lnTo>
                        <a:pt x="1626" y="496"/>
                      </a:lnTo>
                      <a:lnTo>
                        <a:pt x="1609" y="487"/>
                      </a:lnTo>
                      <a:lnTo>
                        <a:pt x="1592" y="479"/>
                      </a:lnTo>
                      <a:lnTo>
                        <a:pt x="1575" y="469"/>
                      </a:lnTo>
                      <a:lnTo>
                        <a:pt x="1560" y="459"/>
                      </a:lnTo>
                      <a:lnTo>
                        <a:pt x="1546" y="448"/>
                      </a:lnTo>
                      <a:lnTo>
                        <a:pt x="1533" y="437"/>
                      </a:lnTo>
                      <a:lnTo>
                        <a:pt x="1521" y="425"/>
                      </a:lnTo>
                      <a:lnTo>
                        <a:pt x="1498" y="401"/>
                      </a:lnTo>
                      <a:lnTo>
                        <a:pt x="1472" y="378"/>
                      </a:lnTo>
                      <a:lnTo>
                        <a:pt x="1445" y="355"/>
                      </a:lnTo>
                      <a:lnTo>
                        <a:pt x="1414" y="332"/>
                      </a:lnTo>
                      <a:lnTo>
                        <a:pt x="1382" y="310"/>
                      </a:lnTo>
                      <a:lnTo>
                        <a:pt x="1348" y="288"/>
                      </a:lnTo>
                      <a:lnTo>
                        <a:pt x="1312" y="266"/>
                      </a:lnTo>
                      <a:lnTo>
                        <a:pt x="1275" y="246"/>
                      </a:lnTo>
                      <a:lnTo>
                        <a:pt x="1235" y="226"/>
                      </a:lnTo>
                      <a:lnTo>
                        <a:pt x="1195" y="207"/>
                      </a:lnTo>
                      <a:lnTo>
                        <a:pt x="1153" y="189"/>
                      </a:lnTo>
                      <a:lnTo>
                        <a:pt x="1110" y="173"/>
                      </a:lnTo>
                      <a:lnTo>
                        <a:pt x="1066" y="158"/>
                      </a:lnTo>
                      <a:lnTo>
                        <a:pt x="1022" y="144"/>
                      </a:lnTo>
                      <a:lnTo>
                        <a:pt x="976" y="132"/>
                      </a:lnTo>
                      <a:lnTo>
                        <a:pt x="930" y="121"/>
                      </a:lnTo>
                      <a:lnTo>
                        <a:pt x="883" y="113"/>
                      </a:lnTo>
                      <a:lnTo>
                        <a:pt x="836" y="106"/>
                      </a:lnTo>
                      <a:lnTo>
                        <a:pt x="788" y="102"/>
                      </a:lnTo>
                      <a:lnTo>
                        <a:pt x="741" y="99"/>
                      </a:lnTo>
                      <a:lnTo>
                        <a:pt x="693" y="100"/>
                      </a:lnTo>
                      <a:lnTo>
                        <a:pt x="645" y="102"/>
                      </a:lnTo>
                      <a:lnTo>
                        <a:pt x="598" y="107"/>
                      </a:lnTo>
                      <a:lnTo>
                        <a:pt x="551" y="115"/>
                      </a:lnTo>
                      <a:lnTo>
                        <a:pt x="505" y="125"/>
                      </a:lnTo>
                      <a:lnTo>
                        <a:pt x="459" y="139"/>
                      </a:lnTo>
                      <a:lnTo>
                        <a:pt x="413" y="156"/>
                      </a:lnTo>
                      <a:lnTo>
                        <a:pt x="369" y="175"/>
                      </a:lnTo>
                      <a:lnTo>
                        <a:pt x="326" y="199"/>
                      </a:lnTo>
                      <a:lnTo>
                        <a:pt x="284" y="225"/>
                      </a:lnTo>
                      <a:lnTo>
                        <a:pt x="244" y="255"/>
                      </a:lnTo>
                      <a:lnTo>
                        <a:pt x="205" y="289"/>
                      </a:lnTo>
                      <a:lnTo>
                        <a:pt x="179" y="315"/>
                      </a:lnTo>
                      <a:lnTo>
                        <a:pt x="154" y="342"/>
                      </a:lnTo>
                      <a:lnTo>
                        <a:pt x="131" y="370"/>
                      </a:lnTo>
                      <a:lnTo>
                        <a:pt x="110" y="399"/>
                      </a:lnTo>
                      <a:lnTo>
                        <a:pt x="91" y="430"/>
                      </a:lnTo>
                      <a:lnTo>
                        <a:pt x="74" y="461"/>
                      </a:lnTo>
                      <a:lnTo>
                        <a:pt x="58" y="493"/>
                      </a:lnTo>
                      <a:lnTo>
                        <a:pt x="45" y="526"/>
                      </a:lnTo>
                      <a:lnTo>
                        <a:pt x="33" y="560"/>
                      </a:lnTo>
                      <a:lnTo>
                        <a:pt x="23" y="595"/>
                      </a:lnTo>
                      <a:lnTo>
                        <a:pt x="14" y="631"/>
                      </a:lnTo>
                      <a:lnTo>
                        <a:pt x="8" y="667"/>
                      </a:lnTo>
                      <a:lnTo>
                        <a:pt x="4" y="704"/>
                      </a:lnTo>
                      <a:lnTo>
                        <a:pt x="1" y="742"/>
                      </a:lnTo>
                      <a:lnTo>
                        <a:pt x="0" y="781"/>
                      </a:lnTo>
                      <a:lnTo>
                        <a:pt x="2" y="820"/>
                      </a:lnTo>
                      <a:lnTo>
                        <a:pt x="4" y="851"/>
                      </a:lnTo>
                      <a:lnTo>
                        <a:pt x="7" y="882"/>
                      </a:lnTo>
                      <a:lnTo>
                        <a:pt x="12" y="912"/>
                      </a:lnTo>
                      <a:lnTo>
                        <a:pt x="17" y="943"/>
                      </a:lnTo>
                      <a:lnTo>
                        <a:pt x="24" y="974"/>
                      </a:lnTo>
                      <a:lnTo>
                        <a:pt x="31" y="1006"/>
                      </a:lnTo>
                      <a:lnTo>
                        <a:pt x="40" y="1037"/>
                      </a:lnTo>
                      <a:lnTo>
                        <a:pt x="49" y="1068"/>
                      </a:lnTo>
                      <a:lnTo>
                        <a:pt x="60" y="1099"/>
                      </a:lnTo>
                      <a:lnTo>
                        <a:pt x="71" y="1130"/>
                      </a:lnTo>
                      <a:lnTo>
                        <a:pt x="84" y="1161"/>
                      </a:lnTo>
                      <a:lnTo>
                        <a:pt x="97" y="1192"/>
                      </a:lnTo>
                      <a:lnTo>
                        <a:pt x="111" y="1222"/>
                      </a:lnTo>
                      <a:lnTo>
                        <a:pt x="126" y="1253"/>
                      </a:lnTo>
                      <a:lnTo>
                        <a:pt x="142" y="1283"/>
                      </a:lnTo>
                      <a:lnTo>
                        <a:pt x="159" y="1313"/>
                      </a:lnTo>
                      <a:lnTo>
                        <a:pt x="177" y="1343"/>
                      </a:lnTo>
                      <a:lnTo>
                        <a:pt x="195" y="1372"/>
                      </a:lnTo>
                      <a:lnTo>
                        <a:pt x="214" y="1401"/>
                      </a:lnTo>
                      <a:lnTo>
                        <a:pt x="234" y="1429"/>
                      </a:lnTo>
                      <a:lnTo>
                        <a:pt x="254" y="1457"/>
                      </a:lnTo>
                      <a:lnTo>
                        <a:pt x="276" y="1485"/>
                      </a:lnTo>
                      <a:lnTo>
                        <a:pt x="298" y="1512"/>
                      </a:lnTo>
                      <a:lnTo>
                        <a:pt x="320" y="1538"/>
                      </a:lnTo>
                      <a:lnTo>
                        <a:pt x="344" y="1564"/>
                      </a:lnTo>
                      <a:lnTo>
                        <a:pt x="368" y="1590"/>
                      </a:lnTo>
                      <a:lnTo>
                        <a:pt x="392" y="1614"/>
                      </a:lnTo>
                      <a:lnTo>
                        <a:pt x="417" y="1638"/>
                      </a:lnTo>
                      <a:lnTo>
                        <a:pt x="444" y="1662"/>
                      </a:lnTo>
                      <a:lnTo>
                        <a:pt x="471" y="1684"/>
                      </a:lnTo>
                      <a:lnTo>
                        <a:pt x="497" y="1706"/>
                      </a:lnTo>
                      <a:lnTo>
                        <a:pt x="525" y="1727"/>
                      </a:lnTo>
                      <a:lnTo>
                        <a:pt x="537" y="1735"/>
                      </a:lnTo>
                      <a:lnTo>
                        <a:pt x="550" y="1742"/>
                      </a:lnTo>
                      <a:lnTo>
                        <a:pt x="564" y="1748"/>
                      </a:lnTo>
                      <a:lnTo>
                        <a:pt x="578" y="1752"/>
                      </a:lnTo>
                      <a:lnTo>
                        <a:pt x="592" y="1754"/>
                      </a:lnTo>
                      <a:lnTo>
                        <a:pt x="606" y="1756"/>
                      </a:lnTo>
                      <a:lnTo>
                        <a:pt x="620" y="1756"/>
                      </a:lnTo>
                      <a:lnTo>
                        <a:pt x="635" y="1754"/>
                      </a:lnTo>
                      <a:lnTo>
                        <a:pt x="649" y="1752"/>
                      </a:lnTo>
                      <a:lnTo>
                        <a:pt x="662" y="1748"/>
                      </a:lnTo>
                      <a:lnTo>
                        <a:pt x="675" y="1742"/>
                      </a:lnTo>
                      <a:lnTo>
                        <a:pt x="688" y="1735"/>
                      </a:lnTo>
                      <a:lnTo>
                        <a:pt x="700" y="1728"/>
                      </a:lnTo>
                      <a:lnTo>
                        <a:pt x="712" y="1718"/>
                      </a:lnTo>
                      <a:lnTo>
                        <a:pt x="722" y="1708"/>
                      </a:lnTo>
                      <a:lnTo>
                        <a:pt x="732" y="1696"/>
                      </a:lnTo>
                      <a:lnTo>
                        <a:pt x="740" y="1684"/>
                      </a:lnTo>
                      <a:lnTo>
                        <a:pt x="747" y="1670"/>
                      </a:lnTo>
                      <a:lnTo>
                        <a:pt x="753" y="1657"/>
                      </a:lnTo>
                      <a:lnTo>
                        <a:pt x="757" y="1643"/>
                      </a:lnTo>
                      <a:lnTo>
                        <a:pt x="760" y="1629"/>
                      </a:lnTo>
                      <a:lnTo>
                        <a:pt x="761" y="1615"/>
                      </a:lnTo>
                      <a:lnTo>
                        <a:pt x="761" y="1600"/>
                      </a:lnTo>
                      <a:lnTo>
                        <a:pt x="760" y="1586"/>
                      </a:lnTo>
                      <a:lnTo>
                        <a:pt x="757" y="1572"/>
                      </a:lnTo>
                      <a:lnTo>
                        <a:pt x="753" y="1559"/>
                      </a:lnTo>
                      <a:lnTo>
                        <a:pt x="747" y="1545"/>
                      </a:lnTo>
                      <a:lnTo>
                        <a:pt x="741" y="1533"/>
                      </a:lnTo>
                      <a:lnTo>
                        <a:pt x="733" y="1520"/>
                      </a:lnTo>
                      <a:lnTo>
                        <a:pt x="724" y="1509"/>
                      </a:lnTo>
                      <a:lnTo>
                        <a:pt x="713" y="1498"/>
                      </a:lnTo>
                      <a:lnTo>
                        <a:pt x="701" y="1489"/>
                      </a:lnTo>
                      <a:lnTo>
                        <a:pt x="681" y="1473"/>
                      </a:lnTo>
                      <a:lnTo>
                        <a:pt x="661" y="1457"/>
                      </a:lnTo>
                      <a:lnTo>
                        <a:pt x="641" y="1440"/>
                      </a:lnTo>
                      <a:lnTo>
                        <a:pt x="621" y="1422"/>
                      </a:lnTo>
                      <a:lnTo>
                        <a:pt x="602" y="1404"/>
                      </a:lnTo>
                      <a:lnTo>
                        <a:pt x="583" y="1385"/>
                      </a:lnTo>
                      <a:lnTo>
                        <a:pt x="565" y="1365"/>
                      </a:lnTo>
                      <a:lnTo>
                        <a:pt x="547" y="1345"/>
                      </a:lnTo>
                      <a:lnTo>
                        <a:pt x="530" y="1325"/>
                      </a:lnTo>
                      <a:lnTo>
                        <a:pt x="513" y="1304"/>
                      </a:lnTo>
                      <a:lnTo>
                        <a:pt x="496" y="1283"/>
                      </a:lnTo>
                      <a:lnTo>
                        <a:pt x="481" y="1262"/>
                      </a:lnTo>
                      <a:lnTo>
                        <a:pt x="465" y="1240"/>
                      </a:lnTo>
                      <a:lnTo>
                        <a:pt x="450" y="1218"/>
                      </a:lnTo>
                      <a:lnTo>
                        <a:pt x="436" y="1195"/>
                      </a:lnTo>
                      <a:lnTo>
                        <a:pt x="421" y="1172"/>
                      </a:lnTo>
                      <a:lnTo>
                        <a:pt x="408" y="1150"/>
                      </a:lnTo>
                      <a:lnTo>
                        <a:pt x="396" y="1126"/>
                      </a:lnTo>
                      <a:lnTo>
                        <a:pt x="384" y="1103"/>
                      </a:lnTo>
                      <a:lnTo>
                        <a:pt x="373" y="1080"/>
                      </a:lnTo>
                      <a:lnTo>
                        <a:pt x="362" y="1057"/>
                      </a:lnTo>
                      <a:lnTo>
                        <a:pt x="352" y="1033"/>
                      </a:lnTo>
                      <a:lnTo>
                        <a:pt x="343" y="1010"/>
                      </a:lnTo>
                      <a:lnTo>
                        <a:pt x="335" y="986"/>
                      </a:lnTo>
                      <a:lnTo>
                        <a:pt x="327" y="963"/>
                      </a:lnTo>
                      <a:lnTo>
                        <a:pt x="321" y="940"/>
                      </a:lnTo>
                      <a:lnTo>
                        <a:pt x="315" y="917"/>
                      </a:lnTo>
                      <a:lnTo>
                        <a:pt x="310" y="894"/>
                      </a:lnTo>
                      <a:lnTo>
                        <a:pt x="305" y="871"/>
                      </a:lnTo>
                      <a:lnTo>
                        <a:pt x="302" y="848"/>
                      </a:lnTo>
                      <a:lnTo>
                        <a:pt x="299" y="826"/>
                      </a:lnTo>
                      <a:lnTo>
                        <a:pt x="298" y="804"/>
                      </a:lnTo>
                      <a:lnTo>
                        <a:pt x="297" y="781"/>
                      </a:lnTo>
                      <a:lnTo>
                        <a:pt x="297" y="759"/>
                      </a:lnTo>
                      <a:lnTo>
                        <a:pt x="298" y="737"/>
                      </a:lnTo>
                      <a:lnTo>
                        <a:pt x="301" y="716"/>
                      </a:lnTo>
                      <a:lnTo>
                        <a:pt x="304" y="695"/>
                      </a:lnTo>
                      <a:lnTo>
                        <a:pt x="308" y="675"/>
                      </a:lnTo>
                      <a:lnTo>
                        <a:pt x="314" y="656"/>
                      </a:lnTo>
                      <a:lnTo>
                        <a:pt x="320" y="637"/>
                      </a:lnTo>
                      <a:lnTo>
                        <a:pt x="327" y="619"/>
                      </a:lnTo>
                      <a:lnTo>
                        <a:pt x="336" y="601"/>
                      </a:lnTo>
                      <a:lnTo>
                        <a:pt x="345" y="584"/>
                      </a:lnTo>
                      <a:lnTo>
                        <a:pt x="355" y="567"/>
                      </a:lnTo>
                      <a:lnTo>
                        <a:pt x="367" y="551"/>
                      </a:lnTo>
                      <a:lnTo>
                        <a:pt x="379" y="536"/>
                      </a:lnTo>
                      <a:lnTo>
                        <a:pt x="392" y="521"/>
                      </a:lnTo>
                      <a:lnTo>
                        <a:pt x="407" y="507"/>
                      </a:lnTo>
                      <a:lnTo>
                        <a:pt x="434" y="485"/>
                      </a:lnTo>
                      <a:lnTo>
                        <a:pt x="462" y="465"/>
                      </a:lnTo>
                      <a:lnTo>
                        <a:pt x="490" y="448"/>
                      </a:lnTo>
                      <a:lnTo>
                        <a:pt x="520" y="434"/>
                      </a:lnTo>
                      <a:lnTo>
                        <a:pt x="550" y="422"/>
                      </a:lnTo>
                      <a:lnTo>
                        <a:pt x="582" y="411"/>
                      </a:lnTo>
                      <a:lnTo>
                        <a:pt x="613" y="404"/>
                      </a:lnTo>
                      <a:lnTo>
                        <a:pt x="646" y="399"/>
                      </a:lnTo>
                      <a:lnTo>
                        <a:pt x="679" y="396"/>
                      </a:lnTo>
                      <a:lnTo>
                        <a:pt x="712" y="395"/>
                      </a:lnTo>
                      <a:lnTo>
                        <a:pt x="745" y="396"/>
                      </a:lnTo>
                      <a:lnTo>
                        <a:pt x="779" y="398"/>
                      </a:lnTo>
                      <a:lnTo>
                        <a:pt x="813" y="402"/>
                      </a:lnTo>
                      <a:lnTo>
                        <a:pt x="846" y="407"/>
                      </a:lnTo>
                      <a:lnTo>
                        <a:pt x="879" y="414"/>
                      </a:lnTo>
                      <a:lnTo>
                        <a:pt x="912" y="423"/>
                      </a:lnTo>
                      <a:lnTo>
                        <a:pt x="945" y="432"/>
                      </a:lnTo>
                      <a:lnTo>
                        <a:pt x="977" y="442"/>
                      </a:lnTo>
                      <a:lnTo>
                        <a:pt x="1008" y="453"/>
                      </a:lnTo>
                      <a:lnTo>
                        <a:pt x="1038" y="465"/>
                      </a:lnTo>
                      <a:lnTo>
                        <a:pt x="1068" y="478"/>
                      </a:lnTo>
                      <a:lnTo>
                        <a:pt x="1097" y="491"/>
                      </a:lnTo>
                      <a:lnTo>
                        <a:pt x="1124" y="504"/>
                      </a:lnTo>
                      <a:lnTo>
                        <a:pt x="1150" y="518"/>
                      </a:lnTo>
                      <a:lnTo>
                        <a:pt x="1175" y="532"/>
                      </a:lnTo>
                      <a:lnTo>
                        <a:pt x="1199" y="547"/>
                      </a:lnTo>
                      <a:lnTo>
                        <a:pt x="1221" y="561"/>
                      </a:lnTo>
                      <a:lnTo>
                        <a:pt x="1241" y="575"/>
                      </a:lnTo>
                      <a:lnTo>
                        <a:pt x="1260" y="589"/>
                      </a:lnTo>
                      <a:lnTo>
                        <a:pt x="1276" y="602"/>
                      </a:lnTo>
                      <a:lnTo>
                        <a:pt x="1291" y="616"/>
                      </a:lnTo>
                      <a:lnTo>
                        <a:pt x="1304" y="628"/>
                      </a:lnTo>
                      <a:lnTo>
                        <a:pt x="1326" y="650"/>
                      </a:lnTo>
                      <a:lnTo>
                        <a:pt x="1349" y="671"/>
                      </a:lnTo>
                      <a:lnTo>
                        <a:pt x="1374" y="690"/>
                      </a:lnTo>
                      <a:lnTo>
                        <a:pt x="1400" y="709"/>
                      </a:lnTo>
                      <a:lnTo>
                        <a:pt x="1427" y="726"/>
                      </a:lnTo>
                      <a:lnTo>
                        <a:pt x="1456" y="742"/>
                      </a:lnTo>
                      <a:lnTo>
                        <a:pt x="1485" y="757"/>
                      </a:lnTo>
                      <a:lnTo>
                        <a:pt x="1516" y="770"/>
                      </a:lnTo>
                      <a:lnTo>
                        <a:pt x="1547" y="783"/>
                      </a:lnTo>
                      <a:lnTo>
                        <a:pt x="1578" y="794"/>
                      </a:lnTo>
                      <a:lnTo>
                        <a:pt x="1611" y="804"/>
                      </a:lnTo>
                      <a:lnTo>
                        <a:pt x="1644" y="812"/>
                      </a:lnTo>
                      <a:lnTo>
                        <a:pt x="1677" y="820"/>
                      </a:lnTo>
                      <a:lnTo>
                        <a:pt x="1711" y="826"/>
                      </a:lnTo>
                      <a:lnTo>
                        <a:pt x="1746" y="831"/>
                      </a:lnTo>
                      <a:lnTo>
                        <a:pt x="1780" y="835"/>
                      </a:lnTo>
                      <a:lnTo>
                        <a:pt x="1815" y="837"/>
                      </a:lnTo>
                      <a:lnTo>
                        <a:pt x="1850" y="838"/>
                      </a:lnTo>
                      <a:lnTo>
                        <a:pt x="1884" y="838"/>
                      </a:lnTo>
                      <a:lnTo>
                        <a:pt x="1919" y="836"/>
                      </a:lnTo>
                      <a:lnTo>
                        <a:pt x="1953" y="834"/>
                      </a:lnTo>
                      <a:lnTo>
                        <a:pt x="1987" y="829"/>
                      </a:lnTo>
                      <a:lnTo>
                        <a:pt x="2021" y="824"/>
                      </a:lnTo>
                      <a:lnTo>
                        <a:pt x="2054" y="817"/>
                      </a:lnTo>
                      <a:lnTo>
                        <a:pt x="2086" y="809"/>
                      </a:lnTo>
                      <a:lnTo>
                        <a:pt x="2118" y="800"/>
                      </a:lnTo>
                      <a:lnTo>
                        <a:pt x="2149" y="789"/>
                      </a:lnTo>
                      <a:lnTo>
                        <a:pt x="2180" y="777"/>
                      </a:lnTo>
                      <a:lnTo>
                        <a:pt x="2209" y="763"/>
                      </a:lnTo>
                      <a:lnTo>
                        <a:pt x="2238" y="748"/>
                      </a:lnTo>
                      <a:lnTo>
                        <a:pt x="2265" y="732"/>
                      </a:lnTo>
                      <a:lnTo>
                        <a:pt x="2291" y="714"/>
                      </a:lnTo>
                      <a:lnTo>
                        <a:pt x="2306" y="704"/>
                      </a:lnTo>
                      <a:lnTo>
                        <a:pt x="2321" y="693"/>
                      </a:lnTo>
                      <a:lnTo>
                        <a:pt x="2336" y="681"/>
                      </a:lnTo>
                      <a:lnTo>
                        <a:pt x="2352" y="669"/>
                      </a:lnTo>
                      <a:lnTo>
                        <a:pt x="2368" y="657"/>
                      </a:lnTo>
                      <a:lnTo>
                        <a:pt x="2384" y="644"/>
                      </a:lnTo>
                      <a:lnTo>
                        <a:pt x="2401" y="631"/>
                      </a:lnTo>
                      <a:lnTo>
                        <a:pt x="2417" y="618"/>
                      </a:lnTo>
                      <a:lnTo>
                        <a:pt x="2490" y="563"/>
                      </a:lnTo>
                      <a:lnTo>
                        <a:pt x="2568" y="504"/>
                      </a:lnTo>
                      <a:lnTo>
                        <a:pt x="2609" y="475"/>
                      </a:lnTo>
                      <a:lnTo>
                        <a:pt x="2651" y="447"/>
                      </a:lnTo>
                      <a:lnTo>
                        <a:pt x="2693" y="418"/>
                      </a:lnTo>
                      <a:lnTo>
                        <a:pt x="2735" y="392"/>
                      </a:lnTo>
                      <a:lnTo>
                        <a:pt x="2777" y="369"/>
                      </a:lnTo>
                      <a:lnTo>
                        <a:pt x="2818" y="347"/>
                      </a:lnTo>
                      <a:lnTo>
                        <a:pt x="2839" y="338"/>
                      </a:lnTo>
                      <a:lnTo>
                        <a:pt x="2859" y="329"/>
                      </a:lnTo>
                      <a:lnTo>
                        <a:pt x="2879" y="321"/>
                      </a:lnTo>
                      <a:lnTo>
                        <a:pt x="2899" y="315"/>
                      </a:lnTo>
                      <a:lnTo>
                        <a:pt x="2919" y="309"/>
                      </a:lnTo>
                      <a:lnTo>
                        <a:pt x="2938" y="304"/>
                      </a:lnTo>
                      <a:lnTo>
                        <a:pt x="2957" y="300"/>
                      </a:lnTo>
                      <a:lnTo>
                        <a:pt x="2975" y="298"/>
                      </a:lnTo>
                      <a:lnTo>
                        <a:pt x="2993" y="296"/>
                      </a:lnTo>
                      <a:lnTo>
                        <a:pt x="3011" y="296"/>
                      </a:lnTo>
                      <a:lnTo>
                        <a:pt x="3028" y="298"/>
                      </a:lnTo>
                      <a:lnTo>
                        <a:pt x="3044" y="300"/>
                      </a:lnTo>
                      <a:lnTo>
                        <a:pt x="3063" y="305"/>
                      </a:lnTo>
                      <a:lnTo>
                        <a:pt x="3081" y="310"/>
                      </a:lnTo>
                      <a:lnTo>
                        <a:pt x="3099" y="316"/>
                      </a:lnTo>
                      <a:lnTo>
                        <a:pt x="3117" y="323"/>
                      </a:lnTo>
                      <a:lnTo>
                        <a:pt x="3135" y="331"/>
                      </a:lnTo>
                      <a:lnTo>
                        <a:pt x="3152" y="339"/>
                      </a:lnTo>
                      <a:lnTo>
                        <a:pt x="3168" y="348"/>
                      </a:lnTo>
                      <a:lnTo>
                        <a:pt x="3185" y="357"/>
                      </a:lnTo>
                      <a:lnTo>
                        <a:pt x="3201" y="368"/>
                      </a:lnTo>
                      <a:lnTo>
                        <a:pt x="3217" y="378"/>
                      </a:lnTo>
                      <a:lnTo>
                        <a:pt x="3232" y="390"/>
                      </a:lnTo>
                      <a:lnTo>
                        <a:pt x="3248" y="401"/>
                      </a:lnTo>
                      <a:lnTo>
                        <a:pt x="3278" y="427"/>
                      </a:lnTo>
                      <a:lnTo>
                        <a:pt x="3306" y="454"/>
                      </a:lnTo>
                      <a:lnTo>
                        <a:pt x="3334" y="482"/>
                      </a:lnTo>
                      <a:lnTo>
                        <a:pt x="3361" y="510"/>
                      </a:lnTo>
                      <a:lnTo>
                        <a:pt x="3386" y="540"/>
                      </a:lnTo>
                      <a:lnTo>
                        <a:pt x="3411" y="570"/>
                      </a:lnTo>
                      <a:lnTo>
                        <a:pt x="3460" y="631"/>
                      </a:lnTo>
                      <a:lnTo>
                        <a:pt x="3504" y="690"/>
                      </a:lnTo>
                      <a:lnTo>
                        <a:pt x="3551" y="752"/>
                      </a:lnTo>
                      <a:lnTo>
                        <a:pt x="3569" y="775"/>
                      </a:lnTo>
                      <a:lnTo>
                        <a:pt x="3589" y="797"/>
                      </a:lnTo>
                      <a:lnTo>
                        <a:pt x="3608" y="817"/>
                      </a:lnTo>
                      <a:lnTo>
                        <a:pt x="3628" y="836"/>
                      </a:lnTo>
                      <a:lnTo>
                        <a:pt x="3648" y="854"/>
                      </a:lnTo>
                      <a:lnTo>
                        <a:pt x="3669" y="870"/>
                      </a:lnTo>
                      <a:lnTo>
                        <a:pt x="3690" y="885"/>
                      </a:lnTo>
                      <a:lnTo>
                        <a:pt x="3711" y="899"/>
                      </a:lnTo>
                      <a:lnTo>
                        <a:pt x="3733" y="912"/>
                      </a:lnTo>
                      <a:lnTo>
                        <a:pt x="3754" y="923"/>
                      </a:lnTo>
                      <a:lnTo>
                        <a:pt x="3776" y="934"/>
                      </a:lnTo>
                      <a:lnTo>
                        <a:pt x="3798" y="944"/>
                      </a:lnTo>
                      <a:lnTo>
                        <a:pt x="3821" y="952"/>
                      </a:lnTo>
                      <a:lnTo>
                        <a:pt x="3843" y="960"/>
                      </a:lnTo>
                      <a:lnTo>
                        <a:pt x="3866" y="966"/>
                      </a:lnTo>
                      <a:lnTo>
                        <a:pt x="3889" y="972"/>
                      </a:lnTo>
                      <a:lnTo>
                        <a:pt x="3911" y="977"/>
                      </a:lnTo>
                      <a:lnTo>
                        <a:pt x="3934" y="981"/>
                      </a:lnTo>
                      <a:lnTo>
                        <a:pt x="3957" y="985"/>
                      </a:lnTo>
                      <a:lnTo>
                        <a:pt x="3980" y="987"/>
                      </a:lnTo>
                      <a:lnTo>
                        <a:pt x="4002" y="989"/>
                      </a:lnTo>
                      <a:lnTo>
                        <a:pt x="4025" y="991"/>
                      </a:lnTo>
                      <a:lnTo>
                        <a:pt x="4048" y="992"/>
                      </a:lnTo>
                      <a:lnTo>
                        <a:pt x="4070" y="992"/>
                      </a:lnTo>
                      <a:lnTo>
                        <a:pt x="4115" y="991"/>
                      </a:lnTo>
                      <a:lnTo>
                        <a:pt x="4159" y="989"/>
                      </a:lnTo>
                      <a:lnTo>
                        <a:pt x="4202" y="985"/>
                      </a:lnTo>
                      <a:lnTo>
                        <a:pt x="4243" y="980"/>
                      </a:lnTo>
                      <a:lnTo>
                        <a:pt x="4267" y="977"/>
                      </a:lnTo>
                      <a:lnTo>
                        <a:pt x="4291" y="973"/>
                      </a:lnTo>
                      <a:lnTo>
                        <a:pt x="4317" y="968"/>
                      </a:lnTo>
                      <a:lnTo>
                        <a:pt x="4344" y="963"/>
                      </a:lnTo>
                      <a:lnTo>
                        <a:pt x="4372" y="958"/>
                      </a:lnTo>
                      <a:lnTo>
                        <a:pt x="4401" y="952"/>
                      </a:lnTo>
                      <a:lnTo>
                        <a:pt x="4432" y="946"/>
                      </a:lnTo>
                      <a:lnTo>
                        <a:pt x="4463" y="939"/>
                      </a:lnTo>
                      <a:lnTo>
                        <a:pt x="4566" y="917"/>
                      </a:lnTo>
                      <a:lnTo>
                        <a:pt x="4677" y="896"/>
                      </a:lnTo>
                      <a:lnTo>
                        <a:pt x="4734" y="887"/>
                      </a:lnTo>
                      <a:lnTo>
                        <a:pt x="4791" y="879"/>
                      </a:lnTo>
                      <a:lnTo>
                        <a:pt x="4849" y="872"/>
                      </a:lnTo>
                      <a:lnTo>
                        <a:pt x="4906" y="868"/>
                      </a:lnTo>
                      <a:lnTo>
                        <a:pt x="4934" y="866"/>
                      </a:lnTo>
                      <a:lnTo>
                        <a:pt x="4962" y="865"/>
                      </a:lnTo>
                      <a:lnTo>
                        <a:pt x="4989" y="865"/>
                      </a:lnTo>
                      <a:lnTo>
                        <a:pt x="5016" y="866"/>
                      </a:lnTo>
                      <a:lnTo>
                        <a:pt x="5042" y="867"/>
                      </a:lnTo>
                      <a:lnTo>
                        <a:pt x="5067" y="870"/>
                      </a:lnTo>
                      <a:lnTo>
                        <a:pt x="5092" y="873"/>
                      </a:lnTo>
                      <a:lnTo>
                        <a:pt x="5116" y="877"/>
                      </a:lnTo>
                      <a:lnTo>
                        <a:pt x="5139" y="882"/>
                      </a:lnTo>
                      <a:lnTo>
                        <a:pt x="5162" y="888"/>
                      </a:lnTo>
                      <a:lnTo>
                        <a:pt x="5183" y="895"/>
                      </a:lnTo>
                      <a:lnTo>
                        <a:pt x="5204" y="903"/>
                      </a:lnTo>
                      <a:lnTo>
                        <a:pt x="5223" y="913"/>
                      </a:lnTo>
                      <a:lnTo>
                        <a:pt x="5241" y="923"/>
                      </a:lnTo>
                      <a:lnTo>
                        <a:pt x="5258" y="935"/>
                      </a:lnTo>
                      <a:lnTo>
                        <a:pt x="5273" y="948"/>
                      </a:lnTo>
                      <a:lnTo>
                        <a:pt x="5293" y="968"/>
                      </a:lnTo>
                      <a:lnTo>
                        <a:pt x="5313" y="988"/>
                      </a:lnTo>
                      <a:lnTo>
                        <a:pt x="5332" y="1008"/>
                      </a:lnTo>
                      <a:lnTo>
                        <a:pt x="5351" y="1029"/>
                      </a:lnTo>
                      <a:lnTo>
                        <a:pt x="5368" y="1051"/>
                      </a:lnTo>
                      <a:lnTo>
                        <a:pt x="5386" y="1073"/>
                      </a:lnTo>
                      <a:lnTo>
                        <a:pt x="5402" y="1096"/>
                      </a:lnTo>
                      <a:lnTo>
                        <a:pt x="5418" y="1119"/>
                      </a:lnTo>
                      <a:lnTo>
                        <a:pt x="5434" y="1143"/>
                      </a:lnTo>
                      <a:lnTo>
                        <a:pt x="5449" y="1168"/>
                      </a:lnTo>
                      <a:lnTo>
                        <a:pt x="5463" y="1193"/>
                      </a:lnTo>
                      <a:lnTo>
                        <a:pt x="5477" y="1219"/>
                      </a:lnTo>
                      <a:lnTo>
                        <a:pt x="5490" y="1245"/>
                      </a:lnTo>
                      <a:lnTo>
                        <a:pt x="5502" y="1272"/>
                      </a:lnTo>
                      <a:lnTo>
                        <a:pt x="5514" y="1299"/>
                      </a:lnTo>
                      <a:lnTo>
                        <a:pt x="5525" y="1327"/>
                      </a:lnTo>
                      <a:lnTo>
                        <a:pt x="5536" y="1356"/>
                      </a:lnTo>
                      <a:lnTo>
                        <a:pt x="5545" y="1385"/>
                      </a:lnTo>
                      <a:lnTo>
                        <a:pt x="5555" y="1415"/>
                      </a:lnTo>
                      <a:lnTo>
                        <a:pt x="5563" y="1446"/>
                      </a:lnTo>
                      <a:lnTo>
                        <a:pt x="5572" y="1477"/>
                      </a:lnTo>
                      <a:lnTo>
                        <a:pt x="5579" y="1508"/>
                      </a:lnTo>
                      <a:lnTo>
                        <a:pt x="5586" y="1541"/>
                      </a:lnTo>
                      <a:lnTo>
                        <a:pt x="5592" y="1574"/>
                      </a:lnTo>
                      <a:lnTo>
                        <a:pt x="5598" y="1607"/>
                      </a:lnTo>
                      <a:lnTo>
                        <a:pt x="5603" y="1641"/>
                      </a:lnTo>
                      <a:lnTo>
                        <a:pt x="5608" y="1676"/>
                      </a:lnTo>
                      <a:lnTo>
                        <a:pt x="5612" y="1712"/>
                      </a:lnTo>
                      <a:lnTo>
                        <a:pt x="5615" y="1748"/>
                      </a:lnTo>
                      <a:lnTo>
                        <a:pt x="5618" y="1784"/>
                      </a:lnTo>
                      <a:lnTo>
                        <a:pt x="5620" y="1822"/>
                      </a:lnTo>
                      <a:lnTo>
                        <a:pt x="5622" y="1860"/>
                      </a:lnTo>
                      <a:lnTo>
                        <a:pt x="5623" y="1905"/>
                      </a:lnTo>
                      <a:lnTo>
                        <a:pt x="5622" y="1965"/>
                      </a:lnTo>
                      <a:lnTo>
                        <a:pt x="5620" y="2042"/>
                      </a:lnTo>
                      <a:lnTo>
                        <a:pt x="5616" y="2130"/>
                      </a:lnTo>
                      <a:lnTo>
                        <a:pt x="5606" y="2343"/>
                      </a:lnTo>
                      <a:lnTo>
                        <a:pt x="5592" y="2596"/>
                      </a:lnTo>
                      <a:lnTo>
                        <a:pt x="5574" y="2881"/>
                      </a:lnTo>
                      <a:lnTo>
                        <a:pt x="5554" y="3188"/>
                      </a:lnTo>
                      <a:lnTo>
                        <a:pt x="5533" y="3509"/>
                      </a:lnTo>
                      <a:lnTo>
                        <a:pt x="5510" y="3835"/>
                      </a:lnTo>
                      <a:lnTo>
                        <a:pt x="5465" y="4464"/>
                      </a:lnTo>
                      <a:lnTo>
                        <a:pt x="5425" y="5005"/>
                      </a:lnTo>
                      <a:lnTo>
                        <a:pt x="5396" y="5388"/>
                      </a:lnTo>
                      <a:lnTo>
                        <a:pt x="5385" y="5539"/>
                      </a:lnTo>
                      <a:lnTo>
                        <a:pt x="5384" y="5554"/>
                      </a:lnTo>
                      <a:lnTo>
                        <a:pt x="5386" y="5569"/>
                      </a:lnTo>
                      <a:lnTo>
                        <a:pt x="5388" y="5583"/>
                      </a:lnTo>
                      <a:lnTo>
                        <a:pt x="5392" y="5597"/>
                      </a:lnTo>
                      <a:lnTo>
                        <a:pt x="5397" y="5611"/>
                      </a:lnTo>
                      <a:lnTo>
                        <a:pt x="5404" y="5623"/>
                      </a:lnTo>
                      <a:lnTo>
                        <a:pt x="5411" y="5635"/>
                      </a:lnTo>
                      <a:lnTo>
                        <a:pt x="5420" y="5647"/>
                      </a:lnTo>
                      <a:lnTo>
                        <a:pt x="5430" y="5657"/>
                      </a:lnTo>
                      <a:lnTo>
                        <a:pt x="5442" y="5666"/>
                      </a:lnTo>
                      <a:lnTo>
                        <a:pt x="5453" y="5675"/>
                      </a:lnTo>
                      <a:lnTo>
                        <a:pt x="5466" y="5682"/>
                      </a:lnTo>
                      <a:lnTo>
                        <a:pt x="5479" y="5688"/>
                      </a:lnTo>
                      <a:lnTo>
                        <a:pt x="5493" y="5693"/>
                      </a:lnTo>
                      <a:lnTo>
                        <a:pt x="5507" y="5696"/>
                      </a:lnTo>
                      <a:lnTo>
                        <a:pt x="5522" y="5698"/>
                      </a:lnTo>
                      <a:lnTo>
                        <a:pt x="5537" y="5698"/>
                      </a:lnTo>
                      <a:lnTo>
                        <a:pt x="5552" y="5697"/>
                      </a:lnTo>
                      <a:lnTo>
                        <a:pt x="5567" y="5695"/>
                      </a:lnTo>
                      <a:lnTo>
                        <a:pt x="5581" y="5691"/>
                      </a:lnTo>
                      <a:lnTo>
                        <a:pt x="5594" y="5685"/>
                      </a:lnTo>
                      <a:lnTo>
                        <a:pt x="5607" y="5679"/>
                      </a:lnTo>
                      <a:lnTo>
                        <a:pt x="5619" y="5671"/>
                      </a:lnTo>
                      <a:lnTo>
                        <a:pt x="5630" y="5662"/>
                      </a:lnTo>
                      <a:lnTo>
                        <a:pt x="5640" y="5653"/>
                      </a:lnTo>
                      <a:lnTo>
                        <a:pt x="5650" y="5642"/>
                      </a:lnTo>
                      <a:lnTo>
                        <a:pt x="5658" y="5630"/>
                      </a:lnTo>
                      <a:lnTo>
                        <a:pt x="5665" y="5618"/>
                      </a:lnTo>
                      <a:lnTo>
                        <a:pt x="5671" y="5605"/>
                      </a:lnTo>
                      <a:lnTo>
                        <a:pt x="5676" y="5591"/>
                      </a:lnTo>
                      <a:lnTo>
                        <a:pt x="5679" y="5576"/>
                      </a:lnTo>
                      <a:lnTo>
                        <a:pt x="5681" y="5561"/>
                      </a:lnTo>
                      <a:lnTo>
                        <a:pt x="5695" y="5380"/>
                      </a:lnTo>
                      <a:lnTo>
                        <a:pt x="5725" y="4982"/>
                      </a:lnTo>
                      <a:lnTo>
                        <a:pt x="5765" y="4436"/>
                      </a:lnTo>
                      <a:lnTo>
                        <a:pt x="5809" y="3809"/>
                      </a:lnTo>
                      <a:lnTo>
                        <a:pt x="5831" y="3486"/>
                      </a:lnTo>
                      <a:lnTo>
                        <a:pt x="5853" y="3168"/>
                      </a:lnTo>
                      <a:lnTo>
                        <a:pt x="5872" y="2865"/>
                      </a:lnTo>
                      <a:lnTo>
                        <a:pt x="5889" y="2584"/>
                      </a:lnTo>
                      <a:lnTo>
                        <a:pt x="5903" y="2333"/>
                      </a:lnTo>
                      <a:lnTo>
                        <a:pt x="5913" y="2122"/>
                      </a:lnTo>
                      <a:lnTo>
                        <a:pt x="5916" y="2033"/>
                      </a:lnTo>
                      <a:lnTo>
                        <a:pt x="5918" y="1957"/>
                      </a:lnTo>
                      <a:lnTo>
                        <a:pt x="5919" y="1895"/>
                      </a:lnTo>
                      <a:lnTo>
                        <a:pt x="5918" y="1849"/>
                      </a:lnTo>
                      <a:lnTo>
                        <a:pt x="5916" y="1803"/>
                      </a:lnTo>
                      <a:lnTo>
                        <a:pt x="5914" y="1758"/>
                      </a:lnTo>
                      <a:lnTo>
                        <a:pt x="5910" y="1714"/>
                      </a:lnTo>
                      <a:lnTo>
                        <a:pt x="5906" y="1671"/>
                      </a:lnTo>
                      <a:lnTo>
                        <a:pt x="5901" y="1628"/>
                      </a:lnTo>
                      <a:lnTo>
                        <a:pt x="5895" y="1586"/>
                      </a:lnTo>
                      <a:lnTo>
                        <a:pt x="5888" y="1545"/>
                      </a:lnTo>
                      <a:lnTo>
                        <a:pt x="5881" y="1504"/>
                      </a:lnTo>
                      <a:lnTo>
                        <a:pt x="5873" y="1464"/>
                      </a:lnTo>
                      <a:lnTo>
                        <a:pt x="5864" y="1425"/>
                      </a:lnTo>
                      <a:lnTo>
                        <a:pt x="5855" y="1386"/>
                      </a:lnTo>
                      <a:lnTo>
                        <a:pt x="5845" y="1348"/>
                      </a:lnTo>
                      <a:lnTo>
                        <a:pt x="5833" y="1311"/>
                      </a:lnTo>
                      <a:lnTo>
                        <a:pt x="5822" y="1275"/>
                      </a:lnTo>
                      <a:lnTo>
                        <a:pt x="5809" y="1239"/>
                      </a:lnTo>
                      <a:lnTo>
                        <a:pt x="5796" y="1204"/>
                      </a:lnTo>
                      <a:lnTo>
                        <a:pt x="5781" y="1169"/>
                      </a:lnTo>
                      <a:lnTo>
                        <a:pt x="5767" y="1136"/>
                      </a:lnTo>
                      <a:lnTo>
                        <a:pt x="5751" y="1103"/>
                      </a:lnTo>
                      <a:lnTo>
                        <a:pt x="5734" y="1070"/>
                      </a:lnTo>
                      <a:lnTo>
                        <a:pt x="5717" y="1038"/>
                      </a:lnTo>
                      <a:lnTo>
                        <a:pt x="5699" y="1007"/>
                      </a:lnTo>
                      <a:lnTo>
                        <a:pt x="5680" y="977"/>
                      </a:lnTo>
                      <a:lnTo>
                        <a:pt x="5661" y="947"/>
                      </a:lnTo>
                      <a:lnTo>
                        <a:pt x="5641" y="918"/>
                      </a:lnTo>
                      <a:lnTo>
                        <a:pt x="5619" y="889"/>
                      </a:lnTo>
                      <a:lnTo>
                        <a:pt x="5598" y="861"/>
                      </a:lnTo>
                      <a:lnTo>
                        <a:pt x="5575" y="834"/>
                      </a:lnTo>
                      <a:lnTo>
                        <a:pt x="5551" y="807"/>
                      </a:lnTo>
                      <a:lnTo>
                        <a:pt x="5527" y="781"/>
                      </a:lnTo>
                      <a:lnTo>
                        <a:pt x="5502" y="756"/>
                      </a:lnTo>
                      <a:lnTo>
                        <a:pt x="5476" y="731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190" name="Freeform 638">
                  <a:extLst>
                    <a:ext uri="{FF2B5EF4-FFF2-40B4-BE49-F238E27FC236}">
                      <a16:creationId xmlns:a16="http://schemas.microsoft.com/office/drawing/2014/main" id="{06AB74B7-4702-F62F-4407-CD7C8DCD38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3" y="1954"/>
                  <a:ext cx="93" cy="41"/>
                </a:xfrm>
                <a:custGeom>
                  <a:avLst/>
                  <a:gdLst>
                    <a:gd name="T0" fmla="*/ 325 w 1496"/>
                    <a:gd name="T1" fmla="*/ 494 h 657"/>
                    <a:gd name="T2" fmla="*/ 422 w 1496"/>
                    <a:gd name="T3" fmla="*/ 413 h 657"/>
                    <a:gd name="T4" fmla="*/ 507 w 1496"/>
                    <a:gd name="T5" fmla="*/ 356 h 657"/>
                    <a:gd name="T6" fmla="*/ 585 w 1496"/>
                    <a:gd name="T7" fmla="*/ 320 h 657"/>
                    <a:gd name="T8" fmla="*/ 663 w 1496"/>
                    <a:gd name="T9" fmla="*/ 301 h 657"/>
                    <a:gd name="T10" fmla="*/ 733 w 1496"/>
                    <a:gd name="T11" fmla="*/ 296 h 657"/>
                    <a:gd name="T12" fmla="*/ 781 w 1496"/>
                    <a:gd name="T13" fmla="*/ 301 h 657"/>
                    <a:gd name="T14" fmla="*/ 831 w 1496"/>
                    <a:gd name="T15" fmla="*/ 311 h 657"/>
                    <a:gd name="T16" fmla="*/ 917 w 1496"/>
                    <a:gd name="T17" fmla="*/ 343 h 657"/>
                    <a:gd name="T18" fmla="*/ 1020 w 1496"/>
                    <a:gd name="T19" fmla="*/ 400 h 657"/>
                    <a:gd name="T20" fmla="*/ 1117 w 1496"/>
                    <a:gd name="T21" fmla="*/ 474 h 657"/>
                    <a:gd name="T22" fmla="*/ 1202 w 1496"/>
                    <a:gd name="T23" fmla="*/ 563 h 657"/>
                    <a:gd name="T24" fmla="*/ 1247 w 1496"/>
                    <a:gd name="T25" fmla="*/ 617 h 657"/>
                    <a:gd name="T26" fmla="*/ 1283 w 1496"/>
                    <a:gd name="T27" fmla="*/ 642 h 657"/>
                    <a:gd name="T28" fmla="*/ 1323 w 1496"/>
                    <a:gd name="T29" fmla="*/ 655 h 657"/>
                    <a:gd name="T30" fmla="*/ 1366 w 1496"/>
                    <a:gd name="T31" fmla="*/ 655 h 657"/>
                    <a:gd name="T32" fmla="*/ 1408 w 1496"/>
                    <a:gd name="T33" fmla="*/ 644 h 657"/>
                    <a:gd name="T34" fmla="*/ 1447 w 1496"/>
                    <a:gd name="T35" fmla="*/ 619 h 657"/>
                    <a:gd name="T36" fmla="*/ 1475 w 1496"/>
                    <a:gd name="T37" fmla="*/ 586 h 657"/>
                    <a:gd name="T38" fmla="*/ 1491 w 1496"/>
                    <a:gd name="T39" fmla="*/ 546 h 657"/>
                    <a:gd name="T40" fmla="*/ 1496 w 1496"/>
                    <a:gd name="T41" fmla="*/ 504 h 657"/>
                    <a:gd name="T42" fmla="*/ 1489 w 1496"/>
                    <a:gd name="T43" fmla="*/ 462 h 657"/>
                    <a:gd name="T44" fmla="*/ 1468 w 1496"/>
                    <a:gd name="T45" fmla="*/ 422 h 657"/>
                    <a:gd name="T46" fmla="*/ 1413 w 1496"/>
                    <a:gd name="T47" fmla="*/ 352 h 657"/>
                    <a:gd name="T48" fmla="*/ 1351 w 1496"/>
                    <a:gd name="T49" fmla="*/ 287 h 657"/>
                    <a:gd name="T50" fmla="*/ 1285 w 1496"/>
                    <a:gd name="T51" fmla="*/ 227 h 657"/>
                    <a:gd name="T52" fmla="*/ 1215 w 1496"/>
                    <a:gd name="T53" fmla="*/ 173 h 657"/>
                    <a:gd name="T54" fmla="*/ 1141 w 1496"/>
                    <a:gd name="T55" fmla="*/ 125 h 657"/>
                    <a:gd name="T56" fmla="*/ 1065 w 1496"/>
                    <a:gd name="T57" fmla="*/ 85 h 657"/>
                    <a:gd name="T58" fmla="*/ 988 w 1496"/>
                    <a:gd name="T59" fmla="*/ 51 h 657"/>
                    <a:gd name="T60" fmla="*/ 910 w 1496"/>
                    <a:gd name="T61" fmla="*/ 26 h 657"/>
                    <a:gd name="T62" fmla="*/ 833 w 1496"/>
                    <a:gd name="T63" fmla="*/ 9 h 657"/>
                    <a:gd name="T64" fmla="*/ 757 w 1496"/>
                    <a:gd name="T65" fmla="*/ 1 h 657"/>
                    <a:gd name="T66" fmla="*/ 683 w 1496"/>
                    <a:gd name="T67" fmla="*/ 1 h 657"/>
                    <a:gd name="T68" fmla="*/ 614 w 1496"/>
                    <a:gd name="T69" fmla="*/ 9 h 657"/>
                    <a:gd name="T70" fmla="*/ 548 w 1496"/>
                    <a:gd name="T71" fmla="*/ 22 h 657"/>
                    <a:gd name="T72" fmla="*/ 486 w 1496"/>
                    <a:gd name="T73" fmla="*/ 40 h 657"/>
                    <a:gd name="T74" fmla="*/ 426 w 1496"/>
                    <a:gd name="T75" fmla="*/ 64 h 657"/>
                    <a:gd name="T76" fmla="*/ 366 w 1496"/>
                    <a:gd name="T77" fmla="*/ 94 h 657"/>
                    <a:gd name="T78" fmla="*/ 250 w 1496"/>
                    <a:gd name="T79" fmla="*/ 170 h 657"/>
                    <a:gd name="T80" fmla="*/ 131 w 1496"/>
                    <a:gd name="T81" fmla="*/ 270 h 657"/>
                    <a:gd name="T82" fmla="*/ 35 w 1496"/>
                    <a:gd name="T83" fmla="*/ 359 h 657"/>
                    <a:gd name="T84" fmla="*/ 12 w 1496"/>
                    <a:gd name="T85" fmla="*/ 397 h 657"/>
                    <a:gd name="T86" fmla="*/ 1 w 1496"/>
                    <a:gd name="T87" fmla="*/ 438 h 657"/>
                    <a:gd name="T88" fmla="*/ 2 w 1496"/>
                    <a:gd name="T89" fmla="*/ 480 h 657"/>
                    <a:gd name="T90" fmla="*/ 15 w 1496"/>
                    <a:gd name="T91" fmla="*/ 521 h 657"/>
                    <a:gd name="T92" fmla="*/ 41 w 1496"/>
                    <a:gd name="T93" fmla="*/ 558 h 657"/>
                    <a:gd name="T94" fmla="*/ 76 w 1496"/>
                    <a:gd name="T95" fmla="*/ 585 h 657"/>
                    <a:gd name="T96" fmla="*/ 116 w 1496"/>
                    <a:gd name="T97" fmla="*/ 600 h 657"/>
                    <a:gd name="T98" fmla="*/ 159 w 1496"/>
                    <a:gd name="T99" fmla="*/ 603 h 657"/>
                    <a:gd name="T100" fmla="*/ 201 w 1496"/>
                    <a:gd name="T101" fmla="*/ 594 h 657"/>
                    <a:gd name="T102" fmla="*/ 239 w 1496"/>
                    <a:gd name="T103" fmla="*/ 573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96" h="657">
                      <a:moveTo>
                        <a:pt x="250" y="563"/>
                      </a:moveTo>
                      <a:lnTo>
                        <a:pt x="289" y="527"/>
                      </a:lnTo>
                      <a:lnTo>
                        <a:pt x="325" y="494"/>
                      </a:lnTo>
                      <a:lnTo>
                        <a:pt x="359" y="464"/>
                      </a:lnTo>
                      <a:lnTo>
                        <a:pt x="391" y="437"/>
                      </a:lnTo>
                      <a:lnTo>
                        <a:pt x="422" y="413"/>
                      </a:lnTo>
                      <a:lnTo>
                        <a:pt x="452" y="392"/>
                      </a:lnTo>
                      <a:lnTo>
                        <a:pt x="480" y="373"/>
                      </a:lnTo>
                      <a:lnTo>
                        <a:pt x="507" y="356"/>
                      </a:lnTo>
                      <a:lnTo>
                        <a:pt x="533" y="342"/>
                      </a:lnTo>
                      <a:lnTo>
                        <a:pt x="559" y="330"/>
                      </a:lnTo>
                      <a:lnTo>
                        <a:pt x="585" y="320"/>
                      </a:lnTo>
                      <a:lnTo>
                        <a:pt x="611" y="312"/>
                      </a:lnTo>
                      <a:lnTo>
                        <a:pt x="637" y="306"/>
                      </a:lnTo>
                      <a:lnTo>
                        <a:pt x="663" y="301"/>
                      </a:lnTo>
                      <a:lnTo>
                        <a:pt x="690" y="298"/>
                      </a:lnTo>
                      <a:lnTo>
                        <a:pt x="718" y="296"/>
                      </a:lnTo>
                      <a:lnTo>
                        <a:pt x="733" y="296"/>
                      </a:lnTo>
                      <a:lnTo>
                        <a:pt x="748" y="297"/>
                      </a:lnTo>
                      <a:lnTo>
                        <a:pt x="764" y="298"/>
                      </a:lnTo>
                      <a:lnTo>
                        <a:pt x="781" y="301"/>
                      </a:lnTo>
                      <a:lnTo>
                        <a:pt x="797" y="303"/>
                      </a:lnTo>
                      <a:lnTo>
                        <a:pt x="814" y="307"/>
                      </a:lnTo>
                      <a:lnTo>
                        <a:pt x="831" y="311"/>
                      </a:lnTo>
                      <a:lnTo>
                        <a:pt x="848" y="316"/>
                      </a:lnTo>
                      <a:lnTo>
                        <a:pt x="882" y="328"/>
                      </a:lnTo>
                      <a:lnTo>
                        <a:pt x="917" y="343"/>
                      </a:lnTo>
                      <a:lnTo>
                        <a:pt x="951" y="360"/>
                      </a:lnTo>
                      <a:lnTo>
                        <a:pt x="986" y="379"/>
                      </a:lnTo>
                      <a:lnTo>
                        <a:pt x="1020" y="400"/>
                      </a:lnTo>
                      <a:lnTo>
                        <a:pt x="1053" y="423"/>
                      </a:lnTo>
                      <a:lnTo>
                        <a:pt x="1086" y="448"/>
                      </a:lnTo>
                      <a:lnTo>
                        <a:pt x="1117" y="474"/>
                      </a:lnTo>
                      <a:lnTo>
                        <a:pt x="1147" y="503"/>
                      </a:lnTo>
                      <a:lnTo>
                        <a:pt x="1176" y="532"/>
                      </a:lnTo>
                      <a:lnTo>
                        <a:pt x="1202" y="563"/>
                      </a:lnTo>
                      <a:lnTo>
                        <a:pt x="1227" y="595"/>
                      </a:lnTo>
                      <a:lnTo>
                        <a:pt x="1236" y="607"/>
                      </a:lnTo>
                      <a:lnTo>
                        <a:pt x="1247" y="617"/>
                      </a:lnTo>
                      <a:lnTo>
                        <a:pt x="1258" y="627"/>
                      </a:lnTo>
                      <a:lnTo>
                        <a:pt x="1270" y="635"/>
                      </a:lnTo>
                      <a:lnTo>
                        <a:pt x="1283" y="642"/>
                      </a:lnTo>
                      <a:lnTo>
                        <a:pt x="1296" y="647"/>
                      </a:lnTo>
                      <a:lnTo>
                        <a:pt x="1309" y="652"/>
                      </a:lnTo>
                      <a:lnTo>
                        <a:pt x="1323" y="655"/>
                      </a:lnTo>
                      <a:lnTo>
                        <a:pt x="1337" y="656"/>
                      </a:lnTo>
                      <a:lnTo>
                        <a:pt x="1352" y="657"/>
                      </a:lnTo>
                      <a:lnTo>
                        <a:pt x="1366" y="655"/>
                      </a:lnTo>
                      <a:lnTo>
                        <a:pt x="1380" y="653"/>
                      </a:lnTo>
                      <a:lnTo>
                        <a:pt x="1394" y="649"/>
                      </a:lnTo>
                      <a:lnTo>
                        <a:pt x="1408" y="644"/>
                      </a:lnTo>
                      <a:lnTo>
                        <a:pt x="1422" y="637"/>
                      </a:lnTo>
                      <a:lnTo>
                        <a:pt x="1435" y="629"/>
                      </a:lnTo>
                      <a:lnTo>
                        <a:pt x="1447" y="619"/>
                      </a:lnTo>
                      <a:lnTo>
                        <a:pt x="1457" y="609"/>
                      </a:lnTo>
                      <a:lnTo>
                        <a:pt x="1467" y="598"/>
                      </a:lnTo>
                      <a:lnTo>
                        <a:pt x="1475" y="586"/>
                      </a:lnTo>
                      <a:lnTo>
                        <a:pt x="1482" y="573"/>
                      </a:lnTo>
                      <a:lnTo>
                        <a:pt x="1487" y="560"/>
                      </a:lnTo>
                      <a:lnTo>
                        <a:pt x="1491" y="546"/>
                      </a:lnTo>
                      <a:lnTo>
                        <a:pt x="1494" y="532"/>
                      </a:lnTo>
                      <a:lnTo>
                        <a:pt x="1496" y="518"/>
                      </a:lnTo>
                      <a:lnTo>
                        <a:pt x="1496" y="504"/>
                      </a:lnTo>
                      <a:lnTo>
                        <a:pt x="1495" y="490"/>
                      </a:lnTo>
                      <a:lnTo>
                        <a:pt x="1493" y="475"/>
                      </a:lnTo>
                      <a:lnTo>
                        <a:pt x="1489" y="462"/>
                      </a:lnTo>
                      <a:lnTo>
                        <a:pt x="1483" y="448"/>
                      </a:lnTo>
                      <a:lnTo>
                        <a:pt x="1477" y="435"/>
                      </a:lnTo>
                      <a:lnTo>
                        <a:pt x="1468" y="422"/>
                      </a:lnTo>
                      <a:lnTo>
                        <a:pt x="1451" y="398"/>
                      </a:lnTo>
                      <a:lnTo>
                        <a:pt x="1432" y="375"/>
                      </a:lnTo>
                      <a:lnTo>
                        <a:pt x="1413" y="352"/>
                      </a:lnTo>
                      <a:lnTo>
                        <a:pt x="1392" y="329"/>
                      </a:lnTo>
                      <a:lnTo>
                        <a:pt x="1372" y="308"/>
                      </a:lnTo>
                      <a:lnTo>
                        <a:pt x="1351" y="287"/>
                      </a:lnTo>
                      <a:lnTo>
                        <a:pt x="1329" y="266"/>
                      </a:lnTo>
                      <a:lnTo>
                        <a:pt x="1307" y="246"/>
                      </a:lnTo>
                      <a:lnTo>
                        <a:pt x="1285" y="227"/>
                      </a:lnTo>
                      <a:lnTo>
                        <a:pt x="1262" y="208"/>
                      </a:lnTo>
                      <a:lnTo>
                        <a:pt x="1238" y="190"/>
                      </a:lnTo>
                      <a:lnTo>
                        <a:pt x="1215" y="173"/>
                      </a:lnTo>
                      <a:lnTo>
                        <a:pt x="1190" y="156"/>
                      </a:lnTo>
                      <a:lnTo>
                        <a:pt x="1166" y="140"/>
                      </a:lnTo>
                      <a:lnTo>
                        <a:pt x="1141" y="125"/>
                      </a:lnTo>
                      <a:lnTo>
                        <a:pt x="1116" y="111"/>
                      </a:lnTo>
                      <a:lnTo>
                        <a:pt x="1091" y="97"/>
                      </a:lnTo>
                      <a:lnTo>
                        <a:pt x="1065" y="85"/>
                      </a:lnTo>
                      <a:lnTo>
                        <a:pt x="1040" y="73"/>
                      </a:lnTo>
                      <a:lnTo>
                        <a:pt x="1014" y="62"/>
                      </a:lnTo>
                      <a:lnTo>
                        <a:pt x="988" y="51"/>
                      </a:lnTo>
                      <a:lnTo>
                        <a:pt x="962" y="42"/>
                      </a:lnTo>
                      <a:lnTo>
                        <a:pt x="936" y="34"/>
                      </a:lnTo>
                      <a:lnTo>
                        <a:pt x="910" y="26"/>
                      </a:lnTo>
                      <a:lnTo>
                        <a:pt x="885" y="19"/>
                      </a:lnTo>
                      <a:lnTo>
                        <a:pt x="859" y="14"/>
                      </a:lnTo>
                      <a:lnTo>
                        <a:pt x="833" y="9"/>
                      </a:lnTo>
                      <a:lnTo>
                        <a:pt x="807" y="5"/>
                      </a:lnTo>
                      <a:lnTo>
                        <a:pt x="782" y="2"/>
                      </a:lnTo>
                      <a:lnTo>
                        <a:pt x="757" y="1"/>
                      </a:lnTo>
                      <a:lnTo>
                        <a:pt x="732" y="0"/>
                      </a:lnTo>
                      <a:lnTo>
                        <a:pt x="707" y="0"/>
                      </a:lnTo>
                      <a:lnTo>
                        <a:pt x="683" y="1"/>
                      </a:lnTo>
                      <a:lnTo>
                        <a:pt x="659" y="3"/>
                      </a:lnTo>
                      <a:lnTo>
                        <a:pt x="636" y="6"/>
                      </a:lnTo>
                      <a:lnTo>
                        <a:pt x="614" y="9"/>
                      </a:lnTo>
                      <a:lnTo>
                        <a:pt x="591" y="12"/>
                      </a:lnTo>
                      <a:lnTo>
                        <a:pt x="570" y="17"/>
                      </a:lnTo>
                      <a:lnTo>
                        <a:pt x="548" y="22"/>
                      </a:lnTo>
                      <a:lnTo>
                        <a:pt x="527" y="27"/>
                      </a:lnTo>
                      <a:lnTo>
                        <a:pt x="506" y="33"/>
                      </a:lnTo>
                      <a:lnTo>
                        <a:pt x="486" y="40"/>
                      </a:lnTo>
                      <a:lnTo>
                        <a:pt x="466" y="47"/>
                      </a:lnTo>
                      <a:lnTo>
                        <a:pt x="446" y="56"/>
                      </a:lnTo>
                      <a:lnTo>
                        <a:pt x="426" y="64"/>
                      </a:lnTo>
                      <a:lnTo>
                        <a:pt x="405" y="73"/>
                      </a:lnTo>
                      <a:lnTo>
                        <a:pt x="386" y="83"/>
                      </a:lnTo>
                      <a:lnTo>
                        <a:pt x="366" y="94"/>
                      </a:lnTo>
                      <a:lnTo>
                        <a:pt x="328" y="117"/>
                      </a:lnTo>
                      <a:lnTo>
                        <a:pt x="289" y="142"/>
                      </a:lnTo>
                      <a:lnTo>
                        <a:pt x="250" y="170"/>
                      </a:lnTo>
                      <a:lnTo>
                        <a:pt x="211" y="201"/>
                      </a:lnTo>
                      <a:lnTo>
                        <a:pt x="171" y="234"/>
                      </a:lnTo>
                      <a:lnTo>
                        <a:pt x="131" y="270"/>
                      </a:lnTo>
                      <a:lnTo>
                        <a:pt x="89" y="308"/>
                      </a:lnTo>
                      <a:lnTo>
                        <a:pt x="46" y="348"/>
                      </a:lnTo>
                      <a:lnTo>
                        <a:pt x="35" y="359"/>
                      </a:lnTo>
                      <a:lnTo>
                        <a:pt x="26" y="371"/>
                      </a:lnTo>
                      <a:lnTo>
                        <a:pt x="19" y="384"/>
                      </a:lnTo>
                      <a:lnTo>
                        <a:pt x="12" y="397"/>
                      </a:lnTo>
                      <a:lnTo>
                        <a:pt x="7" y="410"/>
                      </a:lnTo>
                      <a:lnTo>
                        <a:pt x="3" y="424"/>
                      </a:lnTo>
                      <a:lnTo>
                        <a:pt x="1" y="438"/>
                      </a:lnTo>
                      <a:lnTo>
                        <a:pt x="0" y="452"/>
                      </a:lnTo>
                      <a:lnTo>
                        <a:pt x="0" y="466"/>
                      </a:lnTo>
                      <a:lnTo>
                        <a:pt x="2" y="480"/>
                      </a:lnTo>
                      <a:lnTo>
                        <a:pt x="5" y="494"/>
                      </a:lnTo>
                      <a:lnTo>
                        <a:pt x="10" y="508"/>
                      </a:lnTo>
                      <a:lnTo>
                        <a:pt x="15" y="521"/>
                      </a:lnTo>
                      <a:lnTo>
                        <a:pt x="23" y="534"/>
                      </a:lnTo>
                      <a:lnTo>
                        <a:pt x="31" y="546"/>
                      </a:lnTo>
                      <a:lnTo>
                        <a:pt x="41" y="558"/>
                      </a:lnTo>
                      <a:lnTo>
                        <a:pt x="52" y="568"/>
                      </a:lnTo>
                      <a:lnTo>
                        <a:pt x="64" y="577"/>
                      </a:lnTo>
                      <a:lnTo>
                        <a:pt x="76" y="585"/>
                      </a:lnTo>
                      <a:lnTo>
                        <a:pt x="89" y="591"/>
                      </a:lnTo>
                      <a:lnTo>
                        <a:pt x="103" y="597"/>
                      </a:lnTo>
                      <a:lnTo>
                        <a:pt x="116" y="600"/>
                      </a:lnTo>
                      <a:lnTo>
                        <a:pt x="130" y="603"/>
                      </a:lnTo>
                      <a:lnTo>
                        <a:pt x="145" y="604"/>
                      </a:lnTo>
                      <a:lnTo>
                        <a:pt x="159" y="603"/>
                      </a:lnTo>
                      <a:lnTo>
                        <a:pt x="173" y="602"/>
                      </a:lnTo>
                      <a:lnTo>
                        <a:pt x="187" y="599"/>
                      </a:lnTo>
                      <a:lnTo>
                        <a:pt x="201" y="594"/>
                      </a:lnTo>
                      <a:lnTo>
                        <a:pt x="214" y="588"/>
                      </a:lnTo>
                      <a:lnTo>
                        <a:pt x="227" y="581"/>
                      </a:lnTo>
                      <a:lnTo>
                        <a:pt x="239" y="573"/>
                      </a:lnTo>
                      <a:lnTo>
                        <a:pt x="250" y="563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191" name="Freeform 639">
                  <a:extLst>
                    <a:ext uri="{FF2B5EF4-FFF2-40B4-BE49-F238E27FC236}">
                      <a16:creationId xmlns:a16="http://schemas.microsoft.com/office/drawing/2014/main" id="{6AFA95EA-690F-5B64-F26E-52D399CDC5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2" y="1999"/>
                  <a:ext cx="20" cy="59"/>
                </a:xfrm>
                <a:custGeom>
                  <a:avLst/>
                  <a:gdLst>
                    <a:gd name="T0" fmla="*/ 23 w 320"/>
                    <a:gd name="T1" fmla="*/ 800 h 943"/>
                    <a:gd name="T2" fmla="*/ 27 w 320"/>
                    <a:gd name="T3" fmla="*/ 829 h 943"/>
                    <a:gd name="T4" fmla="*/ 37 w 320"/>
                    <a:gd name="T5" fmla="*/ 857 h 943"/>
                    <a:gd name="T6" fmla="*/ 52 w 320"/>
                    <a:gd name="T7" fmla="*/ 882 h 943"/>
                    <a:gd name="T8" fmla="*/ 70 w 320"/>
                    <a:gd name="T9" fmla="*/ 903 h 943"/>
                    <a:gd name="T10" fmla="*/ 93 w 320"/>
                    <a:gd name="T11" fmla="*/ 920 h 943"/>
                    <a:gd name="T12" fmla="*/ 119 w 320"/>
                    <a:gd name="T13" fmla="*/ 933 h 943"/>
                    <a:gd name="T14" fmla="*/ 147 w 320"/>
                    <a:gd name="T15" fmla="*/ 941 h 943"/>
                    <a:gd name="T16" fmla="*/ 177 w 320"/>
                    <a:gd name="T17" fmla="*/ 943 h 943"/>
                    <a:gd name="T18" fmla="*/ 206 w 320"/>
                    <a:gd name="T19" fmla="*/ 939 h 943"/>
                    <a:gd name="T20" fmla="*/ 234 w 320"/>
                    <a:gd name="T21" fmla="*/ 929 h 943"/>
                    <a:gd name="T22" fmla="*/ 259 w 320"/>
                    <a:gd name="T23" fmla="*/ 914 h 943"/>
                    <a:gd name="T24" fmla="*/ 280 w 320"/>
                    <a:gd name="T25" fmla="*/ 895 h 943"/>
                    <a:gd name="T26" fmla="*/ 297 w 320"/>
                    <a:gd name="T27" fmla="*/ 873 h 943"/>
                    <a:gd name="T28" fmla="*/ 310 w 320"/>
                    <a:gd name="T29" fmla="*/ 847 h 943"/>
                    <a:gd name="T30" fmla="*/ 318 w 320"/>
                    <a:gd name="T31" fmla="*/ 819 h 943"/>
                    <a:gd name="T32" fmla="*/ 320 w 320"/>
                    <a:gd name="T33" fmla="*/ 789 h 943"/>
                    <a:gd name="T34" fmla="*/ 295 w 320"/>
                    <a:gd name="T35" fmla="*/ 128 h 943"/>
                    <a:gd name="T36" fmla="*/ 288 w 320"/>
                    <a:gd name="T37" fmla="*/ 99 h 943"/>
                    <a:gd name="T38" fmla="*/ 276 w 320"/>
                    <a:gd name="T39" fmla="*/ 73 h 943"/>
                    <a:gd name="T40" fmla="*/ 259 w 320"/>
                    <a:gd name="T41" fmla="*/ 50 h 943"/>
                    <a:gd name="T42" fmla="*/ 239 w 320"/>
                    <a:gd name="T43" fmla="*/ 31 h 943"/>
                    <a:gd name="T44" fmla="*/ 214 w 320"/>
                    <a:gd name="T45" fmla="*/ 16 h 943"/>
                    <a:gd name="T46" fmla="*/ 187 w 320"/>
                    <a:gd name="T47" fmla="*/ 5 h 943"/>
                    <a:gd name="T48" fmla="*/ 158 w 320"/>
                    <a:gd name="T49" fmla="*/ 0 h 943"/>
                    <a:gd name="T50" fmla="*/ 128 w 320"/>
                    <a:gd name="T51" fmla="*/ 2 h 943"/>
                    <a:gd name="T52" fmla="*/ 99 w 320"/>
                    <a:gd name="T53" fmla="*/ 9 h 943"/>
                    <a:gd name="T54" fmla="*/ 73 w 320"/>
                    <a:gd name="T55" fmla="*/ 21 h 943"/>
                    <a:gd name="T56" fmla="*/ 50 w 320"/>
                    <a:gd name="T57" fmla="*/ 37 h 943"/>
                    <a:gd name="T58" fmla="*/ 31 w 320"/>
                    <a:gd name="T59" fmla="*/ 58 h 943"/>
                    <a:gd name="T60" fmla="*/ 16 w 320"/>
                    <a:gd name="T61" fmla="*/ 82 h 943"/>
                    <a:gd name="T62" fmla="*/ 5 w 320"/>
                    <a:gd name="T63" fmla="*/ 109 h 943"/>
                    <a:gd name="T64" fmla="*/ 1 w 320"/>
                    <a:gd name="T65" fmla="*/ 138 h 9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0" h="943">
                      <a:moveTo>
                        <a:pt x="0" y="154"/>
                      </a:moveTo>
                      <a:lnTo>
                        <a:pt x="23" y="800"/>
                      </a:lnTo>
                      <a:lnTo>
                        <a:pt x="25" y="815"/>
                      </a:lnTo>
                      <a:lnTo>
                        <a:pt x="27" y="829"/>
                      </a:lnTo>
                      <a:lnTo>
                        <a:pt x="32" y="844"/>
                      </a:lnTo>
                      <a:lnTo>
                        <a:pt x="37" y="857"/>
                      </a:lnTo>
                      <a:lnTo>
                        <a:pt x="44" y="870"/>
                      </a:lnTo>
                      <a:lnTo>
                        <a:pt x="52" y="882"/>
                      </a:lnTo>
                      <a:lnTo>
                        <a:pt x="60" y="893"/>
                      </a:lnTo>
                      <a:lnTo>
                        <a:pt x="70" y="903"/>
                      </a:lnTo>
                      <a:lnTo>
                        <a:pt x="81" y="912"/>
                      </a:lnTo>
                      <a:lnTo>
                        <a:pt x="93" y="920"/>
                      </a:lnTo>
                      <a:lnTo>
                        <a:pt x="105" y="927"/>
                      </a:lnTo>
                      <a:lnTo>
                        <a:pt x="119" y="933"/>
                      </a:lnTo>
                      <a:lnTo>
                        <a:pt x="132" y="938"/>
                      </a:lnTo>
                      <a:lnTo>
                        <a:pt x="147" y="941"/>
                      </a:lnTo>
                      <a:lnTo>
                        <a:pt x="162" y="942"/>
                      </a:lnTo>
                      <a:lnTo>
                        <a:pt x="177" y="943"/>
                      </a:lnTo>
                      <a:lnTo>
                        <a:pt x="192" y="941"/>
                      </a:lnTo>
                      <a:lnTo>
                        <a:pt x="206" y="939"/>
                      </a:lnTo>
                      <a:lnTo>
                        <a:pt x="221" y="934"/>
                      </a:lnTo>
                      <a:lnTo>
                        <a:pt x="234" y="929"/>
                      </a:lnTo>
                      <a:lnTo>
                        <a:pt x="247" y="922"/>
                      </a:lnTo>
                      <a:lnTo>
                        <a:pt x="259" y="914"/>
                      </a:lnTo>
                      <a:lnTo>
                        <a:pt x="270" y="905"/>
                      </a:lnTo>
                      <a:lnTo>
                        <a:pt x="280" y="895"/>
                      </a:lnTo>
                      <a:lnTo>
                        <a:pt x="289" y="885"/>
                      </a:lnTo>
                      <a:lnTo>
                        <a:pt x="297" y="873"/>
                      </a:lnTo>
                      <a:lnTo>
                        <a:pt x="304" y="860"/>
                      </a:lnTo>
                      <a:lnTo>
                        <a:pt x="310" y="847"/>
                      </a:lnTo>
                      <a:lnTo>
                        <a:pt x="314" y="833"/>
                      </a:lnTo>
                      <a:lnTo>
                        <a:pt x="318" y="819"/>
                      </a:lnTo>
                      <a:lnTo>
                        <a:pt x="319" y="804"/>
                      </a:lnTo>
                      <a:lnTo>
                        <a:pt x="320" y="789"/>
                      </a:lnTo>
                      <a:lnTo>
                        <a:pt x="297" y="143"/>
                      </a:lnTo>
                      <a:lnTo>
                        <a:pt x="295" y="128"/>
                      </a:lnTo>
                      <a:lnTo>
                        <a:pt x="292" y="113"/>
                      </a:lnTo>
                      <a:lnTo>
                        <a:pt x="288" y="99"/>
                      </a:lnTo>
                      <a:lnTo>
                        <a:pt x="283" y="86"/>
                      </a:lnTo>
                      <a:lnTo>
                        <a:pt x="276" y="73"/>
                      </a:lnTo>
                      <a:lnTo>
                        <a:pt x="268" y="61"/>
                      </a:lnTo>
                      <a:lnTo>
                        <a:pt x="259" y="50"/>
                      </a:lnTo>
                      <a:lnTo>
                        <a:pt x="249" y="40"/>
                      </a:lnTo>
                      <a:lnTo>
                        <a:pt x="239" y="31"/>
                      </a:lnTo>
                      <a:lnTo>
                        <a:pt x="227" y="23"/>
                      </a:lnTo>
                      <a:lnTo>
                        <a:pt x="214" y="16"/>
                      </a:lnTo>
                      <a:lnTo>
                        <a:pt x="201" y="10"/>
                      </a:lnTo>
                      <a:lnTo>
                        <a:pt x="187" y="5"/>
                      </a:lnTo>
                      <a:lnTo>
                        <a:pt x="173" y="2"/>
                      </a:lnTo>
                      <a:lnTo>
                        <a:pt x="158" y="0"/>
                      </a:lnTo>
                      <a:lnTo>
                        <a:pt x="143" y="0"/>
                      </a:lnTo>
                      <a:lnTo>
                        <a:pt x="128" y="2"/>
                      </a:lnTo>
                      <a:lnTo>
                        <a:pt x="113" y="4"/>
                      </a:lnTo>
                      <a:lnTo>
                        <a:pt x="99" y="9"/>
                      </a:lnTo>
                      <a:lnTo>
                        <a:pt x="86" y="14"/>
                      </a:lnTo>
                      <a:lnTo>
                        <a:pt x="73" y="21"/>
                      </a:lnTo>
                      <a:lnTo>
                        <a:pt x="61" y="29"/>
                      </a:lnTo>
                      <a:lnTo>
                        <a:pt x="50" y="37"/>
                      </a:lnTo>
                      <a:lnTo>
                        <a:pt x="40" y="47"/>
                      </a:lnTo>
                      <a:lnTo>
                        <a:pt x="31" y="58"/>
                      </a:lnTo>
                      <a:lnTo>
                        <a:pt x="23" y="70"/>
                      </a:lnTo>
                      <a:lnTo>
                        <a:pt x="16" y="82"/>
                      </a:lnTo>
                      <a:lnTo>
                        <a:pt x="10" y="96"/>
                      </a:lnTo>
                      <a:lnTo>
                        <a:pt x="5" y="109"/>
                      </a:lnTo>
                      <a:lnTo>
                        <a:pt x="2" y="124"/>
                      </a:lnTo>
                      <a:lnTo>
                        <a:pt x="1" y="138"/>
                      </a:lnTo>
                      <a:lnTo>
                        <a:pt x="0" y="15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192" name="Freeform 640">
                  <a:extLst>
                    <a:ext uri="{FF2B5EF4-FFF2-40B4-BE49-F238E27FC236}">
                      <a16:creationId xmlns:a16="http://schemas.microsoft.com/office/drawing/2014/main" id="{D4607A12-123D-1592-8C76-E0B6821734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7" y="1997"/>
                  <a:ext cx="185" cy="231"/>
                </a:xfrm>
                <a:custGeom>
                  <a:avLst/>
                  <a:gdLst>
                    <a:gd name="T0" fmla="*/ 1370 w 2961"/>
                    <a:gd name="T1" fmla="*/ 3403 h 3700"/>
                    <a:gd name="T2" fmla="*/ 1336 w 2961"/>
                    <a:gd name="T3" fmla="*/ 3390 h 3700"/>
                    <a:gd name="T4" fmla="*/ 1309 w 2961"/>
                    <a:gd name="T5" fmla="*/ 3362 h 3700"/>
                    <a:gd name="T6" fmla="*/ 1282 w 2961"/>
                    <a:gd name="T7" fmla="*/ 3312 h 3700"/>
                    <a:gd name="T8" fmla="*/ 1262 w 2961"/>
                    <a:gd name="T9" fmla="*/ 3247 h 3700"/>
                    <a:gd name="T10" fmla="*/ 1250 w 2961"/>
                    <a:gd name="T11" fmla="*/ 3168 h 3700"/>
                    <a:gd name="T12" fmla="*/ 1231 w 2961"/>
                    <a:gd name="T13" fmla="*/ 2866 h 3700"/>
                    <a:gd name="T14" fmla="*/ 1170 w 2961"/>
                    <a:gd name="T15" fmla="*/ 2068 h 3700"/>
                    <a:gd name="T16" fmla="*/ 1150 w 2961"/>
                    <a:gd name="T17" fmla="*/ 1850 h 3700"/>
                    <a:gd name="T18" fmla="*/ 1125 w 2961"/>
                    <a:gd name="T19" fmla="*/ 1799 h 3700"/>
                    <a:gd name="T20" fmla="*/ 1083 w 2961"/>
                    <a:gd name="T21" fmla="*/ 1762 h 3700"/>
                    <a:gd name="T22" fmla="*/ 1031 w 2961"/>
                    <a:gd name="T23" fmla="*/ 1743 h 3700"/>
                    <a:gd name="T24" fmla="*/ 854 w 2961"/>
                    <a:gd name="T25" fmla="*/ 1746 h 3700"/>
                    <a:gd name="T26" fmla="*/ 468 w 2961"/>
                    <a:gd name="T27" fmla="*/ 1749 h 3700"/>
                    <a:gd name="T28" fmla="*/ 328 w 2961"/>
                    <a:gd name="T29" fmla="*/ 1743 h 3700"/>
                    <a:gd name="T30" fmla="*/ 313 w 2961"/>
                    <a:gd name="T31" fmla="*/ 1740 h 3700"/>
                    <a:gd name="T32" fmla="*/ 302 w 2961"/>
                    <a:gd name="T33" fmla="*/ 1733 h 3700"/>
                    <a:gd name="T34" fmla="*/ 297 w 2961"/>
                    <a:gd name="T35" fmla="*/ 1693 h 3700"/>
                    <a:gd name="T36" fmla="*/ 316 w 2961"/>
                    <a:gd name="T37" fmla="*/ 1621 h 3700"/>
                    <a:gd name="T38" fmla="*/ 996 w 2961"/>
                    <a:gd name="T39" fmla="*/ 169 h 3700"/>
                    <a:gd name="T40" fmla="*/ 993 w 2961"/>
                    <a:gd name="T41" fmla="*/ 112 h 3700"/>
                    <a:gd name="T42" fmla="*/ 969 w 2961"/>
                    <a:gd name="T43" fmla="*/ 60 h 3700"/>
                    <a:gd name="T44" fmla="*/ 926 w 2961"/>
                    <a:gd name="T45" fmla="*/ 21 h 3700"/>
                    <a:gd name="T46" fmla="*/ 870 w 2961"/>
                    <a:gd name="T47" fmla="*/ 1 h 3700"/>
                    <a:gd name="T48" fmla="*/ 813 w 2961"/>
                    <a:gd name="T49" fmla="*/ 4 h 3700"/>
                    <a:gd name="T50" fmla="*/ 761 w 2961"/>
                    <a:gd name="T51" fmla="*/ 28 h 3700"/>
                    <a:gd name="T52" fmla="*/ 722 w 2961"/>
                    <a:gd name="T53" fmla="*/ 71 h 3700"/>
                    <a:gd name="T54" fmla="*/ 26 w 2961"/>
                    <a:gd name="T55" fmla="*/ 1549 h 3700"/>
                    <a:gd name="T56" fmla="*/ 3 w 2961"/>
                    <a:gd name="T57" fmla="*/ 1650 h 3700"/>
                    <a:gd name="T58" fmla="*/ 3 w 2961"/>
                    <a:gd name="T59" fmla="*/ 1748 h 3700"/>
                    <a:gd name="T60" fmla="*/ 25 w 2961"/>
                    <a:gd name="T61" fmla="*/ 1840 h 3700"/>
                    <a:gd name="T62" fmla="*/ 66 w 2961"/>
                    <a:gd name="T63" fmla="*/ 1913 h 3700"/>
                    <a:gd name="T64" fmla="*/ 118 w 2961"/>
                    <a:gd name="T65" fmla="*/ 1967 h 3700"/>
                    <a:gd name="T66" fmla="*/ 182 w 2961"/>
                    <a:gd name="T67" fmla="*/ 2007 h 3700"/>
                    <a:gd name="T68" fmla="*/ 256 w 2961"/>
                    <a:gd name="T69" fmla="*/ 2032 h 3700"/>
                    <a:gd name="T70" fmla="*/ 414 w 2961"/>
                    <a:gd name="T71" fmla="*/ 2045 h 3700"/>
                    <a:gd name="T72" fmla="*/ 725 w 2961"/>
                    <a:gd name="T73" fmla="*/ 2046 h 3700"/>
                    <a:gd name="T74" fmla="*/ 893 w 2961"/>
                    <a:gd name="T75" fmla="*/ 2321 h 3700"/>
                    <a:gd name="T76" fmla="*/ 940 w 2961"/>
                    <a:gd name="T77" fmla="*/ 2954 h 3700"/>
                    <a:gd name="T78" fmla="*/ 954 w 2961"/>
                    <a:gd name="T79" fmla="*/ 3184 h 3700"/>
                    <a:gd name="T80" fmla="*/ 970 w 2961"/>
                    <a:gd name="T81" fmla="*/ 3299 h 3700"/>
                    <a:gd name="T82" fmla="*/ 1008 w 2961"/>
                    <a:gd name="T83" fmla="*/ 3426 h 3700"/>
                    <a:gd name="T84" fmla="*/ 1055 w 2961"/>
                    <a:gd name="T85" fmla="*/ 3517 h 3700"/>
                    <a:gd name="T86" fmla="*/ 1098 w 2961"/>
                    <a:gd name="T87" fmla="*/ 3572 h 3700"/>
                    <a:gd name="T88" fmla="*/ 1152 w 2961"/>
                    <a:gd name="T89" fmla="*/ 3623 h 3700"/>
                    <a:gd name="T90" fmla="*/ 1217 w 2961"/>
                    <a:gd name="T91" fmla="*/ 3662 h 3700"/>
                    <a:gd name="T92" fmla="*/ 1289 w 2961"/>
                    <a:gd name="T93" fmla="*/ 3688 h 3700"/>
                    <a:gd name="T94" fmla="*/ 1366 w 2961"/>
                    <a:gd name="T95" fmla="*/ 3700 h 3700"/>
                    <a:gd name="T96" fmla="*/ 2833 w 2961"/>
                    <a:gd name="T97" fmla="*/ 3648 h 3700"/>
                    <a:gd name="T98" fmla="*/ 2888 w 2961"/>
                    <a:gd name="T99" fmla="*/ 3629 h 3700"/>
                    <a:gd name="T100" fmla="*/ 2931 w 2961"/>
                    <a:gd name="T101" fmla="*/ 3592 h 3700"/>
                    <a:gd name="T102" fmla="*/ 2956 w 2961"/>
                    <a:gd name="T103" fmla="*/ 3541 h 3700"/>
                    <a:gd name="T104" fmla="*/ 2960 w 2961"/>
                    <a:gd name="T105" fmla="*/ 3481 h 3700"/>
                    <a:gd name="T106" fmla="*/ 2941 w 2961"/>
                    <a:gd name="T107" fmla="*/ 3426 h 3700"/>
                    <a:gd name="T108" fmla="*/ 2903 w 2961"/>
                    <a:gd name="T109" fmla="*/ 3384 h 3700"/>
                    <a:gd name="T110" fmla="*/ 2852 w 2961"/>
                    <a:gd name="T111" fmla="*/ 3358 h 3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961" h="3700">
                      <a:moveTo>
                        <a:pt x="2808" y="3352"/>
                      </a:moveTo>
                      <a:lnTo>
                        <a:pt x="1396" y="3404"/>
                      </a:lnTo>
                      <a:lnTo>
                        <a:pt x="1382" y="3404"/>
                      </a:lnTo>
                      <a:lnTo>
                        <a:pt x="1370" y="3403"/>
                      </a:lnTo>
                      <a:lnTo>
                        <a:pt x="1359" y="3400"/>
                      </a:lnTo>
                      <a:lnTo>
                        <a:pt x="1350" y="3397"/>
                      </a:lnTo>
                      <a:lnTo>
                        <a:pt x="1343" y="3394"/>
                      </a:lnTo>
                      <a:lnTo>
                        <a:pt x="1336" y="3390"/>
                      </a:lnTo>
                      <a:lnTo>
                        <a:pt x="1330" y="3385"/>
                      </a:lnTo>
                      <a:lnTo>
                        <a:pt x="1325" y="3381"/>
                      </a:lnTo>
                      <a:lnTo>
                        <a:pt x="1317" y="3372"/>
                      </a:lnTo>
                      <a:lnTo>
                        <a:pt x="1309" y="3362"/>
                      </a:lnTo>
                      <a:lnTo>
                        <a:pt x="1302" y="3351"/>
                      </a:lnTo>
                      <a:lnTo>
                        <a:pt x="1295" y="3339"/>
                      </a:lnTo>
                      <a:lnTo>
                        <a:pt x="1288" y="3326"/>
                      </a:lnTo>
                      <a:lnTo>
                        <a:pt x="1282" y="3312"/>
                      </a:lnTo>
                      <a:lnTo>
                        <a:pt x="1277" y="3297"/>
                      </a:lnTo>
                      <a:lnTo>
                        <a:pt x="1271" y="3281"/>
                      </a:lnTo>
                      <a:lnTo>
                        <a:pt x="1266" y="3264"/>
                      </a:lnTo>
                      <a:lnTo>
                        <a:pt x="1262" y="3247"/>
                      </a:lnTo>
                      <a:lnTo>
                        <a:pt x="1258" y="3228"/>
                      </a:lnTo>
                      <a:lnTo>
                        <a:pt x="1255" y="3209"/>
                      </a:lnTo>
                      <a:lnTo>
                        <a:pt x="1252" y="3189"/>
                      </a:lnTo>
                      <a:lnTo>
                        <a:pt x="1250" y="3168"/>
                      </a:lnTo>
                      <a:lnTo>
                        <a:pt x="1248" y="3147"/>
                      </a:lnTo>
                      <a:lnTo>
                        <a:pt x="1247" y="3126"/>
                      </a:lnTo>
                      <a:lnTo>
                        <a:pt x="1242" y="3026"/>
                      </a:lnTo>
                      <a:lnTo>
                        <a:pt x="1231" y="2866"/>
                      </a:lnTo>
                      <a:lnTo>
                        <a:pt x="1216" y="2669"/>
                      </a:lnTo>
                      <a:lnTo>
                        <a:pt x="1200" y="2455"/>
                      </a:lnTo>
                      <a:lnTo>
                        <a:pt x="1184" y="2248"/>
                      </a:lnTo>
                      <a:lnTo>
                        <a:pt x="1170" y="2068"/>
                      </a:lnTo>
                      <a:lnTo>
                        <a:pt x="1160" y="1938"/>
                      </a:lnTo>
                      <a:lnTo>
                        <a:pt x="1155" y="1878"/>
                      </a:lnTo>
                      <a:lnTo>
                        <a:pt x="1153" y="1864"/>
                      </a:lnTo>
                      <a:lnTo>
                        <a:pt x="1150" y="1850"/>
                      </a:lnTo>
                      <a:lnTo>
                        <a:pt x="1145" y="1836"/>
                      </a:lnTo>
                      <a:lnTo>
                        <a:pt x="1139" y="1822"/>
                      </a:lnTo>
                      <a:lnTo>
                        <a:pt x="1132" y="1810"/>
                      </a:lnTo>
                      <a:lnTo>
                        <a:pt x="1125" y="1799"/>
                      </a:lnTo>
                      <a:lnTo>
                        <a:pt x="1116" y="1788"/>
                      </a:lnTo>
                      <a:lnTo>
                        <a:pt x="1106" y="1779"/>
                      </a:lnTo>
                      <a:lnTo>
                        <a:pt x="1095" y="1770"/>
                      </a:lnTo>
                      <a:lnTo>
                        <a:pt x="1083" y="1762"/>
                      </a:lnTo>
                      <a:lnTo>
                        <a:pt x="1071" y="1756"/>
                      </a:lnTo>
                      <a:lnTo>
                        <a:pt x="1058" y="1750"/>
                      </a:lnTo>
                      <a:lnTo>
                        <a:pt x="1045" y="1746"/>
                      </a:lnTo>
                      <a:lnTo>
                        <a:pt x="1031" y="1743"/>
                      </a:lnTo>
                      <a:lnTo>
                        <a:pt x="1017" y="1741"/>
                      </a:lnTo>
                      <a:lnTo>
                        <a:pt x="1002" y="1741"/>
                      </a:lnTo>
                      <a:lnTo>
                        <a:pt x="937" y="1743"/>
                      </a:lnTo>
                      <a:lnTo>
                        <a:pt x="854" y="1746"/>
                      </a:lnTo>
                      <a:lnTo>
                        <a:pt x="759" y="1748"/>
                      </a:lnTo>
                      <a:lnTo>
                        <a:pt x="659" y="1749"/>
                      </a:lnTo>
                      <a:lnTo>
                        <a:pt x="560" y="1750"/>
                      </a:lnTo>
                      <a:lnTo>
                        <a:pt x="468" y="1749"/>
                      </a:lnTo>
                      <a:lnTo>
                        <a:pt x="426" y="1748"/>
                      </a:lnTo>
                      <a:lnTo>
                        <a:pt x="388" y="1747"/>
                      </a:lnTo>
                      <a:lnTo>
                        <a:pt x="355" y="1745"/>
                      </a:lnTo>
                      <a:lnTo>
                        <a:pt x="328" y="1743"/>
                      </a:lnTo>
                      <a:lnTo>
                        <a:pt x="324" y="1742"/>
                      </a:lnTo>
                      <a:lnTo>
                        <a:pt x="320" y="1742"/>
                      </a:lnTo>
                      <a:lnTo>
                        <a:pt x="316" y="1741"/>
                      </a:lnTo>
                      <a:lnTo>
                        <a:pt x="313" y="1740"/>
                      </a:lnTo>
                      <a:lnTo>
                        <a:pt x="309" y="1739"/>
                      </a:lnTo>
                      <a:lnTo>
                        <a:pt x="306" y="1737"/>
                      </a:lnTo>
                      <a:lnTo>
                        <a:pt x="304" y="1735"/>
                      </a:lnTo>
                      <a:lnTo>
                        <a:pt x="302" y="1733"/>
                      </a:lnTo>
                      <a:lnTo>
                        <a:pt x="299" y="1727"/>
                      </a:lnTo>
                      <a:lnTo>
                        <a:pt x="297" y="1718"/>
                      </a:lnTo>
                      <a:lnTo>
                        <a:pt x="296" y="1706"/>
                      </a:lnTo>
                      <a:lnTo>
                        <a:pt x="297" y="1693"/>
                      </a:lnTo>
                      <a:lnTo>
                        <a:pt x="298" y="1677"/>
                      </a:lnTo>
                      <a:lnTo>
                        <a:pt x="302" y="1660"/>
                      </a:lnTo>
                      <a:lnTo>
                        <a:pt x="308" y="1641"/>
                      </a:lnTo>
                      <a:lnTo>
                        <a:pt x="316" y="1621"/>
                      </a:lnTo>
                      <a:lnTo>
                        <a:pt x="983" y="211"/>
                      </a:lnTo>
                      <a:lnTo>
                        <a:pt x="989" y="197"/>
                      </a:lnTo>
                      <a:lnTo>
                        <a:pt x="993" y="183"/>
                      </a:lnTo>
                      <a:lnTo>
                        <a:pt x="996" y="169"/>
                      </a:lnTo>
                      <a:lnTo>
                        <a:pt x="997" y="154"/>
                      </a:lnTo>
                      <a:lnTo>
                        <a:pt x="997" y="140"/>
                      </a:lnTo>
                      <a:lnTo>
                        <a:pt x="996" y="125"/>
                      </a:lnTo>
                      <a:lnTo>
                        <a:pt x="993" y="112"/>
                      </a:lnTo>
                      <a:lnTo>
                        <a:pt x="989" y="98"/>
                      </a:lnTo>
                      <a:lnTo>
                        <a:pt x="983" y="85"/>
                      </a:lnTo>
                      <a:lnTo>
                        <a:pt x="977" y="72"/>
                      </a:lnTo>
                      <a:lnTo>
                        <a:pt x="969" y="60"/>
                      </a:lnTo>
                      <a:lnTo>
                        <a:pt x="960" y="49"/>
                      </a:lnTo>
                      <a:lnTo>
                        <a:pt x="950" y="39"/>
                      </a:lnTo>
                      <a:lnTo>
                        <a:pt x="939" y="29"/>
                      </a:lnTo>
                      <a:lnTo>
                        <a:pt x="926" y="21"/>
                      </a:lnTo>
                      <a:lnTo>
                        <a:pt x="913" y="14"/>
                      </a:lnTo>
                      <a:lnTo>
                        <a:pt x="899" y="8"/>
                      </a:lnTo>
                      <a:lnTo>
                        <a:pt x="885" y="4"/>
                      </a:lnTo>
                      <a:lnTo>
                        <a:pt x="870" y="1"/>
                      </a:lnTo>
                      <a:lnTo>
                        <a:pt x="856" y="0"/>
                      </a:lnTo>
                      <a:lnTo>
                        <a:pt x="841" y="0"/>
                      </a:lnTo>
                      <a:lnTo>
                        <a:pt x="827" y="1"/>
                      </a:lnTo>
                      <a:lnTo>
                        <a:pt x="813" y="4"/>
                      </a:lnTo>
                      <a:lnTo>
                        <a:pt x="800" y="8"/>
                      </a:lnTo>
                      <a:lnTo>
                        <a:pt x="785" y="13"/>
                      </a:lnTo>
                      <a:lnTo>
                        <a:pt x="773" y="20"/>
                      </a:lnTo>
                      <a:lnTo>
                        <a:pt x="761" y="28"/>
                      </a:lnTo>
                      <a:lnTo>
                        <a:pt x="750" y="37"/>
                      </a:lnTo>
                      <a:lnTo>
                        <a:pt x="739" y="47"/>
                      </a:lnTo>
                      <a:lnTo>
                        <a:pt x="730" y="58"/>
                      </a:lnTo>
                      <a:lnTo>
                        <a:pt x="722" y="71"/>
                      </a:lnTo>
                      <a:lnTo>
                        <a:pt x="715" y="84"/>
                      </a:lnTo>
                      <a:lnTo>
                        <a:pt x="46" y="1498"/>
                      </a:lnTo>
                      <a:lnTo>
                        <a:pt x="35" y="1524"/>
                      </a:lnTo>
                      <a:lnTo>
                        <a:pt x="26" y="1549"/>
                      </a:lnTo>
                      <a:lnTo>
                        <a:pt x="18" y="1574"/>
                      </a:lnTo>
                      <a:lnTo>
                        <a:pt x="12" y="1600"/>
                      </a:lnTo>
                      <a:lnTo>
                        <a:pt x="7" y="1625"/>
                      </a:lnTo>
                      <a:lnTo>
                        <a:pt x="3" y="1650"/>
                      </a:lnTo>
                      <a:lnTo>
                        <a:pt x="1" y="1675"/>
                      </a:lnTo>
                      <a:lnTo>
                        <a:pt x="0" y="1700"/>
                      </a:lnTo>
                      <a:lnTo>
                        <a:pt x="1" y="1724"/>
                      </a:lnTo>
                      <a:lnTo>
                        <a:pt x="3" y="1748"/>
                      </a:lnTo>
                      <a:lnTo>
                        <a:pt x="6" y="1772"/>
                      </a:lnTo>
                      <a:lnTo>
                        <a:pt x="11" y="1795"/>
                      </a:lnTo>
                      <a:lnTo>
                        <a:pt x="17" y="1817"/>
                      </a:lnTo>
                      <a:lnTo>
                        <a:pt x="25" y="1840"/>
                      </a:lnTo>
                      <a:lnTo>
                        <a:pt x="34" y="1861"/>
                      </a:lnTo>
                      <a:lnTo>
                        <a:pt x="45" y="1881"/>
                      </a:lnTo>
                      <a:lnTo>
                        <a:pt x="55" y="1897"/>
                      </a:lnTo>
                      <a:lnTo>
                        <a:pt x="66" y="1913"/>
                      </a:lnTo>
                      <a:lnTo>
                        <a:pt x="77" y="1928"/>
                      </a:lnTo>
                      <a:lnTo>
                        <a:pt x="90" y="1942"/>
                      </a:lnTo>
                      <a:lnTo>
                        <a:pt x="103" y="1955"/>
                      </a:lnTo>
                      <a:lnTo>
                        <a:pt x="118" y="1967"/>
                      </a:lnTo>
                      <a:lnTo>
                        <a:pt x="132" y="1979"/>
                      </a:lnTo>
                      <a:lnTo>
                        <a:pt x="148" y="1989"/>
                      </a:lnTo>
                      <a:lnTo>
                        <a:pt x="164" y="1999"/>
                      </a:lnTo>
                      <a:lnTo>
                        <a:pt x="182" y="2007"/>
                      </a:lnTo>
                      <a:lnTo>
                        <a:pt x="199" y="2015"/>
                      </a:lnTo>
                      <a:lnTo>
                        <a:pt x="218" y="2022"/>
                      </a:lnTo>
                      <a:lnTo>
                        <a:pt x="236" y="2027"/>
                      </a:lnTo>
                      <a:lnTo>
                        <a:pt x="256" y="2032"/>
                      </a:lnTo>
                      <a:lnTo>
                        <a:pt x="276" y="2036"/>
                      </a:lnTo>
                      <a:lnTo>
                        <a:pt x="297" y="2039"/>
                      </a:lnTo>
                      <a:lnTo>
                        <a:pt x="349" y="2043"/>
                      </a:lnTo>
                      <a:lnTo>
                        <a:pt x="414" y="2045"/>
                      </a:lnTo>
                      <a:lnTo>
                        <a:pt x="486" y="2047"/>
                      </a:lnTo>
                      <a:lnTo>
                        <a:pt x="565" y="2047"/>
                      </a:lnTo>
                      <a:lnTo>
                        <a:pt x="645" y="2047"/>
                      </a:lnTo>
                      <a:lnTo>
                        <a:pt x="725" y="2046"/>
                      </a:lnTo>
                      <a:lnTo>
                        <a:pt x="802" y="2044"/>
                      </a:lnTo>
                      <a:lnTo>
                        <a:pt x="871" y="2043"/>
                      </a:lnTo>
                      <a:lnTo>
                        <a:pt x="881" y="2170"/>
                      </a:lnTo>
                      <a:lnTo>
                        <a:pt x="893" y="2321"/>
                      </a:lnTo>
                      <a:lnTo>
                        <a:pt x="905" y="2486"/>
                      </a:lnTo>
                      <a:lnTo>
                        <a:pt x="918" y="2653"/>
                      </a:lnTo>
                      <a:lnTo>
                        <a:pt x="930" y="2813"/>
                      </a:lnTo>
                      <a:lnTo>
                        <a:pt x="940" y="2954"/>
                      </a:lnTo>
                      <a:lnTo>
                        <a:pt x="947" y="3065"/>
                      </a:lnTo>
                      <a:lnTo>
                        <a:pt x="951" y="3136"/>
                      </a:lnTo>
                      <a:lnTo>
                        <a:pt x="952" y="3159"/>
                      </a:lnTo>
                      <a:lnTo>
                        <a:pt x="954" y="3184"/>
                      </a:lnTo>
                      <a:lnTo>
                        <a:pt x="957" y="3211"/>
                      </a:lnTo>
                      <a:lnTo>
                        <a:pt x="960" y="3239"/>
                      </a:lnTo>
                      <a:lnTo>
                        <a:pt x="965" y="3268"/>
                      </a:lnTo>
                      <a:lnTo>
                        <a:pt x="970" y="3299"/>
                      </a:lnTo>
                      <a:lnTo>
                        <a:pt x="978" y="3330"/>
                      </a:lnTo>
                      <a:lnTo>
                        <a:pt x="986" y="3361"/>
                      </a:lnTo>
                      <a:lnTo>
                        <a:pt x="996" y="3394"/>
                      </a:lnTo>
                      <a:lnTo>
                        <a:pt x="1008" y="3426"/>
                      </a:lnTo>
                      <a:lnTo>
                        <a:pt x="1022" y="3457"/>
                      </a:lnTo>
                      <a:lnTo>
                        <a:pt x="1038" y="3487"/>
                      </a:lnTo>
                      <a:lnTo>
                        <a:pt x="1046" y="3502"/>
                      </a:lnTo>
                      <a:lnTo>
                        <a:pt x="1055" y="3517"/>
                      </a:lnTo>
                      <a:lnTo>
                        <a:pt x="1065" y="3531"/>
                      </a:lnTo>
                      <a:lnTo>
                        <a:pt x="1075" y="3545"/>
                      </a:lnTo>
                      <a:lnTo>
                        <a:pt x="1086" y="3559"/>
                      </a:lnTo>
                      <a:lnTo>
                        <a:pt x="1098" y="3572"/>
                      </a:lnTo>
                      <a:lnTo>
                        <a:pt x="1110" y="3585"/>
                      </a:lnTo>
                      <a:lnTo>
                        <a:pt x="1123" y="3598"/>
                      </a:lnTo>
                      <a:lnTo>
                        <a:pt x="1137" y="3611"/>
                      </a:lnTo>
                      <a:lnTo>
                        <a:pt x="1152" y="3623"/>
                      </a:lnTo>
                      <a:lnTo>
                        <a:pt x="1168" y="3634"/>
                      </a:lnTo>
                      <a:lnTo>
                        <a:pt x="1184" y="3644"/>
                      </a:lnTo>
                      <a:lnTo>
                        <a:pt x="1200" y="3654"/>
                      </a:lnTo>
                      <a:lnTo>
                        <a:pt x="1217" y="3662"/>
                      </a:lnTo>
                      <a:lnTo>
                        <a:pt x="1234" y="3670"/>
                      </a:lnTo>
                      <a:lnTo>
                        <a:pt x="1252" y="3677"/>
                      </a:lnTo>
                      <a:lnTo>
                        <a:pt x="1270" y="3683"/>
                      </a:lnTo>
                      <a:lnTo>
                        <a:pt x="1289" y="3688"/>
                      </a:lnTo>
                      <a:lnTo>
                        <a:pt x="1307" y="3692"/>
                      </a:lnTo>
                      <a:lnTo>
                        <a:pt x="1327" y="3696"/>
                      </a:lnTo>
                      <a:lnTo>
                        <a:pt x="1346" y="3698"/>
                      </a:lnTo>
                      <a:lnTo>
                        <a:pt x="1366" y="3700"/>
                      </a:lnTo>
                      <a:lnTo>
                        <a:pt x="1386" y="3700"/>
                      </a:lnTo>
                      <a:lnTo>
                        <a:pt x="1407" y="3700"/>
                      </a:lnTo>
                      <a:lnTo>
                        <a:pt x="2818" y="3650"/>
                      </a:lnTo>
                      <a:lnTo>
                        <a:pt x="2833" y="3648"/>
                      </a:lnTo>
                      <a:lnTo>
                        <a:pt x="2848" y="3646"/>
                      </a:lnTo>
                      <a:lnTo>
                        <a:pt x="2862" y="3641"/>
                      </a:lnTo>
                      <a:lnTo>
                        <a:pt x="2875" y="3636"/>
                      </a:lnTo>
                      <a:lnTo>
                        <a:pt x="2888" y="3629"/>
                      </a:lnTo>
                      <a:lnTo>
                        <a:pt x="2900" y="3621"/>
                      </a:lnTo>
                      <a:lnTo>
                        <a:pt x="2911" y="3613"/>
                      </a:lnTo>
                      <a:lnTo>
                        <a:pt x="2921" y="3603"/>
                      </a:lnTo>
                      <a:lnTo>
                        <a:pt x="2931" y="3592"/>
                      </a:lnTo>
                      <a:lnTo>
                        <a:pt x="2939" y="3580"/>
                      </a:lnTo>
                      <a:lnTo>
                        <a:pt x="2946" y="3568"/>
                      </a:lnTo>
                      <a:lnTo>
                        <a:pt x="2951" y="3554"/>
                      </a:lnTo>
                      <a:lnTo>
                        <a:pt x="2956" y="3541"/>
                      </a:lnTo>
                      <a:lnTo>
                        <a:pt x="2959" y="3526"/>
                      </a:lnTo>
                      <a:lnTo>
                        <a:pt x="2961" y="3511"/>
                      </a:lnTo>
                      <a:lnTo>
                        <a:pt x="2961" y="3496"/>
                      </a:lnTo>
                      <a:lnTo>
                        <a:pt x="2960" y="3481"/>
                      </a:lnTo>
                      <a:lnTo>
                        <a:pt x="2957" y="3467"/>
                      </a:lnTo>
                      <a:lnTo>
                        <a:pt x="2953" y="3453"/>
                      </a:lnTo>
                      <a:lnTo>
                        <a:pt x="2947" y="3439"/>
                      </a:lnTo>
                      <a:lnTo>
                        <a:pt x="2941" y="3426"/>
                      </a:lnTo>
                      <a:lnTo>
                        <a:pt x="2933" y="3414"/>
                      </a:lnTo>
                      <a:lnTo>
                        <a:pt x="2924" y="3403"/>
                      </a:lnTo>
                      <a:lnTo>
                        <a:pt x="2914" y="3393"/>
                      </a:lnTo>
                      <a:lnTo>
                        <a:pt x="2903" y="3384"/>
                      </a:lnTo>
                      <a:lnTo>
                        <a:pt x="2891" y="3375"/>
                      </a:lnTo>
                      <a:lnTo>
                        <a:pt x="2879" y="3368"/>
                      </a:lnTo>
                      <a:lnTo>
                        <a:pt x="2866" y="3362"/>
                      </a:lnTo>
                      <a:lnTo>
                        <a:pt x="2852" y="3358"/>
                      </a:lnTo>
                      <a:lnTo>
                        <a:pt x="2838" y="3354"/>
                      </a:lnTo>
                      <a:lnTo>
                        <a:pt x="2823" y="3353"/>
                      </a:lnTo>
                      <a:lnTo>
                        <a:pt x="2808" y="3352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193" name="Freeform 641">
                  <a:extLst>
                    <a:ext uri="{FF2B5EF4-FFF2-40B4-BE49-F238E27FC236}">
                      <a16:creationId xmlns:a16="http://schemas.microsoft.com/office/drawing/2014/main" id="{FCA6D1AC-1736-B2BF-A1D9-664C733525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0" y="1779"/>
                  <a:ext cx="370" cy="356"/>
                </a:xfrm>
                <a:custGeom>
                  <a:avLst/>
                  <a:gdLst>
                    <a:gd name="T0" fmla="*/ 5207 w 5919"/>
                    <a:gd name="T1" fmla="*/ 592 h 5698"/>
                    <a:gd name="T2" fmla="*/ 4854 w 5919"/>
                    <a:gd name="T3" fmla="*/ 573 h 5698"/>
                    <a:gd name="T4" fmla="*/ 4317 w 5919"/>
                    <a:gd name="T5" fmla="*/ 666 h 5698"/>
                    <a:gd name="T6" fmla="*/ 4011 w 5919"/>
                    <a:gd name="T7" fmla="*/ 693 h 5698"/>
                    <a:gd name="T8" fmla="*/ 3799 w 5919"/>
                    <a:gd name="T9" fmla="*/ 588 h 5698"/>
                    <a:gd name="T10" fmla="*/ 3451 w 5919"/>
                    <a:gd name="T11" fmla="*/ 186 h 5698"/>
                    <a:gd name="T12" fmla="*/ 3217 w 5919"/>
                    <a:gd name="T13" fmla="*/ 44 h 5698"/>
                    <a:gd name="T14" fmla="*/ 2932 w 5919"/>
                    <a:gd name="T15" fmla="*/ 5 h 5698"/>
                    <a:gd name="T16" fmla="*/ 2645 w 5919"/>
                    <a:gd name="T17" fmla="*/ 103 h 5698"/>
                    <a:gd name="T18" fmla="*/ 2235 w 5919"/>
                    <a:gd name="T19" fmla="*/ 384 h 5698"/>
                    <a:gd name="T20" fmla="*/ 2087 w 5919"/>
                    <a:gd name="T21" fmla="*/ 492 h 5698"/>
                    <a:gd name="T22" fmla="*/ 1895 w 5919"/>
                    <a:gd name="T23" fmla="*/ 540 h 5698"/>
                    <a:gd name="T24" fmla="*/ 1683 w 5919"/>
                    <a:gd name="T25" fmla="*/ 515 h 5698"/>
                    <a:gd name="T26" fmla="*/ 1519 w 5919"/>
                    <a:gd name="T27" fmla="*/ 424 h 5698"/>
                    <a:gd name="T28" fmla="*/ 1195 w 5919"/>
                    <a:gd name="T29" fmla="*/ 207 h 5698"/>
                    <a:gd name="T30" fmla="*/ 740 w 5919"/>
                    <a:gd name="T31" fmla="*/ 100 h 5698"/>
                    <a:gd name="T32" fmla="*/ 284 w 5919"/>
                    <a:gd name="T33" fmla="*/ 225 h 5698"/>
                    <a:gd name="T34" fmla="*/ 44 w 5919"/>
                    <a:gd name="T35" fmla="*/ 525 h 5698"/>
                    <a:gd name="T36" fmla="*/ 7 w 5919"/>
                    <a:gd name="T37" fmla="*/ 882 h 5698"/>
                    <a:gd name="T38" fmla="*/ 97 w 5919"/>
                    <a:gd name="T39" fmla="*/ 1192 h 5698"/>
                    <a:gd name="T40" fmla="*/ 275 w 5919"/>
                    <a:gd name="T41" fmla="*/ 1485 h 5698"/>
                    <a:gd name="T42" fmla="*/ 523 w 5919"/>
                    <a:gd name="T43" fmla="*/ 1727 h 5698"/>
                    <a:gd name="T44" fmla="*/ 662 w 5919"/>
                    <a:gd name="T45" fmla="*/ 1748 h 5698"/>
                    <a:gd name="T46" fmla="*/ 757 w 5919"/>
                    <a:gd name="T47" fmla="*/ 1643 h 5698"/>
                    <a:gd name="T48" fmla="*/ 723 w 5919"/>
                    <a:gd name="T49" fmla="*/ 1509 h 5698"/>
                    <a:gd name="T50" fmla="*/ 546 w 5919"/>
                    <a:gd name="T51" fmla="*/ 1346 h 5698"/>
                    <a:gd name="T52" fmla="*/ 395 w 5919"/>
                    <a:gd name="T53" fmla="*/ 1127 h 5698"/>
                    <a:gd name="T54" fmla="*/ 309 w 5919"/>
                    <a:gd name="T55" fmla="*/ 894 h 5698"/>
                    <a:gd name="T56" fmla="*/ 308 w 5919"/>
                    <a:gd name="T57" fmla="*/ 675 h 5698"/>
                    <a:gd name="T58" fmla="*/ 406 w 5919"/>
                    <a:gd name="T59" fmla="*/ 506 h 5698"/>
                    <a:gd name="T60" fmla="*/ 712 w 5919"/>
                    <a:gd name="T61" fmla="*/ 395 h 5698"/>
                    <a:gd name="T62" fmla="*/ 1038 w 5919"/>
                    <a:gd name="T63" fmla="*/ 464 h 5698"/>
                    <a:gd name="T64" fmla="*/ 1276 w 5919"/>
                    <a:gd name="T65" fmla="*/ 602 h 5698"/>
                    <a:gd name="T66" fmla="*/ 1514 w 5919"/>
                    <a:gd name="T67" fmla="*/ 771 h 5698"/>
                    <a:gd name="T68" fmla="*/ 1849 w 5919"/>
                    <a:gd name="T69" fmla="*/ 838 h 5698"/>
                    <a:gd name="T70" fmla="*/ 2179 w 5919"/>
                    <a:gd name="T71" fmla="*/ 777 h 5698"/>
                    <a:gd name="T72" fmla="*/ 2384 w 5919"/>
                    <a:gd name="T73" fmla="*/ 644 h 5698"/>
                    <a:gd name="T74" fmla="*/ 2818 w 5919"/>
                    <a:gd name="T75" fmla="*/ 348 h 5698"/>
                    <a:gd name="T76" fmla="*/ 3010 w 5919"/>
                    <a:gd name="T77" fmla="*/ 297 h 5698"/>
                    <a:gd name="T78" fmla="*/ 3184 w 5919"/>
                    <a:gd name="T79" fmla="*/ 358 h 5698"/>
                    <a:gd name="T80" fmla="*/ 3411 w 5919"/>
                    <a:gd name="T81" fmla="*/ 569 h 5698"/>
                    <a:gd name="T82" fmla="*/ 3689 w 5919"/>
                    <a:gd name="T83" fmla="*/ 885 h 5698"/>
                    <a:gd name="T84" fmla="*/ 3911 w 5919"/>
                    <a:gd name="T85" fmla="*/ 977 h 5698"/>
                    <a:gd name="T86" fmla="*/ 4201 w 5919"/>
                    <a:gd name="T87" fmla="*/ 985 h 5698"/>
                    <a:gd name="T88" fmla="*/ 4564 w 5919"/>
                    <a:gd name="T89" fmla="*/ 918 h 5698"/>
                    <a:gd name="T90" fmla="*/ 5041 w 5919"/>
                    <a:gd name="T91" fmla="*/ 868 h 5698"/>
                    <a:gd name="T92" fmla="*/ 5257 w 5919"/>
                    <a:gd name="T93" fmla="*/ 935 h 5698"/>
                    <a:gd name="T94" fmla="*/ 5433 w 5919"/>
                    <a:gd name="T95" fmla="*/ 1144 h 5698"/>
                    <a:gd name="T96" fmla="*/ 5553 w 5919"/>
                    <a:gd name="T97" fmla="*/ 1415 h 5698"/>
                    <a:gd name="T98" fmla="*/ 5615 w 5919"/>
                    <a:gd name="T99" fmla="*/ 1748 h 5698"/>
                    <a:gd name="T100" fmla="*/ 5573 w 5919"/>
                    <a:gd name="T101" fmla="*/ 2881 h 5698"/>
                    <a:gd name="T102" fmla="*/ 5388 w 5919"/>
                    <a:gd name="T103" fmla="*/ 5584 h 5698"/>
                    <a:gd name="T104" fmla="*/ 5477 w 5919"/>
                    <a:gd name="T105" fmla="*/ 5688 h 5698"/>
                    <a:gd name="T106" fmla="*/ 5618 w 5919"/>
                    <a:gd name="T107" fmla="*/ 5672 h 5698"/>
                    <a:gd name="T108" fmla="*/ 5695 w 5919"/>
                    <a:gd name="T109" fmla="*/ 5380 h 5698"/>
                    <a:gd name="T110" fmla="*/ 5916 w 5919"/>
                    <a:gd name="T111" fmla="*/ 2033 h 5698"/>
                    <a:gd name="T112" fmla="*/ 5888 w 5919"/>
                    <a:gd name="T113" fmla="*/ 1545 h 5698"/>
                    <a:gd name="T114" fmla="*/ 5781 w 5919"/>
                    <a:gd name="T115" fmla="*/ 1170 h 5698"/>
                    <a:gd name="T116" fmla="*/ 5597 w 5919"/>
                    <a:gd name="T117" fmla="*/ 862 h 5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919" h="5698">
                      <a:moveTo>
                        <a:pt x="5475" y="732"/>
                      </a:moveTo>
                      <a:lnTo>
                        <a:pt x="5449" y="709"/>
                      </a:lnTo>
                      <a:lnTo>
                        <a:pt x="5422" y="688"/>
                      </a:lnTo>
                      <a:lnTo>
                        <a:pt x="5394" y="669"/>
                      </a:lnTo>
                      <a:lnTo>
                        <a:pt x="5365" y="652"/>
                      </a:lnTo>
                      <a:lnTo>
                        <a:pt x="5335" y="637"/>
                      </a:lnTo>
                      <a:lnTo>
                        <a:pt x="5304" y="623"/>
                      </a:lnTo>
                      <a:lnTo>
                        <a:pt x="5272" y="611"/>
                      </a:lnTo>
                      <a:lnTo>
                        <a:pt x="5240" y="601"/>
                      </a:lnTo>
                      <a:lnTo>
                        <a:pt x="5207" y="592"/>
                      </a:lnTo>
                      <a:lnTo>
                        <a:pt x="5174" y="585"/>
                      </a:lnTo>
                      <a:lnTo>
                        <a:pt x="5140" y="579"/>
                      </a:lnTo>
                      <a:lnTo>
                        <a:pt x="5105" y="575"/>
                      </a:lnTo>
                      <a:lnTo>
                        <a:pt x="5070" y="571"/>
                      </a:lnTo>
                      <a:lnTo>
                        <a:pt x="5035" y="569"/>
                      </a:lnTo>
                      <a:lnTo>
                        <a:pt x="4999" y="568"/>
                      </a:lnTo>
                      <a:lnTo>
                        <a:pt x="4963" y="568"/>
                      </a:lnTo>
                      <a:lnTo>
                        <a:pt x="4927" y="569"/>
                      </a:lnTo>
                      <a:lnTo>
                        <a:pt x="4891" y="570"/>
                      </a:lnTo>
                      <a:lnTo>
                        <a:pt x="4854" y="573"/>
                      </a:lnTo>
                      <a:lnTo>
                        <a:pt x="4818" y="576"/>
                      </a:lnTo>
                      <a:lnTo>
                        <a:pt x="4745" y="585"/>
                      </a:lnTo>
                      <a:lnTo>
                        <a:pt x="4673" y="595"/>
                      </a:lnTo>
                      <a:lnTo>
                        <a:pt x="4602" y="608"/>
                      </a:lnTo>
                      <a:lnTo>
                        <a:pt x="4532" y="621"/>
                      </a:lnTo>
                      <a:lnTo>
                        <a:pt x="4465" y="635"/>
                      </a:lnTo>
                      <a:lnTo>
                        <a:pt x="4400" y="648"/>
                      </a:lnTo>
                      <a:lnTo>
                        <a:pt x="4371" y="654"/>
                      </a:lnTo>
                      <a:lnTo>
                        <a:pt x="4343" y="660"/>
                      </a:lnTo>
                      <a:lnTo>
                        <a:pt x="4317" y="666"/>
                      </a:lnTo>
                      <a:lnTo>
                        <a:pt x="4292" y="671"/>
                      </a:lnTo>
                      <a:lnTo>
                        <a:pt x="4268" y="675"/>
                      </a:lnTo>
                      <a:lnTo>
                        <a:pt x="4246" y="679"/>
                      </a:lnTo>
                      <a:lnTo>
                        <a:pt x="4225" y="684"/>
                      </a:lnTo>
                      <a:lnTo>
                        <a:pt x="4206" y="686"/>
                      </a:lnTo>
                      <a:lnTo>
                        <a:pt x="4160" y="691"/>
                      </a:lnTo>
                      <a:lnTo>
                        <a:pt x="4118" y="694"/>
                      </a:lnTo>
                      <a:lnTo>
                        <a:pt x="4079" y="696"/>
                      </a:lnTo>
                      <a:lnTo>
                        <a:pt x="4044" y="695"/>
                      </a:lnTo>
                      <a:lnTo>
                        <a:pt x="4011" y="693"/>
                      </a:lnTo>
                      <a:lnTo>
                        <a:pt x="3981" y="689"/>
                      </a:lnTo>
                      <a:lnTo>
                        <a:pt x="3954" y="683"/>
                      </a:lnTo>
                      <a:lnTo>
                        <a:pt x="3928" y="675"/>
                      </a:lnTo>
                      <a:lnTo>
                        <a:pt x="3905" y="667"/>
                      </a:lnTo>
                      <a:lnTo>
                        <a:pt x="3884" y="657"/>
                      </a:lnTo>
                      <a:lnTo>
                        <a:pt x="3864" y="645"/>
                      </a:lnTo>
                      <a:lnTo>
                        <a:pt x="3846" y="633"/>
                      </a:lnTo>
                      <a:lnTo>
                        <a:pt x="3830" y="619"/>
                      </a:lnTo>
                      <a:lnTo>
                        <a:pt x="3814" y="604"/>
                      </a:lnTo>
                      <a:lnTo>
                        <a:pt x="3799" y="588"/>
                      </a:lnTo>
                      <a:lnTo>
                        <a:pt x="3785" y="570"/>
                      </a:lnTo>
                      <a:lnTo>
                        <a:pt x="3741" y="512"/>
                      </a:lnTo>
                      <a:lnTo>
                        <a:pt x="3690" y="443"/>
                      </a:lnTo>
                      <a:lnTo>
                        <a:pt x="3631" y="370"/>
                      </a:lnTo>
                      <a:lnTo>
                        <a:pt x="3600" y="332"/>
                      </a:lnTo>
                      <a:lnTo>
                        <a:pt x="3565" y="295"/>
                      </a:lnTo>
                      <a:lnTo>
                        <a:pt x="3529" y="257"/>
                      </a:lnTo>
                      <a:lnTo>
                        <a:pt x="3491" y="221"/>
                      </a:lnTo>
                      <a:lnTo>
                        <a:pt x="3471" y="203"/>
                      </a:lnTo>
                      <a:lnTo>
                        <a:pt x="3451" y="186"/>
                      </a:lnTo>
                      <a:lnTo>
                        <a:pt x="3430" y="169"/>
                      </a:lnTo>
                      <a:lnTo>
                        <a:pt x="3409" y="153"/>
                      </a:lnTo>
                      <a:lnTo>
                        <a:pt x="3387" y="137"/>
                      </a:lnTo>
                      <a:lnTo>
                        <a:pt x="3364" y="121"/>
                      </a:lnTo>
                      <a:lnTo>
                        <a:pt x="3341" y="107"/>
                      </a:lnTo>
                      <a:lnTo>
                        <a:pt x="3318" y="92"/>
                      </a:lnTo>
                      <a:lnTo>
                        <a:pt x="3293" y="79"/>
                      </a:lnTo>
                      <a:lnTo>
                        <a:pt x="3268" y="67"/>
                      </a:lnTo>
                      <a:lnTo>
                        <a:pt x="3243" y="55"/>
                      </a:lnTo>
                      <a:lnTo>
                        <a:pt x="3217" y="44"/>
                      </a:lnTo>
                      <a:lnTo>
                        <a:pt x="3190" y="34"/>
                      </a:lnTo>
                      <a:lnTo>
                        <a:pt x="3162" y="25"/>
                      </a:lnTo>
                      <a:lnTo>
                        <a:pt x="3134" y="17"/>
                      </a:lnTo>
                      <a:lnTo>
                        <a:pt x="3106" y="11"/>
                      </a:lnTo>
                      <a:lnTo>
                        <a:pt x="3077" y="5"/>
                      </a:lnTo>
                      <a:lnTo>
                        <a:pt x="3048" y="2"/>
                      </a:lnTo>
                      <a:lnTo>
                        <a:pt x="3019" y="0"/>
                      </a:lnTo>
                      <a:lnTo>
                        <a:pt x="2990" y="0"/>
                      </a:lnTo>
                      <a:lnTo>
                        <a:pt x="2961" y="2"/>
                      </a:lnTo>
                      <a:lnTo>
                        <a:pt x="2932" y="5"/>
                      </a:lnTo>
                      <a:lnTo>
                        <a:pt x="2903" y="10"/>
                      </a:lnTo>
                      <a:lnTo>
                        <a:pt x="2874" y="15"/>
                      </a:lnTo>
                      <a:lnTo>
                        <a:pt x="2845" y="23"/>
                      </a:lnTo>
                      <a:lnTo>
                        <a:pt x="2816" y="31"/>
                      </a:lnTo>
                      <a:lnTo>
                        <a:pt x="2787" y="41"/>
                      </a:lnTo>
                      <a:lnTo>
                        <a:pt x="2758" y="51"/>
                      </a:lnTo>
                      <a:lnTo>
                        <a:pt x="2729" y="63"/>
                      </a:lnTo>
                      <a:lnTo>
                        <a:pt x="2701" y="76"/>
                      </a:lnTo>
                      <a:lnTo>
                        <a:pt x="2673" y="89"/>
                      </a:lnTo>
                      <a:lnTo>
                        <a:pt x="2645" y="103"/>
                      </a:lnTo>
                      <a:lnTo>
                        <a:pt x="2617" y="118"/>
                      </a:lnTo>
                      <a:lnTo>
                        <a:pt x="2589" y="134"/>
                      </a:lnTo>
                      <a:lnTo>
                        <a:pt x="2561" y="150"/>
                      </a:lnTo>
                      <a:lnTo>
                        <a:pt x="2533" y="167"/>
                      </a:lnTo>
                      <a:lnTo>
                        <a:pt x="2480" y="202"/>
                      </a:lnTo>
                      <a:lnTo>
                        <a:pt x="2428" y="238"/>
                      </a:lnTo>
                      <a:lnTo>
                        <a:pt x="2377" y="275"/>
                      </a:lnTo>
                      <a:lnTo>
                        <a:pt x="2328" y="312"/>
                      </a:lnTo>
                      <a:lnTo>
                        <a:pt x="2280" y="348"/>
                      </a:lnTo>
                      <a:lnTo>
                        <a:pt x="2235" y="384"/>
                      </a:lnTo>
                      <a:lnTo>
                        <a:pt x="2219" y="396"/>
                      </a:lnTo>
                      <a:lnTo>
                        <a:pt x="2203" y="408"/>
                      </a:lnTo>
                      <a:lnTo>
                        <a:pt x="2188" y="420"/>
                      </a:lnTo>
                      <a:lnTo>
                        <a:pt x="2173" y="432"/>
                      </a:lnTo>
                      <a:lnTo>
                        <a:pt x="2158" y="443"/>
                      </a:lnTo>
                      <a:lnTo>
                        <a:pt x="2144" y="453"/>
                      </a:lnTo>
                      <a:lnTo>
                        <a:pt x="2131" y="464"/>
                      </a:lnTo>
                      <a:lnTo>
                        <a:pt x="2118" y="473"/>
                      </a:lnTo>
                      <a:lnTo>
                        <a:pt x="2103" y="483"/>
                      </a:lnTo>
                      <a:lnTo>
                        <a:pt x="2087" y="492"/>
                      </a:lnTo>
                      <a:lnTo>
                        <a:pt x="2071" y="500"/>
                      </a:lnTo>
                      <a:lnTo>
                        <a:pt x="2054" y="507"/>
                      </a:lnTo>
                      <a:lnTo>
                        <a:pt x="2036" y="514"/>
                      </a:lnTo>
                      <a:lnTo>
                        <a:pt x="2017" y="520"/>
                      </a:lnTo>
                      <a:lnTo>
                        <a:pt x="1998" y="525"/>
                      </a:lnTo>
                      <a:lnTo>
                        <a:pt x="1978" y="530"/>
                      </a:lnTo>
                      <a:lnTo>
                        <a:pt x="1958" y="533"/>
                      </a:lnTo>
                      <a:lnTo>
                        <a:pt x="1937" y="536"/>
                      </a:lnTo>
                      <a:lnTo>
                        <a:pt x="1916" y="538"/>
                      </a:lnTo>
                      <a:lnTo>
                        <a:pt x="1895" y="540"/>
                      </a:lnTo>
                      <a:lnTo>
                        <a:pt x="1873" y="541"/>
                      </a:lnTo>
                      <a:lnTo>
                        <a:pt x="1852" y="541"/>
                      </a:lnTo>
                      <a:lnTo>
                        <a:pt x="1830" y="540"/>
                      </a:lnTo>
                      <a:lnTo>
                        <a:pt x="1809" y="538"/>
                      </a:lnTo>
                      <a:lnTo>
                        <a:pt x="1787" y="536"/>
                      </a:lnTo>
                      <a:lnTo>
                        <a:pt x="1766" y="534"/>
                      </a:lnTo>
                      <a:lnTo>
                        <a:pt x="1744" y="530"/>
                      </a:lnTo>
                      <a:lnTo>
                        <a:pt x="1724" y="526"/>
                      </a:lnTo>
                      <a:lnTo>
                        <a:pt x="1703" y="521"/>
                      </a:lnTo>
                      <a:lnTo>
                        <a:pt x="1683" y="515"/>
                      </a:lnTo>
                      <a:lnTo>
                        <a:pt x="1663" y="509"/>
                      </a:lnTo>
                      <a:lnTo>
                        <a:pt x="1644" y="502"/>
                      </a:lnTo>
                      <a:lnTo>
                        <a:pt x="1626" y="495"/>
                      </a:lnTo>
                      <a:lnTo>
                        <a:pt x="1608" y="487"/>
                      </a:lnTo>
                      <a:lnTo>
                        <a:pt x="1591" y="478"/>
                      </a:lnTo>
                      <a:lnTo>
                        <a:pt x="1574" y="468"/>
                      </a:lnTo>
                      <a:lnTo>
                        <a:pt x="1559" y="458"/>
                      </a:lnTo>
                      <a:lnTo>
                        <a:pt x="1545" y="448"/>
                      </a:lnTo>
                      <a:lnTo>
                        <a:pt x="1531" y="436"/>
                      </a:lnTo>
                      <a:lnTo>
                        <a:pt x="1519" y="424"/>
                      </a:lnTo>
                      <a:lnTo>
                        <a:pt x="1496" y="401"/>
                      </a:lnTo>
                      <a:lnTo>
                        <a:pt x="1471" y="378"/>
                      </a:lnTo>
                      <a:lnTo>
                        <a:pt x="1443" y="355"/>
                      </a:lnTo>
                      <a:lnTo>
                        <a:pt x="1413" y="332"/>
                      </a:lnTo>
                      <a:lnTo>
                        <a:pt x="1381" y="310"/>
                      </a:lnTo>
                      <a:lnTo>
                        <a:pt x="1347" y="288"/>
                      </a:lnTo>
                      <a:lnTo>
                        <a:pt x="1312" y="267"/>
                      </a:lnTo>
                      <a:lnTo>
                        <a:pt x="1274" y="246"/>
                      </a:lnTo>
                      <a:lnTo>
                        <a:pt x="1235" y="226"/>
                      </a:lnTo>
                      <a:lnTo>
                        <a:pt x="1195" y="207"/>
                      </a:lnTo>
                      <a:lnTo>
                        <a:pt x="1153" y="190"/>
                      </a:lnTo>
                      <a:lnTo>
                        <a:pt x="1110" y="173"/>
                      </a:lnTo>
                      <a:lnTo>
                        <a:pt x="1066" y="158"/>
                      </a:lnTo>
                      <a:lnTo>
                        <a:pt x="1021" y="144"/>
                      </a:lnTo>
                      <a:lnTo>
                        <a:pt x="975" y="132"/>
                      </a:lnTo>
                      <a:lnTo>
                        <a:pt x="929" y="122"/>
                      </a:lnTo>
                      <a:lnTo>
                        <a:pt x="882" y="113"/>
                      </a:lnTo>
                      <a:lnTo>
                        <a:pt x="835" y="107"/>
                      </a:lnTo>
                      <a:lnTo>
                        <a:pt x="788" y="102"/>
                      </a:lnTo>
                      <a:lnTo>
                        <a:pt x="740" y="100"/>
                      </a:lnTo>
                      <a:lnTo>
                        <a:pt x="692" y="100"/>
                      </a:lnTo>
                      <a:lnTo>
                        <a:pt x="645" y="102"/>
                      </a:lnTo>
                      <a:lnTo>
                        <a:pt x="598" y="107"/>
                      </a:lnTo>
                      <a:lnTo>
                        <a:pt x="550" y="115"/>
                      </a:lnTo>
                      <a:lnTo>
                        <a:pt x="504" y="126"/>
                      </a:lnTo>
                      <a:lnTo>
                        <a:pt x="458" y="139"/>
                      </a:lnTo>
                      <a:lnTo>
                        <a:pt x="413" y="156"/>
                      </a:lnTo>
                      <a:lnTo>
                        <a:pt x="369" y="176"/>
                      </a:lnTo>
                      <a:lnTo>
                        <a:pt x="326" y="199"/>
                      </a:lnTo>
                      <a:lnTo>
                        <a:pt x="284" y="225"/>
                      </a:lnTo>
                      <a:lnTo>
                        <a:pt x="243" y="256"/>
                      </a:lnTo>
                      <a:lnTo>
                        <a:pt x="204" y="289"/>
                      </a:lnTo>
                      <a:lnTo>
                        <a:pt x="178" y="315"/>
                      </a:lnTo>
                      <a:lnTo>
                        <a:pt x="154" y="342"/>
                      </a:lnTo>
                      <a:lnTo>
                        <a:pt x="131" y="370"/>
                      </a:lnTo>
                      <a:lnTo>
                        <a:pt x="110" y="399"/>
                      </a:lnTo>
                      <a:lnTo>
                        <a:pt x="91" y="429"/>
                      </a:lnTo>
                      <a:lnTo>
                        <a:pt x="73" y="460"/>
                      </a:lnTo>
                      <a:lnTo>
                        <a:pt x="58" y="493"/>
                      </a:lnTo>
                      <a:lnTo>
                        <a:pt x="44" y="525"/>
                      </a:lnTo>
                      <a:lnTo>
                        <a:pt x="32" y="559"/>
                      </a:lnTo>
                      <a:lnTo>
                        <a:pt x="22" y="594"/>
                      </a:lnTo>
                      <a:lnTo>
                        <a:pt x="14" y="630"/>
                      </a:lnTo>
                      <a:lnTo>
                        <a:pt x="8" y="666"/>
                      </a:lnTo>
                      <a:lnTo>
                        <a:pt x="3" y="705"/>
                      </a:lnTo>
                      <a:lnTo>
                        <a:pt x="1" y="743"/>
                      </a:lnTo>
                      <a:lnTo>
                        <a:pt x="0" y="781"/>
                      </a:lnTo>
                      <a:lnTo>
                        <a:pt x="1" y="821"/>
                      </a:lnTo>
                      <a:lnTo>
                        <a:pt x="3" y="851"/>
                      </a:lnTo>
                      <a:lnTo>
                        <a:pt x="7" y="882"/>
                      </a:lnTo>
                      <a:lnTo>
                        <a:pt x="11" y="913"/>
                      </a:lnTo>
                      <a:lnTo>
                        <a:pt x="17" y="944"/>
                      </a:lnTo>
                      <a:lnTo>
                        <a:pt x="23" y="975"/>
                      </a:lnTo>
                      <a:lnTo>
                        <a:pt x="31" y="1006"/>
                      </a:lnTo>
                      <a:lnTo>
                        <a:pt x="39" y="1037"/>
                      </a:lnTo>
                      <a:lnTo>
                        <a:pt x="49" y="1068"/>
                      </a:lnTo>
                      <a:lnTo>
                        <a:pt x="59" y="1099"/>
                      </a:lnTo>
                      <a:lnTo>
                        <a:pt x="71" y="1130"/>
                      </a:lnTo>
                      <a:lnTo>
                        <a:pt x="83" y="1161"/>
                      </a:lnTo>
                      <a:lnTo>
                        <a:pt x="97" y="1192"/>
                      </a:lnTo>
                      <a:lnTo>
                        <a:pt x="111" y="1223"/>
                      </a:lnTo>
                      <a:lnTo>
                        <a:pt x="126" y="1253"/>
                      </a:lnTo>
                      <a:lnTo>
                        <a:pt x="142" y="1283"/>
                      </a:lnTo>
                      <a:lnTo>
                        <a:pt x="159" y="1313"/>
                      </a:lnTo>
                      <a:lnTo>
                        <a:pt x="176" y="1343"/>
                      </a:lnTo>
                      <a:lnTo>
                        <a:pt x="194" y="1372"/>
                      </a:lnTo>
                      <a:lnTo>
                        <a:pt x="214" y="1401"/>
                      </a:lnTo>
                      <a:lnTo>
                        <a:pt x="233" y="1429"/>
                      </a:lnTo>
                      <a:lnTo>
                        <a:pt x="254" y="1457"/>
                      </a:lnTo>
                      <a:lnTo>
                        <a:pt x="275" y="1485"/>
                      </a:lnTo>
                      <a:lnTo>
                        <a:pt x="297" y="1512"/>
                      </a:lnTo>
                      <a:lnTo>
                        <a:pt x="320" y="1539"/>
                      </a:lnTo>
                      <a:lnTo>
                        <a:pt x="343" y="1565"/>
                      </a:lnTo>
                      <a:lnTo>
                        <a:pt x="367" y="1590"/>
                      </a:lnTo>
                      <a:lnTo>
                        <a:pt x="392" y="1615"/>
                      </a:lnTo>
                      <a:lnTo>
                        <a:pt x="417" y="1639"/>
                      </a:lnTo>
                      <a:lnTo>
                        <a:pt x="443" y="1662"/>
                      </a:lnTo>
                      <a:lnTo>
                        <a:pt x="469" y="1684"/>
                      </a:lnTo>
                      <a:lnTo>
                        <a:pt x="496" y="1706"/>
                      </a:lnTo>
                      <a:lnTo>
                        <a:pt x="523" y="1727"/>
                      </a:lnTo>
                      <a:lnTo>
                        <a:pt x="536" y="1735"/>
                      </a:lnTo>
                      <a:lnTo>
                        <a:pt x="549" y="1742"/>
                      </a:lnTo>
                      <a:lnTo>
                        <a:pt x="563" y="1748"/>
                      </a:lnTo>
                      <a:lnTo>
                        <a:pt x="577" y="1752"/>
                      </a:lnTo>
                      <a:lnTo>
                        <a:pt x="592" y="1755"/>
                      </a:lnTo>
                      <a:lnTo>
                        <a:pt x="606" y="1756"/>
                      </a:lnTo>
                      <a:lnTo>
                        <a:pt x="620" y="1756"/>
                      </a:lnTo>
                      <a:lnTo>
                        <a:pt x="634" y="1755"/>
                      </a:lnTo>
                      <a:lnTo>
                        <a:pt x="648" y="1752"/>
                      </a:lnTo>
                      <a:lnTo>
                        <a:pt x="662" y="1748"/>
                      </a:lnTo>
                      <a:lnTo>
                        <a:pt x="675" y="1743"/>
                      </a:lnTo>
                      <a:lnTo>
                        <a:pt x="688" y="1736"/>
                      </a:lnTo>
                      <a:lnTo>
                        <a:pt x="700" y="1728"/>
                      </a:lnTo>
                      <a:lnTo>
                        <a:pt x="711" y="1719"/>
                      </a:lnTo>
                      <a:lnTo>
                        <a:pt x="722" y="1708"/>
                      </a:lnTo>
                      <a:lnTo>
                        <a:pt x="732" y="1696"/>
                      </a:lnTo>
                      <a:lnTo>
                        <a:pt x="740" y="1684"/>
                      </a:lnTo>
                      <a:lnTo>
                        <a:pt x="747" y="1671"/>
                      </a:lnTo>
                      <a:lnTo>
                        <a:pt x="752" y="1657"/>
                      </a:lnTo>
                      <a:lnTo>
                        <a:pt x="757" y="1643"/>
                      </a:lnTo>
                      <a:lnTo>
                        <a:pt x="759" y="1629"/>
                      </a:lnTo>
                      <a:lnTo>
                        <a:pt x="761" y="1615"/>
                      </a:lnTo>
                      <a:lnTo>
                        <a:pt x="761" y="1601"/>
                      </a:lnTo>
                      <a:lnTo>
                        <a:pt x="759" y="1586"/>
                      </a:lnTo>
                      <a:lnTo>
                        <a:pt x="756" y="1572"/>
                      </a:lnTo>
                      <a:lnTo>
                        <a:pt x="752" y="1559"/>
                      </a:lnTo>
                      <a:lnTo>
                        <a:pt x="747" y="1546"/>
                      </a:lnTo>
                      <a:lnTo>
                        <a:pt x="740" y="1533"/>
                      </a:lnTo>
                      <a:lnTo>
                        <a:pt x="732" y="1521"/>
                      </a:lnTo>
                      <a:lnTo>
                        <a:pt x="723" y="1509"/>
                      </a:lnTo>
                      <a:lnTo>
                        <a:pt x="713" y="1499"/>
                      </a:lnTo>
                      <a:lnTo>
                        <a:pt x="701" y="1489"/>
                      </a:lnTo>
                      <a:lnTo>
                        <a:pt x="680" y="1473"/>
                      </a:lnTo>
                      <a:lnTo>
                        <a:pt x="660" y="1457"/>
                      </a:lnTo>
                      <a:lnTo>
                        <a:pt x="640" y="1440"/>
                      </a:lnTo>
                      <a:lnTo>
                        <a:pt x="621" y="1422"/>
                      </a:lnTo>
                      <a:lnTo>
                        <a:pt x="602" y="1404"/>
                      </a:lnTo>
                      <a:lnTo>
                        <a:pt x="583" y="1385"/>
                      </a:lnTo>
                      <a:lnTo>
                        <a:pt x="564" y="1366"/>
                      </a:lnTo>
                      <a:lnTo>
                        <a:pt x="546" y="1346"/>
                      </a:lnTo>
                      <a:lnTo>
                        <a:pt x="528" y="1325"/>
                      </a:lnTo>
                      <a:lnTo>
                        <a:pt x="511" y="1305"/>
                      </a:lnTo>
                      <a:lnTo>
                        <a:pt x="495" y="1283"/>
                      </a:lnTo>
                      <a:lnTo>
                        <a:pt x="479" y="1262"/>
                      </a:lnTo>
                      <a:lnTo>
                        <a:pt x="464" y="1240"/>
                      </a:lnTo>
                      <a:lnTo>
                        <a:pt x="449" y="1218"/>
                      </a:lnTo>
                      <a:lnTo>
                        <a:pt x="434" y="1195"/>
                      </a:lnTo>
                      <a:lnTo>
                        <a:pt x="421" y="1173"/>
                      </a:lnTo>
                      <a:lnTo>
                        <a:pt x="408" y="1150"/>
                      </a:lnTo>
                      <a:lnTo>
                        <a:pt x="395" y="1127"/>
                      </a:lnTo>
                      <a:lnTo>
                        <a:pt x="383" y="1104"/>
                      </a:lnTo>
                      <a:lnTo>
                        <a:pt x="372" y="1080"/>
                      </a:lnTo>
                      <a:lnTo>
                        <a:pt x="362" y="1057"/>
                      </a:lnTo>
                      <a:lnTo>
                        <a:pt x="352" y="1033"/>
                      </a:lnTo>
                      <a:lnTo>
                        <a:pt x="343" y="1010"/>
                      </a:lnTo>
                      <a:lnTo>
                        <a:pt x="335" y="987"/>
                      </a:lnTo>
                      <a:lnTo>
                        <a:pt x="327" y="963"/>
                      </a:lnTo>
                      <a:lnTo>
                        <a:pt x="320" y="940"/>
                      </a:lnTo>
                      <a:lnTo>
                        <a:pt x="314" y="917"/>
                      </a:lnTo>
                      <a:lnTo>
                        <a:pt x="309" y="894"/>
                      </a:lnTo>
                      <a:lnTo>
                        <a:pt x="305" y="871"/>
                      </a:lnTo>
                      <a:lnTo>
                        <a:pt x="301" y="849"/>
                      </a:lnTo>
                      <a:lnTo>
                        <a:pt x="299" y="826"/>
                      </a:lnTo>
                      <a:lnTo>
                        <a:pt x="297" y="804"/>
                      </a:lnTo>
                      <a:lnTo>
                        <a:pt x="296" y="782"/>
                      </a:lnTo>
                      <a:lnTo>
                        <a:pt x="297" y="759"/>
                      </a:lnTo>
                      <a:lnTo>
                        <a:pt x="298" y="738"/>
                      </a:lnTo>
                      <a:lnTo>
                        <a:pt x="300" y="716"/>
                      </a:lnTo>
                      <a:lnTo>
                        <a:pt x="303" y="696"/>
                      </a:lnTo>
                      <a:lnTo>
                        <a:pt x="308" y="675"/>
                      </a:lnTo>
                      <a:lnTo>
                        <a:pt x="313" y="655"/>
                      </a:lnTo>
                      <a:lnTo>
                        <a:pt x="319" y="636"/>
                      </a:lnTo>
                      <a:lnTo>
                        <a:pt x="327" y="618"/>
                      </a:lnTo>
                      <a:lnTo>
                        <a:pt x="335" y="600"/>
                      </a:lnTo>
                      <a:lnTo>
                        <a:pt x="344" y="583"/>
                      </a:lnTo>
                      <a:lnTo>
                        <a:pt x="355" y="567"/>
                      </a:lnTo>
                      <a:lnTo>
                        <a:pt x="366" y="551"/>
                      </a:lnTo>
                      <a:lnTo>
                        <a:pt x="379" y="535"/>
                      </a:lnTo>
                      <a:lnTo>
                        <a:pt x="392" y="520"/>
                      </a:lnTo>
                      <a:lnTo>
                        <a:pt x="406" y="506"/>
                      </a:lnTo>
                      <a:lnTo>
                        <a:pt x="433" y="484"/>
                      </a:lnTo>
                      <a:lnTo>
                        <a:pt x="460" y="464"/>
                      </a:lnTo>
                      <a:lnTo>
                        <a:pt x="489" y="447"/>
                      </a:lnTo>
                      <a:lnTo>
                        <a:pt x="518" y="433"/>
                      </a:lnTo>
                      <a:lnTo>
                        <a:pt x="549" y="421"/>
                      </a:lnTo>
                      <a:lnTo>
                        <a:pt x="581" y="412"/>
                      </a:lnTo>
                      <a:lnTo>
                        <a:pt x="613" y="404"/>
                      </a:lnTo>
                      <a:lnTo>
                        <a:pt x="645" y="399"/>
                      </a:lnTo>
                      <a:lnTo>
                        <a:pt x="678" y="396"/>
                      </a:lnTo>
                      <a:lnTo>
                        <a:pt x="712" y="395"/>
                      </a:lnTo>
                      <a:lnTo>
                        <a:pt x="745" y="396"/>
                      </a:lnTo>
                      <a:lnTo>
                        <a:pt x="779" y="398"/>
                      </a:lnTo>
                      <a:lnTo>
                        <a:pt x="812" y="402"/>
                      </a:lnTo>
                      <a:lnTo>
                        <a:pt x="846" y="407"/>
                      </a:lnTo>
                      <a:lnTo>
                        <a:pt x="879" y="414"/>
                      </a:lnTo>
                      <a:lnTo>
                        <a:pt x="912" y="422"/>
                      </a:lnTo>
                      <a:lnTo>
                        <a:pt x="944" y="431"/>
                      </a:lnTo>
                      <a:lnTo>
                        <a:pt x="976" y="441"/>
                      </a:lnTo>
                      <a:lnTo>
                        <a:pt x="1007" y="453"/>
                      </a:lnTo>
                      <a:lnTo>
                        <a:pt x="1038" y="464"/>
                      </a:lnTo>
                      <a:lnTo>
                        <a:pt x="1067" y="477"/>
                      </a:lnTo>
                      <a:lnTo>
                        <a:pt x="1096" y="490"/>
                      </a:lnTo>
                      <a:lnTo>
                        <a:pt x="1124" y="504"/>
                      </a:lnTo>
                      <a:lnTo>
                        <a:pt x="1150" y="517"/>
                      </a:lnTo>
                      <a:lnTo>
                        <a:pt x="1175" y="532"/>
                      </a:lnTo>
                      <a:lnTo>
                        <a:pt x="1198" y="546"/>
                      </a:lnTo>
                      <a:lnTo>
                        <a:pt x="1220" y="560"/>
                      </a:lnTo>
                      <a:lnTo>
                        <a:pt x="1241" y="574"/>
                      </a:lnTo>
                      <a:lnTo>
                        <a:pt x="1259" y="588"/>
                      </a:lnTo>
                      <a:lnTo>
                        <a:pt x="1276" y="602"/>
                      </a:lnTo>
                      <a:lnTo>
                        <a:pt x="1291" y="615"/>
                      </a:lnTo>
                      <a:lnTo>
                        <a:pt x="1303" y="627"/>
                      </a:lnTo>
                      <a:lnTo>
                        <a:pt x="1325" y="649"/>
                      </a:lnTo>
                      <a:lnTo>
                        <a:pt x="1349" y="670"/>
                      </a:lnTo>
                      <a:lnTo>
                        <a:pt x="1373" y="691"/>
                      </a:lnTo>
                      <a:lnTo>
                        <a:pt x="1399" y="709"/>
                      </a:lnTo>
                      <a:lnTo>
                        <a:pt x="1426" y="726"/>
                      </a:lnTo>
                      <a:lnTo>
                        <a:pt x="1455" y="742"/>
                      </a:lnTo>
                      <a:lnTo>
                        <a:pt x="1484" y="757"/>
                      </a:lnTo>
                      <a:lnTo>
                        <a:pt x="1514" y="771"/>
                      </a:lnTo>
                      <a:lnTo>
                        <a:pt x="1545" y="783"/>
                      </a:lnTo>
                      <a:lnTo>
                        <a:pt x="1578" y="794"/>
                      </a:lnTo>
                      <a:lnTo>
                        <a:pt x="1610" y="804"/>
                      </a:lnTo>
                      <a:lnTo>
                        <a:pt x="1644" y="813"/>
                      </a:lnTo>
                      <a:lnTo>
                        <a:pt x="1677" y="820"/>
                      </a:lnTo>
                      <a:lnTo>
                        <a:pt x="1711" y="826"/>
                      </a:lnTo>
                      <a:lnTo>
                        <a:pt x="1745" y="831"/>
                      </a:lnTo>
                      <a:lnTo>
                        <a:pt x="1780" y="835"/>
                      </a:lnTo>
                      <a:lnTo>
                        <a:pt x="1814" y="837"/>
                      </a:lnTo>
                      <a:lnTo>
                        <a:pt x="1849" y="838"/>
                      </a:lnTo>
                      <a:lnTo>
                        <a:pt x="1884" y="838"/>
                      </a:lnTo>
                      <a:lnTo>
                        <a:pt x="1918" y="837"/>
                      </a:lnTo>
                      <a:lnTo>
                        <a:pt x="1952" y="834"/>
                      </a:lnTo>
                      <a:lnTo>
                        <a:pt x="1986" y="830"/>
                      </a:lnTo>
                      <a:lnTo>
                        <a:pt x="2020" y="824"/>
                      </a:lnTo>
                      <a:lnTo>
                        <a:pt x="2053" y="818"/>
                      </a:lnTo>
                      <a:lnTo>
                        <a:pt x="2086" y="809"/>
                      </a:lnTo>
                      <a:lnTo>
                        <a:pt x="2118" y="800"/>
                      </a:lnTo>
                      <a:lnTo>
                        <a:pt x="2149" y="789"/>
                      </a:lnTo>
                      <a:lnTo>
                        <a:pt x="2179" y="777"/>
                      </a:lnTo>
                      <a:lnTo>
                        <a:pt x="2209" y="763"/>
                      </a:lnTo>
                      <a:lnTo>
                        <a:pt x="2237" y="749"/>
                      </a:lnTo>
                      <a:lnTo>
                        <a:pt x="2265" y="732"/>
                      </a:lnTo>
                      <a:lnTo>
                        <a:pt x="2291" y="715"/>
                      </a:lnTo>
                      <a:lnTo>
                        <a:pt x="2305" y="704"/>
                      </a:lnTo>
                      <a:lnTo>
                        <a:pt x="2320" y="693"/>
                      </a:lnTo>
                      <a:lnTo>
                        <a:pt x="2336" y="680"/>
                      </a:lnTo>
                      <a:lnTo>
                        <a:pt x="2351" y="668"/>
                      </a:lnTo>
                      <a:lnTo>
                        <a:pt x="2367" y="656"/>
                      </a:lnTo>
                      <a:lnTo>
                        <a:pt x="2384" y="644"/>
                      </a:lnTo>
                      <a:lnTo>
                        <a:pt x="2400" y="631"/>
                      </a:lnTo>
                      <a:lnTo>
                        <a:pt x="2417" y="618"/>
                      </a:lnTo>
                      <a:lnTo>
                        <a:pt x="2489" y="562"/>
                      </a:lnTo>
                      <a:lnTo>
                        <a:pt x="2567" y="504"/>
                      </a:lnTo>
                      <a:lnTo>
                        <a:pt x="2609" y="474"/>
                      </a:lnTo>
                      <a:lnTo>
                        <a:pt x="2650" y="446"/>
                      </a:lnTo>
                      <a:lnTo>
                        <a:pt x="2692" y="418"/>
                      </a:lnTo>
                      <a:lnTo>
                        <a:pt x="2734" y="393"/>
                      </a:lnTo>
                      <a:lnTo>
                        <a:pt x="2776" y="369"/>
                      </a:lnTo>
                      <a:lnTo>
                        <a:pt x="2818" y="348"/>
                      </a:lnTo>
                      <a:lnTo>
                        <a:pt x="2838" y="338"/>
                      </a:lnTo>
                      <a:lnTo>
                        <a:pt x="2859" y="330"/>
                      </a:lnTo>
                      <a:lnTo>
                        <a:pt x="2879" y="322"/>
                      </a:lnTo>
                      <a:lnTo>
                        <a:pt x="2899" y="315"/>
                      </a:lnTo>
                      <a:lnTo>
                        <a:pt x="2918" y="309"/>
                      </a:lnTo>
                      <a:lnTo>
                        <a:pt x="2938" y="304"/>
                      </a:lnTo>
                      <a:lnTo>
                        <a:pt x="2957" y="300"/>
                      </a:lnTo>
                      <a:lnTo>
                        <a:pt x="2975" y="298"/>
                      </a:lnTo>
                      <a:lnTo>
                        <a:pt x="2993" y="297"/>
                      </a:lnTo>
                      <a:lnTo>
                        <a:pt x="3010" y="297"/>
                      </a:lnTo>
                      <a:lnTo>
                        <a:pt x="3027" y="298"/>
                      </a:lnTo>
                      <a:lnTo>
                        <a:pt x="3044" y="300"/>
                      </a:lnTo>
                      <a:lnTo>
                        <a:pt x="3063" y="305"/>
                      </a:lnTo>
                      <a:lnTo>
                        <a:pt x="3081" y="310"/>
                      </a:lnTo>
                      <a:lnTo>
                        <a:pt x="3099" y="316"/>
                      </a:lnTo>
                      <a:lnTo>
                        <a:pt x="3117" y="323"/>
                      </a:lnTo>
                      <a:lnTo>
                        <a:pt x="3134" y="331"/>
                      </a:lnTo>
                      <a:lnTo>
                        <a:pt x="3151" y="339"/>
                      </a:lnTo>
                      <a:lnTo>
                        <a:pt x="3168" y="348"/>
                      </a:lnTo>
                      <a:lnTo>
                        <a:pt x="3184" y="358"/>
                      </a:lnTo>
                      <a:lnTo>
                        <a:pt x="3201" y="368"/>
                      </a:lnTo>
                      <a:lnTo>
                        <a:pt x="3216" y="379"/>
                      </a:lnTo>
                      <a:lnTo>
                        <a:pt x="3232" y="390"/>
                      </a:lnTo>
                      <a:lnTo>
                        <a:pt x="3247" y="402"/>
                      </a:lnTo>
                      <a:lnTo>
                        <a:pt x="3277" y="427"/>
                      </a:lnTo>
                      <a:lnTo>
                        <a:pt x="3306" y="453"/>
                      </a:lnTo>
                      <a:lnTo>
                        <a:pt x="3333" y="481"/>
                      </a:lnTo>
                      <a:lnTo>
                        <a:pt x="3360" y="510"/>
                      </a:lnTo>
                      <a:lnTo>
                        <a:pt x="3386" y="539"/>
                      </a:lnTo>
                      <a:lnTo>
                        <a:pt x="3411" y="569"/>
                      </a:lnTo>
                      <a:lnTo>
                        <a:pt x="3458" y="630"/>
                      </a:lnTo>
                      <a:lnTo>
                        <a:pt x="3503" y="690"/>
                      </a:lnTo>
                      <a:lnTo>
                        <a:pt x="3549" y="752"/>
                      </a:lnTo>
                      <a:lnTo>
                        <a:pt x="3568" y="775"/>
                      </a:lnTo>
                      <a:lnTo>
                        <a:pt x="3588" y="797"/>
                      </a:lnTo>
                      <a:lnTo>
                        <a:pt x="3608" y="817"/>
                      </a:lnTo>
                      <a:lnTo>
                        <a:pt x="3628" y="836"/>
                      </a:lnTo>
                      <a:lnTo>
                        <a:pt x="3648" y="854"/>
                      </a:lnTo>
                      <a:lnTo>
                        <a:pt x="3668" y="870"/>
                      </a:lnTo>
                      <a:lnTo>
                        <a:pt x="3689" y="885"/>
                      </a:lnTo>
                      <a:lnTo>
                        <a:pt x="3711" y="899"/>
                      </a:lnTo>
                      <a:lnTo>
                        <a:pt x="3732" y="912"/>
                      </a:lnTo>
                      <a:lnTo>
                        <a:pt x="3754" y="924"/>
                      </a:lnTo>
                      <a:lnTo>
                        <a:pt x="3776" y="934"/>
                      </a:lnTo>
                      <a:lnTo>
                        <a:pt x="3798" y="944"/>
                      </a:lnTo>
                      <a:lnTo>
                        <a:pt x="3820" y="952"/>
                      </a:lnTo>
                      <a:lnTo>
                        <a:pt x="3843" y="960"/>
                      </a:lnTo>
                      <a:lnTo>
                        <a:pt x="3865" y="967"/>
                      </a:lnTo>
                      <a:lnTo>
                        <a:pt x="3888" y="972"/>
                      </a:lnTo>
                      <a:lnTo>
                        <a:pt x="3911" y="977"/>
                      </a:lnTo>
                      <a:lnTo>
                        <a:pt x="3934" y="981"/>
                      </a:lnTo>
                      <a:lnTo>
                        <a:pt x="3956" y="985"/>
                      </a:lnTo>
                      <a:lnTo>
                        <a:pt x="3979" y="988"/>
                      </a:lnTo>
                      <a:lnTo>
                        <a:pt x="4002" y="990"/>
                      </a:lnTo>
                      <a:lnTo>
                        <a:pt x="4025" y="991"/>
                      </a:lnTo>
                      <a:lnTo>
                        <a:pt x="4047" y="992"/>
                      </a:lnTo>
                      <a:lnTo>
                        <a:pt x="4070" y="992"/>
                      </a:lnTo>
                      <a:lnTo>
                        <a:pt x="4114" y="991"/>
                      </a:lnTo>
                      <a:lnTo>
                        <a:pt x="4158" y="989"/>
                      </a:lnTo>
                      <a:lnTo>
                        <a:pt x="4201" y="985"/>
                      </a:lnTo>
                      <a:lnTo>
                        <a:pt x="4243" y="980"/>
                      </a:lnTo>
                      <a:lnTo>
                        <a:pt x="4266" y="977"/>
                      </a:lnTo>
                      <a:lnTo>
                        <a:pt x="4291" y="973"/>
                      </a:lnTo>
                      <a:lnTo>
                        <a:pt x="4317" y="969"/>
                      </a:lnTo>
                      <a:lnTo>
                        <a:pt x="4343" y="963"/>
                      </a:lnTo>
                      <a:lnTo>
                        <a:pt x="4371" y="958"/>
                      </a:lnTo>
                      <a:lnTo>
                        <a:pt x="4400" y="952"/>
                      </a:lnTo>
                      <a:lnTo>
                        <a:pt x="4430" y="946"/>
                      </a:lnTo>
                      <a:lnTo>
                        <a:pt x="4461" y="939"/>
                      </a:lnTo>
                      <a:lnTo>
                        <a:pt x="4564" y="918"/>
                      </a:lnTo>
                      <a:lnTo>
                        <a:pt x="4676" y="897"/>
                      </a:lnTo>
                      <a:lnTo>
                        <a:pt x="4733" y="887"/>
                      </a:lnTo>
                      <a:lnTo>
                        <a:pt x="4791" y="879"/>
                      </a:lnTo>
                      <a:lnTo>
                        <a:pt x="4848" y="873"/>
                      </a:lnTo>
                      <a:lnTo>
                        <a:pt x="4905" y="868"/>
                      </a:lnTo>
                      <a:lnTo>
                        <a:pt x="4933" y="867"/>
                      </a:lnTo>
                      <a:lnTo>
                        <a:pt x="4961" y="866"/>
                      </a:lnTo>
                      <a:lnTo>
                        <a:pt x="4988" y="866"/>
                      </a:lnTo>
                      <a:lnTo>
                        <a:pt x="5015" y="866"/>
                      </a:lnTo>
                      <a:lnTo>
                        <a:pt x="5041" y="868"/>
                      </a:lnTo>
                      <a:lnTo>
                        <a:pt x="5067" y="870"/>
                      </a:lnTo>
                      <a:lnTo>
                        <a:pt x="5092" y="873"/>
                      </a:lnTo>
                      <a:lnTo>
                        <a:pt x="5116" y="877"/>
                      </a:lnTo>
                      <a:lnTo>
                        <a:pt x="5139" y="882"/>
                      </a:lnTo>
                      <a:lnTo>
                        <a:pt x="5161" y="888"/>
                      </a:lnTo>
                      <a:lnTo>
                        <a:pt x="5183" y="895"/>
                      </a:lnTo>
                      <a:lnTo>
                        <a:pt x="5203" y="904"/>
                      </a:lnTo>
                      <a:lnTo>
                        <a:pt x="5222" y="913"/>
                      </a:lnTo>
                      <a:lnTo>
                        <a:pt x="5240" y="924"/>
                      </a:lnTo>
                      <a:lnTo>
                        <a:pt x="5257" y="935"/>
                      </a:lnTo>
                      <a:lnTo>
                        <a:pt x="5273" y="949"/>
                      </a:lnTo>
                      <a:lnTo>
                        <a:pt x="5293" y="968"/>
                      </a:lnTo>
                      <a:lnTo>
                        <a:pt x="5313" y="988"/>
                      </a:lnTo>
                      <a:lnTo>
                        <a:pt x="5332" y="1009"/>
                      </a:lnTo>
                      <a:lnTo>
                        <a:pt x="5350" y="1030"/>
                      </a:lnTo>
                      <a:lnTo>
                        <a:pt x="5368" y="1051"/>
                      </a:lnTo>
                      <a:lnTo>
                        <a:pt x="5385" y="1074"/>
                      </a:lnTo>
                      <a:lnTo>
                        <a:pt x="5402" y="1096"/>
                      </a:lnTo>
                      <a:lnTo>
                        <a:pt x="5418" y="1120"/>
                      </a:lnTo>
                      <a:lnTo>
                        <a:pt x="5433" y="1144"/>
                      </a:lnTo>
                      <a:lnTo>
                        <a:pt x="5448" y="1168"/>
                      </a:lnTo>
                      <a:lnTo>
                        <a:pt x="5462" y="1193"/>
                      </a:lnTo>
                      <a:lnTo>
                        <a:pt x="5475" y="1219"/>
                      </a:lnTo>
                      <a:lnTo>
                        <a:pt x="5488" y="1245"/>
                      </a:lnTo>
                      <a:lnTo>
                        <a:pt x="5501" y="1272"/>
                      </a:lnTo>
                      <a:lnTo>
                        <a:pt x="5512" y="1300"/>
                      </a:lnTo>
                      <a:lnTo>
                        <a:pt x="5524" y="1328"/>
                      </a:lnTo>
                      <a:lnTo>
                        <a:pt x="5534" y="1356"/>
                      </a:lnTo>
                      <a:lnTo>
                        <a:pt x="5544" y="1385"/>
                      </a:lnTo>
                      <a:lnTo>
                        <a:pt x="5553" y="1415"/>
                      </a:lnTo>
                      <a:lnTo>
                        <a:pt x="5562" y="1446"/>
                      </a:lnTo>
                      <a:lnTo>
                        <a:pt x="5570" y="1477"/>
                      </a:lnTo>
                      <a:lnTo>
                        <a:pt x="5578" y="1509"/>
                      </a:lnTo>
                      <a:lnTo>
                        <a:pt x="5586" y="1541"/>
                      </a:lnTo>
                      <a:lnTo>
                        <a:pt x="5592" y="1574"/>
                      </a:lnTo>
                      <a:lnTo>
                        <a:pt x="5598" y="1607"/>
                      </a:lnTo>
                      <a:lnTo>
                        <a:pt x="5603" y="1642"/>
                      </a:lnTo>
                      <a:lnTo>
                        <a:pt x="5607" y="1676"/>
                      </a:lnTo>
                      <a:lnTo>
                        <a:pt x="5612" y="1712"/>
                      </a:lnTo>
                      <a:lnTo>
                        <a:pt x="5615" y="1748"/>
                      </a:lnTo>
                      <a:lnTo>
                        <a:pt x="5618" y="1785"/>
                      </a:lnTo>
                      <a:lnTo>
                        <a:pt x="5620" y="1822"/>
                      </a:lnTo>
                      <a:lnTo>
                        <a:pt x="5622" y="1860"/>
                      </a:lnTo>
                      <a:lnTo>
                        <a:pt x="5622" y="1905"/>
                      </a:lnTo>
                      <a:lnTo>
                        <a:pt x="5621" y="1966"/>
                      </a:lnTo>
                      <a:lnTo>
                        <a:pt x="5619" y="2041"/>
                      </a:lnTo>
                      <a:lnTo>
                        <a:pt x="5616" y="2130"/>
                      </a:lnTo>
                      <a:lnTo>
                        <a:pt x="5605" y="2343"/>
                      </a:lnTo>
                      <a:lnTo>
                        <a:pt x="5591" y="2597"/>
                      </a:lnTo>
                      <a:lnTo>
                        <a:pt x="5573" y="2881"/>
                      </a:lnTo>
                      <a:lnTo>
                        <a:pt x="5553" y="3188"/>
                      </a:lnTo>
                      <a:lnTo>
                        <a:pt x="5531" y="3509"/>
                      </a:lnTo>
                      <a:lnTo>
                        <a:pt x="5509" y="3835"/>
                      </a:lnTo>
                      <a:lnTo>
                        <a:pt x="5464" y="4464"/>
                      </a:lnTo>
                      <a:lnTo>
                        <a:pt x="5424" y="5005"/>
                      </a:lnTo>
                      <a:lnTo>
                        <a:pt x="5396" y="5388"/>
                      </a:lnTo>
                      <a:lnTo>
                        <a:pt x="5384" y="5539"/>
                      </a:lnTo>
                      <a:lnTo>
                        <a:pt x="5384" y="5554"/>
                      </a:lnTo>
                      <a:lnTo>
                        <a:pt x="5385" y="5569"/>
                      </a:lnTo>
                      <a:lnTo>
                        <a:pt x="5388" y="5584"/>
                      </a:lnTo>
                      <a:lnTo>
                        <a:pt x="5392" y="5597"/>
                      </a:lnTo>
                      <a:lnTo>
                        <a:pt x="5397" y="5611"/>
                      </a:lnTo>
                      <a:lnTo>
                        <a:pt x="5403" y="5624"/>
                      </a:lnTo>
                      <a:lnTo>
                        <a:pt x="5411" y="5636"/>
                      </a:lnTo>
                      <a:lnTo>
                        <a:pt x="5420" y="5647"/>
                      </a:lnTo>
                      <a:lnTo>
                        <a:pt x="5429" y="5657"/>
                      </a:lnTo>
                      <a:lnTo>
                        <a:pt x="5440" y="5667"/>
                      </a:lnTo>
                      <a:lnTo>
                        <a:pt x="5452" y="5675"/>
                      </a:lnTo>
                      <a:lnTo>
                        <a:pt x="5464" y="5682"/>
                      </a:lnTo>
                      <a:lnTo>
                        <a:pt x="5477" y="5688"/>
                      </a:lnTo>
                      <a:lnTo>
                        <a:pt x="5491" y="5693"/>
                      </a:lnTo>
                      <a:lnTo>
                        <a:pt x="5506" y="5696"/>
                      </a:lnTo>
                      <a:lnTo>
                        <a:pt x="5521" y="5698"/>
                      </a:lnTo>
                      <a:lnTo>
                        <a:pt x="5536" y="5698"/>
                      </a:lnTo>
                      <a:lnTo>
                        <a:pt x="5551" y="5697"/>
                      </a:lnTo>
                      <a:lnTo>
                        <a:pt x="5565" y="5695"/>
                      </a:lnTo>
                      <a:lnTo>
                        <a:pt x="5580" y="5691"/>
                      </a:lnTo>
                      <a:lnTo>
                        <a:pt x="5594" y="5686"/>
                      </a:lnTo>
                      <a:lnTo>
                        <a:pt x="5606" y="5679"/>
                      </a:lnTo>
                      <a:lnTo>
                        <a:pt x="5618" y="5672"/>
                      </a:lnTo>
                      <a:lnTo>
                        <a:pt x="5630" y="5663"/>
                      </a:lnTo>
                      <a:lnTo>
                        <a:pt x="5640" y="5653"/>
                      </a:lnTo>
                      <a:lnTo>
                        <a:pt x="5649" y="5642"/>
                      </a:lnTo>
                      <a:lnTo>
                        <a:pt x="5658" y="5631"/>
                      </a:lnTo>
                      <a:lnTo>
                        <a:pt x="5665" y="5618"/>
                      </a:lnTo>
                      <a:lnTo>
                        <a:pt x="5671" y="5605"/>
                      </a:lnTo>
                      <a:lnTo>
                        <a:pt x="5676" y="5591"/>
                      </a:lnTo>
                      <a:lnTo>
                        <a:pt x="5679" y="5577"/>
                      </a:lnTo>
                      <a:lnTo>
                        <a:pt x="5681" y="5562"/>
                      </a:lnTo>
                      <a:lnTo>
                        <a:pt x="5695" y="5380"/>
                      </a:lnTo>
                      <a:lnTo>
                        <a:pt x="5724" y="4982"/>
                      </a:lnTo>
                      <a:lnTo>
                        <a:pt x="5764" y="4436"/>
                      </a:lnTo>
                      <a:lnTo>
                        <a:pt x="5809" y="3809"/>
                      </a:lnTo>
                      <a:lnTo>
                        <a:pt x="5831" y="3486"/>
                      </a:lnTo>
                      <a:lnTo>
                        <a:pt x="5852" y="3169"/>
                      </a:lnTo>
                      <a:lnTo>
                        <a:pt x="5871" y="2865"/>
                      </a:lnTo>
                      <a:lnTo>
                        <a:pt x="5888" y="2584"/>
                      </a:lnTo>
                      <a:lnTo>
                        <a:pt x="5902" y="2333"/>
                      </a:lnTo>
                      <a:lnTo>
                        <a:pt x="5912" y="2121"/>
                      </a:lnTo>
                      <a:lnTo>
                        <a:pt x="5916" y="2033"/>
                      </a:lnTo>
                      <a:lnTo>
                        <a:pt x="5918" y="1957"/>
                      </a:lnTo>
                      <a:lnTo>
                        <a:pt x="5919" y="1896"/>
                      </a:lnTo>
                      <a:lnTo>
                        <a:pt x="5918" y="1849"/>
                      </a:lnTo>
                      <a:lnTo>
                        <a:pt x="5916" y="1804"/>
                      </a:lnTo>
                      <a:lnTo>
                        <a:pt x="5913" y="1759"/>
                      </a:lnTo>
                      <a:lnTo>
                        <a:pt x="5910" y="1715"/>
                      </a:lnTo>
                      <a:lnTo>
                        <a:pt x="5905" y="1671"/>
                      </a:lnTo>
                      <a:lnTo>
                        <a:pt x="5900" y="1628"/>
                      </a:lnTo>
                      <a:lnTo>
                        <a:pt x="5895" y="1586"/>
                      </a:lnTo>
                      <a:lnTo>
                        <a:pt x="5888" y="1545"/>
                      </a:lnTo>
                      <a:lnTo>
                        <a:pt x="5881" y="1504"/>
                      </a:lnTo>
                      <a:lnTo>
                        <a:pt x="5873" y="1464"/>
                      </a:lnTo>
                      <a:lnTo>
                        <a:pt x="5864" y="1425"/>
                      </a:lnTo>
                      <a:lnTo>
                        <a:pt x="5854" y="1386"/>
                      </a:lnTo>
                      <a:lnTo>
                        <a:pt x="5844" y="1349"/>
                      </a:lnTo>
                      <a:lnTo>
                        <a:pt x="5833" y="1311"/>
                      </a:lnTo>
                      <a:lnTo>
                        <a:pt x="5821" y="1275"/>
                      </a:lnTo>
                      <a:lnTo>
                        <a:pt x="5809" y="1239"/>
                      </a:lnTo>
                      <a:lnTo>
                        <a:pt x="5795" y="1204"/>
                      </a:lnTo>
                      <a:lnTo>
                        <a:pt x="5781" y="1170"/>
                      </a:lnTo>
                      <a:lnTo>
                        <a:pt x="5766" y="1136"/>
                      </a:lnTo>
                      <a:lnTo>
                        <a:pt x="5750" y="1103"/>
                      </a:lnTo>
                      <a:lnTo>
                        <a:pt x="5734" y="1070"/>
                      </a:lnTo>
                      <a:lnTo>
                        <a:pt x="5717" y="1039"/>
                      </a:lnTo>
                      <a:lnTo>
                        <a:pt x="5699" y="1007"/>
                      </a:lnTo>
                      <a:lnTo>
                        <a:pt x="5680" y="977"/>
                      </a:lnTo>
                      <a:lnTo>
                        <a:pt x="5660" y="947"/>
                      </a:lnTo>
                      <a:lnTo>
                        <a:pt x="5640" y="918"/>
                      </a:lnTo>
                      <a:lnTo>
                        <a:pt x="5619" y="890"/>
                      </a:lnTo>
                      <a:lnTo>
                        <a:pt x="5597" y="862"/>
                      </a:lnTo>
                      <a:lnTo>
                        <a:pt x="5573" y="834"/>
                      </a:lnTo>
                      <a:lnTo>
                        <a:pt x="5550" y="808"/>
                      </a:lnTo>
                      <a:lnTo>
                        <a:pt x="5526" y="782"/>
                      </a:lnTo>
                      <a:lnTo>
                        <a:pt x="5501" y="756"/>
                      </a:lnTo>
                      <a:lnTo>
                        <a:pt x="5475" y="732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194" name="Freeform 642">
                  <a:extLst>
                    <a:ext uri="{FF2B5EF4-FFF2-40B4-BE49-F238E27FC236}">
                      <a16:creationId xmlns:a16="http://schemas.microsoft.com/office/drawing/2014/main" id="{901424CB-8587-6889-7A6C-E396E3F27C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4" y="1938"/>
                  <a:ext cx="93" cy="41"/>
                </a:xfrm>
                <a:custGeom>
                  <a:avLst/>
                  <a:gdLst>
                    <a:gd name="T0" fmla="*/ 324 w 1495"/>
                    <a:gd name="T1" fmla="*/ 494 h 657"/>
                    <a:gd name="T2" fmla="*/ 421 w 1495"/>
                    <a:gd name="T3" fmla="*/ 413 h 657"/>
                    <a:gd name="T4" fmla="*/ 505 w 1495"/>
                    <a:gd name="T5" fmla="*/ 356 h 657"/>
                    <a:gd name="T6" fmla="*/ 585 w 1495"/>
                    <a:gd name="T7" fmla="*/ 320 h 657"/>
                    <a:gd name="T8" fmla="*/ 662 w 1495"/>
                    <a:gd name="T9" fmla="*/ 301 h 657"/>
                    <a:gd name="T10" fmla="*/ 732 w 1495"/>
                    <a:gd name="T11" fmla="*/ 297 h 657"/>
                    <a:gd name="T12" fmla="*/ 780 w 1495"/>
                    <a:gd name="T13" fmla="*/ 301 h 657"/>
                    <a:gd name="T14" fmla="*/ 830 w 1495"/>
                    <a:gd name="T15" fmla="*/ 312 h 657"/>
                    <a:gd name="T16" fmla="*/ 916 w 1495"/>
                    <a:gd name="T17" fmla="*/ 343 h 657"/>
                    <a:gd name="T18" fmla="*/ 1020 w 1495"/>
                    <a:gd name="T19" fmla="*/ 400 h 657"/>
                    <a:gd name="T20" fmla="*/ 1117 w 1495"/>
                    <a:gd name="T21" fmla="*/ 475 h 657"/>
                    <a:gd name="T22" fmla="*/ 1202 w 1495"/>
                    <a:gd name="T23" fmla="*/ 563 h 657"/>
                    <a:gd name="T24" fmla="*/ 1246 w 1495"/>
                    <a:gd name="T25" fmla="*/ 618 h 657"/>
                    <a:gd name="T26" fmla="*/ 1282 w 1495"/>
                    <a:gd name="T27" fmla="*/ 642 h 657"/>
                    <a:gd name="T28" fmla="*/ 1323 w 1495"/>
                    <a:gd name="T29" fmla="*/ 655 h 657"/>
                    <a:gd name="T30" fmla="*/ 1365 w 1495"/>
                    <a:gd name="T31" fmla="*/ 656 h 657"/>
                    <a:gd name="T32" fmla="*/ 1407 w 1495"/>
                    <a:gd name="T33" fmla="*/ 644 h 657"/>
                    <a:gd name="T34" fmla="*/ 1445 w 1495"/>
                    <a:gd name="T35" fmla="*/ 620 h 657"/>
                    <a:gd name="T36" fmla="*/ 1473 w 1495"/>
                    <a:gd name="T37" fmla="*/ 586 h 657"/>
                    <a:gd name="T38" fmla="*/ 1490 w 1495"/>
                    <a:gd name="T39" fmla="*/ 547 h 657"/>
                    <a:gd name="T40" fmla="*/ 1495 w 1495"/>
                    <a:gd name="T41" fmla="*/ 504 h 657"/>
                    <a:gd name="T42" fmla="*/ 1487 w 1495"/>
                    <a:gd name="T43" fmla="*/ 462 h 657"/>
                    <a:gd name="T44" fmla="*/ 1467 w 1495"/>
                    <a:gd name="T45" fmla="*/ 422 h 657"/>
                    <a:gd name="T46" fmla="*/ 1412 w 1495"/>
                    <a:gd name="T47" fmla="*/ 352 h 657"/>
                    <a:gd name="T48" fmla="*/ 1350 w 1495"/>
                    <a:gd name="T49" fmla="*/ 287 h 657"/>
                    <a:gd name="T50" fmla="*/ 1284 w 1495"/>
                    <a:gd name="T51" fmla="*/ 227 h 657"/>
                    <a:gd name="T52" fmla="*/ 1214 w 1495"/>
                    <a:gd name="T53" fmla="*/ 173 h 657"/>
                    <a:gd name="T54" fmla="*/ 1141 w 1495"/>
                    <a:gd name="T55" fmla="*/ 126 h 657"/>
                    <a:gd name="T56" fmla="*/ 1065 w 1495"/>
                    <a:gd name="T57" fmla="*/ 85 h 657"/>
                    <a:gd name="T58" fmla="*/ 988 w 1495"/>
                    <a:gd name="T59" fmla="*/ 52 h 657"/>
                    <a:gd name="T60" fmla="*/ 910 w 1495"/>
                    <a:gd name="T61" fmla="*/ 26 h 657"/>
                    <a:gd name="T62" fmla="*/ 833 w 1495"/>
                    <a:gd name="T63" fmla="*/ 9 h 657"/>
                    <a:gd name="T64" fmla="*/ 756 w 1495"/>
                    <a:gd name="T65" fmla="*/ 1 h 657"/>
                    <a:gd name="T66" fmla="*/ 682 w 1495"/>
                    <a:gd name="T67" fmla="*/ 2 h 657"/>
                    <a:gd name="T68" fmla="*/ 613 w 1495"/>
                    <a:gd name="T69" fmla="*/ 9 h 657"/>
                    <a:gd name="T70" fmla="*/ 547 w 1495"/>
                    <a:gd name="T71" fmla="*/ 22 h 657"/>
                    <a:gd name="T72" fmla="*/ 485 w 1495"/>
                    <a:gd name="T73" fmla="*/ 40 h 657"/>
                    <a:gd name="T74" fmla="*/ 424 w 1495"/>
                    <a:gd name="T75" fmla="*/ 64 h 657"/>
                    <a:gd name="T76" fmla="*/ 366 w 1495"/>
                    <a:gd name="T77" fmla="*/ 94 h 657"/>
                    <a:gd name="T78" fmla="*/ 250 w 1495"/>
                    <a:gd name="T79" fmla="*/ 171 h 657"/>
                    <a:gd name="T80" fmla="*/ 130 w 1495"/>
                    <a:gd name="T81" fmla="*/ 270 h 657"/>
                    <a:gd name="T82" fmla="*/ 35 w 1495"/>
                    <a:gd name="T83" fmla="*/ 360 h 657"/>
                    <a:gd name="T84" fmla="*/ 12 w 1495"/>
                    <a:gd name="T85" fmla="*/ 397 h 657"/>
                    <a:gd name="T86" fmla="*/ 1 w 1495"/>
                    <a:gd name="T87" fmla="*/ 438 h 657"/>
                    <a:gd name="T88" fmla="*/ 2 w 1495"/>
                    <a:gd name="T89" fmla="*/ 481 h 657"/>
                    <a:gd name="T90" fmla="*/ 15 w 1495"/>
                    <a:gd name="T91" fmla="*/ 522 h 657"/>
                    <a:gd name="T92" fmla="*/ 41 w 1495"/>
                    <a:gd name="T93" fmla="*/ 558 h 657"/>
                    <a:gd name="T94" fmla="*/ 76 w 1495"/>
                    <a:gd name="T95" fmla="*/ 585 h 657"/>
                    <a:gd name="T96" fmla="*/ 116 w 1495"/>
                    <a:gd name="T97" fmla="*/ 601 h 657"/>
                    <a:gd name="T98" fmla="*/ 158 w 1495"/>
                    <a:gd name="T99" fmla="*/ 604 h 657"/>
                    <a:gd name="T100" fmla="*/ 200 w 1495"/>
                    <a:gd name="T101" fmla="*/ 594 h 657"/>
                    <a:gd name="T102" fmla="*/ 238 w 1495"/>
                    <a:gd name="T103" fmla="*/ 573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95" h="657">
                      <a:moveTo>
                        <a:pt x="250" y="563"/>
                      </a:moveTo>
                      <a:lnTo>
                        <a:pt x="288" y="527"/>
                      </a:lnTo>
                      <a:lnTo>
                        <a:pt x="324" y="494"/>
                      </a:lnTo>
                      <a:lnTo>
                        <a:pt x="358" y="464"/>
                      </a:lnTo>
                      <a:lnTo>
                        <a:pt x="390" y="437"/>
                      </a:lnTo>
                      <a:lnTo>
                        <a:pt x="421" y="413"/>
                      </a:lnTo>
                      <a:lnTo>
                        <a:pt x="450" y="392"/>
                      </a:lnTo>
                      <a:lnTo>
                        <a:pt x="478" y="373"/>
                      </a:lnTo>
                      <a:lnTo>
                        <a:pt x="505" y="356"/>
                      </a:lnTo>
                      <a:lnTo>
                        <a:pt x="532" y="342"/>
                      </a:lnTo>
                      <a:lnTo>
                        <a:pt x="559" y="330"/>
                      </a:lnTo>
                      <a:lnTo>
                        <a:pt x="585" y="320"/>
                      </a:lnTo>
                      <a:lnTo>
                        <a:pt x="610" y="312"/>
                      </a:lnTo>
                      <a:lnTo>
                        <a:pt x="636" y="306"/>
                      </a:lnTo>
                      <a:lnTo>
                        <a:pt x="662" y="301"/>
                      </a:lnTo>
                      <a:lnTo>
                        <a:pt x="689" y="298"/>
                      </a:lnTo>
                      <a:lnTo>
                        <a:pt x="717" y="297"/>
                      </a:lnTo>
                      <a:lnTo>
                        <a:pt x="732" y="297"/>
                      </a:lnTo>
                      <a:lnTo>
                        <a:pt x="748" y="297"/>
                      </a:lnTo>
                      <a:lnTo>
                        <a:pt x="764" y="299"/>
                      </a:lnTo>
                      <a:lnTo>
                        <a:pt x="780" y="301"/>
                      </a:lnTo>
                      <a:lnTo>
                        <a:pt x="797" y="304"/>
                      </a:lnTo>
                      <a:lnTo>
                        <a:pt x="813" y="307"/>
                      </a:lnTo>
                      <a:lnTo>
                        <a:pt x="830" y="312"/>
                      </a:lnTo>
                      <a:lnTo>
                        <a:pt x="847" y="317"/>
                      </a:lnTo>
                      <a:lnTo>
                        <a:pt x="881" y="329"/>
                      </a:lnTo>
                      <a:lnTo>
                        <a:pt x="916" y="343"/>
                      </a:lnTo>
                      <a:lnTo>
                        <a:pt x="951" y="360"/>
                      </a:lnTo>
                      <a:lnTo>
                        <a:pt x="985" y="379"/>
                      </a:lnTo>
                      <a:lnTo>
                        <a:pt x="1020" y="400"/>
                      </a:lnTo>
                      <a:lnTo>
                        <a:pt x="1053" y="423"/>
                      </a:lnTo>
                      <a:lnTo>
                        <a:pt x="1085" y="448"/>
                      </a:lnTo>
                      <a:lnTo>
                        <a:pt x="1117" y="475"/>
                      </a:lnTo>
                      <a:lnTo>
                        <a:pt x="1147" y="503"/>
                      </a:lnTo>
                      <a:lnTo>
                        <a:pt x="1175" y="532"/>
                      </a:lnTo>
                      <a:lnTo>
                        <a:pt x="1202" y="563"/>
                      </a:lnTo>
                      <a:lnTo>
                        <a:pt x="1226" y="595"/>
                      </a:lnTo>
                      <a:lnTo>
                        <a:pt x="1236" y="607"/>
                      </a:lnTo>
                      <a:lnTo>
                        <a:pt x="1246" y="618"/>
                      </a:lnTo>
                      <a:lnTo>
                        <a:pt x="1258" y="627"/>
                      </a:lnTo>
                      <a:lnTo>
                        <a:pt x="1270" y="635"/>
                      </a:lnTo>
                      <a:lnTo>
                        <a:pt x="1282" y="642"/>
                      </a:lnTo>
                      <a:lnTo>
                        <a:pt x="1295" y="648"/>
                      </a:lnTo>
                      <a:lnTo>
                        <a:pt x="1309" y="652"/>
                      </a:lnTo>
                      <a:lnTo>
                        <a:pt x="1323" y="655"/>
                      </a:lnTo>
                      <a:lnTo>
                        <a:pt x="1337" y="657"/>
                      </a:lnTo>
                      <a:lnTo>
                        <a:pt x="1351" y="657"/>
                      </a:lnTo>
                      <a:lnTo>
                        <a:pt x="1365" y="656"/>
                      </a:lnTo>
                      <a:lnTo>
                        <a:pt x="1380" y="653"/>
                      </a:lnTo>
                      <a:lnTo>
                        <a:pt x="1394" y="649"/>
                      </a:lnTo>
                      <a:lnTo>
                        <a:pt x="1407" y="644"/>
                      </a:lnTo>
                      <a:lnTo>
                        <a:pt x="1420" y="637"/>
                      </a:lnTo>
                      <a:lnTo>
                        <a:pt x="1433" y="629"/>
                      </a:lnTo>
                      <a:lnTo>
                        <a:pt x="1445" y="620"/>
                      </a:lnTo>
                      <a:lnTo>
                        <a:pt x="1456" y="609"/>
                      </a:lnTo>
                      <a:lnTo>
                        <a:pt x="1465" y="598"/>
                      </a:lnTo>
                      <a:lnTo>
                        <a:pt x="1473" y="586"/>
                      </a:lnTo>
                      <a:lnTo>
                        <a:pt x="1480" y="573"/>
                      </a:lnTo>
                      <a:lnTo>
                        <a:pt x="1486" y="560"/>
                      </a:lnTo>
                      <a:lnTo>
                        <a:pt x="1490" y="547"/>
                      </a:lnTo>
                      <a:lnTo>
                        <a:pt x="1493" y="533"/>
                      </a:lnTo>
                      <a:lnTo>
                        <a:pt x="1494" y="518"/>
                      </a:lnTo>
                      <a:lnTo>
                        <a:pt x="1495" y="504"/>
                      </a:lnTo>
                      <a:lnTo>
                        <a:pt x="1494" y="490"/>
                      </a:lnTo>
                      <a:lnTo>
                        <a:pt x="1491" y="476"/>
                      </a:lnTo>
                      <a:lnTo>
                        <a:pt x="1487" y="462"/>
                      </a:lnTo>
                      <a:lnTo>
                        <a:pt x="1482" y="448"/>
                      </a:lnTo>
                      <a:lnTo>
                        <a:pt x="1475" y="435"/>
                      </a:lnTo>
                      <a:lnTo>
                        <a:pt x="1467" y="422"/>
                      </a:lnTo>
                      <a:lnTo>
                        <a:pt x="1449" y="398"/>
                      </a:lnTo>
                      <a:lnTo>
                        <a:pt x="1431" y="375"/>
                      </a:lnTo>
                      <a:lnTo>
                        <a:pt x="1412" y="352"/>
                      </a:lnTo>
                      <a:lnTo>
                        <a:pt x="1392" y="330"/>
                      </a:lnTo>
                      <a:lnTo>
                        <a:pt x="1371" y="308"/>
                      </a:lnTo>
                      <a:lnTo>
                        <a:pt x="1350" y="287"/>
                      </a:lnTo>
                      <a:lnTo>
                        <a:pt x="1329" y="266"/>
                      </a:lnTo>
                      <a:lnTo>
                        <a:pt x="1307" y="246"/>
                      </a:lnTo>
                      <a:lnTo>
                        <a:pt x="1284" y="227"/>
                      </a:lnTo>
                      <a:lnTo>
                        <a:pt x="1261" y="208"/>
                      </a:lnTo>
                      <a:lnTo>
                        <a:pt x="1238" y="190"/>
                      </a:lnTo>
                      <a:lnTo>
                        <a:pt x="1214" y="173"/>
                      </a:lnTo>
                      <a:lnTo>
                        <a:pt x="1190" y="157"/>
                      </a:lnTo>
                      <a:lnTo>
                        <a:pt x="1165" y="141"/>
                      </a:lnTo>
                      <a:lnTo>
                        <a:pt x="1141" y="126"/>
                      </a:lnTo>
                      <a:lnTo>
                        <a:pt x="1116" y="111"/>
                      </a:lnTo>
                      <a:lnTo>
                        <a:pt x="1090" y="98"/>
                      </a:lnTo>
                      <a:lnTo>
                        <a:pt x="1065" y="85"/>
                      </a:lnTo>
                      <a:lnTo>
                        <a:pt x="1039" y="73"/>
                      </a:lnTo>
                      <a:lnTo>
                        <a:pt x="1014" y="62"/>
                      </a:lnTo>
                      <a:lnTo>
                        <a:pt x="988" y="52"/>
                      </a:lnTo>
                      <a:lnTo>
                        <a:pt x="962" y="42"/>
                      </a:lnTo>
                      <a:lnTo>
                        <a:pt x="936" y="34"/>
                      </a:lnTo>
                      <a:lnTo>
                        <a:pt x="910" y="26"/>
                      </a:lnTo>
                      <a:lnTo>
                        <a:pt x="884" y="20"/>
                      </a:lnTo>
                      <a:lnTo>
                        <a:pt x="858" y="14"/>
                      </a:lnTo>
                      <a:lnTo>
                        <a:pt x="833" y="9"/>
                      </a:lnTo>
                      <a:lnTo>
                        <a:pt x="807" y="5"/>
                      </a:lnTo>
                      <a:lnTo>
                        <a:pt x="781" y="3"/>
                      </a:lnTo>
                      <a:lnTo>
                        <a:pt x="756" y="1"/>
                      </a:lnTo>
                      <a:lnTo>
                        <a:pt x="731" y="0"/>
                      </a:lnTo>
                      <a:lnTo>
                        <a:pt x="707" y="0"/>
                      </a:lnTo>
                      <a:lnTo>
                        <a:pt x="682" y="2"/>
                      </a:lnTo>
                      <a:lnTo>
                        <a:pt x="659" y="3"/>
                      </a:lnTo>
                      <a:lnTo>
                        <a:pt x="636" y="6"/>
                      </a:lnTo>
                      <a:lnTo>
                        <a:pt x="613" y="9"/>
                      </a:lnTo>
                      <a:lnTo>
                        <a:pt x="591" y="13"/>
                      </a:lnTo>
                      <a:lnTo>
                        <a:pt x="569" y="17"/>
                      </a:lnTo>
                      <a:lnTo>
                        <a:pt x="547" y="22"/>
                      </a:lnTo>
                      <a:lnTo>
                        <a:pt x="526" y="27"/>
                      </a:lnTo>
                      <a:lnTo>
                        <a:pt x="505" y="34"/>
                      </a:lnTo>
                      <a:lnTo>
                        <a:pt x="485" y="40"/>
                      </a:lnTo>
                      <a:lnTo>
                        <a:pt x="464" y="48"/>
                      </a:lnTo>
                      <a:lnTo>
                        <a:pt x="444" y="56"/>
                      </a:lnTo>
                      <a:lnTo>
                        <a:pt x="424" y="64"/>
                      </a:lnTo>
                      <a:lnTo>
                        <a:pt x="405" y="74"/>
                      </a:lnTo>
                      <a:lnTo>
                        <a:pt x="385" y="84"/>
                      </a:lnTo>
                      <a:lnTo>
                        <a:pt x="366" y="94"/>
                      </a:lnTo>
                      <a:lnTo>
                        <a:pt x="327" y="117"/>
                      </a:lnTo>
                      <a:lnTo>
                        <a:pt x="289" y="143"/>
                      </a:lnTo>
                      <a:lnTo>
                        <a:pt x="250" y="171"/>
                      </a:lnTo>
                      <a:lnTo>
                        <a:pt x="211" y="201"/>
                      </a:lnTo>
                      <a:lnTo>
                        <a:pt x="171" y="234"/>
                      </a:lnTo>
                      <a:lnTo>
                        <a:pt x="130" y="270"/>
                      </a:lnTo>
                      <a:lnTo>
                        <a:pt x="88" y="308"/>
                      </a:lnTo>
                      <a:lnTo>
                        <a:pt x="45" y="349"/>
                      </a:lnTo>
                      <a:lnTo>
                        <a:pt x="35" y="360"/>
                      </a:lnTo>
                      <a:lnTo>
                        <a:pt x="26" y="371"/>
                      </a:lnTo>
                      <a:lnTo>
                        <a:pt x="18" y="384"/>
                      </a:lnTo>
                      <a:lnTo>
                        <a:pt x="12" y="397"/>
                      </a:lnTo>
                      <a:lnTo>
                        <a:pt x="7" y="410"/>
                      </a:lnTo>
                      <a:lnTo>
                        <a:pt x="3" y="424"/>
                      </a:lnTo>
                      <a:lnTo>
                        <a:pt x="1" y="438"/>
                      </a:lnTo>
                      <a:lnTo>
                        <a:pt x="0" y="452"/>
                      </a:lnTo>
                      <a:lnTo>
                        <a:pt x="0" y="467"/>
                      </a:lnTo>
                      <a:lnTo>
                        <a:pt x="2" y="481"/>
                      </a:lnTo>
                      <a:lnTo>
                        <a:pt x="5" y="495"/>
                      </a:lnTo>
                      <a:lnTo>
                        <a:pt x="9" y="508"/>
                      </a:lnTo>
                      <a:lnTo>
                        <a:pt x="15" y="522"/>
                      </a:lnTo>
                      <a:lnTo>
                        <a:pt x="22" y="534"/>
                      </a:lnTo>
                      <a:lnTo>
                        <a:pt x="31" y="547"/>
                      </a:lnTo>
                      <a:lnTo>
                        <a:pt x="41" y="558"/>
                      </a:lnTo>
                      <a:lnTo>
                        <a:pt x="52" y="569"/>
                      </a:lnTo>
                      <a:lnTo>
                        <a:pt x="63" y="578"/>
                      </a:lnTo>
                      <a:lnTo>
                        <a:pt x="76" y="585"/>
                      </a:lnTo>
                      <a:lnTo>
                        <a:pt x="89" y="592"/>
                      </a:lnTo>
                      <a:lnTo>
                        <a:pt x="102" y="597"/>
                      </a:lnTo>
                      <a:lnTo>
                        <a:pt x="116" y="601"/>
                      </a:lnTo>
                      <a:lnTo>
                        <a:pt x="130" y="603"/>
                      </a:lnTo>
                      <a:lnTo>
                        <a:pt x="144" y="604"/>
                      </a:lnTo>
                      <a:lnTo>
                        <a:pt x="158" y="604"/>
                      </a:lnTo>
                      <a:lnTo>
                        <a:pt x="173" y="602"/>
                      </a:lnTo>
                      <a:lnTo>
                        <a:pt x="187" y="599"/>
                      </a:lnTo>
                      <a:lnTo>
                        <a:pt x="200" y="594"/>
                      </a:lnTo>
                      <a:lnTo>
                        <a:pt x="214" y="589"/>
                      </a:lnTo>
                      <a:lnTo>
                        <a:pt x="226" y="581"/>
                      </a:lnTo>
                      <a:lnTo>
                        <a:pt x="238" y="573"/>
                      </a:lnTo>
                      <a:lnTo>
                        <a:pt x="250" y="563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195" name="Freeform 643">
                  <a:extLst>
                    <a:ext uri="{FF2B5EF4-FFF2-40B4-BE49-F238E27FC236}">
                      <a16:creationId xmlns:a16="http://schemas.microsoft.com/office/drawing/2014/main" id="{FD596DE5-E5D2-9044-A0EB-A1AA60D384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3" y="1983"/>
                  <a:ext cx="20" cy="59"/>
                </a:xfrm>
                <a:custGeom>
                  <a:avLst/>
                  <a:gdLst>
                    <a:gd name="T0" fmla="*/ 23 w 320"/>
                    <a:gd name="T1" fmla="*/ 799 h 942"/>
                    <a:gd name="T2" fmla="*/ 27 w 320"/>
                    <a:gd name="T3" fmla="*/ 829 h 942"/>
                    <a:gd name="T4" fmla="*/ 37 w 320"/>
                    <a:gd name="T5" fmla="*/ 856 h 942"/>
                    <a:gd name="T6" fmla="*/ 51 w 320"/>
                    <a:gd name="T7" fmla="*/ 881 h 942"/>
                    <a:gd name="T8" fmla="*/ 70 w 320"/>
                    <a:gd name="T9" fmla="*/ 902 h 942"/>
                    <a:gd name="T10" fmla="*/ 94 w 320"/>
                    <a:gd name="T11" fmla="*/ 920 h 942"/>
                    <a:gd name="T12" fmla="*/ 119 w 320"/>
                    <a:gd name="T13" fmla="*/ 932 h 942"/>
                    <a:gd name="T14" fmla="*/ 147 w 320"/>
                    <a:gd name="T15" fmla="*/ 940 h 942"/>
                    <a:gd name="T16" fmla="*/ 177 w 320"/>
                    <a:gd name="T17" fmla="*/ 942 h 942"/>
                    <a:gd name="T18" fmla="*/ 207 w 320"/>
                    <a:gd name="T19" fmla="*/ 938 h 942"/>
                    <a:gd name="T20" fmla="*/ 235 w 320"/>
                    <a:gd name="T21" fmla="*/ 928 h 942"/>
                    <a:gd name="T22" fmla="*/ 259 w 320"/>
                    <a:gd name="T23" fmla="*/ 914 h 942"/>
                    <a:gd name="T24" fmla="*/ 280 w 320"/>
                    <a:gd name="T25" fmla="*/ 895 h 942"/>
                    <a:gd name="T26" fmla="*/ 298 w 320"/>
                    <a:gd name="T27" fmla="*/ 872 h 942"/>
                    <a:gd name="T28" fmla="*/ 310 w 320"/>
                    <a:gd name="T29" fmla="*/ 847 h 942"/>
                    <a:gd name="T30" fmla="*/ 318 w 320"/>
                    <a:gd name="T31" fmla="*/ 818 h 942"/>
                    <a:gd name="T32" fmla="*/ 320 w 320"/>
                    <a:gd name="T33" fmla="*/ 788 h 942"/>
                    <a:gd name="T34" fmla="*/ 296 w 320"/>
                    <a:gd name="T35" fmla="*/ 127 h 942"/>
                    <a:gd name="T36" fmla="*/ 289 w 320"/>
                    <a:gd name="T37" fmla="*/ 99 h 942"/>
                    <a:gd name="T38" fmla="*/ 277 w 320"/>
                    <a:gd name="T39" fmla="*/ 72 h 942"/>
                    <a:gd name="T40" fmla="*/ 260 w 320"/>
                    <a:gd name="T41" fmla="*/ 49 h 942"/>
                    <a:gd name="T42" fmla="*/ 239 w 320"/>
                    <a:gd name="T43" fmla="*/ 30 h 942"/>
                    <a:gd name="T44" fmla="*/ 215 w 320"/>
                    <a:gd name="T45" fmla="*/ 15 h 942"/>
                    <a:gd name="T46" fmla="*/ 188 w 320"/>
                    <a:gd name="T47" fmla="*/ 5 h 942"/>
                    <a:gd name="T48" fmla="*/ 159 w 320"/>
                    <a:gd name="T49" fmla="*/ 0 h 942"/>
                    <a:gd name="T50" fmla="*/ 129 w 320"/>
                    <a:gd name="T51" fmla="*/ 1 h 942"/>
                    <a:gd name="T52" fmla="*/ 100 w 320"/>
                    <a:gd name="T53" fmla="*/ 8 h 942"/>
                    <a:gd name="T54" fmla="*/ 73 w 320"/>
                    <a:gd name="T55" fmla="*/ 20 h 942"/>
                    <a:gd name="T56" fmla="*/ 50 w 320"/>
                    <a:gd name="T57" fmla="*/ 37 h 942"/>
                    <a:gd name="T58" fmla="*/ 30 w 320"/>
                    <a:gd name="T59" fmla="*/ 58 h 942"/>
                    <a:gd name="T60" fmla="*/ 15 w 320"/>
                    <a:gd name="T61" fmla="*/ 82 h 942"/>
                    <a:gd name="T62" fmla="*/ 5 w 320"/>
                    <a:gd name="T63" fmla="*/ 109 h 942"/>
                    <a:gd name="T64" fmla="*/ 0 w 320"/>
                    <a:gd name="T65" fmla="*/ 138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0" h="942">
                      <a:moveTo>
                        <a:pt x="0" y="153"/>
                      </a:moveTo>
                      <a:lnTo>
                        <a:pt x="23" y="799"/>
                      </a:lnTo>
                      <a:lnTo>
                        <a:pt x="24" y="814"/>
                      </a:lnTo>
                      <a:lnTo>
                        <a:pt x="27" y="829"/>
                      </a:lnTo>
                      <a:lnTo>
                        <a:pt x="31" y="843"/>
                      </a:lnTo>
                      <a:lnTo>
                        <a:pt x="37" y="856"/>
                      </a:lnTo>
                      <a:lnTo>
                        <a:pt x="43" y="869"/>
                      </a:lnTo>
                      <a:lnTo>
                        <a:pt x="51" y="881"/>
                      </a:lnTo>
                      <a:lnTo>
                        <a:pt x="60" y="892"/>
                      </a:lnTo>
                      <a:lnTo>
                        <a:pt x="70" y="902"/>
                      </a:lnTo>
                      <a:lnTo>
                        <a:pt x="81" y="911"/>
                      </a:lnTo>
                      <a:lnTo>
                        <a:pt x="94" y="920"/>
                      </a:lnTo>
                      <a:lnTo>
                        <a:pt x="106" y="927"/>
                      </a:lnTo>
                      <a:lnTo>
                        <a:pt x="119" y="932"/>
                      </a:lnTo>
                      <a:lnTo>
                        <a:pt x="133" y="937"/>
                      </a:lnTo>
                      <a:lnTo>
                        <a:pt x="147" y="940"/>
                      </a:lnTo>
                      <a:lnTo>
                        <a:pt x="162" y="942"/>
                      </a:lnTo>
                      <a:lnTo>
                        <a:pt x="177" y="942"/>
                      </a:lnTo>
                      <a:lnTo>
                        <a:pt x="192" y="941"/>
                      </a:lnTo>
                      <a:lnTo>
                        <a:pt x="207" y="938"/>
                      </a:lnTo>
                      <a:lnTo>
                        <a:pt x="221" y="934"/>
                      </a:lnTo>
                      <a:lnTo>
                        <a:pt x="235" y="928"/>
                      </a:lnTo>
                      <a:lnTo>
                        <a:pt x="247" y="921"/>
                      </a:lnTo>
                      <a:lnTo>
                        <a:pt x="259" y="914"/>
                      </a:lnTo>
                      <a:lnTo>
                        <a:pt x="270" y="905"/>
                      </a:lnTo>
                      <a:lnTo>
                        <a:pt x="280" y="895"/>
                      </a:lnTo>
                      <a:lnTo>
                        <a:pt x="290" y="884"/>
                      </a:lnTo>
                      <a:lnTo>
                        <a:pt x="298" y="872"/>
                      </a:lnTo>
                      <a:lnTo>
                        <a:pt x="305" y="860"/>
                      </a:lnTo>
                      <a:lnTo>
                        <a:pt x="310" y="847"/>
                      </a:lnTo>
                      <a:lnTo>
                        <a:pt x="315" y="833"/>
                      </a:lnTo>
                      <a:lnTo>
                        <a:pt x="318" y="818"/>
                      </a:lnTo>
                      <a:lnTo>
                        <a:pt x="320" y="804"/>
                      </a:lnTo>
                      <a:lnTo>
                        <a:pt x="320" y="788"/>
                      </a:lnTo>
                      <a:lnTo>
                        <a:pt x="297" y="142"/>
                      </a:lnTo>
                      <a:lnTo>
                        <a:pt x="296" y="127"/>
                      </a:lnTo>
                      <a:lnTo>
                        <a:pt x="293" y="113"/>
                      </a:lnTo>
                      <a:lnTo>
                        <a:pt x="289" y="99"/>
                      </a:lnTo>
                      <a:lnTo>
                        <a:pt x="283" y="85"/>
                      </a:lnTo>
                      <a:lnTo>
                        <a:pt x="277" y="72"/>
                      </a:lnTo>
                      <a:lnTo>
                        <a:pt x="269" y="60"/>
                      </a:lnTo>
                      <a:lnTo>
                        <a:pt x="260" y="49"/>
                      </a:lnTo>
                      <a:lnTo>
                        <a:pt x="250" y="39"/>
                      </a:lnTo>
                      <a:lnTo>
                        <a:pt x="239" y="30"/>
                      </a:lnTo>
                      <a:lnTo>
                        <a:pt x="227" y="22"/>
                      </a:lnTo>
                      <a:lnTo>
                        <a:pt x="215" y="15"/>
                      </a:lnTo>
                      <a:lnTo>
                        <a:pt x="202" y="9"/>
                      </a:lnTo>
                      <a:lnTo>
                        <a:pt x="188" y="5"/>
                      </a:lnTo>
                      <a:lnTo>
                        <a:pt x="174" y="2"/>
                      </a:lnTo>
                      <a:lnTo>
                        <a:pt x="159" y="0"/>
                      </a:lnTo>
                      <a:lnTo>
                        <a:pt x="144" y="0"/>
                      </a:lnTo>
                      <a:lnTo>
                        <a:pt x="129" y="1"/>
                      </a:lnTo>
                      <a:lnTo>
                        <a:pt x="114" y="4"/>
                      </a:lnTo>
                      <a:lnTo>
                        <a:pt x="100" y="8"/>
                      </a:lnTo>
                      <a:lnTo>
                        <a:pt x="85" y="13"/>
                      </a:lnTo>
                      <a:lnTo>
                        <a:pt x="73" y="20"/>
                      </a:lnTo>
                      <a:lnTo>
                        <a:pt x="61" y="28"/>
                      </a:lnTo>
                      <a:lnTo>
                        <a:pt x="50" y="37"/>
                      </a:lnTo>
                      <a:lnTo>
                        <a:pt x="40" y="47"/>
                      </a:lnTo>
                      <a:lnTo>
                        <a:pt x="30" y="58"/>
                      </a:lnTo>
                      <a:lnTo>
                        <a:pt x="22" y="69"/>
                      </a:lnTo>
                      <a:lnTo>
                        <a:pt x="15" y="82"/>
                      </a:lnTo>
                      <a:lnTo>
                        <a:pt x="9" y="95"/>
                      </a:lnTo>
                      <a:lnTo>
                        <a:pt x="5" y="109"/>
                      </a:lnTo>
                      <a:lnTo>
                        <a:pt x="2" y="123"/>
                      </a:lnTo>
                      <a:lnTo>
                        <a:pt x="0" y="138"/>
                      </a:lnTo>
                      <a:lnTo>
                        <a:pt x="0" y="153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sp>
            <p:nvSpPr>
              <p:cNvPr id="24196" name="Line 644">
                <a:extLst>
                  <a:ext uri="{FF2B5EF4-FFF2-40B4-BE49-F238E27FC236}">
                    <a16:creationId xmlns:a16="http://schemas.microsoft.com/office/drawing/2014/main" id="{F95A8B18-4BAC-C7E8-7B14-2F2AF0E025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6" y="3311"/>
                <a:ext cx="229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197" name="Line 645">
                <a:extLst>
                  <a:ext uri="{FF2B5EF4-FFF2-40B4-BE49-F238E27FC236}">
                    <a16:creationId xmlns:a16="http://schemas.microsoft.com/office/drawing/2014/main" id="{94064589-03AA-D390-F84C-764DBEC965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08" y="3438"/>
                <a:ext cx="229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24198" name="Arc 646">
              <a:extLst>
                <a:ext uri="{FF2B5EF4-FFF2-40B4-BE49-F238E27FC236}">
                  <a16:creationId xmlns:a16="http://schemas.microsoft.com/office/drawing/2014/main" id="{D561B84E-8B4D-EC3A-9690-00764D688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1200"/>
              <a:ext cx="672" cy="553"/>
            </a:xfrm>
            <a:custGeom>
              <a:avLst/>
              <a:gdLst>
                <a:gd name="G0" fmla="+- 0 0 0"/>
                <a:gd name="G1" fmla="+- 16528 0 0"/>
                <a:gd name="G2" fmla="+- 21600 0 0"/>
                <a:gd name="T0" fmla="*/ 13906 w 21600"/>
                <a:gd name="T1" fmla="*/ 0 h 16528"/>
                <a:gd name="T2" fmla="*/ 21600 w 21600"/>
                <a:gd name="T3" fmla="*/ 16528 h 16528"/>
                <a:gd name="T4" fmla="*/ 0 w 21600"/>
                <a:gd name="T5" fmla="*/ 16528 h 16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6528" fill="none" extrusionOk="0">
                  <a:moveTo>
                    <a:pt x="13906" y="-1"/>
                  </a:moveTo>
                  <a:cubicBezTo>
                    <a:pt x="18784" y="4103"/>
                    <a:pt x="21600" y="10153"/>
                    <a:pt x="21600" y="16528"/>
                  </a:cubicBezTo>
                </a:path>
                <a:path w="21600" h="16528" stroke="0" extrusionOk="0">
                  <a:moveTo>
                    <a:pt x="13906" y="-1"/>
                  </a:moveTo>
                  <a:cubicBezTo>
                    <a:pt x="18784" y="4103"/>
                    <a:pt x="21600" y="10153"/>
                    <a:pt x="21600" y="16528"/>
                  </a:cubicBezTo>
                  <a:lnTo>
                    <a:pt x="0" y="16528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199" name="Arc 647">
              <a:extLst>
                <a:ext uri="{FF2B5EF4-FFF2-40B4-BE49-F238E27FC236}">
                  <a16:creationId xmlns:a16="http://schemas.microsoft.com/office/drawing/2014/main" id="{F4989D88-43C5-068D-33C5-C4747A64721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888" y="2352"/>
              <a:ext cx="1104" cy="490"/>
            </a:xfrm>
            <a:custGeom>
              <a:avLst/>
              <a:gdLst>
                <a:gd name="G0" fmla="+- 0 0 0"/>
                <a:gd name="G1" fmla="+- 15602 0 0"/>
                <a:gd name="G2" fmla="+- 21600 0 0"/>
                <a:gd name="T0" fmla="*/ 14938 w 21600"/>
                <a:gd name="T1" fmla="*/ 0 h 15602"/>
                <a:gd name="T2" fmla="*/ 21600 w 21600"/>
                <a:gd name="T3" fmla="*/ 15602 h 15602"/>
                <a:gd name="T4" fmla="*/ 0 w 21600"/>
                <a:gd name="T5" fmla="*/ 15602 h 15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5602" fill="none" extrusionOk="0">
                  <a:moveTo>
                    <a:pt x="14937" y="0"/>
                  </a:moveTo>
                  <a:cubicBezTo>
                    <a:pt x="19193" y="4074"/>
                    <a:pt x="21600" y="9710"/>
                    <a:pt x="21600" y="15602"/>
                  </a:cubicBezTo>
                </a:path>
                <a:path w="21600" h="15602" stroke="0" extrusionOk="0">
                  <a:moveTo>
                    <a:pt x="14937" y="0"/>
                  </a:moveTo>
                  <a:cubicBezTo>
                    <a:pt x="19193" y="4074"/>
                    <a:pt x="21600" y="9710"/>
                    <a:pt x="21600" y="15602"/>
                  </a:cubicBezTo>
                  <a:lnTo>
                    <a:pt x="0" y="15602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4200" name="Group 648">
            <a:extLst>
              <a:ext uri="{FF2B5EF4-FFF2-40B4-BE49-F238E27FC236}">
                <a16:creationId xmlns:a16="http://schemas.microsoft.com/office/drawing/2014/main" id="{1289F8C7-449D-1DC7-7A51-BFD1EB2B7537}"/>
              </a:ext>
            </a:extLst>
          </p:cNvPr>
          <p:cNvGrpSpPr>
            <a:grpSpLocks/>
          </p:cNvGrpSpPr>
          <p:nvPr/>
        </p:nvGrpSpPr>
        <p:grpSpPr bwMode="auto">
          <a:xfrm>
            <a:off x="0" y="1828800"/>
            <a:ext cx="3886200" cy="4800600"/>
            <a:chOff x="0" y="467"/>
            <a:chExt cx="2785" cy="3133"/>
          </a:xfrm>
        </p:grpSpPr>
        <p:grpSp>
          <p:nvGrpSpPr>
            <p:cNvPr id="24201" name="Group 649">
              <a:extLst>
                <a:ext uri="{FF2B5EF4-FFF2-40B4-BE49-F238E27FC236}">
                  <a16:creationId xmlns:a16="http://schemas.microsoft.com/office/drawing/2014/main" id="{6D01B80A-73B0-9D84-369B-192E7C574D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2660"/>
              <a:ext cx="1488" cy="940"/>
              <a:chOff x="1488" y="2544"/>
              <a:chExt cx="1488" cy="940"/>
            </a:xfrm>
          </p:grpSpPr>
          <p:grpSp>
            <p:nvGrpSpPr>
              <p:cNvPr id="24202" name="Group 650">
                <a:extLst>
                  <a:ext uri="{FF2B5EF4-FFF2-40B4-BE49-F238E27FC236}">
                    <a16:creationId xmlns:a16="http://schemas.microsoft.com/office/drawing/2014/main" id="{3296E47F-A6B5-B1F3-CF8B-FD50D91FFA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8" y="2544"/>
                <a:ext cx="1488" cy="940"/>
                <a:chOff x="2496" y="1344"/>
                <a:chExt cx="1488" cy="940"/>
              </a:xfrm>
            </p:grpSpPr>
            <p:grpSp>
              <p:nvGrpSpPr>
                <p:cNvPr id="24203" name="Group 651">
                  <a:extLst>
                    <a:ext uri="{FF2B5EF4-FFF2-40B4-BE49-F238E27FC236}">
                      <a16:creationId xmlns:a16="http://schemas.microsoft.com/office/drawing/2014/main" id="{AA31E5D7-5CA5-734C-34C1-60E23239DE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96" y="1872"/>
                  <a:ext cx="1488" cy="412"/>
                  <a:chOff x="2496" y="1872"/>
                  <a:chExt cx="1488" cy="412"/>
                </a:xfrm>
              </p:grpSpPr>
              <p:pic>
                <p:nvPicPr>
                  <p:cNvPr id="24204" name="Picture 652">
                    <a:extLst>
                      <a:ext uri="{FF2B5EF4-FFF2-40B4-BE49-F238E27FC236}">
                        <a16:creationId xmlns:a16="http://schemas.microsoft.com/office/drawing/2014/main" id="{6565DFCE-DB96-6529-A9C5-2F7E0DAAF38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496" y="1920"/>
                    <a:ext cx="1151" cy="36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05" name="Picture 653">
                    <a:extLst>
                      <a:ext uri="{FF2B5EF4-FFF2-40B4-BE49-F238E27FC236}">
                        <a16:creationId xmlns:a16="http://schemas.microsoft.com/office/drawing/2014/main" id="{92E9E1E6-3A5A-B2D3-BCCB-E98CAFE5AFC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00" y="1872"/>
                    <a:ext cx="384" cy="33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24206" name="Group 654">
                  <a:extLst>
                    <a:ext uri="{FF2B5EF4-FFF2-40B4-BE49-F238E27FC236}">
                      <a16:creationId xmlns:a16="http://schemas.microsoft.com/office/drawing/2014/main" id="{23D0F0D5-4C11-E293-771C-0DBBDC38DD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6" y="1344"/>
                  <a:ext cx="392" cy="466"/>
                  <a:chOff x="2987" y="1779"/>
                  <a:chExt cx="392" cy="466"/>
                </a:xfrm>
              </p:grpSpPr>
              <p:sp>
                <p:nvSpPr>
                  <p:cNvPr id="24207" name="Freeform 655">
                    <a:extLst>
                      <a:ext uri="{FF2B5EF4-FFF2-40B4-BE49-F238E27FC236}">
                        <a16:creationId xmlns:a16="http://schemas.microsoft.com/office/drawing/2014/main" id="{357DE95B-A36E-30C3-4539-0AAA0E721B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96" y="2014"/>
                    <a:ext cx="185" cy="231"/>
                  </a:xfrm>
                  <a:custGeom>
                    <a:avLst/>
                    <a:gdLst>
                      <a:gd name="T0" fmla="*/ 1369 w 2961"/>
                      <a:gd name="T1" fmla="*/ 3403 h 3701"/>
                      <a:gd name="T2" fmla="*/ 1335 w 2961"/>
                      <a:gd name="T3" fmla="*/ 3390 h 3701"/>
                      <a:gd name="T4" fmla="*/ 1308 w 2961"/>
                      <a:gd name="T5" fmla="*/ 3364 h 3701"/>
                      <a:gd name="T6" fmla="*/ 1282 w 2961"/>
                      <a:gd name="T7" fmla="*/ 3314 h 3701"/>
                      <a:gd name="T8" fmla="*/ 1262 w 2961"/>
                      <a:gd name="T9" fmla="*/ 3248 h 3701"/>
                      <a:gd name="T10" fmla="*/ 1250 w 2961"/>
                      <a:gd name="T11" fmla="*/ 3170 h 3701"/>
                      <a:gd name="T12" fmla="*/ 1230 w 2961"/>
                      <a:gd name="T13" fmla="*/ 2867 h 3701"/>
                      <a:gd name="T14" fmla="*/ 1169 w 2961"/>
                      <a:gd name="T15" fmla="*/ 2069 h 3701"/>
                      <a:gd name="T16" fmla="*/ 1149 w 2961"/>
                      <a:gd name="T17" fmla="*/ 1851 h 3701"/>
                      <a:gd name="T18" fmla="*/ 1124 w 2961"/>
                      <a:gd name="T19" fmla="*/ 1801 h 3701"/>
                      <a:gd name="T20" fmla="*/ 1083 w 2961"/>
                      <a:gd name="T21" fmla="*/ 1764 h 3701"/>
                      <a:gd name="T22" fmla="*/ 1030 w 2961"/>
                      <a:gd name="T23" fmla="*/ 1745 h 3701"/>
                      <a:gd name="T24" fmla="*/ 854 w 2961"/>
                      <a:gd name="T25" fmla="*/ 1747 h 3701"/>
                      <a:gd name="T26" fmla="*/ 467 w 2961"/>
                      <a:gd name="T27" fmla="*/ 1751 h 3701"/>
                      <a:gd name="T28" fmla="*/ 328 w 2961"/>
                      <a:gd name="T29" fmla="*/ 1745 h 3701"/>
                      <a:gd name="T30" fmla="*/ 312 w 2961"/>
                      <a:gd name="T31" fmla="*/ 1742 h 3701"/>
                      <a:gd name="T32" fmla="*/ 302 w 2961"/>
                      <a:gd name="T33" fmla="*/ 1735 h 3701"/>
                      <a:gd name="T34" fmla="*/ 296 w 2961"/>
                      <a:gd name="T35" fmla="*/ 1694 h 3701"/>
                      <a:gd name="T36" fmla="*/ 315 w 2961"/>
                      <a:gd name="T37" fmla="*/ 1623 h 3701"/>
                      <a:gd name="T38" fmla="*/ 996 w 2961"/>
                      <a:gd name="T39" fmla="*/ 170 h 3701"/>
                      <a:gd name="T40" fmla="*/ 992 w 2961"/>
                      <a:gd name="T41" fmla="*/ 113 h 3701"/>
                      <a:gd name="T42" fmla="*/ 968 w 2961"/>
                      <a:gd name="T43" fmla="*/ 62 h 3701"/>
                      <a:gd name="T44" fmla="*/ 926 w 2961"/>
                      <a:gd name="T45" fmla="*/ 23 h 3701"/>
                      <a:gd name="T46" fmla="*/ 870 w 2961"/>
                      <a:gd name="T47" fmla="*/ 2 h 3701"/>
                      <a:gd name="T48" fmla="*/ 813 w 2961"/>
                      <a:gd name="T49" fmla="*/ 5 h 3701"/>
                      <a:gd name="T50" fmla="*/ 761 w 2961"/>
                      <a:gd name="T51" fmla="*/ 30 h 3701"/>
                      <a:gd name="T52" fmla="*/ 722 w 2961"/>
                      <a:gd name="T53" fmla="*/ 72 h 3701"/>
                      <a:gd name="T54" fmla="*/ 26 w 2961"/>
                      <a:gd name="T55" fmla="*/ 1550 h 3701"/>
                      <a:gd name="T56" fmla="*/ 3 w 2961"/>
                      <a:gd name="T57" fmla="*/ 1652 h 3701"/>
                      <a:gd name="T58" fmla="*/ 2 w 2961"/>
                      <a:gd name="T59" fmla="*/ 1750 h 3701"/>
                      <a:gd name="T60" fmla="*/ 25 w 2961"/>
                      <a:gd name="T61" fmla="*/ 1841 h 3701"/>
                      <a:gd name="T62" fmla="*/ 65 w 2961"/>
                      <a:gd name="T63" fmla="*/ 1914 h 3701"/>
                      <a:gd name="T64" fmla="*/ 117 w 2961"/>
                      <a:gd name="T65" fmla="*/ 1968 h 3701"/>
                      <a:gd name="T66" fmla="*/ 181 w 2961"/>
                      <a:gd name="T67" fmla="*/ 2008 h 3701"/>
                      <a:gd name="T68" fmla="*/ 255 w 2961"/>
                      <a:gd name="T69" fmla="*/ 2033 h 3701"/>
                      <a:gd name="T70" fmla="*/ 413 w 2961"/>
                      <a:gd name="T71" fmla="*/ 2046 h 3701"/>
                      <a:gd name="T72" fmla="*/ 725 w 2961"/>
                      <a:gd name="T73" fmla="*/ 2047 h 3701"/>
                      <a:gd name="T74" fmla="*/ 892 w 2961"/>
                      <a:gd name="T75" fmla="*/ 2322 h 3701"/>
                      <a:gd name="T76" fmla="*/ 940 w 2961"/>
                      <a:gd name="T77" fmla="*/ 2955 h 3701"/>
                      <a:gd name="T78" fmla="*/ 954 w 2961"/>
                      <a:gd name="T79" fmla="*/ 3186 h 3701"/>
                      <a:gd name="T80" fmla="*/ 970 w 2961"/>
                      <a:gd name="T81" fmla="*/ 3301 h 3701"/>
                      <a:gd name="T82" fmla="*/ 1008 w 2961"/>
                      <a:gd name="T83" fmla="*/ 3426 h 3701"/>
                      <a:gd name="T84" fmla="*/ 1055 w 2961"/>
                      <a:gd name="T85" fmla="*/ 3518 h 3701"/>
                      <a:gd name="T86" fmla="*/ 1097 w 2961"/>
                      <a:gd name="T87" fmla="*/ 3573 h 3701"/>
                      <a:gd name="T88" fmla="*/ 1152 w 2961"/>
                      <a:gd name="T89" fmla="*/ 3623 h 3701"/>
                      <a:gd name="T90" fmla="*/ 1216 w 2961"/>
                      <a:gd name="T91" fmla="*/ 3663 h 3701"/>
                      <a:gd name="T92" fmla="*/ 1288 w 2961"/>
                      <a:gd name="T93" fmla="*/ 3689 h 3701"/>
                      <a:gd name="T94" fmla="*/ 1366 w 2961"/>
                      <a:gd name="T95" fmla="*/ 3700 h 3701"/>
                      <a:gd name="T96" fmla="*/ 2833 w 2961"/>
                      <a:gd name="T97" fmla="*/ 3649 h 3701"/>
                      <a:gd name="T98" fmla="*/ 2888 w 2961"/>
                      <a:gd name="T99" fmla="*/ 3630 h 3701"/>
                      <a:gd name="T100" fmla="*/ 2930 w 2961"/>
                      <a:gd name="T101" fmla="*/ 3592 h 3701"/>
                      <a:gd name="T102" fmla="*/ 2955 w 2961"/>
                      <a:gd name="T103" fmla="*/ 3541 h 3701"/>
                      <a:gd name="T104" fmla="*/ 2959 w 2961"/>
                      <a:gd name="T105" fmla="*/ 3482 h 3701"/>
                      <a:gd name="T106" fmla="*/ 2940 w 2961"/>
                      <a:gd name="T107" fmla="*/ 3427 h 3701"/>
                      <a:gd name="T108" fmla="*/ 2903 w 2961"/>
                      <a:gd name="T109" fmla="*/ 3385 h 3701"/>
                      <a:gd name="T110" fmla="*/ 2851 w 2961"/>
                      <a:gd name="T111" fmla="*/ 3359 h 37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961" h="3701">
                        <a:moveTo>
                          <a:pt x="2807" y="3354"/>
                        </a:moveTo>
                        <a:lnTo>
                          <a:pt x="1396" y="3404"/>
                        </a:lnTo>
                        <a:lnTo>
                          <a:pt x="1382" y="3404"/>
                        </a:lnTo>
                        <a:lnTo>
                          <a:pt x="1369" y="3403"/>
                        </a:lnTo>
                        <a:lnTo>
                          <a:pt x="1359" y="3401"/>
                        </a:lnTo>
                        <a:lnTo>
                          <a:pt x="1350" y="3398"/>
                        </a:lnTo>
                        <a:lnTo>
                          <a:pt x="1342" y="3395"/>
                        </a:lnTo>
                        <a:lnTo>
                          <a:pt x="1335" y="3390"/>
                        </a:lnTo>
                        <a:lnTo>
                          <a:pt x="1329" y="3386"/>
                        </a:lnTo>
                        <a:lnTo>
                          <a:pt x="1324" y="3382"/>
                        </a:lnTo>
                        <a:lnTo>
                          <a:pt x="1316" y="3373"/>
                        </a:lnTo>
                        <a:lnTo>
                          <a:pt x="1308" y="3364"/>
                        </a:lnTo>
                        <a:lnTo>
                          <a:pt x="1301" y="3353"/>
                        </a:lnTo>
                        <a:lnTo>
                          <a:pt x="1294" y="3341"/>
                        </a:lnTo>
                        <a:lnTo>
                          <a:pt x="1288" y="3328"/>
                        </a:lnTo>
                        <a:lnTo>
                          <a:pt x="1282" y="3314"/>
                        </a:lnTo>
                        <a:lnTo>
                          <a:pt x="1276" y="3299"/>
                        </a:lnTo>
                        <a:lnTo>
                          <a:pt x="1271" y="3283"/>
                        </a:lnTo>
                        <a:lnTo>
                          <a:pt x="1266" y="3266"/>
                        </a:lnTo>
                        <a:lnTo>
                          <a:pt x="1262" y="3248"/>
                        </a:lnTo>
                        <a:lnTo>
                          <a:pt x="1258" y="3230"/>
                        </a:lnTo>
                        <a:lnTo>
                          <a:pt x="1255" y="3211"/>
                        </a:lnTo>
                        <a:lnTo>
                          <a:pt x="1252" y="3191"/>
                        </a:lnTo>
                        <a:lnTo>
                          <a:pt x="1250" y="3170"/>
                        </a:lnTo>
                        <a:lnTo>
                          <a:pt x="1248" y="3149"/>
                        </a:lnTo>
                        <a:lnTo>
                          <a:pt x="1247" y="3127"/>
                        </a:lnTo>
                        <a:lnTo>
                          <a:pt x="1241" y="3026"/>
                        </a:lnTo>
                        <a:lnTo>
                          <a:pt x="1230" y="2867"/>
                        </a:lnTo>
                        <a:lnTo>
                          <a:pt x="1216" y="2669"/>
                        </a:lnTo>
                        <a:lnTo>
                          <a:pt x="1200" y="2456"/>
                        </a:lnTo>
                        <a:lnTo>
                          <a:pt x="1184" y="2249"/>
                        </a:lnTo>
                        <a:lnTo>
                          <a:pt x="1169" y="2069"/>
                        </a:lnTo>
                        <a:lnTo>
                          <a:pt x="1159" y="1939"/>
                        </a:lnTo>
                        <a:lnTo>
                          <a:pt x="1154" y="1879"/>
                        </a:lnTo>
                        <a:lnTo>
                          <a:pt x="1152" y="1865"/>
                        </a:lnTo>
                        <a:lnTo>
                          <a:pt x="1149" y="1851"/>
                        </a:lnTo>
                        <a:lnTo>
                          <a:pt x="1145" y="1837"/>
                        </a:lnTo>
                        <a:lnTo>
                          <a:pt x="1139" y="1824"/>
                        </a:lnTo>
                        <a:lnTo>
                          <a:pt x="1132" y="1812"/>
                        </a:lnTo>
                        <a:lnTo>
                          <a:pt x="1124" y="1801"/>
                        </a:lnTo>
                        <a:lnTo>
                          <a:pt x="1115" y="1790"/>
                        </a:lnTo>
                        <a:lnTo>
                          <a:pt x="1105" y="1780"/>
                        </a:lnTo>
                        <a:lnTo>
                          <a:pt x="1094" y="1772"/>
                        </a:lnTo>
                        <a:lnTo>
                          <a:pt x="1083" y="1764"/>
                        </a:lnTo>
                        <a:lnTo>
                          <a:pt x="1071" y="1757"/>
                        </a:lnTo>
                        <a:lnTo>
                          <a:pt x="1058" y="1752"/>
                        </a:lnTo>
                        <a:lnTo>
                          <a:pt x="1044" y="1748"/>
                        </a:lnTo>
                        <a:lnTo>
                          <a:pt x="1030" y="1745"/>
                        </a:lnTo>
                        <a:lnTo>
                          <a:pt x="1016" y="1743"/>
                        </a:lnTo>
                        <a:lnTo>
                          <a:pt x="1001" y="1743"/>
                        </a:lnTo>
                        <a:lnTo>
                          <a:pt x="937" y="1745"/>
                        </a:lnTo>
                        <a:lnTo>
                          <a:pt x="854" y="1747"/>
                        </a:lnTo>
                        <a:lnTo>
                          <a:pt x="760" y="1749"/>
                        </a:lnTo>
                        <a:lnTo>
                          <a:pt x="660" y="1751"/>
                        </a:lnTo>
                        <a:lnTo>
                          <a:pt x="559" y="1751"/>
                        </a:lnTo>
                        <a:lnTo>
                          <a:pt x="467" y="1751"/>
                        </a:lnTo>
                        <a:lnTo>
                          <a:pt x="425" y="1750"/>
                        </a:lnTo>
                        <a:lnTo>
                          <a:pt x="388" y="1749"/>
                        </a:lnTo>
                        <a:lnTo>
                          <a:pt x="355" y="1747"/>
                        </a:lnTo>
                        <a:lnTo>
                          <a:pt x="328" y="1745"/>
                        </a:lnTo>
                        <a:lnTo>
                          <a:pt x="324" y="1744"/>
                        </a:lnTo>
                        <a:lnTo>
                          <a:pt x="320" y="1743"/>
                        </a:lnTo>
                        <a:lnTo>
                          <a:pt x="316" y="1743"/>
                        </a:lnTo>
                        <a:lnTo>
                          <a:pt x="312" y="1742"/>
                        </a:lnTo>
                        <a:lnTo>
                          <a:pt x="309" y="1740"/>
                        </a:lnTo>
                        <a:lnTo>
                          <a:pt x="306" y="1739"/>
                        </a:lnTo>
                        <a:lnTo>
                          <a:pt x="303" y="1737"/>
                        </a:lnTo>
                        <a:lnTo>
                          <a:pt x="302" y="1735"/>
                        </a:lnTo>
                        <a:lnTo>
                          <a:pt x="299" y="1728"/>
                        </a:lnTo>
                        <a:lnTo>
                          <a:pt x="297" y="1719"/>
                        </a:lnTo>
                        <a:lnTo>
                          <a:pt x="296" y="1708"/>
                        </a:lnTo>
                        <a:lnTo>
                          <a:pt x="296" y="1694"/>
                        </a:lnTo>
                        <a:lnTo>
                          <a:pt x="298" y="1679"/>
                        </a:lnTo>
                        <a:lnTo>
                          <a:pt x="301" y="1662"/>
                        </a:lnTo>
                        <a:lnTo>
                          <a:pt x="307" y="1643"/>
                        </a:lnTo>
                        <a:lnTo>
                          <a:pt x="315" y="1623"/>
                        </a:lnTo>
                        <a:lnTo>
                          <a:pt x="983" y="213"/>
                        </a:lnTo>
                        <a:lnTo>
                          <a:pt x="988" y="199"/>
                        </a:lnTo>
                        <a:lnTo>
                          <a:pt x="993" y="185"/>
                        </a:lnTo>
                        <a:lnTo>
                          <a:pt x="996" y="170"/>
                        </a:lnTo>
                        <a:lnTo>
                          <a:pt x="997" y="156"/>
                        </a:lnTo>
                        <a:lnTo>
                          <a:pt x="997" y="141"/>
                        </a:lnTo>
                        <a:lnTo>
                          <a:pt x="995" y="127"/>
                        </a:lnTo>
                        <a:lnTo>
                          <a:pt x="992" y="113"/>
                        </a:lnTo>
                        <a:lnTo>
                          <a:pt x="988" y="100"/>
                        </a:lnTo>
                        <a:lnTo>
                          <a:pt x="983" y="86"/>
                        </a:lnTo>
                        <a:lnTo>
                          <a:pt x="976" y="74"/>
                        </a:lnTo>
                        <a:lnTo>
                          <a:pt x="968" y="62"/>
                        </a:lnTo>
                        <a:lnTo>
                          <a:pt x="959" y="51"/>
                        </a:lnTo>
                        <a:lnTo>
                          <a:pt x="949" y="40"/>
                        </a:lnTo>
                        <a:lnTo>
                          <a:pt x="938" y="31"/>
                        </a:lnTo>
                        <a:lnTo>
                          <a:pt x="926" y="23"/>
                        </a:lnTo>
                        <a:lnTo>
                          <a:pt x="912" y="14"/>
                        </a:lnTo>
                        <a:lnTo>
                          <a:pt x="898" y="9"/>
                        </a:lnTo>
                        <a:lnTo>
                          <a:pt x="884" y="4"/>
                        </a:lnTo>
                        <a:lnTo>
                          <a:pt x="870" y="2"/>
                        </a:lnTo>
                        <a:lnTo>
                          <a:pt x="855" y="0"/>
                        </a:lnTo>
                        <a:lnTo>
                          <a:pt x="841" y="0"/>
                        </a:lnTo>
                        <a:lnTo>
                          <a:pt x="827" y="2"/>
                        </a:lnTo>
                        <a:lnTo>
                          <a:pt x="813" y="5"/>
                        </a:lnTo>
                        <a:lnTo>
                          <a:pt x="799" y="9"/>
                        </a:lnTo>
                        <a:lnTo>
                          <a:pt x="786" y="14"/>
                        </a:lnTo>
                        <a:lnTo>
                          <a:pt x="773" y="21"/>
                        </a:lnTo>
                        <a:lnTo>
                          <a:pt x="761" y="30"/>
                        </a:lnTo>
                        <a:lnTo>
                          <a:pt x="750" y="39"/>
                        </a:lnTo>
                        <a:lnTo>
                          <a:pt x="740" y="49"/>
                        </a:lnTo>
                        <a:lnTo>
                          <a:pt x="730" y="60"/>
                        </a:lnTo>
                        <a:lnTo>
                          <a:pt x="722" y="72"/>
                        </a:lnTo>
                        <a:lnTo>
                          <a:pt x="715" y="86"/>
                        </a:lnTo>
                        <a:lnTo>
                          <a:pt x="46" y="1499"/>
                        </a:lnTo>
                        <a:lnTo>
                          <a:pt x="35" y="1524"/>
                        </a:lnTo>
                        <a:lnTo>
                          <a:pt x="26" y="1550"/>
                        </a:lnTo>
                        <a:lnTo>
                          <a:pt x="18" y="1576"/>
                        </a:lnTo>
                        <a:lnTo>
                          <a:pt x="11" y="1601"/>
                        </a:lnTo>
                        <a:lnTo>
                          <a:pt x="6" y="1627"/>
                        </a:lnTo>
                        <a:lnTo>
                          <a:pt x="3" y="1652"/>
                        </a:lnTo>
                        <a:lnTo>
                          <a:pt x="0" y="1677"/>
                        </a:lnTo>
                        <a:lnTo>
                          <a:pt x="0" y="1702"/>
                        </a:lnTo>
                        <a:lnTo>
                          <a:pt x="0" y="1726"/>
                        </a:lnTo>
                        <a:lnTo>
                          <a:pt x="2" y="1750"/>
                        </a:lnTo>
                        <a:lnTo>
                          <a:pt x="6" y="1774"/>
                        </a:lnTo>
                        <a:lnTo>
                          <a:pt x="11" y="1797"/>
                        </a:lnTo>
                        <a:lnTo>
                          <a:pt x="17" y="1819"/>
                        </a:lnTo>
                        <a:lnTo>
                          <a:pt x="25" y="1841"/>
                        </a:lnTo>
                        <a:lnTo>
                          <a:pt x="34" y="1862"/>
                        </a:lnTo>
                        <a:lnTo>
                          <a:pt x="44" y="1882"/>
                        </a:lnTo>
                        <a:lnTo>
                          <a:pt x="54" y="1898"/>
                        </a:lnTo>
                        <a:lnTo>
                          <a:pt x="65" y="1914"/>
                        </a:lnTo>
                        <a:lnTo>
                          <a:pt x="77" y="1929"/>
                        </a:lnTo>
                        <a:lnTo>
                          <a:pt x="89" y="1943"/>
                        </a:lnTo>
                        <a:lnTo>
                          <a:pt x="103" y="1956"/>
                        </a:lnTo>
                        <a:lnTo>
                          <a:pt x="117" y="1968"/>
                        </a:lnTo>
                        <a:lnTo>
                          <a:pt x="132" y="1979"/>
                        </a:lnTo>
                        <a:lnTo>
                          <a:pt x="148" y="1990"/>
                        </a:lnTo>
                        <a:lnTo>
                          <a:pt x="164" y="1999"/>
                        </a:lnTo>
                        <a:lnTo>
                          <a:pt x="181" y="2008"/>
                        </a:lnTo>
                        <a:lnTo>
                          <a:pt x="199" y="2016"/>
                        </a:lnTo>
                        <a:lnTo>
                          <a:pt x="217" y="2022"/>
                        </a:lnTo>
                        <a:lnTo>
                          <a:pt x="236" y="2028"/>
                        </a:lnTo>
                        <a:lnTo>
                          <a:pt x="255" y="2033"/>
                        </a:lnTo>
                        <a:lnTo>
                          <a:pt x="276" y="2037"/>
                        </a:lnTo>
                        <a:lnTo>
                          <a:pt x="296" y="2039"/>
                        </a:lnTo>
                        <a:lnTo>
                          <a:pt x="349" y="2043"/>
                        </a:lnTo>
                        <a:lnTo>
                          <a:pt x="413" y="2046"/>
                        </a:lnTo>
                        <a:lnTo>
                          <a:pt x="486" y="2048"/>
                        </a:lnTo>
                        <a:lnTo>
                          <a:pt x="564" y="2048"/>
                        </a:lnTo>
                        <a:lnTo>
                          <a:pt x="645" y="2048"/>
                        </a:lnTo>
                        <a:lnTo>
                          <a:pt x="725" y="2047"/>
                        </a:lnTo>
                        <a:lnTo>
                          <a:pt x="801" y="2045"/>
                        </a:lnTo>
                        <a:lnTo>
                          <a:pt x="870" y="2043"/>
                        </a:lnTo>
                        <a:lnTo>
                          <a:pt x="880" y="2170"/>
                        </a:lnTo>
                        <a:lnTo>
                          <a:pt x="892" y="2322"/>
                        </a:lnTo>
                        <a:lnTo>
                          <a:pt x="905" y="2486"/>
                        </a:lnTo>
                        <a:lnTo>
                          <a:pt x="918" y="2654"/>
                        </a:lnTo>
                        <a:lnTo>
                          <a:pt x="929" y="2814"/>
                        </a:lnTo>
                        <a:lnTo>
                          <a:pt x="940" y="2955"/>
                        </a:lnTo>
                        <a:lnTo>
                          <a:pt x="947" y="3066"/>
                        </a:lnTo>
                        <a:lnTo>
                          <a:pt x="951" y="3138"/>
                        </a:lnTo>
                        <a:lnTo>
                          <a:pt x="952" y="3161"/>
                        </a:lnTo>
                        <a:lnTo>
                          <a:pt x="954" y="3186"/>
                        </a:lnTo>
                        <a:lnTo>
                          <a:pt x="956" y="3213"/>
                        </a:lnTo>
                        <a:lnTo>
                          <a:pt x="960" y="3241"/>
                        </a:lnTo>
                        <a:lnTo>
                          <a:pt x="964" y="3270"/>
                        </a:lnTo>
                        <a:lnTo>
                          <a:pt x="970" y="3301"/>
                        </a:lnTo>
                        <a:lnTo>
                          <a:pt x="977" y="3332"/>
                        </a:lnTo>
                        <a:lnTo>
                          <a:pt x="986" y="3363"/>
                        </a:lnTo>
                        <a:lnTo>
                          <a:pt x="996" y="3395"/>
                        </a:lnTo>
                        <a:lnTo>
                          <a:pt x="1008" y="3426"/>
                        </a:lnTo>
                        <a:lnTo>
                          <a:pt x="1021" y="3458"/>
                        </a:lnTo>
                        <a:lnTo>
                          <a:pt x="1037" y="3488"/>
                        </a:lnTo>
                        <a:lnTo>
                          <a:pt x="1046" y="3503"/>
                        </a:lnTo>
                        <a:lnTo>
                          <a:pt x="1055" y="3518"/>
                        </a:lnTo>
                        <a:lnTo>
                          <a:pt x="1065" y="3532"/>
                        </a:lnTo>
                        <a:lnTo>
                          <a:pt x="1075" y="3546"/>
                        </a:lnTo>
                        <a:lnTo>
                          <a:pt x="1086" y="3560"/>
                        </a:lnTo>
                        <a:lnTo>
                          <a:pt x="1097" y="3573"/>
                        </a:lnTo>
                        <a:lnTo>
                          <a:pt x="1109" y="3586"/>
                        </a:lnTo>
                        <a:lnTo>
                          <a:pt x="1122" y="3598"/>
                        </a:lnTo>
                        <a:lnTo>
                          <a:pt x="1137" y="3611"/>
                        </a:lnTo>
                        <a:lnTo>
                          <a:pt x="1152" y="3623"/>
                        </a:lnTo>
                        <a:lnTo>
                          <a:pt x="1167" y="3635"/>
                        </a:lnTo>
                        <a:lnTo>
                          <a:pt x="1183" y="3645"/>
                        </a:lnTo>
                        <a:lnTo>
                          <a:pt x="1200" y="3654"/>
                        </a:lnTo>
                        <a:lnTo>
                          <a:pt x="1216" y="3663"/>
                        </a:lnTo>
                        <a:lnTo>
                          <a:pt x="1234" y="3671"/>
                        </a:lnTo>
                        <a:lnTo>
                          <a:pt x="1252" y="3678"/>
                        </a:lnTo>
                        <a:lnTo>
                          <a:pt x="1270" y="3684"/>
                        </a:lnTo>
                        <a:lnTo>
                          <a:pt x="1288" y="3689"/>
                        </a:lnTo>
                        <a:lnTo>
                          <a:pt x="1307" y="3693"/>
                        </a:lnTo>
                        <a:lnTo>
                          <a:pt x="1326" y="3696"/>
                        </a:lnTo>
                        <a:lnTo>
                          <a:pt x="1346" y="3699"/>
                        </a:lnTo>
                        <a:lnTo>
                          <a:pt x="1366" y="3700"/>
                        </a:lnTo>
                        <a:lnTo>
                          <a:pt x="1386" y="3701"/>
                        </a:lnTo>
                        <a:lnTo>
                          <a:pt x="1406" y="3701"/>
                        </a:lnTo>
                        <a:lnTo>
                          <a:pt x="2818" y="3650"/>
                        </a:lnTo>
                        <a:lnTo>
                          <a:pt x="2833" y="3649"/>
                        </a:lnTo>
                        <a:lnTo>
                          <a:pt x="2847" y="3646"/>
                        </a:lnTo>
                        <a:lnTo>
                          <a:pt x="2862" y="3642"/>
                        </a:lnTo>
                        <a:lnTo>
                          <a:pt x="2875" y="3637"/>
                        </a:lnTo>
                        <a:lnTo>
                          <a:pt x="2888" y="3630"/>
                        </a:lnTo>
                        <a:lnTo>
                          <a:pt x="2900" y="3622"/>
                        </a:lnTo>
                        <a:lnTo>
                          <a:pt x="2911" y="3613"/>
                        </a:lnTo>
                        <a:lnTo>
                          <a:pt x="2921" y="3603"/>
                        </a:lnTo>
                        <a:lnTo>
                          <a:pt x="2930" y="3592"/>
                        </a:lnTo>
                        <a:lnTo>
                          <a:pt x="2938" y="3581"/>
                        </a:lnTo>
                        <a:lnTo>
                          <a:pt x="2945" y="3568"/>
                        </a:lnTo>
                        <a:lnTo>
                          <a:pt x="2951" y="3555"/>
                        </a:lnTo>
                        <a:lnTo>
                          <a:pt x="2955" y="3541"/>
                        </a:lnTo>
                        <a:lnTo>
                          <a:pt x="2959" y="3527"/>
                        </a:lnTo>
                        <a:lnTo>
                          <a:pt x="2960" y="3512"/>
                        </a:lnTo>
                        <a:lnTo>
                          <a:pt x="2961" y="3497"/>
                        </a:lnTo>
                        <a:lnTo>
                          <a:pt x="2959" y="3482"/>
                        </a:lnTo>
                        <a:lnTo>
                          <a:pt x="2956" y="3467"/>
                        </a:lnTo>
                        <a:lnTo>
                          <a:pt x="2952" y="3453"/>
                        </a:lnTo>
                        <a:lnTo>
                          <a:pt x="2947" y="3440"/>
                        </a:lnTo>
                        <a:lnTo>
                          <a:pt x="2940" y="3427"/>
                        </a:lnTo>
                        <a:lnTo>
                          <a:pt x="2932" y="3415"/>
                        </a:lnTo>
                        <a:lnTo>
                          <a:pt x="2923" y="3404"/>
                        </a:lnTo>
                        <a:lnTo>
                          <a:pt x="2913" y="3394"/>
                        </a:lnTo>
                        <a:lnTo>
                          <a:pt x="2903" y="3385"/>
                        </a:lnTo>
                        <a:lnTo>
                          <a:pt x="2891" y="3377"/>
                        </a:lnTo>
                        <a:lnTo>
                          <a:pt x="2878" y="3370"/>
                        </a:lnTo>
                        <a:lnTo>
                          <a:pt x="2865" y="3364"/>
                        </a:lnTo>
                        <a:lnTo>
                          <a:pt x="2851" y="3359"/>
                        </a:lnTo>
                        <a:lnTo>
                          <a:pt x="2837" y="3356"/>
                        </a:lnTo>
                        <a:lnTo>
                          <a:pt x="2822" y="3354"/>
                        </a:lnTo>
                        <a:lnTo>
                          <a:pt x="2807" y="3354"/>
                        </a:lnTo>
                        <a:close/>
                      </a:path>
                    </a:pathLst>
                  </a:custGeom>
                  <a:solidFill>
                    <a:srgbClr val="B2B2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208" name="Freeform 656">
                    <a:extLst>
                      <a:ext uri="{FF2B5EF4-FFF2-40B4-BE49-F238E27FC236}">
                        <a16:creationId xmlns:a16="http://schemas.microsoft.com/office/drawing/2014/main" id="{DC16537E-7BAA-B6D1-9850-4AA0B50599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09" y="1795"/>
                    <a:ext cx="370" cy="356"/>
                  </a:xfrm>
                  <a:custGeom>
                    <a:avLst/>
                    <a:gdLst>
                      <a:gd name="T0" fmla="*/ 5208 w 5919"/>
                      <a:gd name="T1" fmla="*/ 593 h 5698"/>
                      <a:gd name="T2" fmla="*/ 4855 w 5919"/>
                      <a:gd name="T3" fmla="*/ 574 h 5698"/>
                      <a:gd name="T4" fmla="*/ 4317 w 5919"/>
                      <a:gd name="T5" fmla="*/ 666 h 5698"/>
                      <a:gd name="T6" fmla="*/ 4012 w 5919"/>
                      <a:gd name="T7" fmla="*/ 693 h 5698"/>
                      <a:gd name="T8" fmla="*/ 3800 w 5919"/>
                      <a:gd name="T9" fmla="*/ 588 h 5698"/>
                      <a:gd name="T10" fmla="*/ 3453 w 5919"/>
                      <a:gd name="T11" fmla="*/ 186 h 5698"/>
                      <a:gd name="T12" fmla="*/ 3217 w 5919"/>
                      <a:gd name="T13" fmla="*/ 44 h 5698"/>
                      <a:gd name="T14" fmla="*/ 2932 w 5919"/>
                      <a:gd name="T15" fmla="*/ 5 h 5698"/>
                      <a:gd name="T16" fmla="*/ 2645 w 5919"/>
                      <a:gd name="T17" fmla="*/ 103 h 5698"/>
                      <a:gd name="T18" fmla="*/ 2235 w 5919"/>
                      <a:gd name="T19" fmla="*/ 383 h 5698"/>
                      <a:gd name="T20" fmla="*/ 2088 w 5919"/>
                      <a:gd name="T21" fmla="*/ 493 h 5698"/>
                      <a:gd name="T22" fmla="*/ 1895 w 5919"/>
                      <a:gd name="T23" fmla="*/ 540 h 5698"/>
                      <a:gd name="T24" fmla="*/ 1683 w 5919"/>
                      <a:gd name="T25" fmla="*/ 516 h 5698"/>
                      <a:gd name="T26" fmla="*/ 1521 w 5919"/>
                      <a:gd name="T27" fmla="*/ 425 h 5698"/>
                      <a:gd name="T28" fmla="*/ 1195 w 5919"/>
                      <a:gd name="T29" fmla="*/ 207 h 5698"/>
                      <a:gd name="T30" fmla="*/ 741 w 5919"/>
                      <a:gd name="T31" fmla="*/ 99 h 5698"/>
                      <a:gd name="T32" fmla="*/ 284 w 5919"/>
                      <a:gd name="T33" fmla="*/ 225 h 5698"/>
                      <a:gd name="T34" fmla="*/ 45 w 5919"/>
                      <a:gd name="T35" fmla="*/ 526 h 5698"/>
                      <a:gd name="T36" fmla="*/ 7 w 5919"/>
                      <a:gd name="T37" fmla="*/ 882 h 5698"/>
                      <a:gd name="T38" fmla="*/ 97 w 5919"/>
                      <a:gd name="T39" fmla="*/ 1192 h 5698"/>
                      <a:gd name="T40" fmla="*/ 276 w 5919"/>
                      <a:gd name="T41" fmla="*/ 1485 h 5698"/>
                      <a:gd name="T42" fmla="*/ 525 w 5919"/>
                      <a:gd name="T43" fmla="*/ 1727 h 5698"/>
                      <a:gd name="T44" fmla="*/ 662 w 5919"/>
                      <a:gd name="T45" fmla="*/ 1748 h 5698"/>
                      <a:gd name="T46" fmla="*/ 757 w 5919"/>
                      <a:gd name="T47" fmla="*/ 1643 h 5698"/>
                      <a:gd name="T48" fmla="*/ 724 w 5919"/>
                      <a:gd name="T49" fmla="*/ 1509 h 5698"/>
                      <a:gd name="T50" fmla="*/ 547 w 5919"/>
                      <a:gd name="T51" fmla="*/ 1345 h 5698"/>
                      <a:gd name="T52" fmla="*/ 396 w 5919"/>
                      <a:gd name="T53" fmla="*/ 1126 h 5698"/>
                      <a:gd name="T54" fmla="*/ 310 w 5919"/>
                      <a:gd name="T55" fmla="*/ 894 h 5698"/>
                      <a:gd name="T56" fmla="*/ 308 w 5919"/>
                      <a:gd name="T57" fmla="*/ 675 h 5698"/>
                      <a:gd name="T58" fmla="*/ 407 w 5919"/>
                      <a:gd name="T59" fmla="*/ 507 h 5698"/>
                      <a:gd name="T60" fmla="*/ 712 w 5919"/>
                      <a:gd name="T61" fmla="*/ 395 h 5698"/>
                      <a:gd name="T62" fmla="*/ 1038 w 5919"/>
                      <a:gd name="T63" fmla="*/ 465 h 5698"/>
                      <a:gd name="T64" fmla="*/ 1276 w 5919"/>
                      <a:gd name="T65" fmla="*/ 602 h 5698"/>
                      <a:gd name="T66" fmla="*/ 1516 w 5919"/>
                      <a:gd name="T67" fmla="*/ 770 h 5698"/>
                      <a:gd name="T68" fmla="*/ 1850 w 5919"/>
                      <a:gd name="T69" fmla="*/ 838 h 5698"/>
                      <a:gd name="T70" fmla="*/ 2180 w 5919"/>
                      <a:gd name="T71" fmla="*/ 777 h 5698"/>
                      <a:gd name="T72" fmla="*/ 2384 w 5919"/>
                      <a:gd name="T73" fmla="*/ 644 h 5698"/>
                      <a:gd name="T74" fmla="*/ 2818 w 5919"/>
                      <a:gd name="T75" fmla="*/ 347 h 5698"/>
                      <a:gd name="T76" fmla="*/ 3011 w 5919"/>
                      <a:gd name="T77" fmla="*/ 296 h 5698"/>
                      <a:gd name="T78" fmla="*/ 3185 w 5919"/>
                      <a:gd name="T79" fmla="*/ 357 h 5698"/>
                      <a:gd name="T80" fmla="*/ 3411 w 5919"/>
                      <a:gd name="T81" fmla="*/ 570 h 5698"/>
                      <a:gd name="T82" fmla="*/ 3690 w 5919"/>
                      <a:gd name="T83" fmla="*/ 885 h 5698"/>
                      <a:gd name="T84" fmla="*/ 3911 w 5919"/>
                      <a:gd name="T85" fmla="*/ 977 h 5698"/>
                      <a:gd name="T86" fmla="*/ 4202 w 5919"/>
                      <a:gd name="T87" fmla="*/ 985 h 5698"/>
                      <a:gd name="T88" fmla="*/ 4566 w 5919"/>
                      <a:gd name="T89" fmla="*/ 917 h 5698"/>
                      <a:gd name="T90" fmla="*/ 5042 w 5919"/>
                      <a:gd name="T91" fmla="*/ 867 h 5698"/>
                      <a:gd name="T92" fmla="*/ 5258 w 5919"/>
                      <a:gd name="T93" fmla="*/ 935 h 5698"/>
                      <a:gd name="T94" fmla="*/ 5434 w 5919"/>
                      <a:gd name="T95" fmla="*/ 1143 h 5698"/>
                      <a:gd name="T96" fmla="*/ 5555 w 5919"/>
                      <a:gd name="T97" fmla="*/ 1415 h 5698"/>
                      <a:gd name="T98" fmla="*/ 5615 w 5919"/>
                      <a:gd name="T99" fmla="*/ 1748 h 5698"/>
                      <a:gd name="T100" fmla="*/ 5574 w 5919"/>
                      <a:gd name="T101" fmla="*/ 2881 h 5698"/>
                      <a:gd name="T102" fmla="*/ 5388 w 5919"/>
                      <a:gd name="T103" fmla="*/ 5583 h 5698"/>
                      <a:gd name="T104" fmla="*/ 5479 w 5919"/>
                      <a:gd name="T105" fmla="*/ 5688 h 5698"/>
                      <a:gd name="T106" fmla="*/ 5619 w 5919"/>
                      <a:gd name="T107" fmla="*/ 5671 h 5698"/>
                      <a:gd name="T108" fmla="*/ 5695 w 5919"/>
                      <a:gd name="T109" fmla="*/ 5380 h 5698"/>
                      <a:gd name="T110" fmla="*/ 5916 w 5919"/>
                      <a:gd name="T111" fmla="*/ 2033 h 5698"/>
                      <a:gd name="T112" fmla="*/ 5888 w 5919"/>
                      <a:gd name="T113" fmla="*/ 1545 h 5698"/>
                      <a:gd name="T114" fmla="*/ 5781 w 5919"/>
                      <a:gd name="T115" fmla="*/ 1169 h 5698"/>
                      <a:gd name="T116" fmla="*/ 5598 w 5919"/>
                      <a:gd name="T117" fmla="*/ 861 h 56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5919" h="5698">
                        <a:moveTo>
                          <a:pt x="5476" y="731"/>
                        </a:moveTo>
                        <a:lnTo>
                          <a:pt x="5450" y="709"/>
                        </a:lnTo>
                        <a:lnTo>
                          <a:pt x="5422" y="688"/>
                        </a:lnTo>
                        <a:lnTo>
                          <a:pt x="5394" y="669"/>
                        </a:lnTo>
                        <a:lnTo>
                          <a:pt x="5365" y="652"/>
                        </a:lnTo>
                        <a:lnTo>
                          <a:pt x="5335" y="637"/>
                        </a:lnTo>
                        <a:lnTo>
                          <a:pt x="5304" y="624"/>
                        </a:lnTo>
                        <a:lnTo>
                          <a:pt x="5273" y="612"/>
                        </a:lnTo>
                        <a:lnTo>
                          <a:pt x="5241" y="602"/>
                        </a:lnTo>
                        <a:lnTo>
                          <a:pt x="5208" y="593"/>
                        </a:lnTo>
                        <a:lnTo>
                          <a:pt x="5174" y="586"/>
                        </a:lnTo>
                        <a:lnTo>
                          <a:pt x="5140" y="580"/>
                        </a:lnTo>
                        <a:lnTo>
                          <a:pt x="5106" y="575"/>
                        </a:lnTo>
                        <a:lnTo>
                          <a:pt x="5070" y="572"/>
                        </a:lnTo>
                        <a:lnTo>
                          <a:pt x="5035" y="570"/>
                        </a:lnTo>
                        <a:lnTo>
                          <a:pt x="4999" y="569"/>
                        </a:lnTo>
                        <a:lnTo>
                          <a:pt x="4964" y="569"/>
                        </a:lnTo>
                        <a:lnTo>
                          <a:pt x="4927" y="569"/>
                        </a:lnTo>
                        <a:lnTo>
                          <a:pt x="4891" y="571"/>
                        </a:lnTo>
                        <a:lnTo>
                          <a:pt x="4855" y="574"/>
                        </a:lnTo>
                        <a:lnTo>
                          <a:pt x="4818" y="577"/>
                        </a:lnTo>
                        <a:lnTo>
                          <a:pt x="4746" y="585"/>
                        </a:lnTo>
                        <a:lnTo>
                          <a:pt x="4674" y="596"/>
                        </a:lnTo>
                        <a:lnTo>
                          <a:pt x="4603" y="608"/>
                        </a:lnTo>
                        <a:lnTo>
                          <a:pt x="4533" y="622"/>
                        </a:lnTo>
                        <a:lnTo>
                          <a:pt x="4466" y="635"/>
                        </a:lnTo>
                        <a:lnTo>
                          <a:pt x="4400" y="649"/>
                        </a:lnTo>
                        <a:lnTo>
                          <a:pt x="4372" y="655"/>
                        </a:lnTo>
                        <a:lnTo>
                          <a:pt x="4344" y="661"/>
                        </a:lnTo>
                        <a:lnTo>
                          <a:pt x="4317" y="666"/>
                        </a:lnTo>
                        <a:lnTo>
                          <a:pt x="4292" y="671"/>
                        </a:lnTo>
                        <a:lnTo>
                          <a:pt x="4268" y="676"/>
                        </a:lnTo>
                        <a:lnTo>
                          <a:pt x="4246" y="680"/>
                        </a:lnTo>
                        <a:lnTo>
                          <a:pt x="4225" y="683"/>
                        </a:lnTo>
                        <a:lnTo>
                          <a:pt x="4206" y="686"/>
                        </a:lnTo>
                        <a:lnTo>
                          <a:pt x="4161" y="691"/>
                        </a:lnTo>
                        <a:lnTo>
                          <a:pt x="4119" y="694"/>
                        </a:lnTo>
                        <a:lnTo>
                          <a:pt x="4080" y="695"/>
                        </a:lnTo>
                        <a:lnTo>
                          <a:pt x="4044" y="695"/>
                        </a:lnTo>
                        <a:lnTo>
                          <a:pt x="4012" y="693"/>
                        </a:lnTo>
                        <a:lnTo>
                          <a:pt x="3982" y="689"/>
                        </a:lnTo>
                        <a:lnTo>
                          <a:pt x="3954" y="683"/>
                        </a:lnTo>
                        <a:lnTo>
                          <a:pt x="3929" y="676"/>
                        </a:lnTo>
                        <a:lnTo>
                          <a:pt x="3906" y="667"/>
                        </a:lnTo>
                        <a:lnTo>
                          <a:pt x="3884" y="657"/>
                        </a:lnTo>
                        <a:lnTo>
                          <a:pt x="3865" y="646"/>
                        </a:lnTo>
                        <a:lnTo>
                          <a:pt x="3847" y="633"/>
                        </a:lnTo>
                        <a:lnTo>
                          <a:pt x="3830" y="620"/>
                        </a:lnTo>
                        <a:lnTo>
                          <a:pt x="3814" y="605"/>
                        </a:lnTo>
                        <a:lnTo>
                          <a:pt x="3800" y="588"/>
                        </a:lnTo>
                        <a:lnTo>
                          <a:pt x="3786" y="571"/>
                        </a:lnTo>
                        <a:lnTo>
                          <a:pt x="3742" y="513"/>
                        </a:lnTo>
                        <a:lnTo>
                          <a:pt x="3690" y="444"/>
                        </a:lnTo>
                        <a:lnTo>
                          <a:pt x="3632" y="370"/>
                        </a:lnTo>
                        <a:lnTo>
                          <a:pt x="3600" y="332"/>
                        </a:lnTo>
                        <a:lnTo>
                          <a:pt x="3566" y="294"/>
                        </a:lnTo>
                        <a:lnTo>
                          <a:pt x="3530" y="257"/>
                        </a:lnTo>
                        <a:lnTo>
                          <a:pt x="3493" y="221"/>
                        </a:lnTo>
                        <a:lnTo>
                          <a:pt x="3473" y="203"/>
                        </a:lnTo>
                        <a:lnTo>
                          <a:pt x="3453" y="186"/>
                        </a:lnTo>
                        <a:lnTo>
                          <a:pt x="3432" y="169"/>
                        </a:lnTo>
                        <a:lnTo>
                          <a:pt x="3409" y="152"/>
                        </a:lnTo>
                        <a:lnTo>
                          <a:pt x="3387" y="136"/>
                        </a:lnTo>
                        <a:lnTo>
                          <a:pt x="3365" y="121"/>
                        </a:lnTo>
                        <a:lnTo>
                          <a:pt x="3342" y="106"/>
                        </a:lnTo>
                        <a:lnTo>
                          <a:pt x="3318" y="92"/>
                        </a:lnTo>
                        <a:lnTo>
                          <a:pt x="3294" y="79"/>
                        </a:lnTo>
                        <a:lnTo>
                          <a:pt x="3269" y="66"/>
                        </a:lnTo>
                        <a:lnTo>
                          <a:pt x="3243" y="55"/>
                        </a:lnTo>
                        <a:lnTo>
                          <a:pt x="3217" y="44"/>
                        </a:lnTo>
                        <a:lnTo>
                          <a:pt x="3190" y="34"/>
                        </a:lnTo>
                        <a:lnTo>
                          <a:pt x="3163" y="25"/>
                        </a:lnTo>
                        <a:lnTo>
                          <a:pt x="3135" y="17"/>
                        </a:lnTo>
                        <a:lnTo>
                          <a:pt x="3106" y="10"/>
                        </a:lnTo>
                        <a:lnTo>
                          <a:pt x="3077" y="5"/>
                        </a:lnTo>
                        <a:lnTo>
                          <a:pt x="3048" y="2"/>
                        </a:lnTo>
                        <a:lnTo>
                          <a:pt x="3019" y="0"/>
                        </a:lnTo>
                        <a:lnTo>
                          <a:pt x="2990" y="0"/>
                        </a:lnTo>
                        <a:lnTo>
                          <a:pt x="2961" y="2"/>
                        </a:lnTo>
                        <a:lnTo>
                          <a:pt x="2932" y="5"/>
                        </a:lnTo>
                        <a:lnTo>
                          <a:pt x="2903" y="9"/>
                        </a:lnTo>
                        <a:lnTo>
                          <a:pt x="2874" y="15"/>
                        </a:lnTo>
                        <a:lnTo>
                          <a:pt x="2845" y="22"/>
                        </a:lnTo>
                        <a:lnTo>
                          <a:pt x="2816" y="31"/>
                        </a:lnTo>
                        <a:lnTo>
                          <a:pt x="2787" y="40"/>
                        </a:lnTo>
                        <a:lnTo>
                          <a:pt x="2759" y="51"/>
                        </a:lnTo>
                        <a:lnTo>
                          <a:pt x="2730" y="63"/>
                        </a:lnTo>
                        <a:lnTo>
                          <a:pt x="2701" y="75"/>
                        </a:lnTo>
                        <a:lnTo>
                          <a:pt x="2673" y="89"/>
                        </a:lnTo>
                        <a:lnTo>
                          <a:pt x="2645" y="103"/>
                        </a:lnTo>
                        <a:lnTo>
                          <a:pt x="2617" y="118"/>
                        </a:lnTo>
                        <a:lnTo>
                          <a:pt x="2589" y="134"/>
                        </a:lnTo>
                        <a:lnTo>
                          <a:pt x="2562" y="150"/>
                        </a:lnTo>
                        <a:lnTo>
                          <a:pt x="2535" y="167"/>
                        </a:lnTo>
                        <a:lnTo>
                          <a:pt x="2481" y="202"/>
                        </a:lnTo>
                        <a:lnTo>
                          <a:pt x="2428" y="238"/>
                        </a:lnTo>
                        <a:lnTo>
                          <a:pt x="2377" y="275"/>
                        </a:lnTo>
                        <a:lnTo>
                          <a:pt x="2328" y="312"/>
                        </a:lnTo>
                        <a:lnTo>
                          <a:pt x="2281" y="348"/>
                        </a:lnTo>
                        <a:lnTo>
                          <a:pt x="2235" y="383"/>
                        </a:lnTo>
                        <a:lnTo>
                          <a:pt x="2219" y="396"/>
                        </a:lnTo>
                        <a:lnTo>
                          <a:pt x="2204" y="408"/>
                        </a:lnTo>
                        <a:lnTo>
                          <a:pt x="2188" y="421"/>
                        </a:lnTo>
                        <a:lnTo>
                          <a:pt x="2173" y="432"/>
                        </a:lnTo>
                        <a:lnTo>
                          <a:pt x="2159" y="444"/>
                        </a:lnTo>
                        <a:lnTo>
                          <a:pt x="2145" y="454"/>
                        </a:lnTo>
                        <a:lnTo>
                          <a:pt x="2131" y="464"/>
                        </a:lnTo>
                        <a:lnTo>
                          <a:pt x="2118" y="474"/>
                        </a:lnTo>
                        <a:lnTo>
                          <a:pt x="2103" y="484"/>
                        </a:lnTo>
                        <a:lnTo>
                          <a:pt x="2088" y="493"/>
                        </a:lnTo>
                        <a:lnTo>
                          <a:pt x="2071" y="501"/>
                        </a:lnTo>
                        <a:lnTo>
                          <a:pt x="2054" y="508"/>
                        </a:lnTo>
                        <a:lnTo>
                          <a:pt x="2036" y="515"/>
                        </a:lnTo>
                        <a:lnTo>
                          <a:pt x="2017" y="521"/>
                        </a:lnTo>
                        <a:lnTo>
                          <a:pt x="1998" y="526"/>
                        </a:lnTo>
                        <a:lnTo>
                          <a:pt x="1978" y="530"/>
                        </a:lnTo>
                        <a:lnTo>
                          <a:pt x="1958" y="534"/>
                        </a:lnTo>
                        <a:lnTo>
                          <a:pt x="1938" y="537"/>
                        </a:lnTo>
                        <a:lnTo>
                          <a:pt x="1916" y="539"/>
                        </a:lnTo>
                        <a:lnTo>
                          <a:pt x="1895" y="540"/>
                        </a:lnTo>
                        <a:lnTo>
                          <a:pt x="1874" y="541"/>
                        </a:lnTo>
                        <a:lnTo>
                          <a:pt x="1852" y="541"/>
                        </a:lnTo>
                        <a:lnTo>
                          <a:pt x="1831" y="541"/>
                        </a:lnTo>
                        <a:lnTo>
                          <a:pt x="1809" y="539"/>
                        </a:lnTo>
                        <a:lnTo>
                          <a:pt x="1787" y="537"/>
                        </a:lnTo>
                        <a:lnTo>
                          <a:pt x="1766" y="534"/>
                        </a:lnTo>
                        <a:lnTo>
                          <a:pt x="1745" y="531"/>
                        </a:lnTo>
                        <a:lnTo>
                          <a:pt x="1724" y="527"/>
                        </a:lnTo>
                        <a:lnTo>
                          <a:pt x="1703" y="522"/>
                        </a:lnTo>
                        <a:lnTo>
                          <a:pt x="1683" y="516"/>
                        </a:lnTo>
                        <a:lnTo>
                          <a:pt x="1664" y="510"/>
                        </a:lnTo>
                        <a:lnTo>
                          <a:pt x="1645" y="503"/>
                        </a:lnTo>
                        <a:lnTo>
                          <a:pt x="1626" y="496"/>
                        </a:lnTo>
                        <a:lnTo>
                          <a:pt x="1609" y="487"/>
                        </a:lnTo>
                        <a:lnTo>
                          <a:pt x="1592" y="479"/>
                        </a:lnTo>
                        <a:lnTo>
                          <a:pt x="1575" y="469"/>
                        </a:lnTo>
                        <a:lnTo>
                          <a:pt x="1560" y="459"/>
                        </a:lnTo>
                        <a:lnTo>
                          <a:pt x="1546" y="448"/>
                        </a:lnTo>
                        <a:lnTo>
                          <a:pt x="1533" y="437"/>
                        </a:lnTo>
                        <a:lnTo>
                          <a:pt x="1521" y="425"/>
                        </a:lnTo>
                        <a:lnTo>
                          <a:pt x="1498" y="401"/>
                        </a:lnTo>
                        <a:lnTo>
                          <a:pt x="1472" y="378"/>
                        </a:lnTo>
                        <a:lnTo>
                          <a:pt x="1445" y="355"/>
                        </a:lnTo>
                        <a:lnTo>
                          <a:pt x="1414" y="332"/>
                        </a:lnTo>
                        <a:lnTo>
                          <a:pt x="1382" y="310"/>
                        </a:lnTo>
                        <a:lnTo>
                          <a:pt x="1348" y="288"/>
                        </a:lnTo>
                        <a:lnTo>
                          <a:pt x="1312" y="266"/>
                        </a:lnTo>
                        <a:lnTo>
                          <a:pt x="1275" y="246"/>
                        </a:lnTo>
                        <a:lnTo>
                          <a:pt x="1235" y="226"/>
                        </a:lnTo>
                        <a:lnTo>
                          <a:pt x="1195" y="207"/>
                        </a:lnTo>
                        <a:lnTo>
                          <a:pt x="1153" y="189"/>
                        </a:lnTo>
                        <a:lnTo>
                          <a:pt x="1110" y="173"/>
                        </a:lnTo>
                        <a:lnTo>
                          <a:pt x="1066" y="158"/>
                        </a:lnTo>
                        <a:lnTo>
                          <a:pt x="1022" y="144"/>
                        </a:lnTo>
                        <a:lnTo>
                          <a:pt x="976" y="132"/>
                        </a:lnTo>
                        <a:lnTo>
                          <a:pt x="930" y="121"/>
                        </a:lnTo>
                        <a:lnTo>
                          <a:pt x="883" y="113"/>
                        </a:lnTo>
                        <a:lnTo>
                          <a:pt x="836" y="106"/>
                        </a:lnTo>
                        <a:lnTo>
                          <a:pt x="788" y="102"/>
                        </a:lnTo>
                        <a:lnTo>
                          <a:pt x="741" y="99"/>
                        </a:lnTo>
                        <a:lnTo>
                          <a:pt x="693" y="100"/>
                        </a:lnTo>
                        <a:lnTo>
                          <a:pt x="645" y="102"/>
                        </a:lnTo>
                        <a:lnTo>
                          <a:pt x="598" y="107"/>
                        </a:lnTo>
                        <a:lnTo>
                          <a:pt x="551" y="115"/>
                        </a:lnTo>
                        <a:lnTo>
                          <a:pt x="505" y="125"/>
                        </a:lnTo>
                        <a:lnTo>
                          <a:pt x="459" y="139"/>
                        </a:lnTo>
                        <a:lnTo>
                          <a:pt x="413" y="156"/>
                        </a:lnTo>
                        <a:lnTo>
                          <a:pt x="369" y="175"/>
                        </a:lnTo>
                        <a:lnTo>
                          <a:pt x="326" y="199"/>
                        </a:lnTo>
                        <a:lnTo>
                          <a:pt x="284" y="225"/>
                        </a:lnTo>
                        <a:lnTo>
                          <a:pt x="244" y="255"/>
                        </a:lnTo>
                        <a:lnTo>
                          <a:pt x="205" y="289"/>
                        </a:lnTo>
                        <a:lnTo>
                          <a:pt x="179" y="315"/>
                        </a:lnTo>
                        <a:lnTo>
                          <a:pt x="154" y="342"/>
                        </a:lnTo>
                        <a:lnTo>
                          <a:pt x="131" y="370"/>
                        </a:lnTo>
                        <a:lnTo>
                          <a:pt x="110" y="399"/>
                        </a:lnTo>
                        <a:lnTo>
                          <a:pt x="91" y="430"/>
                        </a:lnTo>
                        <a:lnTo>
                          <a:pt x="74" y="461"/>
                        </a:lnTo>
                        <a:lnTo>
                          <a:pt x="58" y="493"/>
                        </a:lnTo>
                        <a:lnTo>
                          <a:pt x="45" y="526"/>
                        </a:lnTo>
                        <a:lnTo>
                          <a:pt x="33" y="560"/>
                        </a:lnTo>
                        <a:lnTo>
                          <a:pt x="23" y="595"/>
                        </a:lnTo>
                        <a:lnTo>
                          <a:pt x="14" y="631"/>
                        </a:lnTo>
                        <a:lnTo>
                          <a:pt x="8" y="667"/>
                        </a:lnTo>
                        <a:lnTo>
                          <a:pt x="4" y="704"/>
                        </a:lnTo>
                        <a:lnTo>
                          <a:pt x="1" y="742"/>
                        </a:lnTo>
                        <a:lnTo>
                          <a:pt x="0" y="781"/>
                        </a:lnTo>
                        <a:lnTo>
                          <a:pt x="2" y="820"/>
                        </a:lnTo>
                        <a:lnTo>
                          <a:pt x="4" y="851"/>
                        </a:lnTo>
                        <a:lnTo>
                          <a:pt x="7" y="882"/>
                        </a:lnTo>
                        <a:lnTo>
                          <a:pt x="12" y="912"/>
                        </a:lnTo>
                        <a:lnTo>
                          <a:pt x="17" y="943"/>
                        </a:lnTo>
                        <a:lnTo>
                          <a:pt x="24" y="974"/>
                        </a:lnTo>
                        <a:lnTo>
                          <a:pt x="31" y="1006"/>
                        </a:lnTo>
                        <a:lnTo>
                          <a:pt x="40" y="1037"/>
                        </a:lnTo>
                        <a:lnTo>
                          <a:pt x="49" y="1068"/>
                        </a:lnTo>
                        <a:lnTo>
                          <a:pt x="60" y="1099"/>
                        </a:lnTo>
                        <a:lnTo>
                          <a:pt x="71" y="1130"/>
                        </a:lnTo>
                        <a:lnTo>
                          <a:pt x="84" y="1161"/>
                        </a:lnTo>
                        <a:lnTo>
                          <a:pt x="97" y="1192"/>
                        </a:lnTo>
                        <a:lnTo>
                          <a:pt x="111" y="1222"/>
                        </a:lnTo>
                        <a:lnTo>
                          <a:pt x="126" y="1253"/>
                        </a:lnTo>
                        <a:lnTo>
                          <a:pt x="142" y="1283"/>
                        </a:lnTo>
                        <a:lnTo>
                          <a:pt x="159" y="1313"/>
                        </a:lnTo>
                        <a:lnTo>
                          <a:pt x="177" y="1343"/>
                        </a:lnTo>
                        <a:lnTo>
                          <a:pt x="195" y="1372"/>
                        </a:lnTo>
                        <a:lnTo>
                          <a:pt x="214" y="1401"/>
                        </a:lnTo>
                        <a:lnTo>
                          <a:pt x="234" y="1429"/>
                        </a:lnTo>
                        <a:lnTo>
                          <a:pt x="254" y="1457"/>
                        </a:lnTo>
                        <a:lnTo>
                          <a:pt x="276" y="1485"/>
                        </a:lnTo>
                        <a:lnTo>
                          <a:pt x="298" y="1512"/>
                        </a:lnTo>
                        <a:lnTo>
                          <a:pt x="320" y="1538"/>
                        </a:lnTo>
                        <a:lnTo>
                          <a:pt x="344" y="1564"/>
                        </a:lnTo>
                        <a:lnTo>
                          <a:pt x="368" y="1590"/>
                        </a:lnTo>
                        <a:lnTo>
                          <a:pt x="392" y="1614"/>
                        </a:lnTo>
                        <a:lnTo>
                          <a:pt x="417" y="1638"/>
                        </a:lnTo>
                        <a:lnTo>
                          <a:pt x="444" y="1662"/>
                        </a:lnTo>
                        <a:lnTo>
                          <a:pt x="471" y="1684"/>
                        </a:lnTo>
                        <a:lnTo>
                          <a:pt x="497" y="1706"/>
                        </a:lnTo>
                        <a:lnTo>
                          <a:pt x="525" y="1727"/>
                        </a:lnTo>
                        <a:lnTo>
                          <a:pt x="537" y="1735"/>
                        </a:lnTo>
                        <a:lnTo>
                          <a:pt x="550" y="1742"/>
                        </a:lnTo>
                        <a:lnTo>
                          <a:pt x="564" y="1748"/>
                        </a:lnTo>
                        <a:lnTo>
                          <a:pt x="578" y="1752"/>
                        </a:lnTo>
                        <a:lnTo>
                          <a:pt x="592" y="1754"/>
                        </a:lnTo>
                        <a:lnTo>
                          <a:pt x="606" y="1756"/>
                        </a:lnTo>
                        <a:lnTo>
                          <a:pt x="620" y="1756"/>
                        </a:lnTo>
                        <a:lnTo>
                          <a:pt x="635" y="1754"/>
                        </a:lnTo>
                        <a:lnTo>
                          <a:pt x="649" y="1752"/>
                        </a:lnTo>
                        <a:lnTo>
                          <a:pt x="662" y="1748"/>
                        </a:lnTo>
                        <a:lnTo>
                          <a:pt x="675" y="1742"/>
                        </a:lnTo>
                        <a:lnTo>
                          <a:pt x="688" y="1735"/>
                        </a:lnTo>
                        <a:lnTo>
                          <a:pt x="700" y="1728"/>
                        </a:lnTo>
                        <a:lnTo>
                          <a:pt x="712" y="1718"/>
                        </a:lnTo>
                        <a:lnTo>
                          <a:pt x="722" y="1708"/>
                        </a:lnTo>
                        <a:lnTo>
                          <a:pt x="732" y="1696"/>
                        </a:lnTo>
                        <a:lnTo>
                          <a:pt x="740" y="1684"/>
                        </a:lnTo>
                        <a:lnTo>
                          <a:pt x="747" y="1670"/>
                        </a:lnTo>
                        <a:lnTo>
                          <a:pt x="753" y="1657"/>
                        </a:lnTo>
                        <a:lnTo>
                          <a:pt x="757" y="1643"/>
                        </a:lnTo>
                        <a:lnTo>
                          <a:pt x="760" y="1629"/>
                        </a:lnTo>
                        <a:lnTo>
                          <a:pt x="761" y="1615"/>
                        </a:lnTo>
                        <a:lnTo>
                          <a:pt x="761" y="1600"/>
                        </a:lnTo>
                        <a:lnTo>
                          <a:pt x="760" y="1586"/>
                        </a:lnTo>
                        <a:lnTo>
                          <a:pt x="757" y="1572"/>
                        </a:lnTo>
                        <a:lnTo>
                          <a:pt x="753" y="1559"/>
                        </a:lnTo>
                        <a:lnTo>
                          <a:pt x="747" y="1545"/>
                        </a:lnTo>
                        <a:lnTo>
                          <a:pt x="741" y="1533"/>
                        </a:lnTo>
                        <a:lnTo>
                          <a:pt x="733" y="1520"/>
                        </a:lnTo>
                        <a:lnTo>
                          <a:pt x="724" y="1509"/>
                        </a:lnTo>
                        <a:lnTo>
                          <a:pt x="713" y="1498"/>
                        </a:lnTo>
                        <a:lnTo>
                          <a:pt x="701" y="1489"/>
                        </a:lnTo>
                        <a:lnTo>
                          <a:pt x="681" y="1473"/>
                        </a:lnTo>
                        <a:lnTo>
                          <a:pt x="661" y="1457"/>
                        </a:lnTo>
                        <a:lnTo>
                          <a:pt x="641" y="1440"/>
                        </a:lnTo>
                        <a:lnTo>
                          <a:pt x="621" y="1422"/>
                        </a:lnTo>
                        <a:lnTo>
                          <a:pt x="602" y="1404"/>
                        </a:lnTo>
                        <a:lnTo>
                          <a:pt x="583" y="1385"/>
                        </a:lnTo>
                        <a:lnTo>
                          <a:pt x="565" y="1365"/>
                        </a:lnTo>
                        <a:lnTo>
                          <a:pt x="547" y="1345"/>
                        </a:lnTo>
                        <a:lnTo>
                          <a:pt x="530" y="1325"/>
                        </a:lnTo>
                        <a:lnTo>
                          <a:pt x="513" y="1304"/>
                        </a:lnTo>
                        <a:lnTo>
                          <a:pt x="496" y="1283"/>
                        </a:lnTo>
                        <a:lnTo>
                          <a:pt x="481" y="1262"/>
                        </a:lnTo>
                        <a:lnTo>
                          <a:pt x="465" y="1240"/>
                        </a:lnTo>
                        <a:lnTo>
                          <a:pt x="450" y="1218"/>
                        </a:lnTo>
                        <a:lnTo>
                          <a:pt x="436" y="1195"/>
                        </a:lnTo>
                        <a:lnTo>
                          <a:pt x="421" y="1172"/>
                        </a:lnTo>
                        <a:lnTo>
                          <a:pt x="408" y="1150"/>
                        </a:lnTo>
                        <a:lnTo>
                          <a:pt x="396" y="1126"/>
                        </a:lnTo>
                        <a:lnTo>
                          <a:pt x="384" y="1103"/>
                        </a:lnTo>
                        <a:lnTo>
                          <a:pt x="373" y="1080"/>
                        </a:lnTo>
                        <a:lnTo>
                          <a:pt x="362" y="1057"/>
                        </a:lnTo>
                        <a:lnTo>
                          <a:pt x="352" y="1033"/>
                        </a:lnTo>
                        <a:lnTo>
                          <a:pt x="343" y="1010"/>
                        </a:lnTo>
                        <a:lnTo>
                          <a:pt x="335" y="986"/>
                        </a:lnTo>
                        <a:lnTo>
                          <a:pt x="327" y="963"/>
                        </a:lnTo>
                        <a:lnTo>
                          <a:pt x="321" y="940"/>
                        </a:lnTo>
                        <a:lnTo>
                          <a:pt x="315" y="917"/>
                        </a:lnTo>
                        <a:lnTo>
                          <a:pt x="310" y="894"/>
                        </a:lnTo>
                        <a:lnTo>
                          <a:pt x="305" y="871"/>
                        </a:lnTo>
                        <a:lnTo>
                          <a:pt x="302" y="848"/>
                        </a:lnTo>
                        <a:lnTo>
                          <a:pt x="299" y="826"/>
                        </a:lnTo>
                        <a:lnTo>
                          <a:pt x="298" y="804"/>
                        </a:lnTo>
                        <a:lnTo>
                          <a:pt x="297" y="781"/>
                        </a:lnTo>
                        <a:lnTo>
                          <a:pt x="297" y="759"/>
                        </a:lnTo>
                        <a:lnTo>
                          <a:pt x="298" y="737"/>
                        </a:lnTo>
                        <a:lnTo>
                          <a:pt x="301" y="716"/>
                        </a:lnTo>
                        <a:lnTo>
                          <a:pt x="304" y="695"/>
                        </a:lnTo>
                        <a:lnTo>
                          <a:pt x="308" y="675"/>
                        </a:lnTo>
                        <a:lnTo>
                          <a:pt x="314" y="656"/>
                        </a:lnTo>
                        <a:lnTo>
                          <a:pt x="320" y="637"/>
                        </a:lnTo>
                        <a:lnTo>
                          <a:pt x="327" y="619"/>
                        </a:lnTo>
                        <a:lnTo>
                          <a:pt x="336" y="601"/>
                        </a:lnTo>
                        <a:lnTo>
                          <a:pt x="345" y="584"/>
                        </a:lnTo>
                        <a:lnTo>
                          <a:pt x="355" y="567"/>
                        </a:lnTo>
                        <a:lnTo>
                          <a:pt x="367" y="551"/>
                        </a:lnTo>
                        <a:lnTo>
                          <a:pt x="379" y="536"/>
                        </a:lnTo>
                        <a:lnTo>
                          <a:pt x="392" y="521"/>
                        </a:lnTo>
                        <a:lnTo>
                          <a:pt x="407" y="507"/>
                        </a:lnTo>
                        <a:lnTo>
                          <a:pt x="434" y="485"/>
                        </a:lnTo>
                        <a:lnTo>
                          <a:pt x="462" y="465"/>
                        </a:lnTo>
                        <a:lnTo>
                          <a:pt x="490" y="448"/>
                        </a:lnTo>
                        <a:lnTo>
                          <a:pt x="520" y="434"/>
                        </a:lnTo>
                        <a:lnTo>
                          <a:pt x="550" y="422"/>
                        </a:lnTo>
                        <a:lnTo>
                          <a:pt x="582" y="411"/>
                        </a:lnTo>
                        <a:lnTo>
                          <a:pt x="613" y="404"/>
                        </a:lnTo>
                        <a:lnTo>
                          <a:pt x="646" y="399"/>
                        </a:lnTo>
                        <a:lnTo>
                          <a:pt x="679" y="396"/>
                        </a:lnTo>
                        <a:lnTo>
                          <a:pt x="712" y="395"/>
                        </a:lnTo>
                        <a:lnTo>
                          <a:pt x="745" y="396"/>
                        </a:lnTo>
                        <a:lnTo>
                          <a:pt x="779" y="398"/>
                        </a:lnTo>
                        <a:lnTo>
                          <a:pt x="813" y="402"/>
                        </a:lnTo>
                        <a:lnTo>
                          <a:pt x="846" y="407"/>
                        </a:lnTo>
                        <a:lnTo>
                          <a:pt x="879" y="414"/>
                        </a:lnTo>
                        <a:lnTo>
                          <a:pt x="912" y="423"/>
                        </a:lnTo>
                        <a:lnTo>
                          <a:pt x="945" y="432"/>
                        </a:lnTo>
                        <a:lnTo>
                          <a:pt x="977" y="442"/>
                        </a:lnTo>
                        <a:lnTo>
                          <a:pt x="1008" y="453"/>
                        </a:lnTo>
                        <a:lnTo>
                          <a:pt x="1038" y="465"/>
                        </a:lnTo>
                        <a:lnTo>
                          <a:pt x="1068" y="478"/>
                        </a:lnTo>
                        <a:lnTo>
                          <a:pt x="1097" y="491"/>
                        </a:lnTo>
                        <a:lnTo>
                          <a:pt x="1124" y="504"/>
                        </a:lnTo>
                        <a:lnTo>
                          <a:pt x="1150" y="518"/>
                        </a:lnTo>
                        <a:lnTo>
                          <a:pt x="1175" y="532"/>
                        </a:lnTo>
                        <a:lnTo>
                          <a:pt x="1199" y="547"/>
                        </a:lnTo>
                        <a:lnTo>
                          <a:pt x="1221" y="561"/>
                        </a:lnTo>
                        <a:lnTo>
                          <a:pt x="1241" y="575"/>
                        </a:lnTo>
                        <a:lnTo>
                          <a:pt x="1260" y="589"/>
                        </a:lnTo>
                        <a:lnTo>
                          <a:pt x="1276" y="602"/>
                        </a:lnTo>
                        <a:lnTo>
                          <a:pt x="1291" y="616"/>
                        </a:lnTo>
                        <a:lnTo>
                          <a:pt x="1304" y="628"/>
                        </a:lnTo>
                        <a:lnTo>
                          <a:pt x="1326" y="650"/>
                        </a:lnTo>
                        <a:lnTo>
                          <a:pt x="1349" y="671"/>
                        </a:lnTo>
                        <a:lnTo>
                          <a:pt x="1374" y="690"/>
                        </a:lnTo>
                        <a:lnTo>
                          <a:pt x="1400" y="709"/>
                        </a:lnTo>
                        <a:lnTo>
                          <a:pt x="1427" y="726"/>
                        </a:lnTo>
                        <a:lnTo>
                          <a:pt x="1456" y="742"/>
                        </a:lnTo>
                        <a:lnTo>
                          <a:pt x="1485" y="757"/>
                        </a:lnTo>
                        <a:lnTo>
                          <a:pt x="1516" y="770"/>
                        </a:lnTo>
                        <a:lnTo>
                          <a:pt x="1547" y="783"/>
                        </a:lnTo>
                        <a:lnTo>
                          <a:pt x="1578" y="794"/>
                        </a:lnTo>
                        <a:lnTo>
                          <a:pt x="1611" y="804"/>
                        </a:lnTo>
                        <a:lnTo>
                          <a:pt x="1644" y="812"/>
                        </a:lnTo>
                        <a:lnTo>
                          <a:pt x="1677" y="820"/>
                        </a:lnTo>
                        <a:lnTo>
                          <a:pt x="1711" y="826"/>
                        </a:lnTo>
                        <a:lnTo>
                          <a:pt x="1746" y="831"/>
                        </a:lnTo>
                        <a:lnTo>
                          <a:pt x="1780" y="835"/>
                        </a:lnTo>
                        <a:lnTo>
                          <a:pt x="1815" y="837"/>
                        </a:lnTo>
                        <a:lnTo>
                          <a:pt x="1850" y="838"/>
                        </a:lnTo>
                        <a:lnTo>
                          <a:pt x="1884" y="838"/>
                        </a:lnTo>
                        <a:lnTo>
                          <a:pt x="1919" y="836"/>
                        </a:lnTo>
                        <a:lnTo>
                          <a:pt x="1953" y="834"/>
                        </a:lnTo>
                        <a:lnTo>
                          <a:pt x="1987" y="829"/>
                        </a:lnTo>
                        <a:lnTo>
                          <a:pt x="2021" y="824"/>
                        </a:lnTo>
                        <a:lnTo>
                          <a:pt x="2054" y="817"/>
                        </a:lnTo>
                        <a:lnTo>
                          <a:pt x="2086" y="809"/>
                        </a:lnTo>
                        <a:lnTo>
                          <a:pt x="2118" y="800"/>
                        </a:lnTo>
                        <a:lnTo>
                          <a:pt x="2149" y="789"/>
                        </a:lnTo>
                        <a:lnTo>
                          <a:pt x="2180" y="777"/>
                        </a:lnTo>
                        <a:lnTo>
                          <a:pt x="2209" y="763"/>
                        </a:lnTo>
                        <a:lnTo>
                          <a:pt x="2238" y="748"/>
                        </a:lnTo>
                        <a:lnTo>
                          <a:pt x="2265" y="732"/>
                        </a:lnTo>
                        <a:lnTo>
                          <a:pt x="2291" y="714"/>
                        </a:lnTo>
                        <a:lnTo>
                          <a:pt x="2306" y="704"/>
                        </a:lnTo>
                        <a:lnTo>
                          <a:pt x="2321" y="693"/>
                        </a:lnTo>
                        <a:lnTo>
                          <a:pt x="2336" y="681"/>
                        </a:lnTo>
                        <a:lnTo>
                          <a:pt x="2352" y="669"/>
                        </a:lnTo>
                        <a:lnTo>
                          <a:pt x="2368" y="657"/>
                        </a:lnTo>
                        <a:lnTo>
                          <a:pt x="2384" y="644"/>
                        </a:lnTo>
                        <a:lnTo>
                          <a:pt x="2401" y="631"/>
                        </a:lnTo>
                        <a:lnTo>
                          <a:pt x="2417" y="618"/>
                        </a:lnTo>
                        <a:lnTo>
                          <a:pt x="2490" y="563"/>
                        </a:lnTo>
                        <a:lnTo>
                          <a:pt x="2568" y="504"/>
                        </a:lnTo>
                        <a:lnTo>
                          <a:pt x="2609" y="475"/>
                        </a:lnTo>
                        <a:lnTo>
                          <a:pt x="2651" y="447"/>
                        </a:lnTo>
                        <a:lnTo>
                          <a:pt x="2693" y="418"/>
                        </a:lnTo>
                        <a:lnTo>
                          <a:pt x="2735" y="392"/>
                        </a:lnTo>
                        <a:lnTo>
                          <a:pt x="2777" y="369"/>
                        </a:lnTo>
                        <a:lnTo>
                          <a:pt x="2818" y="347"/>
                        </a:lnTo>
                        <a:lnTo>
                          <a:pt x="2839" y="338"/>
                        </a:lnTo>
                        <a:lnTo>
                          <a:pt x="2859" y="329"/>
                        </a:lnTo>
                        <a:lnTo>
                          <a:pt x="2879" y="321"/>
                        </a:lnTo>
                        <a:lnTo>
                          <a:pt x="2899" y="315"/>
                        </a:lnTo>
                        <a:lnTo>
                          <a:pt x="2919" y="309"/>
                        </a:lnTo>
                        <a:lnTo>
                          <a:pt x="2938" y="304"/>
                        </a:lnTo>
                        <a:lnTo>
                          <a:pt x="2957" y="300"/>
                        </a:lnTo>
                        <a:lnTo>
                          <a:pt x="2975" y="298"/>
                        </a:lnTo>
                        <a:lnTo>
                          <a:pt x="2993" y="296"/>
                        </a:lnTo>
                        <a:lnTo>
                          <a:pt x="3011" y="296"/>
                        </a:lnTo>
                        <a:lnTo>
                          <a:pt x="3028" y="298"/>
                        </a:lnTo>
                        <a:lnTo>
                          <a:pt x="3044" y="300"/>
                        </a:lnTo>
                        <a:lnTo>
                          <a:pt x="3063" y="305"/>
                        </a:lnTo>
                        <a:lnTo>
                          <a:pt x="3081" y="310"/>
                        </a:lnTo>
                        <a:lnTo>
                          <a:pt x="3099" y="316"/>
                        </a:lnTo>
                        <a:lnTo>
                          <a:pt x="3117" y="323"/>
                        </a:lnTo>
                        <a:lnTo>
                          <a:pt x="3135" y="331"/>
                        </a:lnTo>
                        <a:lnTo>
                          <a:pt x="3152" y="339"/>
                        </a:lnTo>
                        <a:lnTo>
                          <a:pt x="3168" y="348"/>
                        </a:lnTo>
                        <a:lnTo>
                          <a:pt x="3185" y="357"/>
                        </a:lnTo>
                        <a:lnTo>
                          <a:pt x="3201" y="368"/>
                        </a:lnTo>
                        <a:lnTo>
                          <a:pt x="3217" y="378"/>
                        </a:lnTo>
                        <a:lnTo>
                          <a:pt x="3232" y="390"/>
                        </a:lnTo>
                        <a:lnTo>
                          <a:pt x="3248" y="401"/>
                        </a:lnTo>
                        <a:lnTo>
                          <a:pt x="3278" y="427"/>
                        </a:lnTo>
                        <a:lnTo>
                          <a:pt x="3306" y="454"/>
                        </a:lnTo>
                        <a:lnTo>
                          <a:pt x="3334" y="482"/>
                        </a:lnTo>
                        <a:lnTo>
                          <a:pt x="3361" y="510"/>
                        </a:lnTo>
                        <a:lnTo>
                          <a:pt x="3386" y="540"/>
                        </a:lnTo>
                        <a:lnTo>
                          <a:pt x="3411" y="570"/>
                        </a:lnTo>
                        <a:lnTo>
                          <a:pt x="3460" y="631"/>
                        </a:lnTo>
                        <a:lnTo>
                          <a:pt x="3504" y="690"/>
                        </a:lnTo>
                        <a:lnTo>
                          <a:pt x="3551" y="752"/>
                        </a:lnTo>
                        <a:lnTo>
                          <a:pt x="3569" y="775"/>
                        </a:lnTo>
                        <a:lnTo>
                          <a:pt x="3589" y="797"/>
                        </a:lnTo>
                        <a:lnTo>
                          <a:pt x="3608" y="817"/>
                        </a:lnTo>
                        <a:lnTo>
                          <a:pt x="3628" y="836"/>
                        </a:lnTo>
                        <a:lnTo>
                          <a:pt x="3648" y="854"/>
                        </a:lnTo>
                        <a:lnTo>
                          <a:pt x="3669" y="870"/>
                        </a:lnTo>
                        <a:lnTo>
                          <a:pt x="3690" y="885"/>
                        </a:lnTo>
                        <a:lnTo>
                          <a:pt x="3711" y="899"/>
                        </a:lnTo>
                        <a:lnTo>
                          <a:pt x="3733" y="912"/>
                        </a:lnTo>
                        <a:lnTo>
                          <a:pt x="3754" y="923"/>
                        </a:lnTo>
                        <a:lnTo>
                          <a:pt x="3776" y="934"/>
                        </a:lnTo>
                        <a:lnTo>
                          <a:pt x="3798" y="944"/>
                        </a:lnTo>
                        <a:lnTo>
                          <a:pt x="3821" y="952"/>
                        </a:lnTo>
                        <a:lnTo>
                          <a:pt x="3843" y="960"/>
                        </a:lnTo>
                        <a:lnTo>
                          <a:pt x="3866" y="966"/>
                        </a:lnTo>
                        <a:lnTo>
                          <a:pt x="3889" y="972"/>
                        </a:lnTo>
                        <a:lnTo>
                          <a:pt x="3911" y="977"/>
                        </a:lnTo>
                        <a:lnTo>
                          <a:pt x="3934" y="981"/>
                        </a:lnTo>
                        <a:lnTo>
                          <a:pt x="3957" y="985"/>
                        </a:lnTo>
                        <a:lnTo>
                          <a:pt x="3980" y="987"/>
                        </a:lnTo>
                        <a:lnTo>
                          <a:pt x="4002" y="989"/>
                        </a:lnTo>
                        <a:lnTo>
                          <a:pt x="4025" y="991"/>
                        </a:lnTo>
                        <a:lnTo>
                          <a:pt x="4048" y="992"/>
                        </a:lnTo>
                        <a:lnTo>
                          <a:pt x="4070" y="992"/>
                        </a:lnTo>
                        <a:lnTo>
                          <a:pt x="4115" y="991"/>
                        </a:lnTo>
                        <a:lnTo>
                          <a:pt x="4159" y="989"/>
                        </a:lnTo>
                        <a:lnTo>
                          <a:pt x="4202" y="985"/>
                        </a:lnTo>
                        <a:lnTo>
                          <a:pt x="4243" y="980"/>
                        </a:lnTo>
                        <a:lnTo>
                          <a:pt x="4267" y="977"/>
                        </a:lnTo>
                        <a:lnTo>
                          <a:pt x="4291" y="973"/>
                        </a:lnTo>
                        <a:lnTo>
                          <a:pt x="4317" y="968"/>
                        </a:lnTo>
                        <a:lnTo>
                          <a:pt x="4344" y="963"/>
                        </a:lnTo>
                        <a:lnTo>
                          <a:pt x="4372" y="958"/>
                        </a:lnTo>
                        <a:lnTo>
                          <a:pt x="4401" y="952"/>
                        </a:lnTo>
                        <a:lnTo>
                          <a:pt x="4432" y="946"/>
                        </a:lnTo>
                        <a:lnTo>
                          <a:pt x="4463" y="939"/>
                        </a:lnTo>
                        <a:lnTo>
                          <a:pt x="4566" y="917"/>
                        </a:lnTo>
                        <a:lnTo>
                          <a:pt x="4677" y="896"/>
                        </a:lnTo>
                        <a:lnTo>
                          <a:pt x="4734" y="887"/>
                        </a:lnTo>
                        <a:lnTo>
                          <a:pt x="4791" y="879"/>
                        </a:lnTo>
                        <a:lnTo>
                          <a:pt x="4849" y="872"/>
                        </a:lnTo>
                        <a:lnTo>
                          <a:pt x="4906" y="868"/>
                        </a:lnTo>
                        <a:lnTo>
                          <a:pt x="4934" y="866"/>
                        </a:lnTo>
                        <a:lnTo>
                          <a:pt x="4962" y="865"/>
                        </a:lnTo>
                        <a:lnTo>
                          <a:pt x="4989" y="865"/>
                        </a:lnTo>
                        <a:lnTo>
                          <a:pt x="5016" y="866"/>
                        </a:lnTo>
                        <a:lnTo>
                          <a:pt x="5042" y="867"/>
                        </a:lnTo>
                        <a:lnTo>
                          <a:pt x="5067" y="870"/>
                        </a:lnTo>
                        <a:lnTo>
                          <a:pt x="5092" y="873"/>
                        </a:lnTo>
                        <a:lnTo>
                          <a:pt x="5116" y="877"/>
                        </a:lnTo>
                        <a:lnTo>
                          <a:pt x="5139" y="882"/>
                        </a:lnTo>
                        <a:lnTo>
                          <a:pt x="5162" y="888"/>
                        </a:lnTo>
                        <a:lnTo>
                          <a:pt x="5183" y="895"/>
                        </a:lnTo>
                        <a:lnTo>
                          <a:pt x="5204" y="903"/>
                        </a:lnTo>
                        <a:lnTo>
                          <a:pt x="5223" y="913"/>
                        </a:lnTo>
                        <a:lnTo>
                          <a:pt x="5241" y="923"/>
                        </a:lnTo>
                        <a:lnTo>
                          <a:pt x="5258" y="935"/>
                        </a:lnTo>
                        <a:lnTo>
                          <a:pt x="5273" y="948"/>
                        </a:lnTo>
                        <a:lnTo>
                          <a:pt x="5293" y="968"/>
                        </a:lnTo>
                        <a:lnTo>
                          <a:pt x="5313" y="988"/>
                        </a:lnTo>
                        <a:lnTo>
                          <a:pt x="5332" y="1008"/>
                        </a:lnTo>
                        <a:lnTo>
                          <a:pt x="5351" y="1029"/>
                        </a:lnTo>
                        <a:lnTo>
                          <a:pt x="5368" y="1051"/>
                        </a:lnTo>
                        <a:lnTo>
                          <a:pt x="5386" y="1073"/>
                        </a:lnTo>
                        <a:lnTo>
                          <a:pt x="5402" y="1096"/>
                        </a:lnTo>
                        <a:lnTo>
                          <a:pt x="5418" y="1119"/>
                        </a:lnTo>
                        <a:lnTo>
                          <a:pt x="5434" y="1143"/>
                        </a:lnTo>
                        <a:lnTo>
                          <a:pt x="5449" y="1168"/>
                        </a:lnTo>
                        <a:lnTo>
                          <a:pt x="5463" y="1193"/>
                        </a:lnTo>
                        <a:lnTo>
                          <a:pt x="5477" y="1219"/>
                        </a:lnTo>
                        <a:lnTo>
                          <a:pt x="5490" y="1245"/>
                        </a:lnTo>
                        <a:lnTo>
                          <a:pt x="5502" y="1272"/>
                        </a:lnTo>
                        <a:lnTo>
                          <a:pt x="5514" y="1299"/>
                        </a:lnTo>
                        <a:lnTo>
                          <a:pt x="5525" y="1327"/>
                        </a:lnTo>
                        <a:lnTo>
                          <a:pt x="5536" y="1356"/>
                        </a:lnTo>
                        <a:lnTo>
                          <a:pt x="5545" y="1385"/>
                        </a:lnTo>
                        <a:lnTo>
                          <a:pt x="5555" y="1415"/>
                        </a:lnTo>
                        <a:lnTo>
                          <a:pt x="5563" y="1446"/>
                        </a:lnTo>
                        <a:lnTo>
                          <a:pt x="5572" y="1477"/>
                        </a:lnTo>
                        <a:lnTo>
                          <a:pt x="5579" y="1508"/>
                        </a:lnTo>
                        <a:lnTo>
                          <a:pt x="5586" y="1541"/>
                        </a:lnTo>
                        <a:lnTo>
                          <a:pt x="5592" y="1574"/>
                        </a:lnTo>
                        <a:lnTo>
                          <a:pt x="5598" y="1607"/>
                        </a:lnTo>
                        <a:lnTo>
                          <a:pt x="5603" y="1641"/>
                        </a:lnTo>
                        <a:lnTo>
                          <a:pt x="5608" y="1676"/>
                        </a:lnTo>
                        <a:lnTo>
                          <a:pt x="5612" y="1712"/>
                        </a:lnTo>
                        <a:lnTo>
                          <a:pt x="5615" y="1748"/>
                        </a:lnTo>
                        <a:lnTo>
                          <a:pt x="5618" y="1784"/>
                        </a:lnTo>
                        <a:lnTo>
                          <a:pt x="5620" y="1822"/>
                        </a:lnTo>
                        <a:lnTo>
                          <a:pt x="5622" y="1860"/>
                        </a:lnTo>
                        <a:lnTo>
                          <a:pt x="5623" y="1905"/>
                        </a:lnTo>
                        <a:lnTo>
                          <a:pt x="5622" y="1965"/>
                        </a:lnTo>
                        <a:lnTo>
                          <a:pt x="5620" y="2042"/>
                        </a:lnTo>
                        <a:lnTo>
                          <a:pt x="5616" y="2130"/>
                        </a:lnTo>
                        <a:lnTo>
                          <a:pt x="5606" y="2343"/>
                        </a:lnTo>
                        <a:lnTo>
                          <a:pt x="5592" y="2596"/>
                        </a:lnTo>
                        <a:lnTo>
                          <a:pt x="5574" y="2881"/>
                        </a:lnTo>
                        <a:lnTo>
                          <a:pt x="5554" y="3188"/>
                        </a:lnTo>
                        <a:lnTo>
                          <a:pt x="5533" y="3509"/>
                        </a:lnTo>
                        <a:lnTo>
                          <a:pt x="5510" y="3835"/>
                        </a:lnTo>
                        <a:lnTo>
                          <a:pt x="5465" y="4464"/>
                        </a:lnTo>
                        <a:lnTo>
                          <a:pt x="5425" y="5005"/>
                        </a:lnTo>
                        <a:lnTo>
                          <a:pt x="5396" y="5388"/>
                        </a:lnTo>
                        <a:lnTo>
                          <a:pt x="5385" y="5539"/>
                        </a:lnTo>
                        <a:lnTo>
                          <a:pt x="5384" y="5554"/>
                        </a:lnTo>
                        <a:lnTo>
                          <a:pt x="5386" y="5569"/>
                        </a:lnTo>
                        <a:lnTo>
                          <a:pt x="5388" y="5583"/>
                        </a:lnTo>
                        <a:lnTo>
                          <a:pt x="5392" y="5597"/>
                        </a:lnTo>
                        <a:lnTo>
                          <a:pt x="5397" y="5611"/>
                        </a:lnTo>
                        <a:lnTo>
                          <a:pt x="5404" y="5623"/>
                        </a:lnTo>
                        <a:lnTo>
                          <a:pt x="5411" y="5635"/>
                        </a:lnTo>
                        <a:lnTo>
                          <a:pt x="5420" y="5647"/>
                        </a:lnTo>
                        <a:lnTo>
                          <a:pt x="5430" y="5657"/>
                        </a:lnTo>
                        <a:lnTo>
                          <a:pt x="5442" y="5666"/>
                        </a:lnTo>
                        <a:lnTo>
                          <a:pt x="5453" y="5675"/>
                        </a:lnTo>
                        <a:lnTo>
                          <a:pt x="5466" y="5682"/>
                        </a:lnTo>
                        <a:lnTo>
                          <a:pt x="5479" y="5688"/>
                        </a:lnTo>
                        <a:lnTo>
                          <a:pt x="5493" y="5693"/>
                        </a:lnTo>
                        <a:lnTo>
                          <a:pt x="5507" y="5696"/>
                        </a:lnTo>
                        <a:lnTo>
                          <a:pt x="5522" y="5698"/>
                        </a:lnTo>
                        <a:lnTo>
                          <a:pt x="5537" y="5698"/>
                        </a:lnTo>
                        <a:lnTo>
                          <a:pt x="5552" y="5697"/>
                        </a:lnTo>
                        <a:lnTo>
                          <a:pt x="5567" y="5695"/>
                        </a:lnTo>
                        <a:lnTo>
                          <a:pt x="5581" y="5691"/>
                        </a:lnTo>
                        <a:lnTo>
                          <a:pt x="5594" y="5685"/>
                        </a:lnTo>
                        <a:lnTo>
                          <a:pt x="5607" y="5679"/>
                        </a:lnTo>
                        <a:lnTo>
                          <a:pt x="5619" y="5671"/>
                        </a:lnTo>
                        <a:lnTo>
                          <a:pt x="5630" y="5662"/>
                        </a:lnTo>
                        <a:lnTo>
                          <a:pt x="5640" y="5653"/>
                        </a:lnTo>
                        <a:lnTo>
                          <a:pt x="5650" y="5642"/>
                        </a:lnTo>
                        <a:lnTo>
                          <a:pt x="5658" y="5630"/>
                        </a:lnTo>
                        <a:lnTo>
                          <a:pt x="5665" y="5618"/>
                        </a:lnTo>
                        <a:lnTo>
                          <a:pt x="5671" y="5605"/>
                        </a:lnTo>
                        <a:lnTo>
                          <a:pt x="5676" y="5591"/>
                        </a:lnTo>
                        <a:lnTo>
                          <a:pt x="5679" y="5576"/>
                        </a:lnTo>
                        <a:lnTo>
                          <a:pt x="5681" y="5561"/>
                        </a:lnTo>
                        <a:lnTo>
                          <a:pt x="5695" y="5380"/>
                        </a:lnTo>
                        <a:lnTo>
                          <a:pt x="5725" y="4982"/>
                        </a:lnTo>
                        <a:lnTo>
                          <a:pt x="5765" y="4436"/>
                        </a:lnTo>
                        <a:lnTo>
                          <a:pt x="5809" y="3809"/>
                        </a:lnTo>
                        <a:lnTo>
                          <a:pt x="5831" y="3486"/>
                        </a:lnTo>
                        <a:lnTo>
                          <a:pt x="5853" y="3168"/>
                        </a:lnTo>
                        <a:lnTo>
                          <a:pt x="5872" y="2865"/>
                        </a:lnTo>
                        <a:lnTo>
                          <a:pt x="5889" y="2584"/>
                        </a:lnTo>
                        <a:lnTo>
                          <a:pt x="5903" y="2333"/>
                        </a:lnTo>
                        <a:lnTo>
                          <a:pt x="5913" y="2122"/>
                        </a:lnTo>
                        <a:lnTo>
                          <a:pt x="5916" y="2033"/>
                        </a:lnTo>
                        <a:lnTo>
                          <a:pt x="5918" y="1957"/>
                        </a:lnTo>
                        <a:lnTo>
                          <a:pt x="5919" y="1895"/>
                        </a:lnTo>
                        <a:lnTo>
                          <a:pt x="5918" y="1849"/>
                        </a:lnTo>
                        <a:lnTo>
                          <a:pt x="5916" y="1803"/>
                        </a:lnTo>
                        <a:lnTo>
                          <a:pt x="5914" y="1758"/>
                        </a:lnTo>
                        <a:lnTo>
                          <a:pt x="5910" y="1714"/>
                        </a:lnTo>
                        <a:lnTo>
                          <a:pt x="5906" y="1671"/>
                        </a:lnTo>
                        <a:lnTo>
                          <a:pt x="5901" y="1628"/>
                        </a:lnTo>
                        <a:lnTo>
                          <a:pt x="5895" y="1586"/>
                        </a:lnTo>
                        <a:lnTo>
                          <a:pt x="5888" y="1545"/>
                        </a:lnTo>
                        <a:lnTo>
                          <a:pt x="5881" y="1504"/>
                        </a:lnTo>
                        <a:lnTo>
                          <a:pt x="5873" y="1464"/>
                        </a:lnTo>
                        <a:lnTo>
                          <a:pt x="5864" y="1425"/>
                        </a:lnTo>
                        <a:lnTo>
                          <a:pt x="5855" y="1386"/>
                        </a:lnTo>
                        <a:lnTo>
                          <a:pt x="5845" y="1348"/>
                        </a:lnTo>
                        <a:lnTo>
                          <a:pt x="5833" y="1311"/>
                        </a:lnTo>
                        <a:lnTo>
                          <a:pt x="5822" y="1275"/>
                        </a:lnTo>
                        <a:lnTo>
                          <a:pt x="5809" y="1239"/>
                        </a:lnTo>
                        <a:lnTo>
                          <a:pt x="5796" y="1204"/>
                        </a:lnTo>
                        <a:lnTo>
                          <a:pt x="5781" y="1169"/>
                        </a:lnTo>
                        <a:lnTo>
                          <a:pt x="5767" y="1136"/>
                        </a:lnTo>
                        <a:lnTo>
                          <a:pt x="5751" y="1103"/>
                        </a:lnTo>
                        <a:lnTo>
                          <a:pt x="5734" y="1070"/>
                        </a:lnTo>
                        <a:lnTo>
                          <a:pt x="5717" y="1038"/>
                        </a:lnTo>
                        <a:lnTo>
                          <a:pt x="5699" y="1007"/>
                        </a:lnTo>
                        <a:lnTo>
                          <a:pt x="5680" y="977"/>
                        </a:lnTo>
                        <a:lnTo>
                          <a:pt x="5661" y="947"/>
                        </a:lnTo>
                        <a:lnTo>
                          <a:pt x="5641" y="918"/>
                        </a:lnTo>
                        <a:lnTo>
                          <a:pt x="5619" y="889"/>
                        </a:lnTo>
                        <a:lnTo>
                          <a:pt x="5598" y="861"/>
                        </a:lnTo>
                        <a:lnTo>
                          <a:pt x="5575" y="834"/>
                        </a:lnTo>
                        <a:lnTo>
                          <a:pt x="5551" y="807"/>
                        </a:lnTo>
                        <a:lnTo>
                          <a:pt x="5527" y="781"/>
                        </a:lnTo>
                        <a:lnTo>
                          <a:pt x="5502" y="756"/>
                        </a:lnTo>
                        <a:lnTo>
                          <a:pt x="5476" y="731"/>
                        </a:lnTo>
                        <a:close/>
                      </a:path>
                    </a:pathLst>
                  </a:custGeom>
                  <a:solidFill>
                    <a:srgbClr val="B2B2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209" name="Freeform 657">
                    <a:extLst>
                      <a:ext uri="{FF2B5EF4-FFF2-40B4-BE49-F238E27FC236}">
                        <a16:creationId xmlns:a16="http://schemas.microsoft.com/office/drawing/2014/main" id="{53CB691A-5904-7C81-EC67-EA96C2EDA7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73" y="1954"/>
                    <a:ext cx="93" cy="41"/>
                  </a:xfrm>
                  <a:custGeom>
                    <a:avLst/>
                    <a:gdLst>
                      <a:gd name="T0" fmla="*/ 325 w 1496"/>
                      <a:gd name="T1" fmla="*/ 494 h 657"/>
                      <a:gd name="T2" fmla="*/ 422 w 1496"/>
                      <a:gd name="T3" fmla="*/ 413 h 657"/>
                      <a:gd name="T4" fmla="*/ 507 w 1496"/>
                      <a:gd name="T5" fmla="*/ 356 h 657"/>
                      <a:gd name="T6" fmla="*/ 585 w 1496"/>
                      <a:gd name="T7" fmla="*/ 320 h 657"/>
                      <a:gd name="T8" fmla="*/ 663 w 1496"/>
                      <a:gd name="T9" fmla="*/ 301 h 657"/>
                      <a:gd name="T10" fmla="*/ 733 w 1496"/>
                      <a:gd name="T11" fmla="*/ 296 h 657"/>
                      <a:gd name="T12" fmla="*/ 781 w 1496"/>
                      <a:gd name="T13" fmla="*/ 301 h 657"/>
                      <a:gd name="T14" fmla="*/ 831 w 1496"/>
                      <a:gd name="T15" fmla="*/ 311 h 657"/>
                      <a:gd name="T16" fmla="*/ 917 w 1496"/>
                      <a:gd name="T17" fmla="*/ 343 h 657"/>
                      <a:gd name="T18" fmla="*/ 1020 w 1496"/>
                      <a:gd name="T19" fmla="*/ 400 h 657"/>
                      <a:gd name="T20" fmla="*/ 1117 w 1496"/>
                      <a:gd name="T21" fmla="*/ 474 h 657"/>
                      <a:gd name="T22" fmla="*/ 1202 w 1496"/>
                      <a:gd name="T23" fmla="*/ 563 h 657"/>
                      <a:gd name="T24" fmla="*/ 1247 w 1496"/>
                      <a:gd name="T25" fmla="*/ 617 h 657"/>
                      <a:gd name="T26" fmla="*/ 1283 w 1496"/>
                      <a:gd name="T27" fmla="*/ 642 h 657"/>
                      <a:gd name="T28" fmla="*/ 1323 w 1496"/>
                      <a:gd name="T29" fmla="*/ 655 h 657"/>
                      <a:gd name="T30" fmla="*/ 1366 w 1496"/>
                      <a:gd name="T31" fmla="*/ 655 h 657"/>
                      <a:gd name="T32" fmla="*/ 1408 w 1496"/>
                      <a:gd name="T33" fmla="*/ 644 h 657"/>
                      <a:gd name="T34" fmla="*/ 1447 w 1496"/>
                      <a:gd name="T35" fmla="*/ 619 h 657"/>
                      <a:gd name="T36" fmla="*/ 1475 w 1496"/>
                      <a:gd name="T37" fmla="*/ 586 h 657"/>
                      <a:gd name="T38" fmla="*/ 1491 w 1496"/>
                      <a:gd name="T39" fmla="*/ 546 h 657"/>
                      <a:gd name="T40" fmla="*/ 1496 w 1496"/>
                      <a:gd name="T41" fmla="*/ 504 h 657"/>
                      <a:gd name="T42" fmla="*/ 1489 w 1496"/>
                      <a:gd name="T43" fmla="*/ 462 h 657"/>
                      <a:gd name="T44" fmla="*/ 1468 w 1496"/>
                      <a:gd name="T45" fmla="*/ 422 h 657"/>
                      <a:gd name="T46" fmla="*/ 1413 w 1496"/>
                      <a:gd name="T47" fmla="*/ 352 h 657"/>
                      <a:gd name="T48" fmla="*/ 1351 w 1496"/>
                      <a:gd name="T49" fmla="*/ 287 h 657"/>
                      <a:gd name="T50" fmla="*/ 1285 w 1496"/>
                      <a:gd name="T51" fmla="*/ 227 h 657"/>
                      <a:gd name="T52" fmla="*/ 1215 w 1496"/>
                      <a:gd name="T53" fmla="*/ 173 h 657"/>
                      <a:gd name="T54" fmla="*/ 1141 w 1496"/>
                      <a:gd name="T55" fmla="*/ 125 h 657"/>
                      <a:gd name="T56" fmla="*/ 1065 w 1496"/>
                      <a:gd name="T57" fmla="*/ 85 h 657"/>
                      <a:gd name="T58" fmla="*/ 988 w 1496"/>
                      <a:gd name="T59" fmla="*/ 51 h 657"/>
                      <a:gd name="T60" fmla="*/ 910 w 1496"/>
                      <a:gd name="T61" fmla="*/ 26 h 657"/>
                      <a:gd name="T62" fmla="*/ 833 w 1496"/>
                      <a:gd name="T63" fmla="*/ 9 h 657"/>
                      <a:gd name="T64" fmla="*/ 757 w 1496"/>
                      <a:gd name="T65" fmla="*/ 1 h 657"/>
                      <a:gd name="T66" fmla="*/ 683 w 1496"/>
                      <a:gd name="T67" fmla="*/ 1 h 657"/>
                      <a:gd name="T68" fmla="*/ 614 w 1496"/>
                      <a:gd name="T69" fmla="*/ 9 h 657"/>
                      <a:gd name="T70" fmla="*/ 548 w 1496"/>
                      <a:gd name="T71" fmla="*/ 22 h 657"/>
                      <a:gd name="T72" fmla="*/ 486 w 1496"/>
                      <a:gd name="T73" fmla="*/ 40 h 657"/>
                      <a:gd name="T74" fmla="*/ 426 w 1496"/>
                      <a:gd name="T75" fmla="*/ 64 h 657"/>
                      <a:gd name="T76" fmla="*/ 366 w 1496"/>
                      <a:gd name="T77" fmla="*/ 94 h 657"/>
                      <a:gd name="T78" fmla="*/ 250 w 1496"/>
                      <a:gd name="T79" fmla="*/ 170 h 657"/>
                      <a:gd name="T80" fmla="*/ 131 w 1496"/>
                      <a:gd name="T81" fmla="*/ 270 h 657"/>
                      <a:gd name="T82" fmla="*/ 35 w 1496"/>
                      <a:gd name="T83" fmla="*/ 359 h 657"/>
                      <a:gd name="T84" fmla="*/ 12 w 1496"/>
                      <a:gd name="T85" fmla="*/ 397 h 657"/>
                      <a:gd name="T86" fmla="*/ 1 w 1496"/>
                      <a:gd name="T87" fmla="*/ 438 h 657"/>
                      <a:gd name="T88" fmla="*/ 2 w 1496"/>
                      <a:gd name="T89" fmla="*/ 480 h 657"/>
                      <a:gd name="T90" fmla="*/ 15 w 1496"/>
                      <a:gd name="T91" fmla="*/ 521 h 657"/>
                      <a:gd name="T92" fmla="*/ 41 w 1496"/>
                      <a:gd name="T93" fmla="*/ 558 h 657"/>
                      <a:gd name="T94" fmla="*/ 76 w 1496"/>
                      <a:gd name="T95" fmla="*/ 585 h 657"/>
                      <a:gd name="T96" fmla="*/ 116 w 1496"/>
                      <a:gd name="T97" fmla="*/ 600 h 657"/>
                      <a:gd name="T98" fmla="*/ 159 w 1496"/>
                      <a:gd name="T99" fmla="*/ 603 h 657"/>
                      <a:gd name="T100" fmla="*/ 201 w 1496"/>
                      <a:gd name="T101" fmla="*/ 594 h 657"/>
                      <a:gd name="T102" fmla="*/ 239 w 1496"/>
                      <a:gd name="T103" fmla="*/ 573 h 6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496" h="657">
                        <a:moveTo>
                          <a:pt x="250" y="563"/>
                        </a:moveTo>
                        <a:lnTo>
                          <a:pt x="289" y="527"/>
                        </a:lnTo>
                        <a:lnTo>
                          <a:pt x="325" y="494"/>
                        </a:lnTo>
                        <a:lnTo>
                          <a:pt x="359" y="464"/>
                        </a:lnTo>
                        <a:lnTo>
                          <a:pt x="391" y="437"/>
                        </a:lnTo>
                        <a:lnTo>
                          <a:pt x="422" y="413"/>
                        </a:lnTo>
                        <a:lnTo>
                          <a:pt x="452" y="392"/>
                        </a:lnTo>
                        <a:lnTo>
                          <a:pt x="480" y="373"/>
                        </a:lnTo>
                        <a:lnTo>
                          <a:pt x="507" y="356"/>
                        </a:lnTo>
                        <a:lnTo>
                          <a:pt x="533" y="342"/>
                        </a:lnTo>
                        <a:lnTo>
                          <a:pt x="559" y="330"/>
                        </a:lnTo>
                        <a:lnTo>
                          <a:pt x="585" y="320"/>
                        </a:lnTo>
                        <a:lnTo>
                          <a:pt x="611" y="312"/>
                        </a:lnTo>
                        <a:lnTo>
                          <a:pt x="637" y="306"/>
                        </a:lnTo>
                        <a:lnTo>
                          <a:pt x="663" y="301"/>
                        </a:lnTo>
                        <a:lnTo>
                          <a:pt x="690" y="298"/>
                        </a:lnTo>
                        <a:lnTo>
                          <a:pt x="718" y="296"/>
                        </a:lnTo>
                        <a:lnTo>
                          <a:pt x="733" y="296"/>
                        </a:lnTo>
                        <a:lnTo>
                          <a:pt x="748" y="297"/>
                        </a:lnTo>
                        <a:lnTo>
                          <a:pt x="764" y="298"/>
                        </a:lnTo>
                        <a:lnTo>
                          <a:pt x="781" y="301"/>
                        </a:lnTo>
                        <a:lnTo>
                          <a:pt x="797" y="303"/>
                        </a:lnTo>
                        <a:lnTo>
                          <a:pt x="814" y="307"/>
                        </a:lnTo>
                        <a:lnTo>
                          <a:pt x="831" y="311"/>
                        </a:lnTo>
                        <a:lnTo>
                          <a:pt x="848" y="316"/>
                        </a:lnTo>
                        <a:lnTo>
                          <a:pt x="882" y="328"/>
                        </a:lnTo>
                        <a:lnTo>
                          <a:pt x="917" y="343"/>
                        </a:lnTo>
                        <a:lnTo>
                          <a:pt x="951" y="360"/>
                        </a:lnTo>
                        <a:lnTo>
                          <a:pt x="986" y="379"/>
                        </a:lnTo>
                        <a:lnTo>
                          <a:pt x="1020" y="400"/>
                        </a:lnTo>
                        <a:lnTo>
                          <a:pt x="1053" y="423"/>
                        </a:lnTo>
                        <a:lnTo>
                          <a:pt x="1086" y="448"/>
                        </a:lnTo>
                        <a:lnTo>
                          <a:pt x="1117" y="474"/>
                        </a:lnTo>
                        <a:lnTo>
                          <a:pt x="1147" y="503"/>
                        </a:lnTo>
                        <a:lnTo>
                          <a:pt x="1176" y="532"/>
                        </a:lnTo>
                        <a:lnTo>
                          <a:pt x="1202" y="563"/>
                        </a:lnTo>
                        <a:lnTo>
                          <a:pt x="1227" y="595"/>
                        </a:lnTo>
                        <a:lnTo>
                          <a:pt x="1236" y="607"/>
                        </a:lnTo>
                        <a:lnTo>
                          <a:pt x="1247" y="617"/>
                        </a:lnTo>
                        <a:lnTo>
                          <a:pt x="1258" y="627"/>
                        </a:lnTo>
                        <a:lnTo>
                          <a:pt x="1270" y="635"/>
                        </a:lnTo>
                        <a:lnTo>
                          <a:pt x="1283" y="642"/>
                        </a:lnTo>
                        <a:lnTo>
                          <a:pt x="1296" y="647"/>
                        </a:lnTo>
                        <a:lnTo>
                          <a:pt x="1309" y="652"/>
                        </a:lnTo>
                        <a:lnTo>
                          <a:pt x="1323" y="655"/>
                        </a:lnTo>
                        <a:lnTo>
                          <a:pt x="1337" y="656"/>
                        </a:lnTo>
                        <a:lnTo>
                          <a:pt x="1352" y="657"/>
                        </a:lnTo>
                        <a:lnTo>
                          <a:pt x="1366" y="655"/>
                        </a:lnTo>
                        <a:lnTo>
                          <a:pt x="1380" y="653"/>
                        </a:lnTo>
                        <a:lnTo>
                          <a:pt x="1394" y="649"/>
                        </a:lnTo>
                        <a:lnTo>
                          <a:pt x="1408" y="644"/>
                        </a:lnTo>
                        <a:lnTo>
                          <a:pt x="1422" y="637"/>
                        </a:lnTo>
                        <a:lnTo>
                          <a:pt x="1435" y="629"/>
                        </a:lnTo>
                        <a:lnTo>
                          <a:pt x="1447" y="619"/>
                        </a:lnTo>
                        <a:lnTo>
                          <a:pt x="1457" y="609"/>
                        </a:lnTo>
                        <a:lnTo>
                          <a:pt x="1467" y="598"/>
                        </a:lnTo>
                        <a:lnTo>
                          <a:pt x="1475" y="586"/>
                        </a:lnTo>
                        <a:lnTo>
                          <a:pt x="1482" y="573"/>
                        </a:lnTo>
                        <a:lnTo>
                          <a:pt x="1487" y="560"/>
                        </a:lnTo>
                        <a:lnTo>
                          <a:pt x="1491" y="546"/>
                        </a:lnTo>
                        <a:lnTo>
                          <a:pt x="1494" y="532"/>
                        </a:lnTo>
                        <a:lnTo>
                          <a:pt x="1496" y="518"/>
                        </a:lnTo>
                        <a:lnTo>
                          <a:pt x="1496" y="504"/>
                        </a:lnTo>
                        <a:lnTo>
                          <a:pt x="1495" y="490"/>
                        </a:lnTo>
                        <a:lnTo>
                          <a:pt x="1493" y="475"/>
                        </a:lnTo>
                        <a:lnTo>
                          <a:pt x="1489" y="462"/>
                        </a:lnTo>
                        <a:lnTo>
                          <a:pt x="1483" y="448"/>
                        </a:lnTo>
                        <a:lnTo>
                          <a:pt x="1477" y="435"/>
                        </a:lnTo>
                        <a:lnTo>
                          <a:pt x="1468" y="422"/>
                        </a:lnTo>
                        <a:lnTo>
                          <a:pt x="1451" y="398"/>
                        </a:lnTo>
                        <a:lnTo>
                          <a:pt x="1432" y="375"/>
                        </a:lnTo>
                        <a:lnTo>
                          <a:pt x="1413" y="352"/>
                        </a:lnTo>
                        <a:lnTo>
                          <a:pt x="1392" y="329"/>
                        </a:lnTo>
                        <a:lnTo>
                          <a:pt x="1372" y="308"/>
                        </a:lnTo>
                        <a:lnTo>
                          <a:pt x="1351" y="287"/>
                        </a:lnTo>
                        <a:lnTo>
                          <a:pt x="1329" y="266"/>
                        </a:lnTo>
                        <a:lnTo>
                          <a:pt x="1307" y="246"/>
                        </a:lnTo>
                        <a:lnTo>
                          <a:pt x="1285" y="227"/>
                        </a:lnTo>
                        <a:lnTo>
                          <a:pt x="1262" y="208"/>
                        </a:lnTo>
                        <a:lnTo>
                          <a:pt x="1238" y="190"/>
                        </a:lnTo>
                        <a:lnTo>
                          <a:pt x="1215" y="173"/>
                        </a:lnTo>
                        <a:lnTo>
                          <a:pt x="1190" y="156"/>
                        </a:lnTo>
                        <a:lnTo>
                          <a:pt x="1166" y="140"/>
                        </a:lnTo>
                        <a:lnTo>
                          <a:pt x="1141" y="125"/>
                        </a:lnTo>
                        <a:lnTo>
                          <a:pt x="1116" y="111"/>
                        </a:lnTo>
                        <a:lnTo>
                          <a:pt x="1091" y="97"/>
                        </a:lnTo>
                        <a:lnTo>
                          <a:pt x="1065" y="85"/>
                        </a:lnTo>
                        <a:lnTo>
                          <a:pt x="1040" y="73"/>
                        </a:lnTo>
                        <a:lnTo>
                          <a:pt x="1014" y="62"/>
                        </a:lnTo>
                        <a:lnTo>
                          <a:pt x="988" y="51"/>
                        </a:lnTo>
                        <a:lnTo>
                          <a:pt x="962" y="42"/>
                        </a:lnTo>
                        <a:lnTo>
                          <a:pt x="936" y="34"/>
                        </a:lnTo>
                        <a:lnTo>
                          <a:pt x="910" y="26"/>
                        </a:lnTo>
                        <a:lnTo>
                          <a:pt x="885" y="19"/>
                        </a:lnTo>
                        <a:lnTo>
                          <a:pt x="859" y="14"/>
                        </a:lnTo>
                        <a:lnTo>
                          <a:pt x="833" y="9"/>
                        </a:lnTo>
                        <a:lnTo>
                          <a:pt x="807" y="5"/>
                        </a:lnTo>
                        <a:lnTo>
                          <a:pt x="782" y="2"/>
                        </a:lnTo>
                        <a:lnTo>
                          <a:pt x="757" y="1"/>
                        </a:lnTo>
                        <a:lnTo>
                          <a:pt x="732" y="0"/>
                        </a:lnTo>
                        <a:lnTo>
                          <a:pt x="707" y="0"/>
                        </a:lnTo>
                        <a:lnTo>
                          <a:pt x="683" y="1"/>
                        </a:lnTo>
                        <a:lnTo>
                          <a:pt x="659" y="3"/>
                        </a:lnTo>
                        <a:lnTo>
                          <a:pt x="636" y="6"/>
                        </a:lnTo>
                        <a:lnTo>
                          <a:pt x="614" y="9"/>
                        </a:lnTo>
                        <a:lnTo>
                          <a:pt x="591" y="12"/>
                        </a:lnTo>
                        <a:lnTo>
                          <a:pt x="570" y="17"/>
                        </a:lnTo>
                        <a:lnTo>
                          <a:pt x="548" y="22"/>
                        </a:lnTo>
                        <a:lnTo>
                          <a:pt x="527" y="27"/>
                        </a:lnTo>
                        <a:lnTo>
                          <a:pt x="506" y="33"/>
                        </a:lnTo>
                        <a:lnTo>
                          <a:pt x="486" y="40"/>
                        </a:lnTo>
                        <a:lnTo>
                          <a:pt x="466" y="47"/>
                        </a:lnTo>
                        <a:lnTo>
                          <a:pt x="446" y="56"/>
                        </a:lnTo>
                        <a:lnTo>
                          <a:pt x="426" y="64"/>
                        </a:lnTo>
                        <a:lnTo>
                          <a:pt x="405" y="73"/>
                        </a:lnTo>
                        <a:lnTo>
                          <a:pt x="386" y="83"/>
                        </a:lnTo>
                        <a:lnTo>
                          <a:pt x="366" y="94"/>
                        </a:lnTo>
                        <a:lnTo>
                          <a:pt x="328" y="117"/>
                        </a:lnTo>
                        <a:lnTo>
                          <a:pt x="289" y="142"/>
                        </a:lnTo>
                        <a:lnTo>
                          <a:pt x="250" y="170"/>
                        </a:lnTo>
                        <a:lnTo>
                          <a:pt x="211" y="201"/>
                        </a:lnTo>
                        <a:lnTo>
                          <a:pt x="171" y="234"/>
                        </a:lnTo>
                        <a:lnTo>
                          <a:pt x="131" y="270"/>
                        </a:lnTo>
                        <a:lnTo>
                          <a:pt x="89" y="308"/>
                        </a:lnTo>
                        <a:lnTo>
                          <a:pt x="46" y="348"/>
                        </a:lnTo>
                        <a:lnTo>
                          <a:pt x="35" y="359"/>
                        </a:lnTo>
                        <a:lnTo>
                          <a:pt x="26" y="371"/>
                        </a:lnTo>
                        <a:lnTo>
                          <a:pt x="19" y="384"/>
                        </a:lnTo>
                        <a:lnTo>
                          <a:pt x="12" y="397"/>
                        </a:lnTo>
                        <a:lnTo>
                          <a:pt x="7" y="410"/>
                        </a:lnTo>
                        <a:lnTo>
                          <a:pt x="3" y="424"/>
                        </a:lnTo>
                        <a:lnTo>
                          <a:pt x="1" y="438"/>
                        </a:lnTo>
                        <a:lnTo>
                          <a:pt x="0" y="452"/>
                        </a:lnTo>
                        <a:lnTo>
                          <a:pt x="0" y="466"/>
                        </a:lnTo>
                        <a:lnTo>
                          <a:pt x="2" y="480"/>
                        </a:lnTo>
                        <a:lnTo>
                          <a:pt x="5" y="494"/>
                        </a:lnTo>
                        <a:lnTo>
                          <a:pt x="10" y="508"/>
                        </a:lnTo>
                        <a:lnTo>
                          <a:pt x="15" y="521"/>
                        </a:lnTo>
                        <a:lnTo>
                          <a:pt x="23" y="534"/>
                        </a:lnTo>
                        <a:lnTo>
                          <a:pt x="31" y="546"/>
                        </a:lnTo>
                        <a:lnTo>
                          <a:pt x="41" y="558"/>
                        </a:lnTo>
                        <a:lnTo>
                          <a:pt x="52" y="568"/>
                        </a:lnTo>
                        <a:lnTo>
                          <a:pt x="64" y="577"/>
                        </a:lnTo>
                        <a:lnTo>
                          <a:pt x="76" y="585"/>
                        </a:lnTo>
                        <a:lnTo>
                          <a:pt x="89" y="591"/>
                        </a:lnTo>
                        <a:lnTo>
                          <a:pt x="103" y="597"/>
                        </a:lnTo>
                        <a:lnTo>
                          <a:pt x="116" y="600"/>
                        </a:lnTo>
                        <a:lnTo>
                          <a:pt x="130" y="603"/>
                        </a:lnTo>
                        <a:lnTo>
                          <a:pt x="145" y="604"/>
                        </a:lnTo>
                        <a:lnTo>
                          <a:pt x="159" y="603"/>
                        </a:lnTo>
                        <a:lnTo>
                          <a:pt x="173" y="602"/>
                        </a:lnTo>
                        <a:lnTo>
                          <a:pt x="187" y="599"/>
                        </a:lnTo>
                        <a:lnTo>
                          <a:pt x="201" y="594"/>
                        </a:lnTo>
                        <a:lnTo>
                          <a:pt x="214" y="588"/>
                        </a:lnTo>
                        <a:lnTo>
                          <a:pt x="227" y="581"/>
                        </a:lnTo>
                        <a:lnTo>
                          <a:pt x="239" y="573"/>
                        </a:lnTo>
                        <a:lnTo>
                          <a:pt x="250" y="563"/>
                        </a:lnTo>
                        <a:close/>
                      </a:path>
                    </a:pathLst>
                  </a:custGeom>
                  <a:solidFill>
                    <a:srgbClr val="B2B2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210" name="Freeform 658">
                    <a:extLst>
                      <a:ext uri="{FF2B5EF4-FFF2-40B4-BE49-F238E27FC236}">
                        <a16:creationId xmlns:a16="http://schemas.microsoft.com/office/drawing/2014/main" id="{5D424B76-0FB5-178E-9146-860A05EF22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02" y="1999"/>
                    <a:ext cx="20" cy="59"/>
                  </a:xfrm>
                  <a:custGeom>
                    <a:avLst/>
                    <a:gdLst>
                      <a:gd name="T0" fmla="*/ 23 w 320"/>
                      <a:gd name="T1" fmla="*/ 800 h 943"/>
                      <a:gd name="T2" fmla="*/ 27 w 320"/>
                      <a:gd name="T3" fmla="*/ 829 h 943"/>
                      <a:gd name="T4" fmla="*/ 37 w 320"/>
                      <a:gd name="T5" fmla="*/ 857 h 943"/>
                      <a:gd name="T6" fmla="*/ 52 w 320"/>
                      <a:gd name="T7" fmla="*/ 882 h 943"/>
                      <a:gd name="T8" fmla="*/ 70 w 320"/>
                      <a:gd name="T9" fmla="*/ 903 h 943"/>
                      <a:gd name="T10" fmla="*/ 93 w 320"/>
                      <a:gd name="T11" fmla="*/ 920 h 943"/>
                      <a:gd name="T12" fmla="*/ 119 w 320"/>
                      <a:gd name="T13" fmla="*/ 933 h 943"/>
                      <a:gd name="T14" fmla="*/ 147 w 320"/>
                      <a:gd name="T15" fmla="*/ 941 h 943"/>
                      <a:gd name="T16" fmla="*/ 177 w 320"/>
                      <a:gd name="T17" fmla="*/ 943 h 943"/>
                      <a:gd name="T18" fmla="*/ 206 w 320"/>
                      <a:gd name="T19" fmla="*/ 939 h 943"/>
                      <a:gd name="T20" fmla="*/ 234 w 320"/>
                      <a:gd name="T21" fmla="*/ 929 h 943"/>
                      <a:gd name="T22" fmla="*/ 259 w 320"/>
                      <a:gd name="T23" fmla="*/ 914 h 943"/>
                      <a:gd name="T24" fmla="*/ 280 w 320"/>
                      <a:gd name="T25" fmla="*/ 895 h 943"/>
                      <a:gd name="T26" fmla="*/ 297 w 320"/>
                      <a:gd name="T27" fmla="*/ 873 h 943"/>
                      <a:gd name="T28" fmla="*/ 310 w 320"/>
                      <a:gd name="T29" fmla="*/ 847 h 943"/>
                      <a:gd name="T30" fmla="*/ 318 w 320"/>
                      <a:gd name="T31" fmla="*/ 819 h 943"/>
                      <a:gd name="T32" fmla="*/ 320 w 320"/>
                      <a:gd name="T33" fmla="*/ 789 h 943"/>
                      <a:gd name="T34" fmla="*/ 295 w 320"/>
                      <a:gd name="T35" fmla="*/ 128 h 943"/>
                      <a:gd name="T36" fmla="*/ 288 w 320"/>
                      <a:gd name="T37" fmla="*/ 99 h 943"/>
                      <a:gd name="T38" fmla="*/ 276 w 320"/>
                      <a:gd name="T39" fmla="*/ 73 h 943"/>
                      <a:gd name="T40" fmla="*/ 259 w 320"/>
                      <a:gd name="T41" fmla="*/ 50 h 943"/>
                      <a:gd name="T42" fmla="*/ 239 w 320"/>
                      <a:gd name="T43" fmla="*/ 31 h 943"/>
                      <a:gd name="T44" fmla="*/ 214 w 320"/>
                      <a:gd name="T45" fmla="*/ 16 h 943"/>
                      <a:gd name="T46" fmla="*/ 187 w 320"/>
                      <a:gd name="T47" fmla="*/ 5 h 943"/>
                      <a:gd name="T48" fmla="*/ 158 w 320"/>
                      <a:gd name="T49" fmla="*/ 0 h 943"/>
                      <a:gd name="T50" fmla="*/ 128 w 320"/>
                      <a:gd name="T51" fmla="*/ 2 h 943"/>
                      <a:gd name="T52" fmla="*/ 99 w 320"/>
                      <a:gd name="T53" fmla="*/ 9 h 943"/>
                      <a:gd name="T54" fmla="*/ 73 w 320"/>
                      <a:gd name="T55" fmla="*/ 21 h 943"/>
                      <a:gd name="T56" fmla="*/ 50 w 320"/>
                      <a:gd name="T57" fmla="*/ 37 h 943"/>
                      <a:gd name="T58" fmla="*/ 31 w 320"/>
                      <a:gd name="T59" fmla="*/ 58 h 943"/>
                      <a:gd name="T60" fmla="*/ 16 w 320"/>
                      <a:gd name="T61" fmla="*/ 82 h 943"/>
                      <a:gd name="T62" fmla="*/ 5 w 320"/>
                      <a:gd name="T63" fmla="*/ 109 h 943"/>
                      <a:gd name="T64" fmla="*/ 1 w 320"/>
                      <a:gd name="T65" fmla="*/ 138 h 9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0" h="943">
                        <a:moveTo>
                          <a:pt x="0" y="154"/>
                        </a:moveTo>
                        <a:lnTo>
                          <a:pt x="23" y="800"/>
                        </a:lnTo>
                        <a:lnTo>
                          <a:pt x="25" y="815"/>
                        </a:lnTo>
                        <a:lnTo>
                          <a:pt x="27" y="829"/>
                        </a:lnTo>
                        <a:lnTo>
                          <a:pt x="32" y="844"/>
                        </a:lnTo>
                        <a:lnTo>
                          <a:pt x="37" y="857"/>
                        </a:lnTo>
                        <a:lnTo>
                          <a:pt x="44" y="870"/>
                        </a:lnTo>
                        <a:lnTo>
                          <a:pt x="52" y="882"/>
                        </a:lnTo>
                        <a:lnTo>
                          <a:pt x="60" y="893"/>
                        </a:lnTo>
                        <a:lnTo>
                          <a:pt x="70" y="903"/>
                        </a:lnTo>
                        <a:lnTo>
                          <a:pt x="81" y="912"/>
                        </a:lnTo>
                        <a:lnTo>
                          <a:pt x="93" y="920"/>
                        </a:lnTo>
                        <a:lnTo>
                          <a:pt x="105" y="927"/>
                        </a:lnTo>
                        <a:lnTo>
                          <a:pt x="119" y="933"/>
                        </a:lnTo>
                        <a:lnTo>
                          <a:pt x="132" y="938"/>
                        </a:lnTo>
                        <a:lnTo>
                          <a:pt x="147" y="941"/>
                        </a:lnTo>
                        <a:lnTo>
                          <a:pt x="162" y="942"/>
                        </a:lnTo>
                        <a:lnTo>
                          <a:pt x="177" y="943"/>
                        </a:lnTo>
                        <a:lnTo>
                          <a:pt x="192" y="941"/>
                        </a:lnTo>
                        <a:lnTo>
                          <a:pt x="206" y="939"/>
                        </a:lnTo>
                        <a:lnTo>
                          <a:pt x="221" y="934"/>
                        </a:lnTo>
                        <a:lnTo>
                          <a:pt x="234" y="929"/>
                        </a:lnTo>
                        <a:lnTo>
                          <a:pt x="247" y="922"/>
                        </a:lnTo>
                        <a:lnTo>
                          <a:pt x="259" y="914"/>
                        </a:lnTo>
                        <a:lnTo>
                          <a:pt x="270" y="905"/>
                        </a:lnTo>
                        <a:lnTo>
                          <a:pt x="280" y="895"/>
                        </a:lnTo>
                        <a:lnTo>
                          <a:pt x="289" y="885"/>
                        </a:lnTo>
                        <a:lnTo>
                          <a:pt x="297" y="873"/>
                        </a:lnTo>
                        <a:lnTo>
                          <a:pt x="304" y="860"/>
                        </a:lnTo>
                        <a:lnTo>
                          <a:pt x="310" y="847"/>
                        </a:lnTo>
                        <a:lnTo>
                          <a:pt x="314" y="833"/>
                        </a:lnTo>
                        <a:lnTo>
                          <a:pt x="318" y="819"/>
                        </a:lnTo>
                        <a:lnTo>
                          <a:pt x="319" y="804"/>
                        </a:lnTo>
                        <a:lnTo>
                          <a:pt x="320" y="789"/>
                        </a:lnTo>
                        <a:lnTo>
                          <a:pt x="297" y="143"/>
                        </a:lnTo>
                        <a:lnTo>
                          <a:pt x="295" y="128"/>
                        </a:lnTo>
                        <a:lnTo>
                          <a:pt x="292" y="113"/>
                        </a:lnTo>
                        <a:lnTo>
                          <a:pt x="288" y="99"/>
                        </a:lnTo>
                        <a:lnTo>
                          <a:pt x="283" y="86"/>
                        </a:lnTo>
                        <a:lnTo>
                          <a:pt x="276" y="73"/>
                        </a:lnTo>
                        <a:lnTo>
                          <a:pt x="268" y="61"/>
                        </a:lnTo>
                        <a:lnTo>
                          <a:pt x="259" y="50"/>
                        </a:lnTo>
                        <a:lnTo>
                          <a:pt x="249" y="40"/>
                        </a:lnTo>
                        <a:lnTo>
                          <a:pt x="239" y="31"/>
                        </a:lnTo>
                        <a:lnTo>
                          <a:pt x="227" y="23"/>
                        </a:lnTo>
                        <a:lnTo>
                          <a:pt x="214" y="16"/>
                        </a:lnTo>
                        <a:lnTo>
                          <a:pt x="201" y="10"/>
                        </a:lnTo>
                        <a:lnTo>
                          <a:pt x="187" y="5"/>
                        </a:lnTo>
                        <a:lnTo>
                          <a:pt x="173" y="2"/>
                        </a:lnTo>
                        <a:lnTo>
                          <a:pt x="158" y="0"/>
                        </a:lnTo>
                        <a:lnTo>
                          <a:pt x="143" y="0"/>
                        </a:lnTo>
                        <a:lnTo>
                          <a:pt x="128" y="2"/>
                        </a:lnTo>
                        <a:lnTo>
                          <a:pt x="113" y="4"/>
                        </a:lnTo>
                        <a:lnTo>
                          <a:pt x="99" y="9"/>
                        </a:lnTo>
                        <a:lnTo>
                          <a:pt x="86" y="14"/>
                        </a:lnTo>
                        <a:lnTo>
                          <a:pt x="73" y="21"/>
                        </a:lnTo>
                        <a:lnTo>
                          <a:pt x="61" y="29"/>
                        </a:lnTo>
                        <a:lnTo>
                          <a:pt x="50" y="37"/>
                        </a:lnTo>
                        <a:lnTo>
                          <a:pt x="40" y="47"/>
                        </a:lnTo>
                        <a:lnTo>
                          <a:pt x="31" y="58"/>
                        </a:lnTo>
                        <a:lnTo>
                          <a:pt x="23" y="70"/>
                        </a:lnTo>
                        <a:lnTo>
                          <a:pt x="16" y="82"/>
                        </a:lnTo>
                        <a:lnTo>
                          <a:pt x="10" y="96"/>
                        </a:lnTo>
                        <a:lnTo>
                          <a:pt x="5" y="109"/>
                        </a:lnTo>
                        <a:lnTo>
                          <a:pt x="2" y="124"/>
                        </a:lnTo>
                        <a:lnTo>
                          <a:pt x="1" y="138"/>
                        </a:lnTo>
                        <a:lnTo>
                          <a:pt x="0" y="154"/>
                        </a:lnTo>
                        <a:close/>
                      </a:path>
                    </a:pathLst>
                  </a:custGeom>
                  <a:solidFill>
                    <a:srgbClr val="B2B2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211" name="Freeform 659">
                    <a:extLst>
                      <a:ext uri="{FF2B5EF4-FFF2-40B4-BE49-F238E27FC236}">
                        <a16:creationId xmlns:a16="http://schemas.microsoft.com/office/drawing/2014/main" id="{E431E873-72B1-523C-B534-E7947E50D4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87" y="1997"/>
                    <a:ext cx="185" cy="231"/>
                  </a:xfrm>
                  <a:custGeom>
                    <a:avLst/>
                    <a:gdLst>
                      <a:gd name="T0" fmla="*/ 1370 w 2961"/>
                      <a:gd name="T1" fmla="*/ 3403 h 3700"/>
                      <a:gd name="T2" fmla="*/ 1336 w 2961"/>
                      <a:gd name="T3" fmla="*/ 3390 h 3700"/>
                      <a:gd name="T4" fmla="*/ 1309 w 2961"/>
                      <a:gd name="T5" fmla="*/ 3362 h 3700"/>
                      <a:gd name="T6" fmla="*/ 1282 w 2961"/>
                      <a:gd name="T7" fmla="*/ 3312 h 3700"/>
                      <a:gd name="T8" fmla="*/ 1262 w 2961"/>
                      <a:gd name="T9" fmla="*/ 3247 h 3700"/>
                      <a:gd name="T10" fmla="*/ 1250 w 2961"/>
                      <a:gd name="T11" fmla="*/ 3168 h 3700"/>
                      <a:gd name="T12" fmla="*/ 1231 w 2961"/>
                      <a:gd name="T13" fmla="*/ 2866 h 3700"/>
                      <a:gd name="T14" fmla="*/ 1170 w 2961"/>
                      <a:gd name="T15" fmla="*/ 2068 h 3700"/>
                      <a:gd name="T16" fmla="*/ 1150 w 2961"/>
                      <a:gd name="T17" fmla="*/ 1850 h 3700"/>
                      <a:gd name="T18" fmla="*/ 1125 w 2961"/>
                      <a:gd name="T19" fmla="*/ 1799 h 3700"/>
                      <a:gd name="T20" fmla="*/ 1083 w 2961"/>
                      <a:gd name="T21" fmla="*/ 1762 h 3700"/>
                      <a:gd name="T22" fmla="*/ 1031 w 2961"/>
                      <a:gd name="T23" fmla="*/ 1743 h 3700"/>
                      <a:gd name="T24" fmla="*/ 854 w 2961"/>
                      <a:gd name="T25" fmla="*/ 1746 h 3700"/>
                      <a:gd name="T26" fmla="*/ 468 w 2961"/>
                      <a:gd name="T27" fmla="*/ 1749 h 3700"/>
                      <a:gd name="T28" fmla="*/ 328 w 2961"/>
                      <a:gd name="T29" fmla="*/ 1743 h 3700"/>
                      <a:gd name="T30" fmla="*/ 313 w 2961"/>
                      <a:gd name="T31" fmla="*/ 1740 h 3700"/>
                      <a:gd name="T32" fmla="*/ 302 w 2961"/>
                      <a:gd name="T33" fmla="*/ 1733 h 3700"/>
                      <a:gd name="T34" fmla="*/ 297 w 2961"/>
                      <a:gd name="T35" fmla="*/ 1693 h 3700"/>
                      <a:gd name="T36" fmla="*/ 316 w 2961"/>
                      <a:gd name="T37" fmla="*/ 1621 h 3700"/>
                      <a:gd name="T38" fmla="*/ 996 w 2961"/>
                      <a:gd name="T39" fmla="*/ 169 h 3700"/>
                      <a:gd name="T40" fmla="*/ 993 w 2961"/>
                      <a:gd name="T41" fmla="*/ 112 h 3700"/>
                      <a:gd name="T42" fmla="*/ 969 w 2961"/>
                      <a:gd name="T43" fmla="*/ 60 h 3700"/>
                      <a:gd name="T44" fmla="*/ 926 w 2961"/>
                      <a:gd name="T45" fmla="*/ 21 h 3700"/>
                      <a:gd name="T46" fmla="*/ 870 w 2961"/>
                      <a:gd name="T47" fmla="*/ 1 h 3700"/>
                      <a:gd name="T48" fmla="*/ 813 w 2961"/>
                      <a:gd name="T49" fmla="*/ 4 h 3700"/>
                      <a:gd name="T50" fmla="*/ 761 w 2961"/>
                      <a:gd name="T51" fmla="*/ 28 h 3700"/>
                      <a:gd name="T52" fmla="*/ 722 w 2961"/>
                      <a:gd name="T53" fmla="*/ 71 h 3700"/>
                      <a:gd name="T54" fmla="*/ 26 w 2961"/>
                      <a:gd name="T55" fmla="*/ 1549 h 3700"/>
                      <a:gd name="T56" fmla="*/ 3 w 2961"/>
                      <a:gd name="T57" fmla="*/ 1650 h 3700"/>
                      <a:gd name="T58" fmla="*/ 3 w 2961"/>
                      <a:gd name="T59" fmla="*/ 1748 h 3700"/>
                      <a:gd name="T60" fmla="*/ 25 w 2961"/>
                      <a:gd name="T61" fmla="*/ 1840 h 3700"/>
                      <a:gd name="T62" fmla="*/ 66 w 2961"/>
                      <a:gd name="T63" fmla="*/ 1913 h 3700"/>
                      <a:gd name="T64" fmla="*/ 118 w 2961"/>
                      <a:gd name="T65" fmla="*/ 1967 h 3700"/>
                      <a:gd name="T66" fmla="*/ 182 w 2961"/>
                      <a:gd name="T67" fmla="*/ 2007 h 3700"/>
                      <a:gd name="T68" fmla="*/ 256 w 2961"/>
                      <a:gd name="T69" fmla="*/ 2032 h 3700"/>
                      <a:gd name="T70" fmla="*/ 414 w 2961"/>
                      <a:gd name="T71" fmla="*/ 2045 h 3700"/>
                      <a:gd name="T72" fmla="*/ 725 w 2961"/>
                      <a:gd name="T73" fmla="*/ 2046 h 3700"/>
                      <a:gd name="T74" fmla="*/ 893 w 2961"/>
                      <a:gd name="T75" fmla="*/ 2321 h 3700"/>
                      <a:gd name="T76" fmla="*/ 940 w 2961"/>
                      <a:gd name="T77" fmla="*/ 2954 h 3700"/>
                      <a:gd name="T78" fmla="*/ 954 w 2961"/>
                      <a:gd name="T79" fmla="*/ 3184 h 3700"/>
                      <a:gd name="T80" fmla="*/ 970 w 2961"/>
                      <a:gd name="T81" fmla="*/ 3299 h 3700"/>
                      <a:gd name="T82" fmla="*/ 1008 w 2961"/>
                      <a:gd name="T83" fmla="*/ 3426 h 3700"/>
                      <a:gd name="T84" fmla="*/ 1055 w 2961"/>
                      <a:gd name="T85" fmla="*/ 3517 h 3700"/>
                      <a:gd name="T86" fmla="*/ 1098 w 2961"/>
                      <a:gd name="T87" fmla="*/ 3572 h 3700"/>
                      <a:gd name="T88" fmla="*/ 1152 w 2961"/>
                      <a:gd name="T89" fmla="*/ 3623 h 3700"/>
                      <a:gd name="T90" fmla="*/ 1217 w 2961"/>
                      <a:gd name="T91" fmla="*/ 3662 h 3700"/>
                      <a:gd name="T92" fmla="*/ 1289 w 2961"/>
                      <a:gd name="T93" fmla="*/ 3688 h 3700"/>
                      <a:gd name="T94" fmla="*/ 1366 w 2961"/>
                      <a:gd name="T95" fmla="*/ 3700 h 3700"/>
                      <a:gd name="T96" fmla="*/ 2833 w 2961"/>
                      <a:gd name="T97" fmla="*/ 3648 h 3700"/>
                      <a:gd name="T98" fmla="*/ 2888 w 2961"/>
                      <a:gd name="T99" fmla="*/ 3629 h 3700"/>
                      <a:gd name="T100" fmla="*/ 2931 w 2961"/>
                      <a:gd name="T101" fmla="*/ 3592 h 3700"/>
                      <a:gd name="T102" fmla="*/ 2956 w 2961"/>
                      <a:gd name="T103" fmla="*/ 3541 h 3700"/>
                      <a:gd name="T104" fmla="*/ 2960 w 2961"/>
                      <a:gd name="T105" fmla="*/ 3481 h 3700"/>
                      <a:gd name="T106" fmla="*/ 2941 w 2961"/>
                      <a:gd name="T107" fmla="*/ 3426 h 3700"/>
                      <a:gd name="T108" fmla="*/ 2903 w 2961"/>
                      <a:gd name="T109" fmla="*/ 3384 h 3700"/>
                      <a:gd name="T110" fmla="*/ 2852 w 2961"/>
                      <a:gd name="T111" fmla="*/ 3358 h 37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961" h="3700">
                        <a:moveTo>
                          <a:pt x="2808" y="3352"/>
                        </a:moveTo>
                        <a:lnTo>
                          <a:pt x="1396" y="3404"/>
                        </a:lnTo>
                        <a:lnTo>
                          <a:pt x="1382" y="3404"/>
                        </a:lnTo>
                        <a:lnTo>
                          <a:pt x="1370" y="3403"/>
                        </a:lnTo>
                        <a:lnTo>
                          <a:pt x="1359" y="3400"/>
                        </a:lnTo>
                        <a:lnTo>
                          <a:pt x="1350" y="3397"/>
                        </a:lnTo>
                        <a:lnTo>
                          <a:pt x="1343" y="3394"/>
                        </a:lnTo>
                        <a:lnTo>
                          <a:pt x="1336" y="3390"/>
                        </a:lnTo>
                        <a:lnTo>
                          <a:pt x="1330" y="3385"/>
                        </a:lnTo>
                        <a:lnTo>
                          <a:pt x="1325" y="3381"/>
                        </a:lnTo>
                        <a:lnTo>
                          <a:pt x="1317" y="3372"/>
                        </a:lnTo>
                        <a:lnTo>
                          <a:pt x="1309" y="3362"/>
                        </a:lnTo>
                        <a:lnTo>
                          <a:pt x="1302" y="3351"/>
                        </a:lnTo>
                        <a:lnTo>
                          <a:pt x="1295" y="3339"/>
                        </a:lnTo>
                        <a:lnTo>
                          <a:pt x="1288" y="3326"/>
                        </a:lnTo>
                        <a:lnTo>
                          <a:pt x="1282" y="3312"/>
                        </a:lnTo>
                        <a:lnTo>
                          <a:pt x="1277" y="3297"/>
                        </a:lnTo>
                        <a:lnTo>
                          <a:pt x="1271" y="3281"/>
                        </a:lnTo>
                        <a:lnTo>
                          <a:pt x="1266" y="3264"/>
                        </a:lnTo>
                        <a:lnTo>
                          <a:pt x="1262" y="3247"/>
                        </a:lnTo>
                        <a:lnTo>
                          <a:pt x="1258" y="3228"/>
                        </a:lnTo>
                        <a:lnTo>
                          <a:pt x="1255" y="3209"/>
                        </a:lnTo>
                        <a:lnTo>
                          <a:pt x="1252" y="3189"/>
                        </a:lnTo>
                        <a:lnTo>
                          <a:pt x="1250" y="3168"/>
                        </a:lnTo>
                        <a:lnTo>
                          <a:pt x="1248" y="3147"/>
                        </a:lnTo>
                        <a:lnTo>
                          <a:pt x="1247" y="3126"/>
                        </a:lnTo>
                        <a:lnTo>
                          <a:pt x="1242" y="3026"/>
                        </a:lnTo>
                        <a:lnTo>
                          <a:pt x="1231" y="2866"/>
                        </a:lnTo>
                        <a:lnTo>
                          <a:pt x="1216" y="2669"/>
                        </a:lnTo>
                        <a:lnTo>
                          <a:pt x="1200" y="2455"/>
                        </a:lnTo>
                        <a:lnTo>
                          <a:pt x="1184" y="2248"/>
                        </a:lnTo>
                        <a:lnTo>
                          <a:pt x="1170" y="2068"/>
                        </a:lnTo>
                        <a:lnTo>
                          <a:pt x="1160" y="1938"/>
                        </a:lnTo>
                        <a:lnTo>
                          <a:pt x="1155" y="1878"/>
                        </a:lnTo>
                        <a:lnTo>
                          <a:pt x="1153" y="1864"/>
                        </a:lnTo>
                        <a:lnTo>
                          <a:pt x="1150" y="1850"/>
                        </a:lnTo>
                        <a:lnTo>
                          <a:pt x="1145" y="1836"/>
                        </a:lnTo>
                        <a:lnTo>
                          <a:pt x="1139" y="1822"/>
                        </a:lnTo>
                        <a:lnTo>
                          <a:pt x="1132" y="1810"/>
                        </a:lnTo>
                        <a:lnTo>
                          <a:pt x="1125" y="1799"/>
                        </a:lnTo>
                        <a:lnTo>
                          <a:pt x="1116" y="1788"/>
                        </a:lnTo>
                        <a:lnTo>
                          <a:pt x="1106" y="1779"/>
                        </a:lnTo>
                        <a:lnTo>
                          <a:pt x="1095" y="1770"/>
                        </a:lnTo>
                        <a:lnTo>
                          <a:pt x="1083" y="1762"/>
                        </a:lnTo>
                        <a:lnTo>
                          <a:pt x="1071" y="1756"/>
                        </a:lnTo>
                        <a:lnTo>
                          <a:pt x="1058" y="1750"/>
                        </a:lnTo>
                        <a:lnTo>
                          <a:pt x="1045" y="1746"/>
                        </a:lnTo>
                        <a:lnTo>
                          <a:pt x="1031" y="1743"/>
                        </a:lnTo>
                        <a:lnTo>
                          <a:pt x="1017" y="1741"/>
                        </a:lnTo>
                        <a:lnTo>
                          <a:pt x="1002" y="1741"/>
                        </a:lnTo>
                        <a:lnTo>
                          <a:pt x="937" y="1743"/>
                        </a:lnTo>
                        <a:lnTo>
                          <a:pt x="854" y="1746"/>
                        </a:lnTo>
                        <a:lnTo>
                          <a:pt x="759" y="1748"/>
                        </a:lnTo>
                        <a:lnTo>
                          <a:pt x="659" y="1749"/>
                        </a:lnTo>
                        <a:lnTo>
                          <a:pt x="560" y="1750"/>
                        </a:lnTo>
                        <a:lnTo>
                          <a:pt x="468" y="1749"/>
                        </a:lnTo>
                        <a:lnTo>
                          <a:pt x="426" y="1748"/>
                        </a:lnTo>
                        <a:lnTo>
                          <a:pt x="388" y="1747"/>
                        </a:lnTo>
                        <a:lnTo>
                          <a:pt x="355" y="1745"/>
                        </a:lnTo>
                        <a:lnTo>
                          <a:pt x="328" y="1743"/>
                        </a:lnTo>
                        <a:lnTo>
                          <a:pt x="324" y="1742"/>
                        </a:lnTo>
                        <a:lnTo>
                          <a:pt x="320" y="1742"/>
                        </a:lnTo>
                        <a:lnTo>
                          <a:pt x="316" y="1741"/>
                        </a:lnTo>
                        <a:lnTo>
                          <a:pt x="313" y="1740"/>
                        </a:lnTo>
                        <a:lnTo>
                          <a:pt x="309" y="1739"/>
                        </a:lnTo>
                        <a:lnTo>
                          <a:pt x="306" y="1737"/>
                        </a:lnTo>
                        <a:lnTo>
                          <a:pt x="304" y="1735"/>
                        </a:lnTo>
                        <a:lnTo>
                          <a:pt x="302" y="1733"/>
                        </a:lnTo>
                        <a:lnTo>
                          <a:pt x="299" y="1727"/>
                        </a:lnTo>
                        <a:lnTo>
                          <a:pt x="297" y="1718"/>
                        </a:lnTo>
                        <a:lnTo>
                          <a:pt x="296" y="1706"/>
                        </a:lnTo>
                        <a:lnTo>
                          <a:pt x="297" y="1693"/>
                        </a:lnTo>
                        <a:lnTo>
                          <a:pt x="298" y="1677"/>
                        </a:lnTo>
                        <a:lnTo>
                          <a:pt x="302" y="1660"/>
                        </a:lnTo>
                        <a:lnTo>
                          <a:pt x="308" y="1641"/>
                        </a:lnTo>
                        <a:lnTo>
                          <a:pt x="316" y="1621"/>
                        </a:lnTo>
                        <a:lnTo>
                          <a:pt x="983" y="211"/>
                        </a:lnTo>
                        <a:lnTo>
                          <a:pt x="989" y="197"/>
                        </a:lnTo>
                        <a:lnTo>
                          <a:pt x="993" y="183"/>
                        </a:lnTo>
                        <a:lnTo>
                          <a:pt x="996" y="169"/>
                        </a:lnTo>
                        <a:lnTo>
                          <a:pt x="997" y="154"/>
                        </a:lnTo>
                        <a:lnTo>
                          <a:pt x="997" y="140"/>
                        </a:lnTo>
                        <a:lnTo>
                          <a:pt x="996" y="125"/>
                        </a:lnTo>
                        <a:lnTo>
                          <a:pt x="993" y="112"/>
                        </a:lnTo>
                        <a:lnTo>
                          <a:pt x="989" y="98"/>
                        </a:lnTo>
                        <a:lnTo>
                          <a:pt x="983" y="85"/>
                        </a:lnTo>
                        <a:lnTo>
                          <a:pt x="977" y="72"/>
                        </a:lnTo>
                        <a:lnTo>
                          <a:pt x="969" y="60"/>
                        </a:lnTo>
                        <a:lnTo>
                          <a:pt x="960" y="49"/>
                        </a:lnTo>
                        <a:lnTo>
                          <a:pt x="950" y="39"/>
                        </a:lnTo>
                        <a:lnTo>
                          <a:pt x="939" y="29"/>
                        </a:lnTo>
                        <a:lnTo>
                          <a:pt x="926" y="21"/>
                        </a:lnTo>
                        <a:lnTo>
                          <a:pt x="913" y="14"/>
                        </a:lnTo>
                        <a:lnTo>
                          <a:pt x="899" y="8"/>
                        </a:lnTo>
                        <a:lnTo>
                          <a:pt x="885" y="4"/>
                        </a:lnTo>
                        <a:lnTo>
                          <a:pt x="870" y="1"/>
                        </a:lnTo>
                        <a:lnTo>
                          <a:pt x="856" y="0"/>
                        </a:lnTo>
                        <a:lnTo>
                          <a:pt x="841" y="0"/>
                        </a:lnTo>
                        <a:lnTo>
                          <a:pt x="827" y="1"/>
                        </a:lnTo>
                        <a:lnTo>
                          <a:pt x="813" y="4"/>
                        </a:lnTo>
                        <a:lnTo>
                          <a:pt x="800" y="8"/>
                        </a:lnTo>
                        <a:lnTo>
                          <a:pt x="785" y="13"/>
                        </a:lnTo>
                        <a:lnTo>
                          <a:pt x="773" y="20"/>
                        </a:lnTo>
                        <a:lnTo>
                          <a:pt x="761" y="28"/>
                        </a:lnTo>
                        <a:lnTo>
                          <a:pt x="750" y="37"/>
                        </a:lnTo>
                        <a:lnTo>
                          <a:pt x="739" y="47"/>
                        </a:lnTo>
                        <a:lnTo>
                          <a:pt x="730" y="58"/>
                        </a:lnTo>
                        <a:lnTo>
                          <a:pt x="722" y="71"/>
                        </a:lnTo>
                        <a:lnTo>
                          <a:pt x="715" y="84"/>
                        </a:lnTo>
                        <a:lnTo>
                          <a:pt x="46" y="1498"/>
                        </a:lnTo>
                        <a:lnTo>
                          <a:pt x="35" y="1524"/>
                        </a:lnTo>
                        <a:lnTo>
                          <a:pt x="26" y="1549"/>
                        </a:lnTo>
                        <a:lnTo>
                          <a:pt x="18" y="1574"/>
                        </a:lnTo>
                        <a:lnTo>
                          <a:pt x="12" y="1600"/>
                        </a:lnTo>
                        <a:lnTo>
                          <a:pt x="7" y="1625"/>
                        </a:lnTo>
                        <a:lnTo>
                          <a:pt x="3" y="1650"/>
                        </a:lnTo>
                        <a:lnTo>
                          <a:pt x="1" y="1675"/>
                        </a:lnTo>
                        <a:lnTo>
                          <a:pt x="0" y="1700"/>
                        </a:lnTo>
                        <a:lnTo>
                          <a:pt x="1" y="1724"/>
                        </a:lnTo>
                        <a:lnTo>
                          <a:pt x="3" y="1748"/>
                        </a:lnTo>
                        <a:lnTo>
                          <a:pt x="6" y="1772"/>
                        </a:lnTo>
                        <a:lnTo>
                          <a:pt x="11" y="1795"/>
                        </a:lnTo>
                        <a:lnTo>
                          <a:pt x="17" y="1817"/>
                        </a:lnTo>
                        <a:lnTo>
                          <a:pt x="25" y="1840"/>
                        </a:lnTo>
                        <a:lnTo>
                          <a:pt x="34" y="1861"/>
                        </a:lnTo>
                        <a:lnTo>
                          <a:pt x="45" y="1881"/>
                        </a:lnTo>
                        <a:lnTo>
                          <a:pt x="55" y="1897"/>
                        </a:lnTo>
                        <a:lnTo>
                          <a:pt x="66" y="1913"/>
                        </a:lnTo>
                        <a:lnTo>
                          <a:pt x="77" y="1928"/>
                        </a:lnTo>
                        <a:lnTo>
                          <a:pt x="90" y="1942"/>
                        </a:lnTo>
                        <a:lnTo>
                          <a:pt x="103" y="1955"/>
                        </a:lnTo>
                        <a:lnTo>
                          <a:pt x="118" y="1967"/>
                        </a:lnTo>
                        <a:lnTo>
                          <a:pt x="132" y="1979"/>
                        </a:lnTo>
                        <a:lnTo>
                          <a:pt x="148" y="1989"/>
                        </a:lnTo>
                        <a:lnTo>
                          <a:pt x="164" y="1999"/>
                        </a:lnTo>
                        <a:lnTo>
                          <a:pt x="182" y="2007"/>
                        </a:lnTo>
                        <a:lnTo>
                          <a:pt x="199" y="2015"/>
                        </a:lnTo>
                        <a:lnTo>
                          <a:pt x="218" y="2022"/>
                        </a:lnTo>
                        <a:lnTo>
                          <a:pt x="236" y="2027"/>
                        </a:lnTo>
                        <a:lnTo>
                          <a:pt x="256" y="2032"/>
                        </a:lnTo>
                        <a:lnTo>
                          <a:pt x="276" y="2036"/>
                        </a:lnTo>
                        <a:lnTo>
                          <a:pt x="297" y="2039"/>
                        </a:lnTo>
                        <a:lnTo>
                          <a:pt x="349" y="2043"/>
                        </a:lnTo>
                        <a:lnTo>
                          <a:pt x="414" y="2045"/>
                        </a:lnTo>
                        <a:lnTo>
                          <a:pt x="486" y="2047"/>
                        </a:lnTo>
                        <a:lnTo>
                          <a:pt x="565" y="2047"/>
                        </a:lnTo>
                        <a:lnTo>
                          <a:pt x="645" y="2047"/>
                        </a:lnTo>
                        <a:lnTo>
                          <a:pt x="725" y="2046"/>
                        </a:lnTo>
                        <a:lnTo>
                          <a:pt x="802" y="2044"/>
                        </a:lnTo>
                        <a:lnTo>
                          <a:pt x="871" y="2043"/>
                        </a:lnTo>
                        <a:lnTo>
                          <a:pt x="881" y="2170"/>
                        </a:lnTo>
                        <a:lnTo>
                          <a:pt x="893" y="2321"/>
                        </a:lnTo>
                        <a:lnTo>
                          <a:pt x="905" y="2486"/>
                        </a:lnTo>
                        <a:lnTo>
                          <a:pt x="918" y="2653"/>
                        </a:lnTo>
                        <a:lnTo>
                          <a:pt x="930" y="2813"/>
                        </a:lnTo>
                        <a:lnTo>
                          <a:pt x="940" y="2954"/>
                        </a:lnTo>
                        <a:lnTo>
                          <a:pt x="947" y="3065"/>
                        </a:lnTo>
                        <a:lnTo>
                          <a:pt x="951" y="3136"/>
                        </a:lnTo>
                        <a:lnTo>
                          <a:pt x="952" y="3159"/>
                        </a:lnTo>
                        <a:lnTo>
                          <a:pt x="954" y="3184"/>
                        </a:lnTo>
                        <a:lnTo>
                          <a:pt x="957" y="3211"/>
                        </a:lnTo>
                        <a:lnTo>
                          <a:pt x="960" y="3239"/>
                        </a:lnTo>
                        <a:lnTo>
                          <a:pt x="965" y="3268"/>
                        </a:lnTo>
                        <a:lnTo>
                          <a:pt x="970" y="3299"/>
                        </a:lnTo>
                        <a:lnTo>
                          <a:pt x="978" y="3330"/>
                        </a:lnTo>
                        <a:lnTo>
                          <a:pt x="986" y="3361"/>
                        </a:lnTo>
                        <a:lnTo>
                          <a:pt x="996" y="3394"/>
                        </a:lnTo>
                        <a:lnTo>
                          <a:pt x="1008" y="3426"/>
                        </a:lnTo>
                        <a:lnTo>
                          <a:pt x="1022" y="3457"/>
                        </a:lnTo>
                        <a:lnTo>
                          <a:pt x="1038" y="3487"/>
                        </a:lnTo>
                        <a:lnTo>
                          <a:pt x="1046" y="3502"/>
                        </a:lnTo>
                        <a:lnTo>
                          <a:pt x="1055" y="3517"/>
                        </a:lnTo>
                        <a:lnTo>
                          <a:pt x="1065" y="3531"/>
                        </a:lnTo>
                        <a:lnTo>
                          <a:pt x="1075" y="3545"/>
                        </a:lnTo>
                        <a:lnTo>
                          <a:pt x="1086" y="3559"/>
                        </a:lnTo>
                        <a:lnTo>
                          <a:pt x="1098" y="3572"/>
                        </a:lnTo>
                        <a:lnTo>
                          <a:pt x="1110" y="3585"/>
                        </a:lnTo>
                        <a:lnTo>
                          <a:pt x="1123" y="3598"/>
                        </a:lnTo>
                        <a:lnTo>
                          <a:pt x="1137" y="3611"/>
                        </a:lnTo>
                        <a:lnTo>
                          <a:pt x="1152" y="3623"/>
                        </a:lnTo>
                        <a:lnTo>
                          <a:pt x="1168" y="3634"/>
                        </a:lnTo>
                        <a:lnTo>
                          <a:pt x="1184" y="3644"/>
                        </a:lnTo>
                        <a:lnTo>
                          <a:pt x="1200" y="3654"/>
                        </a:lnTo>
                        <a:lnTo>
                          <a:pt x="1217" y="3662"/>
                        </a:lnTo>
                        <a:lnTo>
                          <a:pt x="1234" y="3670"/>
                        </a:lnTo>
                        <a:lnTo>
                          <a:pt x="1252" y="3677"/>
                        </a:lnTo>
                        <a:lnTo>
                          <a:pt x="1270" y="3683"/>
                        </a:lnTo>
                        <a:lnTo>
                          <a:pt x="1289" y="3688"/>
                        </a:lnTo>
                        <a:lnTo>
                          <a:pt x="1307" y="3692"/>
                        </a:lnTo>
                        <a:lnTo>
                          <a:pt x="1327" y="3696"/>
                        </a:lnTo>
                        <a:lnTo>
                          <a:pt x="1346" y="3698"/>
                        </a:lnTo>
                        <a:lnTo>
                          <a:pt x="1366" y="3700"/>
                        </a:lnTo>
                        <a:lnTo>
                          <a:pt x="1386" y="3700"/>
                        </a:lnTo>
                        <a:lnTo>
                          <a:pt x="1407" y="3700"/>
                        </a:lnTo>
                        <a:lnTo>
                          <a:pt x="2818" y="3650"/>
                        </a:lnTo>
                        <a:lnTo>
                          <a:pt x="2833" y="3648"/>
                        </a:lnTo>
                        <a:lnTo>
                          <a:pt x="2848" y="3646"/>
                        </a:lnTo>
                        <a:lnTo>
                          <a:pt x="2862" y="3641"/>
                        </a:lnTo>
                        <a:lnTo>
                          <a:pt x="2875" y="3636"/>
                        </a:lnTo>
                        <a:lnTo>
                          <a:pt x="2888" y="3629"/>
                        </a:lnTo>
                        <a:lnTo>
                          <a:pt x="2900" y="3621"/>
                        </a:lnTo>
                        <a:lnTo>
                          <a:pt x="2911" y="3613"/>
                        </a:lnTo>
                        <a:lnTo>
                          <a:pt x="2921" y="3603"/>
                        </a:lnTo>
                        <a:lnTo>
                          <a:pt x="2931" y="3592"/>
                        </a:lnTo>
                        <a:lnTo>
                          <a:pt x="2939" y="3580"/>
                        </a:lnTo>
                        <a:lnTo>
                          <a:pt x="2946" y="3568"/>
                        </a:lnTo>
                        <a:lnTo>
                          <a:pt x="2951" y="3554"/>
                        </a:lnTo>
                        <a:lnTo>
                          <a:pt x="2956" y="3541"/>
                        </a:lnTo>
                        <a:lnTo>
                          <a:pt x="2959" y="3526"/>
                        </a:lnTo>
                        <a:lnTo>
                          <a:pt x="2961" y="3511"/>
                        </a:lnTo>
                        <a:lnTo>
                          <a:pt x="2961" y="3496"/>
                        </a:lnTo>
                        <a:lnTo>
                          <a:pt x="2960" y="3481"/>
                        </a:lnTo>
                        <a:lnTo>
                          <a:pt x="2957" y="3467"/>
                        </a:lnTo>
                        <a:lnTo>
                          <a:pt x="2953" y="3453"/>
                        </a:lnTo>
                        <a:lnTo>
                          <a:pt x="2947" y="3439"/>
                        </a:lnTo>
                        <a:lnTo>
                          <a:pt x="2941" y="3426"/>
                        </a:lnTo>
                        <a:lnTo>
                          <a:pt x="2933" y="3414"/>
                        </a:lnTo>
                        <a:lnTo>
                          <a:pt x="2924" y="3403"/>
                        </a:lnTo>
                        <a:lnTo>
                          <a:pt x="2914" y="3393"/>
                        </a:lnTo>
                        <a:lnTo>
                          <a:pt x="2903" y="3384"/>
                        </a:lnTo>
                        <a:lnTo>
                          <a:pt x="2891" y="3375"/>
                        </a:lnTo>
                        <a:lnTo>
                          <a:pt x="2879" y="3368"/>
                        </a:lnTo>
                        <a:lnTo>
                          <a:pt x="2866" y="3362"/>
                        </a:lnTo>
                        <a:lnTo>
                          <a:pt x="2852" y="3358"/>
                        </a:lnTo>
                        <a:lnTo>
                          <a:pt x="2838" y="3354"/>
                        </a:lnTo>
                        <a:lnTo>
                          <a:pt x="2823" y="3353"/>
                        </a:lnTo>
                        <a:lnTo>
                          <a:pt x="2808" y="3352"/>
                        </a:lnTo>
                        <a:close/>
                      </a:path>
                    </a:pathLst>
                  </a:custGeom>
                  <a:solidFill>
                    <a:srgbClr val="3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212" name="Freeform 660">
                    <a:extLst>
                      <a:ext uri="{FF2B5EF4-FFF2-40B4-BE49-F238E27FC236}">
                        <a16:creationId xmlns:a16="http://schemas.microsoft.com/office/drawing/2014/main" id="{808854BA-3E50-A7B0-9B21-4095D7BEE3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00" y="1779"/>
                    <a:ext cx="370" cy="356"/>
                  </a:xfrm>
                  <a:custGeom>
                    <a:avLst/>
                    <a:gdLst>
                      <a:gd name="T0" fmla="*/ 5207 w 5919"/>
                      <a:gd name="T1" fmla="*/ 592 h 5698"/>
                      <a:gd name="T2" fmla="*/ 4854 w 5919"/>
                      <a:gd name="T3" fmla="*/ 573 h 5698"/>
                      <a:gd name="T4" fmla="*/ 4317 w 5919"/>
                      <a:gd name="T5" fmla="*/ 666 h 5698"/>
                      <a:gd name="T6" fmla="*/ 4011 w 5919"/>
                      <a:gd name="T7" fmla="*/ 693 h 5698"/>
                      <a:gd name="T8" fmla="*/ 3799 w 5919"/>
                      <a:gd name="T9" fmla="*/ 588 h 5698"/>
                      <a:gd name="T10" fmla="*/ 3451 w 5919"/>
                      <a:gd name="T11" fmla="*/ 186 h 5698"/>
                      <a:gd name="T12" fmla="*/ 3217 w 5919"/>
                      <a:gd name="T13" fmla="*/ 44 h 5698"/>
                      <a:gd name="T14" fmla="*/ 2932 w 5919"/>
                      <a:gd name="T15" fmla="*/ 5 h 5698"/>
                      <a:gd name="T16" fmla="*/ 2645 w 5919"/>
                      <a:gd name="T17" fmla="*/ 103 h 5698"/>
                      <a:gd name="T18" fmla="*/ 2235 w 5919"/>
                      <a:gd name="T19" fmla="*/ 384 h 5698"/>
                      <a:gd name="T20" fmla="*/ 2087 w 5919"/>
                      <a:gd name="T21" fmla="*/ 492 h 5698"/>
                      <a:gd name="T22" fmla="*/ 1895 w 5919"/>
                      <a:gd name="T23" fmla="*/ 540 h 5698"/>
                      <a:gd name="T24" fmla="*/ 1683 w 5919"/>
                      <a:gd name="T25" fmla="*/ 515 h 5698"/>
                      <a:gd name="T26" fmla="*/ 1519 w 5919"/>
                      <a:gd name="T27" fmla="*/ 424 h 5698"/>
                      <a:gd name="T28" fmla="*/ 1195 w 5919"/>
                      <a:gd name="T29" fmla="*/ 207 h 5698"/>
                      <a:gd name="T30" fmla="*/ 740 w 5919"/>
                      <a:gd name="T31" fmla="*/ 100 h 5698"/>
                      <a:gd name="T32" fmla="*/ 284 w 5919"/>
                      <a:gd name="T33" fmla="*/ 225 h 5698"/>
                      <a:gd name="T34" fmla="*/ 44 w 5919"/>
                      <a:gd name="T35" fmla="*/ 525 h 5698"/>
                      <a:gd name="T36" fmla="*/ 7 w 5919"/>
                      <a:gd name="T37" fmla="*/ 882 h 5698"/>
                      <a:gd name="T38" fmla="*/ 97 w 5919"/>
                      <a:gd name="T39" fmla="*/ 1192 h 5698"/>
                      <a:gd name="T40" fmla="*/ 275 w 5919"/>
                      <a:gd name="T41" fmla="*/ 1485 h 5698"/>
                      <a:gd name="T42" fmla="*/ 523 w 5919"/>
                      <a:gd name="T43" fmla="*/ 1727 h 5698"/>
                      <a:gd name="T44" fmla="*/ 662 w 5919"/>
                      <a:gd name="T45" fmla="*/ 1748 h 5698"/>
                      <a:gd name="T46" fmla="*/ 757 w 5919"/>
                      <a:gd name="T47" fmla="*/ 1643 h 5698"/>
                      <a:gd name="T48" fmla="*/ 723 w 5919"/>
                      <a:gd name="T49" fmla="*/ 1509 h 5698"/>
                      <a:gd name="T50" fmla="*/ 546 w 5919"/>
                      <a:gd name="T51" fmla="*/ 1346 h 5698"/>
                      <a:gd name="T52" fmla="*/ 395 w 5919"/>
                      <a:gd name="T53" fmla="*/ 1127 h 5698"/>
                      <a:gd name="T54" fmla="*/ 309 w 5919"/>
                      <a:gd name="T55" fmla="*/ 894 h 5698"/>
                      <a:gd name="T56" fmla="*/ 308 w 5919"/>
                      <a:gd name="T57" fmla="*/ 675 h 5698"/>
                      <a:gd name="T58" fmla="*/ 406 w 5919"/>
                      <a:gd name="T59" fmla="*/ 506 h 5698"/>
                      <a:gd name="T60" fmla="*/ 712 w 5919"/>
                      <a:gd name="T61" fmla="*/ 395 h 5698"/>
                      <a:gd name="T62" fmla="*/ 1038 w 5919"/>
                      <a:gd name="T63" fmla="*/ 464 h 5698"/>
                      <a:gd name="T64" fmla="*/ 1276 w 5919"/>
                      <a:gd name="T65" fmla="*/ 602 h 5698"/>
                      <a:gd name="T66" fmla="*/ 1514 w 5919"/>
                      <a:gd name="T67" fmla="*/ 771 h 5698"/>
                      <a:gd name="T68" fmla="*/ 1849 w 5919"/>
                      <a:gd name="T69" fmla="*/ 838 h 5698"/>
                      <a:gd name="T70" fmla="*/ 2179 w 5919"/>
                      <a:gd name="T71" fmla="*/ 777 h 5698"/>
                      <a:gd name="T72" fmla="*/ 2384 w 5919"/>
                      <a:gd name="T73" fmla="*/ 644 h 5698"/>
                      <a:gd name="T74" fmla="*/ 2818 w 5919"/>
                      <a:gd name="T75" fmla="*/ 348 h 5698"/>
                      <a:gd name="T76" fmla="*/ 3010 w 5919"/>
                      <a:gd name="T77" fmla="*/ 297 h 5698"/>
                      <a:gd name="T78" fmla="*/ 3184 w 5919"/>
                      <a:gd name="T79" fmla="*/ 358 h 5698"/>
                      <a:gd name="T80" fmla="*/ 3411 w 5919"/>
                      <a:gd name="T81" fmla="*/ 569 h 5698"/>
                      <a:gd name="T82" fmla="*/ 3689 w 5919"/>
                      <a:gd name="T83" fmla="*/ 885 h 5698"/>
                      <a:gd name="T84" fmla="*/ 3911 w 5919"/>
                      <a:gd name="T85" fmla="*/ 977 h 5698"/>
                      <a:gd name="T86" fmla="*/ 4201 w 5919"/>
                      <a:gd name="T87" fmla="*/ 985 h 5698"/>
                      <a:gd name="T88" fmla="*/ 4564 w 5919"/>
                      <a:gd name="T89" fmla="*/ 918 h 5698"/>
                      <a:gd name="T90" fmla="*/ 5041 w 5919"/>
                      <a:gd name="T91" fmla="*/ 868 h 5698"/>
                      <a:gd name="T92" fmla="*/ 5257 w 5919"/>
                      <a:gd name="T93" fmla="*/ 935 h 5698"/>
                      <a:gd name="T94" fmla="*/ 5433 w 5919"/>
                      <a:gd name="T95" fmla="*/ 1144 h 5698"/>
                      <a:gd name="T96" fmla="*/ 5553 w 5919"/>
                      <a:gd name="T97" fmla="*/ 1415 h 5698"/>
                      <a:gd name="T98" fmla="*/ 5615 w 5919"/>
                      <a:gd name="T99" fmla="*/ 1748 h 5698"/>
                      <a:gd name="T100" fmla="*/ 5573 w 5919"/>
                      <a:gd name="T101" fmla="*/ 2881 h 5698"/>
                      <a:gd name="T102" fmla="*/ 5388 w 5919"/>
                      <a:gd name="T103" fmla="*/ 5584 h 5698"/>
                      <a:gd name="T104" fmla="*/ 5477 w 5919"/>
                      <a:gd name="T105" fmla="*/ 5688 h 5698"/>
                      <a:gd name="T106" fmla="*/ 5618 w 5919"/>
                      <a:gd name="T107" fmla="*/ 5672 h 5698"/>
                      <a:gd name="T108" fmla="*/ 5695 w 5919"/>
                      <a:gd name="T109" fmla="*/ 5380 h 5698"/>
                      <a:gd name="T110" fmla="*/ 5916 w 5919"/>
                      <a:gd name="T111" fmla="*/ 2033 h 5698"/>
                      <a:gd name="T112" fmla="*/ 5888 w 5919"/>
                      <a:gd name="T113" fmla="*/ 1545 h 5698"/>
                      <a:gd name="T114" fmla="*/ 5781 w 5919"/>
                      <a:gd name="T115" fmla="*/ 1170 h 5698"/>
                      <a:gd name="T116" fmla="*/ 5597 w 5919"/>
                      <a:gd name="T117" fmla="*/ 862 h 56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5919" h="5698">
                        <a:moveTo>
                          <a:pt x="5475" y="732"/>
                        </a:moveTo>
                        <a:lnTo>
                          <a:pt x="5449" y="709"/>
                        </a:lnTo>
                        <a:lnTo>
                          <a:pt x="5422" y="688"/>
                        </a:lnTo>
                        <a:lnTo>
                          <a:pt x="5394" y="669"/>
                        </a:lnTo>
                        <a:lnTo>
                          <a:pt x="5365" y="652"/>
                        </a:lnTo>
                        <a:lnTo>
                          <a:pt x="5335" y="637"/>
                        </a:lnTo>
                        <a:lnTo>
                          <a:pt x="5304" y="623"/>
                        </a:lnTo>
                        <a:lnTo>
                          <a:pt x="5272" y="611"/>
                        </a:lnTo>
                        <a:lnTo>
                          <a:pt x="5240" y="601"/>
                        </a:lnTo>
                        <a:lnTo>
                          <a:pt x="5207" y="592"/>
                        </a:lnTo>
                        <a:lnTo>
                          <a:pt x="5174" y="585"/>
                        </a:lnTo>
                        <a:lnTo>
                          <a:pt x="5140" y="579"/>
                        </a:lnTo>
                        <a:lnTo>
                          <a:pt x="5105" y="575"/>
                        </a:lnTo>
                        <a:lnTo>
                          <a:pt x="5070" y="571"/>
                        </a:lnTo>
                        <a:lnTo>
                          <a:pt x="5035" y="569"/>
                        </a:lnTo>
                        <a:lnTo>
                          <a:pt x="4999" y="568"/>
                        </a:lnTo>
                        <a:lnTo>
                          <a:pt x="4963" y="568"/>
                        </a:lnTo>
                        <a:lnTo>
                          <a:pt x="4927" y="569"/>
                        </a:lnTo>
                        <a:lnTo>
                          <a:pt x="4891" y="570"/>
                        </a:lnTo>
                        <a:lnTo>
                          <a:pt x="4854" y="573"/>
                        </a:lnTo>
                        <a:lnTo>
                          <a:pt x="4818" y="576"/>
                        </a:lnTo>
                        <a:lnTo>
                          <a:pt x="4745" y="585"/>
                        </a:lnTo>
                        <a:lnTo>
                          <a:pt x="4673" y="595"/>
                        </a:lnTo>
                        <a:lnTo>
                          <a:pt x="4602" y="608"/>
                        </a:lnTo>
                        <a:lnTo>
                          <a:pt x="4532" y="621"/>
                        </a:lnTo>
                        <a:lnTo>
                          <a:pt x="4465" y="635"/>
                        </a:lnTo>
                        <a:lnTo>
                          <a:pt x="4400" y="648"/>
                        </a:lnTo>
                        <a:lnTo>
                          <a:pt x="4371" y="654"/>
                        </a:lnTo>
                        <a:lnTo>
                          <a:pt x="4343" y="660"/>
                        </a:lnTo>
                        <a:lnTo>
                          <a:pt x="4317" y="666"/>
                        </a:lnTo>
                        <a:lnTo>
                          <a:pt x="4292" y="671"/>
                        </a:lnTo>
                        <a:lnTo>
                          <a:pt x="4268" y="675"/>
                        </a:lnTo>
                        <a:lnTo>
                          <a:pt x="4246" y="679"/>
                        </a:lnTo>
                        <a:lnTo>
                          <a:pt x="4225" y="684"/>
                        </a:lnTo>
                        <a:lnTo>
                          <a:pt x="4206" y="686"/>
                        </a:lnTo>
                        <a:lnTo>
                          <a:pt x="4160" y="691"/>
                        </a:lnTo>
                        <a:lnTo>
                          <a:pt x="4118" y="694"/>
                        </a:lnTo>
                        <a:lnTo>
                          <a:pt x="4079" y="696"/>
                        </a:lnTo>
                        <a:lnTo>
                          <a:pt x="4044" y="695"/>
                        </a:lnTo>
                        <a:lnTo>
                          <a:pt x="4011" y="693"/>
                        </a:lnTo>
                        <a:lnTo>
                          <a:pt x="3981" y="689"/>
                        </a:lnTo>
                        <a:lnTo>
                          <a:pt x="3954" y="683"/>
                        </a:lnTo>
                        <a:lnTo>
                          <a:pt x="3928" y="675"/>
                        </a:lnTo>
                        <a:lnTo>
                          <a:pt x="3905" y="667"/>
                        </a:lnTo>
                        <a:lnTo>
                          <a:pt x="3884" y="657"/>
                        </a:lnTo>
                        <a:lnTo>
                          <a:pt x="3864" y="645"/>
                        </a:lnTo>
                        <a:lnTo>
                          <a:pt x="3846" y="633"/>
                        </a:lnTo>
                        <a:lnTo>
                          <a:pt x="3830" y="619"/>
                        </a:lnTo>
                        <a:lnTo>
                          <a:pt x="3814" y="604"/>
                        </a:lnTo>
                        <a:lnTo>
                          <a:pt x="3799" y="588"/>
                        </a:lnTo>
                        <a:lnTo>
                          <a:pt x="3785" y="570"/>
                        </a:lnTo>
                        <a:lnTo>
                          <a:pt x="3741" y="512"/>
                        </a:lnTo>
                        <a:lnTo>
                          <a:pt x="3690" y="443"/>
                        </a:lnTo>
                        <a:lnTo>
                          <a:pt x="3631" y="370"/>
                        </a:lnTo>
                        <a:lnTo>
                          <a:pt x="3600" y="332"/>
                        </a:lnTo>
                        <a:lnTo>
                          <a:pt x="3565" y="295"/>
                        </a:lnTo>
                        <a:lnTo>
                          <a:pt x="3529" y="257"/>
                        </a:lnTo>
                        <a:lnTo>
                          <a:pt x="3491" y="221"/>
                        </a:lnTo>
                        <a:lnTo>
                          <a:pt x="3471" y="203"/>
                        </a:lnTo>
                        <a:lnTo>
                          <a:pt x="3451" y="186"/>
                        </a:lnTo>
                        <a:lnTo>
                          <a:pt x="3430" y="169"/>
                        </a:lnTo>
                        <a:lnTo>
                          <a:pt x="3409" y="153"/>
                        </a:lnTo>
                        <a:lnTo>
                          <a:pt x="3387" y="137"/>
                        </a:lnTo>
                        <a:lnTo>
                          <a:pt x="3364" y="121"/>
                        </a:lnTo>
                        <a:lnTo>
                          <a:pt x="3341" y="107"/>
                        </a:lnTo>
                        <a:lnTo>
                          <a:pt x="3318" y="92"/>
                        </a:lnTo>
                        <a:lnTo>
                          <a:pt x="3293" y="79"/>
                        </a:lnTo>
                        <a:lnTo>
                          <a:pt x="3268" y="67"/>
                        </a:lnTo>
                        <a:lnTo>
                          <a:pt x="3243" y="55"/>
                        </a:lnTo>
                        <a:lnTo>
                          <a:pt x="3217" y="44"/>
                        </a:lnTo>
                        <a:lnTo>
                          <a:pt x="3190" y="34"/>
                        </a:lnTo>
                        <a:lnTo>
                          <a:pt x="3162" y="25"/>
                        </a:lnTo>
                        <a:lnTo>
                          <a:pt x="3134" y="17"/>
                        </a:lnTo>
                        <a:lnTo>
                          <a:pt x="3106" y="11"/>
                        </a:lnTo>
                        <a:lnTo>
                          <a:pt x="3077" y="5"/>
                        </a:lnTo>
                        <a:lnTo>
                          <a:pt x="3048" y="2"/>
                        </a:lnTo>
                        <a:lnTo>
                          <a:pt x="3019" y="0"/>
                        </a:lnTo>
                        <a:lnTo>
                          <a:pt x="2990" y="0"/>
                        </a:lnTo>
                        <a:lnTo>
                          <a:pt x="2961" y="2"/>
                        </a:lnTo>
                        <a:lnTo>
                          <a:pt x="2932" y="5"/>
                        </a:lnTo>
                        <a:lnTo>
                          <a:pt x="2903" y="10"/>
                        </a:lnTo>
                        <a:lnTo>
                          <a:pt x="2874" y="15"/>
                        </a:lnTo>
                        <a:lnTo>
                          <a:pt x="2845" y="23"/>
                        </a:lnTo>
                        <a:lnTo>
                          <a:pt x="2816" y="31"/>
                        </a:lnTo>
                        <a:lnTo>
                          <a:pt x="2787" y="41"/>
                        </a:lnTo>
                        <a:lnTo>
                          <a:pt x="2758" y="51"/>
                        </a:lnTo>
                        <a:lnTo>
                          <a:pt x="2729" y="63"/>
                        </a:lnTo>
                        <a:lnTo>
                          <a:pt x="2701" y="76"/>
                        </a:lnTo>
                        <a:lnTo>
                          <a:pt x="2673" y="89"/>
                        </a:lnTo>
                        <a:lnTo>
                          <a:pt x="2645" y="103"/>
                        </a:lnTo>
                        <a:lnTo>
                          <a:pt x="2617" y="118"/>
                        </a:lnTo>
                        <a:lnTo>
                          <a:pt x="2589" y="134"/>
                        </a:lnTo>
                        <a:lnTo>
                          <a:pt x="2561" y="150"/>
                        </a:lnTo>
                        <a:lnTo>
                          <a:pt x="2533" y="167"/>
                        </a:lnTo>
                        <a:lnTo>
                          <a:pt x="2480" y="202"/>
                        </a:lnTo>
                        <a:lnTo>
                          <a:pt x="2428" y="238"/>
                        </a:lnTo>
                        <a:lnTo>
                          <a:pt x="2377" y="275"/>
                        </a:lnTo>
                        <a:lnTo>
                          <a:pt x="2328" y="312"/>
                        </a:lnTo>
                        <a:lnTo>
                          <a:pt x="2280" y="348"/>
                        </a:lnTo>
                        <a:lnTo>
                          <a:pt x="2235" y="384"/>
                        </a:lnTo>
                        <a:lnTo>
                          <a:pt x="2219" y="396"/>
                        </a:lnTo>
                        <a:lnTo>
                          <a:pt x="2203" y="408"/>
                        </a:lnTo>
                        <a:lnTo>
                          <a:pt x="2188" y="420"/>
                        </a:lnTo>
                        <a:lnTo>
                          <a:pt x="2173" y="432"/>
                        </a:lnTo>
                        <a:lnTo>
                          <a:pt x="2158" y="443"/>
                        </a:lnTo>
                        <a:lnTo>
                          <a:pt x="2144" y="453"/>
                        </a:lnTo>
                        <a:lnTo>
                          <a:pt x="2131" y="464"/>
                        </a:lnTo>
                        <a:lnTo>
                          <a:pt x="2118" y="473"/>
                        </a:lnTo>
                        <a:lnTo>
                          <a:pt x="2103" y="483"/>
                        </a:lnTo>
                        <a:lnTo>
                          <a:pt x="2087" y="492"/>
                        </a:lnTo>
                        <a:lnTo>
                          <a:pt x="2071" y="500"/>
                        </a:lnTo>
                        <a:lnTo>
                          <a:pt x="2054" y="507"/>
                        </a:lnTo>
                        <a:lnTo>
                          <a:pt x="2036" y="514"/>
                        </a:lnTo>
                        <a:lnTo>
                          <a:pt x="2017" y="520"/>
                        </a:lnTo>
                        <a:lnTo>
                          <a:pt x="1998" y="525"/>
                        </a:lnTo>
                        <a:lnTo>
                          <a:pt x="1978" y="530"/>
                        </a:lnTo>
                        <a:lnTo>
                          <a:pt x="1958" y="533"/>
                        </a:lnTo>
                        <a:lnTo>
                          <a:pt x="1937" y="536"/>
                        </a:lnTo>
                        <a:lnTo>
                          <a:pt x="1916" y="538"/>
                        </a:lnTo>
                        <a:lnTo>
                          <a:pt x="1895" y="540"/>
                        </a:lnTo>
                        <a:lnTo>
                          <a:pt x="1873" y="541"/>
                        </a:lnTo>
                        <a:lnTo>
                          <a:pt x="1852" y="541"/>
                        </a:lnTo>
                        <a:lnTo>
                          <a:pt x="1830" y="540"/>
                        </a:lnTo>
                        <a:lnTo>
                          <a:pt x="1809" y="538"/>
                        </a:lnTo>
                        <a:lnTo>
                          <a:pt x="1787" y="536"/>
                        </a:lnTo>
                        <a:lnTo>
                          <a:pt x="1766" y="534"/>
                        </a:lnTo>
                        <a:lnTo>
                          <a:pt x="1744" y="530"/>
                        </a:lnTo>
                        <a:lnTo>
                          <a:pt x="1724" y="526"/>
                        </a:lnTo>
                        <a:lnTo>
                          <a:pt x="1703" y="521"/>
                        </a:lnTo>
                        <a:lnTo>
                          <a:pt x="1683" y="515"/>
                        </a:lnTo>
                        <a:lnTo>
                          <a:pt x="1663" y="509"/>
                        </a:lnTo>
                        <a:lnTo>
                          <a:pt x="1644" y="502"/>
                        </a:lnTo>
                        <a:lnTo>
                          <a:pt x="1626" y="495"/>
                        </a:lnTo>
                        <a:lnTo>
                          <a:pt x="1608" y="487"/>
                        </a:lnTo>
                        <a:lnTo>
                          <a:pt x="1591" y="478"/>
                        </a:lnTo>
                        <a:lnTo>
                          <a:pt x="1574" y="468"/>
                        </a:lnTo>
                        <a:lnTo>
                          <a:pt x="1559" y="458"/>
                        </a:lnTo>
                        <a:lnTo>
                          <a:pt x="1545" y="448"/>
                        </a:lnTo>
                        <a:lnTo>
                          <a:pt x="1531" y="436"/>
                        </a:lnTo>
                        <a:lnTo>
                          <a:pt x="1519" y="424"/>
                        </a:lnTo>
                        <a:lnTo>
                          <a:pt x="1496" y="401"/>
                        </a:lnTo>
                        <a:lnTo>
                          <a:pt x="1471" y="378"/>
                        </a:lnTo>
                        <a:lnTo>
                          <a:pt x="1443" y="355"/>
                        </a:lnTo>
                        <a:lnTo>
                          <a:pt x="1413" y="332"/>
                        </a:lnTo>
                        <a:lnTo>
                          <a:pt x="1381" y="310"/>
                        </a:lnTo>
                        <a:lnTo>
                          <a:pt x="1347" y="288"/>
                        </a:lnTo>
                        <a:lnTo>
                          <a:pt x="1312" y="267"/>
                        </a:lnTo>
                        <a:lnTo>
                          <a:pt x="1274" y="246"/>
                        </a:lnTo>
                        <a:lnTo>
                          <a:pt x="1235" y="226"/>
                        </a:lnTo>
                        <a:lnTo>
                          <a:pt x="1195" y="207"/>
                        </a:lnTo>
                        <a:lnTo>
                          <a:pt x="1153" y="190"/>
                        </a:lnTo>
                        <a:lnTo>
                          <a:pt x="1110" y="173"/>
                        </a:lnTo>
                        <a:lnTo>
                          <a:pt x="1066" y="158"/>
                        </a:lnTo>
                        <a:lnTo>
                          <a:pt x="1021" y="144"/>
                        </a:lnTo>
                        <a:lnTo>
                          <a:pt x="975" y="132"/>
                        </a:lnTo>
                        <a:lnTo>
                          <a:pt x="929" y="122"/>
                        </a:lnTo>
                        <a:lnTo>
                          <a:pt x="882" y="113"/>
                        </a:lnTo>
                        <a:lnTo>
                          <a:pt x="835" y="107"/>
                        </a:lnTo>
                        <a:lnTo>
                          <a:pt x="788" y="102"/>
                        </a:lnTo>
                        <a:lnTo>
                          <a:pt x="740" y="100"/>
                        </a:lnTo>
                        <a:lnTo>
                          <a:pt x="692" y="100"/>
                        </a:lnTo>
                        <a:lnTo>
                          <a:pt x="645" y="102"/>
                        </a:lnTo>
                        <a:lnTo>
                          <a:pt x="598" y="107"/>
                        </a:lnTo>
                        <a:lnTo>
                          <a:pt x="550" y="115"/>
                        </a:lnTo>
                        <a:lnTo>
                          <a:pt x="504" y="126"/>
                        </a:lnTo>
                        <a:lnTo>
                          <a:pt x="458" y="139"/>
                        </a:lnTo>
                        <a:lnTo>
                          <a:pt x="413" y="156"/>
                        </a:lnTo>
                        <a:lnTo>
                          <a:pt x="369" y="176"/>
                        </a:lnTo>
                        <a:lnTo>
                          <a:pt x="326" y="199"/>
                        </a:lnTo>
                        <a:lnTo>
                          <a:pt x="284" y="225"/>
                        </a:lnTo>
                        <a:lnTo>
                          <a:pt x="243" y="256"/>
                        </a:lnTo>
                        <a:lnTo>
                          <a:pt x="204" y="289"/>
                        </a:lnTo>
                        <a:lnTo>
                          <a:pt x="178" y="315"/>
                        </a:lnTo>
                        <a:lnTo>
                          <a:pt x="154" y="342"/>
                        </a:lnTo>
                        <a:lnTo>
                          <a:pt x="131" y="370"/>
                        </a:lnTo>
                        <a:lnTo>
                          <a:pt x="110" y="399"/>
                        </a:lnTo>
                        <a:lnTo>
                          <a:pt x="91" y="429"/>
                        </a:lnTo>
                        <a:lnTo>
                          <a:pt x="73" y="460"/>
                        </a:lnTo>
                        <a:lnTo>
                          <a:pt x="58" y="493"/>
                        </a:lnTo>
                        <a:lnTo>
                          <a:pt x="44" y="525"/>
                        </a:lnTo>
                        <a:lnTo>
                          <a:pt x="32" y="559"/>
                        </a:lnTo>
                        <a:lnTo>
                          <a:pt x="22" y="594"/>
                        </a:lnTo>
                        <a:lnTo>
                          <a:pt x="14" y="630"/>
                        </a:lnTo>
                        <a:lnTo>
                          <a:pt x="8" y="666"/>
                        </a:lnTo>
                        <a:lnTo>
                          <a:pt x="3" y="705"/>
                        </a:lnTo>
                        <a:lnTo>
                          <a:pt x="1" y="743"/>
                        </a:lnTo>
                        <a:lnTo>
                          <a:pt x="0" y="781"/>
                        </a:lnTo>
                        <a:lnTo>
                          <a:pt x="1" y="821"/>
                        </a:lnTo>
                        <a:lnTo>
                          <a:pt x="3" y="851"/>
                        </a:lnTo>
                        <a:lnTo>
                          <a:pt x="7" y="882"/>
                        </a:lnTo>
                        <a:lnTo>
                          <a:pt x="11" y="913"/>
                        </a:lnTo>
                        <a:lnTo>
                          <a:pt x="17" y="944"/>
                        </a:lnTo>
                        <a:lnTo>
                          <a:pt x="23" y="975"/>
                        </a:lnTo>
                        <a:lnTo>
                          <a:pt x="31" y="1006"/>
                        </a:lnTo>
                        <a:lnTo>
                          <a:pt x="39" y="1037"/>
                        </a:lnTo>
                        <a:lnTo>
                          <a:pt x="49" y="1068"/>
                        </a:lnTo>
                        <a:lnTo>
                          <a:pt x="59" y="1099"/>
                        </a:lnTo>
                        <a:lnTo>
                          <a:pt x="71" y="1130"/>
                        </a:lnTo>
                        <a:lnTo>
                          <a:pt x="83" y="1161"/>
                        </a:lnTo>
                        <a:lnTo>
                          <a:pt x="97" y="1192"/>
                        </a:lnTo>
                        <a:lnTo>
                          <a:pt x="111" y="1223"/>
                        </a:lnTo>
                        <a:lnTo>
                          <a:pt x="126" y="1253"/>
                        </a:lnTo>
                        <a:lnTo>
                          <a:pt x="142" y="1283"/>
                        </a:lnTo>
                        <a:lnTo>
                          <a:pt x="159" y="1313"/>
                        </a:lnTo>
                        <a:lnTo>
                          <a:pt x="176" y="1343"/>
                        </a:lnTo>
                        <a:lnTo>
                          <a:pt x="194" y="1372"/>
                        </a:lnTo>
                        <a:lnTo>
                          <a:pt x="214" y="1401"/>
                        </a:lnTo>
                        <a:lnTo>
                          <a:pt x="233" y="1429"/>
                        </a:lnTo>
                        <a:lnTo>
                          <a:pt x="254" y="1457"/>
                        </a:lnTo>
                        <a:lnTo>
                          <a:pt x="275" y="1485"/>
                        </a:lnTo>
                        <a:lnTo>
                          <a:pt x="297" y="1512"/>
                        </a:lnTo>
                        <a:lnTo>
                          <a:pt x="320" y="1539"/>
                        </a:lnTo>
                        <a:lnTo>
                          <a:pt x="343" y="1565"/>
                        </a:lnTo>
                        <a:lnTo>
                          <a:pt x="367" y="1590"/>
                        </a:lnTo>
                        <a:lnTo>
                          <a:pt x="392" y="1615"/>
                        </a:lnTo>
                        <a:lnTo>
                          <a:pt x="417" y="1639"/>
                        </a:lnTo>
                        <a:lnTo>
                          <a:pt x="443" y="1662"/>
                        </a:lnTo>
                        <a:lnTo>
                          <a:pt x="469" y="1684"/>
                        </a:lnTo>
                        <a:lnTo>
                          <a:pt x="496" y="1706"/>
                        </a:lnTo>
                        <a:lnTo>
                          <a:pt x="523" y="1727"/>
                        </a:lnTo>
                        <a:lnTo>
                          <a:pt x="536" y="1735"/>
                        </a:lnTo>
                        <a:lnTo>
                          <a:pt x="549" y="1742"/>
                        </a:lnTo>
                        <a:lnTo>
                          <a:pt x="563" y="1748"/>
                        </a:lnTo>
                        <a:lnTo>
                          <a:pt x="577" y="1752"/>
                        </a:lnTo>
                        <a:lnTo>
                          <a:pt x="592" y="1755"/>
                        </a:lnTo>
                        <a:lnTo>
                          <a:pt x="606" y="1756"/>
                        </a:lnTo>
                        <a:lnTo>
                          <a:pt x="620" y="1756"/>
                        </a:lnTo>
                        <a:lnTo>
                          <a:pt x="634" y="1755"/>
                        </a:lnTo>
                        <a:lnTo>
                          <a:pt x="648" y="1752"/>
                        </a:lnTo>
                        <a:lnTo>
                          <a:pt x="662" y="1748"/>
                        </a:lnTo>
                        <a:lnTo>
                          <a:pt x="675" y="1743"/>
                        </a:lnTo>
                        <a:lnTo>
                          <a:pt x="688" y="1736"/>
                        </a:lnTo>
                        <a:lnTo>
                          <a:pt x="700" y="1728"/>
                        </a:lnTo>
                        <a:lnTo>
                          <a:pt x="711" y="1719"/>
                        </a:lnTo>
                        <a:lnTo>
                          <a:pt x="722" y="1708"/>
                        </a:lnTo>
                        <a:lnTo>
                          <a:pt x="732" y="1696"/>
                        </a:lnTo>
                        <a:lnTo>
                          <a:pt x="740" y="1684"/>
                        </a:lnTo>
                        <a:lnTo>
                          <a:pt x="747" y="1671"/>
                        </a:lnTo>
                        <a:lnTo>
                          <a:pt x="752" y="1657"/>
                        </a:lnTo>
                        <a:lnTo>
                          <a:pt x="757" y="1643"/>
                        </a:lnTo>
                        <a:lnTo>
                          <a:pt x="759" y="1629"/>
                        </a:lnTo>
                        <a:lnTo>
                          <a:pt x="761" y="1615"/>
                        </a:lnTo>
                        <a:lnTo>
                          <a:pt x="761" y="1601"/>
                        </a:lnTo>
                        <a:lnTo>
                          <a:pt x="759" y="1586"/>
                        </a:lnTo>
                        <a:lnTo>
                          <a:pt x="756" y="1572"/>
                        </a:lnTo>
                        <a:lnTo>
                          <a:pt x="752" y="1559"/>
                        </a:lnTo>
                        <a:lnTo>
                          <a:pt x="747" y="1546"/>
                        </a:lnTo>
                        <a:lnTo>
                          <a:pt x="740" y="1533"/>
                        </a:lnTo>
                        <a:lnTo>
                          <a:pt x="732" y="1521"/>
                        </a:lnTo>
                        <a:lnTo>
                          <a:pt x="723" y="1509"/>
                        </a:lnTo>
                        <a:lnTo>
                          <a:pt x="713" y="1499"/>
                        </a:lnTo>
                        <a:lnTo>
                          <a:pt x="701" y="1489"/>
                        </a:lnTo>
                        <a:lnTo>
                          <a:pt x="680" y="1473"/>
                        </a:lnTo>
                        <a:lnTo>
                          <a:pt x="660" y="1457"/>
                        </a:lnTo>
                        <a:lnTo>
                          <a:pt x="640" y="1440"/>
                        </a:lnTo>
                        <a:lnTo>
                          <a:pt x="621" y="1422"/>
                        </a:lnTo>
                        <a:lnTo>
                          <a:pt x="602" y="1404"/>
                        </a:lnTo>
                        <a:lnTo>
                          <a:pt x="583" y="1385"/>
                        </a:lnTo>
                        <a:lnTo>
                          <a:pt x="564" y="1366"/>
                        </a:lnTo>
                        <a:lnTo>
                          <a:pt x="546" y="1346"/>
                        </a:lnTo>
                        <a:lnTo>
                          <a:pt x="528" y="1325"/>
                        </a:lnTo>
                        <a:lnTo>
                          <a:pt x="511" y="1305"/>
                        </a:lnTo>
                        <a:lnTo>
                          <a:pt x="495" y="1283"/>
                        </a:lnTo>
                        <a:lnTo>
                          <a:pt x="479" y="1262"/>
                        </a:lnTo>
                        <a:lnTo>
                          <a:pt x="464" y="1240"/>
                        </a:lnTo>
                        <a:lnTo>
                          <a:pt x="449" y="1218"/>
                        </a:lnTo>
                        <a:lnTo>
                          <a:pt x="434" y="1195"/>
                        </a:lnTo>
                        <a:lnTo>
                          <a:pt x="421" y="1173"/>
                        </a:lnTo>
                        <a:lnTo>
                          <a:pt x="408" y="1150"/>
                        </a:lnTo>
                        <a:lnTo>
                          <a:pt x="395" y="1127"/>
                        </a:lnTo>
                        <a:lnTo>
                          <a:pt x="383" y="1104"/>
                        </a:lnTo>
                        <a:lnTo>
                          <a:pt x="372" y="1080"/>
                        </a:lnTo>
                        <a:lnTo>
                          <a:pt x="362" y="1057"/>
                        </a:lnTo>
                        <a:lnTo>
                          <a:pt x="352" y="1033"/>
                        </a:lnTo>
                        <a:lnTo>
                          <a:pt x="343" y="1010"/>
                        </a:lnTo>
                        <a:lnTo>
                          <a:pt x="335" y="987"/>
                        </a:lnTo>
                        <a:lnTo>
                          <a:pt x="327" y="963"/>
                        </a:lnTo>
                        <a:lnTo>
                          <a:pt x="320" y="940"/>
                        </a:lnTo>
                        <a:lnTo>
                          <a:pt x="314" y="917"/>
                        </a:lnTo>
                        <a:lnTo>
                          <a:pt x="309" y="894"/>
                        </a:lnTo>
                        <a:lnTo>
                          <a:pt x="305" y="871"/>
                        </a:lnTo>
                        <a:lnTo>
                          <a:pt x="301" y="849"/>
                        </a:lnTo>
                        <a:lnTo>
                          <a:pt x="299" y="826"/>
                        </a:lnTo>
                        <a:lnTo>
                          <a:pt x="297" y="804"/>
                        </a:lnTo>
                        <a:lnTo>
                          <a:pt x="296" y="782"/>
                        </a:lnTo>
                        <a:lnTo>
                          <a:pt x="297" y="759"/>
                        </a:lnTo>
                        <a:lnTo>
                          <a:pt x="298" y="738"/>
                        </a:lnTo>
                        <a:lnTo>
                          <a:pt x="300" y="716"/>
                        </a:lnTo>
                        <a:lnTo>
                          <a:pt x="303" y="696"/>
                        </a:lnTo>
                        <a:lnTo>
                          <a:pt x="308" y="675"/>
                        </a:lnTo>
                        <a:lnTo>
                          <a:pt x="313" y="655"/>
                        </a:lnTo>
                        <a:lnTo>
                          <a:pt x="319" y="636"/>
                        </a:lnTo>
                        <a:lnTo>
                          <a:pt x="327" y="618"/>
                        </a:lnTo>
                        <a:lnTo>
                          <a:pt x="335" y="600"/>
                        </a:lnTo>
                        <a:lnTo>
                          <a:pt x="344" y="583"/>
                        </a:lnTo>
                        <a:lnTo>
                          <a:pt x="355" y="567"/>
                        </a:lnTo>
                        <a:lnTo>
                          <a:pt x="366" y="551"/>
                        </a:lnTo>
                        <a:lnTo>
                          <a:pt x="379" y="535"/>
                        </a:lnTo>
                        <a:lnTo>
                          <a:pt x="392" y="520"/>
                        </a:lnTo>
                        <a:lnTo>
                          <a:pt x="406" y="506"/>
                        </a:lnTo>
                        <a:lnTo>
                          <a:pt x="433" y="484"/>
                        </a:lnTo>
                        <a:lnTo>
                          <a:pt x="460" y="464"/>
                        </a:lnTo>
                        <a:lnTo>
                          <a:pt x="489" y="447"/>
                        </a:lnTo>
                        <a:lnTo>
                          <a:pt x="518" y="433"/>
                        </a:lnTo>
                        <a:lnTo>
                          <a:pt x="549" y="421"/>
                        </a:lnTo>
                        <a:lnTo>
                          <a:pt x="581" y="412"/>
                        </a:lnTo>
                        <a:lnTo>
                          <a:pt x="613" y="404"/>
                        </a:lnTo>
                        <a:lnTo>
                          <a:pt x="645" y="399"/>
                        </a:lnTo>
                        <a:lnTo>
                          <a:pt x="678" y="396"/>
                        </a:lnTo>
                        <a:lnTo>
                          <a:pt x="712" y="395"/>
                        </a:lnTo>
                        <a:lnTo>
                          <a:pt x="745" y="396"/>
                        </a:lnTo>
                        <a:lnTo>
                          <a:pt x="779" y="398"/>
                        </a:lnTo>
                        <a:lnTo>
                          <a:pt x="812" y="402"/>
                        </a:lnTo>
                        <a:lnTo>
                          <a:pt x="846" y="407"/>
                        </a:lnTo>
                        <a:lnTo>
                          <a:pt x="879" y="414"/>
                        </a:lnTo>
                        <a:lnTo>
                          <a:pt x="912" y="422"/>
                        </a:lnTo>
                        <a:lnTo>
                          <a:pt x="944" y="431"/>
                        </a:lnTo>
                        <a:lnTo>
                          <a:pt x="976" y="441"/>
                        </a:lnTo>
                        <a:lnTo>
                          <a:pt x="1007" y="453"/>
                        </a:lnTo>
                        <a:lnTo>
                          <a:pt x="1038" y="464"/>
                        </a:lnTo>
                        <a:lnTo>
                          <a:pt x="1067" y="477"/>
                        </a:lnTo>
                        <a:lnTo>
                          <a:pt x="1096" y="490"/>
                        </a:lnTo>
                        <a:lnTo>
                          <a:pt x="1124" y="504"/>
                        </a:lnTo>
                        <a:lnTo>
                          <a:pt x="1150" y="517"/>
                        </a:lnTo>
                        <a:lnTo>
                          <a:pt x="1175" y="532"/>
                        </a:lnTo>
                        <a:lnTo>
                          <a:pt x="1198" y="546"/>
                        </a:lnTo>
                        <a:lnTo>
                          <a:pt x="1220" y="560"/>
                        </a:lnTo>
                        <a:lnTo>
                          <a:pt x="1241" y="574"/>
                        </a:lnTo>
                        <a:lnTo>
                          <a:pt x="1259" y="588"/>
                        </a:lnTo>
                        <a:lnTo>
                          <a:pt x="1276" y="602"/>
                        </a:lnTo>
                        <a:lnTo>
                          <a:pt x="1291" y="615"/>
                        </a:lnTo>
                        <a:lnTo>
                          <a:pt x="1303" y="627"/>
                        </a:lnTo>
                        <a:lnTo>
                          <a:pt x="1325" y="649"/>
                        </a:lnTo>
                        <a:lnTo>
                          <a:pt x="1349" y="670"/>
                        </a:lnTo>
                        <a:lnTo>
                          <a:pt x="1373" y="691"/>
                        </a:lnTo>
                        <a:lnTo>
                          <a:pt x="1399" y="709"/>
                        </a:lnTo>
                        <a:lnTo>
                          <a:pt x="1426" y="726"/>
                        </a:lnTo>
                        <a:lnTo>
                          <a:pt x="1455" y="742"/>
                        </a:lnTo>
                        <a:lnTo>
                          <a:pt x="1484" y="757"/>
                        </a:lnTo>
                        <a:lnTo>
                          <a:pt x="1514" y="771"/>
                        </a:lnTo>
                        <a:lnTo>
                          <a:pt x="1545" y="783"/>
                        </a:lnTo>
                        <a:lnTo>
                          <a:pt x="1578" y="794"/>
                        </a:lnTo>
                        <a:lnTo>
                          <a:pt x="1610" y="804"/>
                        </a:lnTo>
                        <a:lnTo>
                          <a:pt x="1644" y="813"/>
                        </a:lnTo>
                        <a:lnTo>
                          <a:pt x="1677" y="820"/>
                        </a:lnTo>
                        <a:lnTo>
                          <a:pt x="1711" y="826"/>
                        </a:lnTo>
                        <a:lnTo>
                          <a:pt x="1745" y="831"/>
                        </a:lnTo>
                        <a:lnTo>
                          <a:pt x="1780" y="835"/>
                        </a:lnTo>
                        <a:lnTo>
                          <a:pt x="1814" y="837"/>
                        </a:lnTo>
                        <a:lnTo>
                          <a:pt x="1849" y="838"/>
                        </a:lnTo>
                        <a:lnTo>
                          <a:pt x="1884" y="838"/>
                        </a:lnTo>
                        <a:lnTo>
                          <a:pt x="1918" y="837"/>
                        </a:lnTo>
                        <a:lnTo>
                          <a:pt x="1952" y="834"/>
                        </a:lnTo>
                        <a:lnTo>
                          <a:pt x="1986" y="830"/>
                        </a:lnTo>
                        <a:lnTo>
                          <a:pt x="2020" y="824"/>
                        </a:lnTo>
                        <a:lnTo>
                          <a:pt x="2053" y="818"/>
                        </a:lnTo>
                        <a:lnTo>
                          <a:pt x="2086" y="809"/>
                        </a:lnTo>
                        <a:lnTo>
                          <a:pt x="2118" y="800"/>
                        </a:lnTo>
                        <a:lnTo>
                          <a:pt x="2149" y="789"/>
                        </a:lnTo>
                        <a:lnTo>
                          <a:pt x="2179" y="777"/>
                        </a:lnTo>
                        <a:lnTo>
                          <a:pt x="2209" y="763"/>
                        </a:lnTo>
                        <a:lnTo>
                          <a:pt x="2237" y="749"/>
                        </a:lnTo>
                        <a:lnTo>
                          <a:pt x="2265" y="732"/>
                        </a:lnTo>
                        <a:lnTo>
                          <a:pt x="2291" y="715"/>
                        </a:lnTo>
                        <a:lnTo>
                          <a:pt x="2305" y="704"/>
                        </a:lnTo>
                        <a:lnTo>
                          <a:pt x="2320" y="693"/>
                        </a:lnTo>
                        <a:lnTo>
                          <a:pt x="2336" y="680"/>
                        </a:lnTo>
                        <a:lnTo>
                          <a:pt x="2351" y="668"/>
                        </a:lnTo>
                        <a:lnTo>
                          <a:pt x="2367" y="656"/>
                        </a:lnTo>
                        <a:lnTo>
                          <a:pt x="2384" y="644"/>
                        </a:lnTo>
                        <a:lnTo>
                          <a:pt x="2400" y="631"/>
                        </a:lnTo>
                        <a:lnTo>
                          <a:pt x="2417" y="618"/>
                        </a:lnTo>
                        <a:lnTo>
                          <a:pt x="2489" y="562"/>
                        </a:lnTo>
                        <a:lnTo>
                          <a:pt x="2567" y="504"/>
                        </a:lnTo>
                        <a:lnTo>
                          <a:pt x="2609" y="474"/>
                        </a:lnTo>
                        <a:lnTo>
                          <a:pt x="2650" y="446"/>
                        </a:lnTo>
                        <a:lnTo>
                          <a:pt x="2692" y="418"/>
                        </a:lnTo>
                        <a:lnTo>
                          <a:pt x="2734" y="393"/>
                        </a:lnTo>
                        <a:lnTo>
                          <a:pt x="2776" y="369"/>
                        </a:lnTo>
                        <a:lnTo>
                          <a:pt x="2818" y="348"/>
                        </a:lnTo>
                        <a:lnTo>
                          <a:pt x="2838" y="338"/>
                        </a:lnTo>
                        <a:lnTo>
                          <a:pt x="2859" y="330"/>
                        </a:lnTo>
                        <a:lnTo>
                          <a:pt x="2879" y="322"/>
                        </a:lnTo>
                        <a:lnTo>
                          <a:pt x="2899" y="315"/>
                        </a:lnTo>
                        <a:lnTo>
                          <a:pt x="2918" y="309"/>
                        </a:lnTo>
                        <a:lnTo>
                          <a:pt x="2938" y="304"/>
                        </a:lnTo>
                        <a:lnTo>
                          <a:pt x="2957" y="300"/>
                        </a:lnTo>
                        <a:lnTo>
                          <a:pt x="2975" y="298"/>
                        </a:lnTo>
                        <a:lnTo>
                          <a:pt x="2993" y="297"/>
                        </a:lnTo>
                        <a:lnTo>
                          <a:pt x="3010" y="297"/>
                        </a:lnTo>
                        <a:lnTo>
                          <a:pt x="3027" y="298"/>
                        </a:lnTo>
                        <a:lnTo>
                          <a:pt x="3044" y="300"/>
                        </a:lnTo>
                        <a:lnTo>
                          <a:pt x="3063" y="305"/>
                        </a:lnTo>
                        <a:lnTo>
                          <a:pt x="3081" y="310"/>
                        </a:lnTo>
                        <a:lnTo>
                          <a:pt x="3099" y="316"/>
                        </a:lnTo>
                        <a:lnTo>
                          <a:pt x="3117" y="323"/>
                        </a:lnTo>
                        <a:lnTo>
                          <a:pt x="3134" y="331"/>
                        </a:lnTo>
                        <a:lnTo>
                          <a:pt x="3151" y="339"/>
                        </a:lnTo>
                        <a:lnTo>
                          <a:pt x="3168" y="348"/>
                        </a:lnTo>
                        <a:lnTo>
                          <a:pt x="3184" y="358"/>
                        </a:lnTo>
                        <a:lnTo>
                          <a:pt x="3201" y="368"/>
                        </a:lnTo>
                        <a:lnTo>
                          <a:pt x="3216" y="379"/>
                        </a:lnTo>
                        <a:lnTo>
                          <a:pt x="3232" y="390"/>
                        </a:lnTo>
                        <a:lnTo>
                          <a:pt x="3247" y="402"/>
                        </a:lnTo>
                        <a:lnTo>
                          <a:pt x="3277" y="427"/>
                        </a:lnTo>
                        <a:lnTo>
                          <a:pt x="3306" y="453"/>
                        </a:lnTo>
                        <a:lnTo>
                          <a:pt x="3333" y="481"/>
                        </a:lnTo>
                        <a:lnTo>
                          <a:pt x="3360" y="510"/>
                        </a:lnTo>
                        <a:lnTo>
                          <a:pt x="3386" y="539"/>
                        </a:lnTo>
                        <a:lnTo>
                          <a:pt x="3411" y="569"/>
                        </a:lnTo>
                        <a:lnTo>
                          <a:pt x="3458" y="630"/>
                        </a:lnTo>
                        <a:lnTo>
                          <a:pt x="3503" y="690"/>
                        </a:lnTo>
                        <a:lnTo>
                          <a:pt x="3549" y="752"/>
                        </a:lnTo>
                        <a:lnTo>
                          <a:pt x="3568" y="775"/>
                        </a:lnTo>
                        <a:lnTo>
                          <a:pt x="3588" y="797"/>
                        </a:lnTo>
                        <a:lnTo>
                          <a:pt x="3608" y="817"/>
                        </a:lnTo>
                        <a:lnTo>
                          <a:pt x="3628" y="836"/>
                        </a:lnTo>
                        <a:lnTo>
                          <a:pt x="3648" y="854"/>
                        </a:lnTo>
                        <a:lnTo>
                          <a:pt x="3668" y="870"/>
                        </a:lnTo>
                        <a:lnTo>
                          <a:pt x="3689" y="885"/>
                        </a:lnTo>
                        <a:lnTo>
                          <a:pt x="3711" y="899"/>
                        </a:lnTo>
                        <a:lnTo>
                          <a:pt x="3732" y="912"/>
                        </a:lnTo>
                        <a:lnTo>
                          <a:pt x="3754" y="924"/>
                        </a:lnTo>
                        <a:lnTo>
                          <a:pt x="3776" y="934"/>
                        </a:lnTo>
                        <a:lnTo>
                          <a:pt x="3798" y="944"/>
                        </a:lnTo>
                        <a:lnTo>
                          <a:pt x="3820" y="952"/>
                        </a:lnTo>
                        <a:lnTo>
                          <a:pt x="3843" y="960"/>
                        </a:lnTo>
                        <a:lnTo>
                          <a:pt x="3865" y="967"/>
                        </a:lnTo>
                        <a:lnTo>
                          <a:pt x="3888" y="972"/>
                        </a:lnTo>
                        <a:lnTo>
                          <a:pt x="3911" y="977"/>
                        </a:lnTo>
                        <a:lnTo>
                          <a:pt x="3934" y="981"/>
                        </a:lnTo>
                        <a:lnTo>
                          <a:pt x="3956" y="985"/>
                        </a:lnTo>
                        <a:lnTo>
                          <a:pt x="3979" y="988"/>
                        </a:lnTo>
                        <a:lnTo>
                          <a:pt x="4002" y="990"/>
                        </a:lnTo>
                        <a:lnTo>
                          <a:pt x="4025" y="991"/>
                        </a:lnTo>
                        <a:lnTo>
                          <a:pt x="4047" y="992"/>
                        </a:lnTo>
                        <a:lnTo>
                          <a:pt x="4070" y="992"/>
                        </a:lnTo>
                        <a:lnTo>
                          <a:pt x="4114" y="991"/>
                        </a:lnTo>
                        <a:lnTo>
                          <a:pt x="4158" y="989"/>
                        </a:lnTo>
                        <a:lnTo>
                          <a:pt x="4201" y="985"/>
                        </a:lnTo>
                        <a:lnTo>
                          <a:pt x="4243" y="980"/>
                        </a:lnTo>
                        <a:lnTo>
                          <a:pt x="4266" y="977"/>
                        </a:lnTo>
                        <a:lnTo>
                          <a:pt x="4291" y="973"/>
                        </a:lnTo>
                        <a:lnTo>
                          <a:pt x="4317" y="969"/>
                        </a:lnTo>
                        <a:lnTo>
                          <a:pt x="4343" y="963"/>
                        </a:lnTo>
                        <a:lnTo>
                          <a:pt x="4371" y="958"/>
                        </a:lnTo>
                        <a:lnTo>
                          <a:pt x="4400" y="952"/>
                        </a:lnTo>
                        <a:lnTo>
                          <a:pt x="4430" y="946"/>
                        </a:lnTo>
                        <a:lnTo>
                          <a:pt x="4461" y="939"/>
                        </a:lnTo>
                        <a:lnTo>
                          <a:pt x="4564" y="918"/>
                        </a:lnTo>
                        <a:lnTo>
                          <a:pt x="4676" y="897"/>
                        </a:lnTo>
                        <a:lnTo>
                          <a:pt x="4733" y="887"/>
                        </a:lnTo>
                        <a:lnTo>
                          <a:pt x="4791" y="879"/>
                        </a:lnTo>
                        <a:lnTo>
                          <a:pt x="4848" y="873"/>
                        </a:lnTo>
                        <a:lnTo>
                          <a:pt x="4905" y="868"/>
                        </a:lnTo>
                        <a:lnTo>
                          <a:pt x="4933" y="867"/>
                        </a:lnTo>
                        <a:lnTo>
                          <a:pt x="4961" y="866"/>
                        </a:lnTo>
                        <a:lnTo>
                          <a:pt x="4988" y="866"/>
                        </a:lnTo>
                        <a:lnTo>
                          <a:pt x="5015" y="866"/>
                        </a:lnTo>
                        <a:lnTo>
                          <a:pt x="5041" y="868"/>
                        </a:lnTo>
                        <a:lnTo>
                          <a:pt x="5067" y="870"/>
                        </a:lnTo>
                        <a:lnTo>
                          <a:pt x="5092" y="873"/>
                        </a:lnTo>
                        <a:lnTo>
                          <a:pt x="5116" y="877"/>
                        </a:lnTo>
                        <a:lnTo>
                          <a:pt x="5139" y="882"/>
                        </a:lnTo>
                        <a:lnTo>
                          <a:pt x="5161" y="888"/>
                        </a:lnTo>
                        <a:lnTo>
                          <a:pt x="5183" y="895"/>
                        </a:lnTo>
                        <a:lnTo>
                          <a:pt x="5203" y="904"/>
                        </a:lnTo>
                        <a:lnTo>
                          <a:pt x="5222" y="913"/>
                        </a:lnTo>
                        <a:lnTo>
                          <a:pt x="5240" y="924"/>
                        </a:lnTo>
                        <a:lnTo>
                          <a:pt x="5257" y="935"/>
                        </a:lnTo>
                        <a:lnTo>
                          <a:pt x="5273" y="949"/>
                        </a:lnTo>
                        <a:lnTo>
                          <a:pt x="5293" y="968"/>
                        </a:lnTo>
                        <a:lnTo>
                          <a:pt x="5313" y="988"/>
                        </a:lnTo>
                        <a:lnTo>
                          <a:pt x="5332" y="1009"/>
                        </a:lnTo>
                        <a:lnTo>
                          <a:pt x="5350" y="1030"/>
                        </a:lnTo>
                        <a:lnTo>
                          <a:pt x="5368" y="1051"/>
                        </a:lnTo>
                        <a:lnTo>
                          <a:pt x="5385" y="1074"/>
                        </a:lnTo>
                        <a:lnTo>
                          <a:pt x="5402" y="1096"/>
                        </a:lnTo>
                        <a:lnTo>
                          <a:pt x="5418" y="1120"/>
                        </a:lnTo>
                        <a:lnTo>
                          <a:pt x="5433" y="1144"/>
                        </a:lnTo>
                        <a:lnTo>
                          <a:pt x="5448" y="1168"/>
                        </a:lnTo>
                        <a:lnTo>
                          <a:pt x="5462" y="1193"/>
                        </a:lnTo>
                        <a:lnTo>
                          <a:pt x="5475" y="1219"/>
                        </a:lnTo>
                        <a:lnTo>
                          <a:pt x="5488" y="1245"/>
                        </a:lnTo>
                        <a:lnTo>
                          <a:pt x="5501" y="1272"/>
                        </a:lnTo>
                        <a:lnTo>
                          <a:pt x="5512" y="1300"/>
                        </a:lnTo>
                        <a:lnTo>
                          <a:pt x="5524" y="1328"/>
                        </a:lnTo>
                        <a:lnTo>
                          <a:pt x="5534" y="1356"/>
                        </a:lnTo>
                        <a:lnTo>
                          <a:pt x="5544" y="1385"/>
                        </a:lnTo>
                        <a:lnTo>
                          <a:pt x="5553" y="1415"/>
                        </a:lnTo>
                        <a:lnTo>
                          <a:pt x="5562" y="1446"/>
                        </a:lnTo>
                        <a:lnTo>
                          <a:pt x="5570" y="1477"/>
                        </a:lnTo>
                        <a:lnTo>
                          <a:pt x="5578" y="1509"/>
                        </a:lnTo>
                        <a:lnTo>
                          <a:pt x="5586" y="1541"/>
                        </a:lnTo>
                        <a:lnTo>
                          <a:pt x="5592" y="1574"/>
                        </a:lnTo>
                        <a:lnTo>
                          <a:pt x="5598" y="1607"/>
                        </a:lnTo>
                        <a:lnTo>
                          <a:pt x="5603" y="1642"/>
                        </a:lnTo>
                        <a:lnTo>
                          <a:pt x="5607" y="1676"/>
                        </a:lnTo>
                        <a:lnTo>
                          <a:pt x="5612" y="1712"/>
                        </a:lnTo>
                        <a:lnTo>
                          <a:pt x="5615" y="1748"/>
                        </a:lnTo>
                        <a:lnTo>
                          <a:pt x="5618" y="1785"/>
                        </a:lnTo>
                        <a:lnTo>
                          <a:pt x="5620" y="1822"/>
                        </a:lnTo>
                        <a:lnTo>
                          <a:pt x="5622" y="1860"/>
                        </a:lnTo>
                        <a:lnTo>
                          <a:pt x="5622" y="1905"/>
                        </a:lnTo>
                        <a:lnTo>
                          <a:pt x="5621" y="1966"/>
                        </a:lnTo>
                        <a:lnTo>
                          <a:pt x="5619" y="2041"/>
                        </a:lnTo>
                        <a:lnTo>
                          <a:pt x="5616" y="2130"/>
                        </a:lnTo>
                        <a:lnTo>
                          <a:pt x="5605" y="2343"/>
                        </a:lnTo>
                        <a:lnTo>
                          <a:pt x="5591" y="2597"/>
                        </a:lnTo>
                        <a:lnTo>
                          <a:pt x="5573" y="2881"/>
                        </a:lnTo>
                        <a:lnTo>
                          <a:pt x="5553" y="3188"/>
                        </a:lnTo>
                        <a:lnTo>
                          <a:pt x="5531" y="3509"/>
                        </a:lnTo>
                        <a:lnTo>
                          <a:pt x="5509" y="3835"/>
                        </a:lnTo>
                        <a:lnTo>
                          <a:pt x="5464" y="4464"/>
                        </a:lnTo>
                        <a:lnTo>
                          <a:pt x="5424" y="5005"/>
                        </a:lnTo>
                        <a:lnTo>
                          <a:pt x="5396" y="5388"/>
                        </a:lnTo>
                        <a:lnTo>
                          <a:pt x="5384" y="5539"/>
                        </a:lnTo>
                        <a:lnTo>
                          <a:pt x="5384" y="5554"/>
                        </a:lnTo>
                        <a:lnTo>
                          <a:pt x="5385" y="5569"/>
                        </a:lnTo>
                        <a:lnTo>
                          <a:pt x="5388" y="5584"/>
                        </a:lnTo>
                        <a:lnTo>
                          <a:pt x="5392" y="5597"/>
                        </a:lnTo>
                        <a:lnTo>
                          <a:pt x="5397" y="5611"/>
                        </a:lnTo>
                        <a:lnTo>
                          <a:pt x="5403" y="5624"/>
                        </a:lnTo>
                        <a:lnTo>
                          <a:pt x="5411" y="5636"/>
                        </a:lnTo>
                        <a:lnTo>
                          <a:pt x="5420" y="5647"/>
                        </a:lnTo>
                        <a:lnTo>
                          <a:pt x="5429" y="5657"/>
                        </a:lnTo>
                        <a:lnTo>
                          <a:pt x="5440" y="5667"/>
                        </a:lnTo>
                        <a:lnTo>
                          <a:pt x="5452" y="5675"/>
                        </a:lnTo>
                        <a:lnTo>
                          <a:pt x="5464" y="5682"/>
                        </a:lnTo>
                        <a:lnTo>
                          <a:pt x="5477" y="5688"/>
                        </a:lnTo>
                        <a:lnTo>
                          <a:pt x="5491" y="5693"/>
                        </a:lnTo>
                        <a:lnTo>
                          <a:pt x="5506" y="5696"/>
                        </a:lnTo>
                        <a:lnTo>
                          <a:pt x="5521" y="5698"/>
                        </a:lnTo>
                        <a:lnTo>
                          <a:pt x="5536" y="5698"/>
                        </a:lnTo>
                        <a:lnTo>
                          <a:pt x="5551" y="5697"/>
                        </a:lnTo>
                        <a:lnTo>
                          <a:pt x="5565" y="5695"/>
                        </a:lnTo>
                        <a:lnTo>
                          <a:pt x="5580" y="5691"/>
                        </a:lnTo>
                        <a:lnTo>
                          <a:pt x="5594" y="5686"/>
                        </a:lnTo>
                        <a:lnTo>
                          <a:pt x="5606" y="5679"/>
                        </a:lnTo>
                        <a:lnTo>
                          <a:pt x="5618" y="5672"/>
                        </a:lnTo>
                        <a:lnTo>
                          <a:pt x="5630" y="5663"/>
                        </a:lnTo>
                        <a:lnTo>
                          <a:pt x="5640" y="5653"/>
                        </a:lnTo>
                        <a:lnTo>
                          <a:pt x="5649" y="5642"/>
                        </a:lnTo>
                        <a:lnTo>
                          <a:pt x="5658" y="5631"/>
                        </a:lnTo>
                        <a:lnTo>
                          <a:pt x="5665" y="5618"/>
                        </a:lnTo>
                        <a:lnTo>
                          <a:pt x="5671" y="5605"/>
                        </a:lnTo>
                        <a:lnTo>
                          <a:pt x="5676" y="5591"/>
                        </a:lnTo>
                        <a:lnTo>
                          <a:pt x="5679" y="5577"/>
                        </a:lnTo>
                        <a:lnTo>
                          <a:pt x="5681" y="5562"/>
                        </a:lnTo>
                        <a:lnTo>
                          <a:pt x="5695" y="5380"/>
                        </a:lnTo>
                        <a:lnTo>
                          <a:pt x="5724" y="4982"/>
                        </a:lnTo>
                        <a:lnTo>
                          <a:pt x="5764" y="4436"/>
                        </a:lnTo>
                        <a:lnTo>
                          <a:pt x="5809" y="3809"/>
                        </a:lnTo>
                        <a:lnTo>
                          <a:pt x="5831" y="3486"/>
                        </a:lnTo>
                        <a:lnTo>
                          <a:pt x="5852" y="3169"/>
                        </a:lnTo>
                        <a:lnTo>
                          <a:pt x="5871" y="2865"/>
                        </a:lnTo>
                        <a:lnTo>
                          <a:pt x="5888" y="2584"/>
                        </a:lnTo>
                        <a:lnTo>
                          <a:pt x="5902" y="2333"/>
                        </a:lnTo>
                        <a:lnTo>
                          <a:pt x="5912" y="2121"/>
                        </a:lnTo>
                        <a:lnTo>
                          <a:pt x="5916" y="2033"/>
                        </a:lnTo>
                        <a:lnTo>
                          <a:pt x="5918" y="1957"/>
                        </a:lnTo>
                        <a:lnTo>
                          <a:pt x="5919" y="1896"/>
                        </a:lnTo>
                        <a:lnTo>
                          <a:pt x="5918" y="1849"/>
                        </a:lnTo>
                        <a:lnTo>
                          <a:pt x="5916" y="1804"/>
                        </a:lnTo>
                        <a:lnTo>
                          <a:pt x="5913" y="1759"/>
                        </a:lnTo>
                        <a:lnTo>
                          <a:pt x="5910" y="1715"/>
                        </a:lnTo>
                        <a:lnTo>
                          <a:pt x="5905" y="1671"/>
                        </a:lnTo>
                        <a:lnTo>
                          <a:pt x="5900" y="1628"/>
                        </a:lnTo>
                        <a:lnTo>
                          <a:pt x="5895" y="1586"/>
                        </a:lnTo>
                        <a:lnTo>
                          <a:pt x="5888" y="1545"/>
                        </a:lnTo>
                        <a:lnTo>
                          <a:pt x="5881" y="1504"/>
                        </a:lnTo>
                        <a:lnTo>
                          <a:pt x="5873" y="1464"/>
                        </a:lnTo>
                        <a:lnTo>
                          <a:pt x="5864" y="1425"/>
                        </a:lnTo>
                        <a:lnTo>
                          <a:pt x="5854" y="1386"/>
                        </a:lnTo>
                        <a:lnTo>
                          <a:pt x="5844" y="1349"/>
                        </a:lnTo>
                        <a:lnTo>
                          <a:pt x="5833" y="1311"/>
                        </a:lnTo>
                        <a:lnTo>
                          <a:pt x="5821" y="1275"/>
                        </a:lnTo>
                        <a:lnTo>
                          <a:pt x="5809" y="1239"/>
                        </a:lnTo>
                        <a:lnTo>
                          <a:pt x="5795" y="1204"/>
                        </a:lnTo>
                        <a:lnTo>
                          <a:pt x="5781" y="1170"/>
                        </a:lnTo>
                        <a:lnTo>
                          <a:pt x="5766" y="1136"/>
                        </a:lnTo>
                        <a:lnTo>
                          <a:pt x="5750" y="1103"/>
                        </a:lnTo>
                        <a:lnTo>
                          <a:pt x="5734" y="1070"/>
                        </a:lnTo>
                        <a:lnTo>
                          <a:pt x="5717" y="1039"/>
                        </a:lnTo>
                        <a:lnTo>
                          <a:pt x="5699" y="1007"/>
                        </a:lnTo>
                        <a:lnTo>
                          <a:pt x="5680" y="977"/>
                        </a:lnTo>
                        <a:lnTo>
                          <a:pt x="5660" y="947"/>
                        </a:lnTo>
                        <a:lnTo>
                          <a:pt x="5640" y="918"/>
                        </a:lnTo>
                        <a:lnTo>
                          <a:pt x="5619" y="890"/>
                        </a:lnTo>
                        <a:lnTo>
                          <a:pt x="5597" y="862"/>
                        </a:lnTo>
                        <a:lnTo>
                          <a:pt x="5573" y="834"/>
                        </a:lnTo>
                        <a:lnTo>
                          <a:pt x="5550" y="808"/>
                        </a:lnTo>
                        <a:lnTo>
                          <a:pt x="5526" y="782"/>
                        </a:lnTo>
                        <a:lnTo>
                          <a:pt x="5501" y="756"/>
                        </a:lnTo>
                        <a:lnTo>
                          <a:pt x="5475" y="732"/>
                        </a:lnTo>
                        <a:close/>
                      </a:path>
                    </a:pathLst>
                  </a:custGeom>
                  <a:solidFill>
                    <a:srgbClr val="3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213" name="Freeform 661">
                    <a:extLst>
                      <a:ext uri="{FF2B5EF4-FFF2-40B4-BE49-F238E27FC236}">
                        <a16:creationId xmlns:a16="http://schemas.microsoft.com/office/drawing/2014/main" id="{68E804E0-EBD9-39C3-1569-ADBE541571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4" y="1938"/>
                    <a:ext cx="93" cy="41"/>
                  </a:xfrm>
                  <a:custGeom>
                    <a:avLst/>
                    <a:gdLst>
                      <a:gd name="T0" fmla="*/ 324 w 1495"/>
                      <a:gd name="T1" fmla="*/ 494 h 657"/>
                      <a:gd name="T2" fmla="*/ 421 w 1495"/>
                      <a:gd name="T3" fmla="*/ 413 h 657"/>
                      <a:gd name="T4" fmla="*/ 505 w 1495"/>
                      <a:gd name="T5" fmla="*/ 356 h 657"/>
                      <a:gd name="T6" fmla="*/ 585 w 1495"/>
                      <a:gd name="T7" fmla="*/ 320 h 657"/>
                      <a:gd name="T8" fmla="*/ 662 w 1495"/>
                      <a:gd name="T9" fmla="*/ 301 h 657"/>
                      <a:gd name="T10" fmla="*/ 732 w 1495"/>
                      <a:gd name="T11" fmla="*/ 297 h 657"/>
                      <a:gd name="T12" fmla="*/ 780 w 1495"/>
                      <a:gd name="T13" fmla="*/ 301 h 657"/>
                      <a:gd name="T14" fmla="*/ 830 w 1495"/>
                      <a:gd name="T15" fmla="*/ 312 h 657"/>
                      <a:gd name="T16" fmla="*/ 916 w 1495"/>
                      <a:gd name="T17" fmla="*/ 343 h 657"/>
                      <a:gd name="T18" fmla="*/ 1020 w 1495"/>
                      <a:gd name="T19" fmla="*/ 400 h 657"/>
                      <a:gd name="T20" fmla="*/ 1117 w 1495"/>
                      <a:gd name="T21" fmla="*/ 475 h 657"/>
                      <a:gd name="T22" fmla="*/ 1202 w 1495"/>
                      <a:gd name="T23" fmla="*/ 563 h 657"/>
                      <a:gd name="T24" fmla="*/ 1246 w 1495"/>
                      <a:gd name="T25" fmla="*/ 618 h 657"/>
                      <a:gd name="T26" fmla="*/ 1282 w 1495"/>
                      <a:gd name="T27" fmla="*/ 642 h 657"/>
                      <a:gd name="T28" fmla="*/ 1323 w 1495"/>
                      <a:gd name="T29" fmla="*/ 655 h 657"/>
                      <a:gd name="T30" fmla="*/ 1365 w 1495"/>
                      <a:gd name="T31" fmla="*/ 656 h 657"/>
                      <a:gd name="T32" fmla="*/ 1407 w 1495"/>
                      <a:gd name="T33" fmla="*/ 644 h 657"/>
                      <a:gd name="T34" fmla="*/ 1445 w 1495"/>
                      <a:gd name="T35" fmla="*/ 620 h 657"/>
                      <a:gd name="T36" fmla="*/ 1473 w 1495"/>
                      <a:gd name="T37" fmla="*/ 586 h 657"/>
                      <a:gd name="T38" fmla="*/ 1490 w 1495"/>
                      <a:gd name="T39" fmla="*/ 547 h 657"/>
                      <a:gd name="T40" fmla="*/ 1495 w 1495"/>
                      <a:gd name="T41" fmla="*/ 504 h 657"/>
                      <a:gd name="T42" fmla="*/ 1487 w 1495"/>
                      <a:gd name="T43" fmla="*/ 462 h 657"/>
                      <a:gd name="T44" fmla="*/ 1467 w 1495"/>
                      <a:gd name="T45" fmla="*/ 422 h 657"/>
                      <a:gd name="T46" fmla="*/ 1412 w 1495"/>
                      <a:gd name="T47" fmla="*/ 352 h 657"/>
                      <a:gd name="T48" fmla="*/ 1350 w 1495"/>
                      <a:gd name="T49" fmla="*/ 287 h 657"/>
                      <a:gd name="T50" fmla="*/ 1284 w 1495"/>
                      <a:gd name="T51" fmla="*/ 227 h 657"/>
                      <a:gd name="T52" fmla="*/ 1214 w 1495"/>
                      <a:gd name="T53" fmla="*/ 173 h 657"/>
                      <a:gd name="T54" fmla="*/ 1141 w 1495"/>
                      <a:gd name="T55" fmla="*/ 126 h 657"/>
                      <a:gd name="T56" fmla="*/ 1065 w 1495"/>
                      <a:gd name="T57" fmla="*/ 85 h 657"/>
                      <a:gd name="T58" fmla="*/ 988 w 1495"/>
                      <a:gd name="T59" fmla="*/ 52 h 657"/>
                      <a:gd name="T60" fmla="*/ 910 w 1495"/>
                      <a:gd name="T61" fmla="*/ 26 h 657"/>
                      <a:gd name="T62" fmla="*/ 833 w 1495"/>
                      <a:gd name="T63" fmla="*/ 9 h 657"/>
                      <a:gd name="T64" fmla="*/ 756 w 1495"/>
                      <a:gd name="T65" fmla="*/ 1 h 657"/>
                      <a:gd name="T66" fmla="*/ 682 w 1495"/>
                      <a:gd name="T67" fmla="*/ 2 h 657"/>
                      <a:gd name="T68" fmla="*/ 613 w 1495"/>
                      <a:gd name="T69" fmla="*/ 9 h 657"/>
                      <a:gd name="T70" fmla="*/ 547 w 1495"/>
                      <a:gd name="T71" fmla="*/ 22 h 657"/>
                      <a:gd name="T72" fmla="*/ 485 w 1495"/>
                      <a:gd name="T73" fmla="*/ 40 h 657"/>
                      <a:gd name="T74" fmla="*/ 424 w 1495"/>
                      <a:gd name="T75" fmla="*/ 64 h 657"/>
                      <a:gd name="T76" fmla="*/ 366 w 1495"/>
                      <a:gd name="T77" fmla="*/ 94 h 657"/>
                      <a:gd name="T78" fmla="*/ 250 w 1495"/>
                      <a:gd name="T79" fmla="*/ 171 h 657"/>
                      <a:gd name="T80" fmla="*/ 130 w 1495"/>
                      <a:gd name="T81" fmla="*/ 270 h 657"/>
                      <a:gd name="T82" fmla="*/ 35 w 1495"/>
                      <a:gd name="T83" fmla="*/ 360 h 657"/>
                      <a:gd name="T84" fmla="*/ 12 w 1495"/>
                      <a:gd name="T85" fmla="*/ 397 h 657"/>
                      <a:gd name="T86" fmla="*/ 1 w 1495"/>
                      <a:gd name="T87" fmla="*/ 438 h 657"/>
                      <a:gd name="T88" fmla="*/ 2 w 1495"/>
                      <a:gd name="T89" fmla="*/ 481 h 657"/>
                      <a:gd name="T90" fmla="*/ 15 w 1495"/>
                      <a:gd name="T91" fmla="*/ 522 h 657"/>
                      <a:gd name="T92" fmla="*/ 41 w 1495"/>
                      <a:gd name="T93" fmla="*/ 558 h 657"/>
                      <a:gd name="T94" fmla="*/ 76 w 1495"/>
                      <a:gd name="T95" fmla="*/ 585 h 657"/>
                      <a:gd name="T96" fmla="*/ 116 w 1495"/>
                      <a:gd name="T97" fmla="*/ 601 h 657"/>
                      <a:gd name="T98" fmla="*/ 158 w 1495"/>
                      <a:gd name="T99" fmla="*/ 604 h 657"/>
                      <a:gd name="T100" fmla="*/ 200 w 1495"/>
                      <a:gd name="T101" fmla="*/ 594 h 657"/>
                      <a:gd name="T102" fmla="*/ 238 w 1495"/>
                      <a:gd name="T103" fmla="*/ 573 h 6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495" h="657">
                        <a:moveTo>
                          <a:pt x="250" y="563"/>
                        </a:moveTo>
                        <a:lnTo>
                          <a:pt x="288" y="527"/>
                        </a:lnTo>
                        <a:lnTo>
                          <a:pt x="324" y="494"/>
                        </a:lnTo>
                        <a:lnTo>
                          <a:pt x="358" y="464"/>
                        </a:lnTo>
                        <a:lnTo>
                          <a:pt x="390" y="437"/>
                        </a:lnTo>
                        <a:lnTo>
                          <a:pt x="421" y="413"/>
                        </a:lnTo>
                        <a:lnTo>
                          <a:pt x="450" y="392"/>
                        </a:lnTo>
                        <a:lnTo>
                          <a:pt x="478" y="373"/>
                        </a:lnTo>
                        <a:lnTo>
                          <a:pt x="505" y="356"/>
                        </a:lnTo>
                        <a:lnTo>
                          <a:pt x="532" y="342"/>
                        </a:lnTo>
                        <a:lnTo>
                          <a:pt x="559" y="330"/>
                        </a:lnTo>
                        <a:lnTo>
                          <a:pt x="585" y="320"/>
                        </a:lnTo>
                        <a:lnTo>
                          <a:pt x="610" y="312"/>
                        </a:lnTo>
                        <a:lnTo>
                          <a:pt x="636" y="306"/>
                        </a:lnTo>
                        <a:lnTo>
                          <a:pt x="662" y="301"/>
                        </a:lnTo>
                        <a:lnTo>
                          <a:pt x="689" y="298"/>
                        </a:lnTo>
                        <a:lnTo>
                          <a:pt x="717" y="297"/>
                        </a:lnTo>
                        <a:lnTo>
                          <a:pt x="732" y="297"/>
                        </a:lnTo>
                        <a:lnTo>
                          <a:pt x="748" y="297"/>
                        </a:lnTo>
                        <a:lnTo>
                          <a:pt x="764" y="299"/>
                        </a:lnTo>
                        <a:lnTo>
                          <a:pt x="780" y="301"/>
                        </a:lnTo>
                        <a:lnTo>
                          <a:pt x="797" y="304"/>
                        </a:lnTo>
                        <a:lnTo>
                          <a:pt x="813" y="307"/>
                        </a:lnTo>
                        <a:lnTo>
                          <a:pt x="830" y="312"/>
                        </a:lnTo>
                        <a:lnTo>
                          <a:pt x="847" y="317"/>
                        </a:lnTo>
                        <a:lnTo>
                          <a:pt x="881" y="329"/>
                        </a:lnTo>
                        <a:lnTo>
                          <a:pt x="916" y="343"/>
                        </a:lnTo>
                        <a:lnTo>
                          <a:pt x="951" y="360"/>
                        </a:lnTo>
                        <a:lnTo>
                          <a:pt x="985" y="379"/>
                        </a:lnTo>
                        <a:lnTo>
                          <a:pt x="1020" y="400"/>
                        </a:lnTo>
                        <a:lnTo>
                          <a:pt x="1053" y="423"/>
                        </a:lnTo>
                        <a:lnTo>
                          <a:pt x="1085" y="448"/>
                        </a:lnTo>
                        <a:lnTo>
                          <a:pt x="1117" y="475"/>
                        </a:lnTo>
                        <a:lnTo>
                          <a:pt x="1147" y="503"/>
                        </a:lnTo>
                        <a:lnTo>
                          <a:pt x="1175" y="532"/>
                        </a:lnTo>
                        <a:lnTo>
                          <a:pt x="1202" y="563"/>
                        </a:lnTo>
                        <a:lnTo>
                          <a:pt x="1226" y="595"/>
                        </a:lnTo>
                        <a:lnTo>
                          <a:pt x="1236" y="607"/>
                        </a:lnTo>
                        <a:lnTo>
                          <a:pt x="1246" y="618"/>
                        </a:lnTo>
                        <a:lnTo>
                          <a:pt x="1258" y="627"/>
                        </a:lnTo>
                        <a:lnTo>
                          <a:pt x="1270" y="635"/>
                        </a:lnTo>
                        <a:lnTo>
                          <a:pt x="1282" y="642"/>
                        </a:lnTo>
                        <a:lnTo>
                          <a:pt x="1295" y="648"/>
                        </a:lnTo>
                        <a:lnTo>
                          <a:pt x="1309" y="652"/>
                        </a:lnTo>
                        <a:lnTo>
                          <a:pt x="1323" y="655"/>
                        </a:lnTo>
                        <a:lnTo>
                          <a:pt x="1337" y="657"/>
                        </a:lnTo>
                        <a:lnTo>
                          <a:pt x="1351" y="657"/>
                        </a:lnTo>
                        <a:lnTo>
                          <a:pt x="1365" y="656"/>
                        </a:lnTo>
                        <a:lnTo>
                          <a:pt x="1380" y="653"/>
                        </a:lnTo>
                        <a:lnTo>
                          <a:pt x="1394" y="649"/>
                        </a:lnTo>
                        <a:lnTo>
                          <a:pt x="1407" y="644"/>
                        </a:lnTo>
                        <a:lnTo>
                          <a:pt x="1420" y="637"/>
                        </a:lnTo>
                        <a:lnTo>
                          <a:pt x="1433" y="629"/>
                        </a:lnTo>
                        <a:lnTo>
                          <a:pt x="1445" y="620"/>
                        </a:lnTo>
                        <a:lnTo>
                          <a:pt x="1456" y="609"/>
                        </a:lnTo>
                        <a:lnTo>
                          <a:pt x="1465" y="598"/>
                        </a:lnTo>
                        <a:lnTo>
                          <a:pt x="1473" y="586"/>
                        </a:lnTo>
                        <a:lnTo>
                          <a:pt x="1480" y="573"/>
                        </a:lnTo>
                        <a:lnTo>
                          <a:pt x="1486" y="560"/>
                        </a:lnTo>
                        <a:lnTo>
                          <a:pt x="1490" y="547"/>
                        </a:lnTo>
                        <a:lnTo>
                          <a:pt x="1493" y="533"/>
                        </a:lnTo>
                        <a:lnTo>
                          <a:pt x="1494" y="518"/>
                        </a:lnTo>
                        <a:lnTo>
                          <a:pt x="1495" y="504"/>
                        </a:lnTo>
                        <a:lnTo>
                          <a:pt x="1494" y="490"/>
                        </a:lnTo>
                        <a:lnTo>
                          <a:pt x="1491" y="476"/>
                        </a:lnTo>
                        <a:lnTo>
                          <a:pt x="1487" y="462"/>
                        </a:lnTo>
                        <a:lnTo>
                          <a:pt x="1482" y="448"/>
                        </a:lnTo>
                        <a:lnTo>
                          <a:pt x="1475" y="435"/>
                        </a:lnTo>
                        <a:lnTo>
                          <a:pt x="1467" y="422"/>
                        </a:lnTo>
                        <a:lnTo>
                          <a:pt x="1449" y="398"/>
                        </a:lnTo>
                        <a:lnTo>
                          <a:pt x="1431" y="375"/>
                        </a:lnTo>
                        <a:lnTo>
                          <a:pt x="1412" y="352"/>
                        </a:lnTo>
                        <a:lnTo>
                          <a:pt x="1392" y="330"/>
                        </a:lnTo>
                        <a:lnTo>
                          <a:pt x="1371" y="308"/>
                        </a:lnTo>
                        <a:lnTo>
                          <a:pt x="1350" y="287"/>
                        </a:lnTo>
                        <a:lnTo>
                          <a:pt x="1329" y="266"/>
                        </a:lnTo>
                        <a:lnTo>
                          <a:pt x="1307" y="246"/>
                        </a:lnTo>
                        <a:lnTo>
                          <a:pt x="1284" y="227"/>
                        </a:lnTo>
                        <a:lnTo>
                          <a:pt x="1261" y="208"/>
                        </a:lnTo>
                        <a:lnTo>
                          <a:pt x="1238" y="190"/>
                        </a:lnTo>
                        <a:lnTo>
                          <a:pt x="1214" y="173"/>
                        </a:lnTo>
                        <a:lnTo>
                          <a:pt x="1190" y="157"/>
                        </a:lnTo>
                        <a:lnTo>
                          <a:pt x="1165" y="141"/>
                        </a:lnTo>
                        <a:lnTo>
                          <a:pt x="1141" y="126"/>
                        </a:lnTo>
                        <a:lnTo>
                          <a:pt x="1116" y="111"/>
                        </a:lnTo>
                        <a:lnTo>
                          <a:pt x="1090" y="98"/>
                        </a:lnTo>
                        <a:lnTo>
                          <a:pt x="1065" y="85"/>
                        </a:lnTo>
                        <a:lnTo>
                          <a:pt x="1039" y="73"/>
                        </a:lnTo>
                        <a:lnTo>
                          <a:pt x="1014" y="62"/>
                        </a:lnTo>
                        <a:lnTo>
                          <a:pt x="988" y="52"/>
                        </a:lnTo>
                        <a:lnTo>
                          <a:pt x="962" y="42"/>
                        </a:lnTo>
                        <a:lnTo>
                          <a:pt x="936" y="34"/>
                        </a:lnTo>
                        <a:lnTo>
                          <a:pt x="910" y="26"/>
                        </a:lnTo>
                        <a:lnTo>
                          <a:pt x="884" y="20"/>
                        </a:lnTo>
                        <a:lnTo>
                          <a:pt x="858" y="14"/>
                        </a:lnTo>
                        <a:lnTo>
                          <a:pt x="833" y="9"/>
                        </a:lnTo>
                        <a:lnTo>
                          <a:pt x="807" y="5"/>
                        </a:lnTo>
                        <a:lnTo>
                          <a:pt x="781" y="3"/>
                        </a:lnTo>
                        <a:lnTo>
                          <a:pt x="756" y="1"/>
                        </a:lnTo>
                        <a:lnTo>
                          <a:pt x="731" y="0"/>
                        </a:lnTo>
                        <a:lnTo>
                          <a:pt x="707" y="0"/>
                        </a:lnTo>
                        <a:lnTo>
                          <a:pt x="682" y="2"/>
                        </a:lnTo>
                        <a:lnTo>
                          <a:pt x="659" y="3"/>
                        </a:lnTo>
                        <a:lnTo>
                          <a:pt x="636" y="6"/>
                        </a:lnTo>
                        <a:lnTo>
                          <a:pt x="613" y="9"/>
                        </a:lnTo>
                        <a:lnTo>
                          <a:pt x="591" y="13"/>
                        </a:lnTo>
                        <a:lnTo>
                          <a:pt x="569" y="17"/>
                        </a:lnTo>
                        <a:lnTo>
                          <a:pt x="547" y="22"/>
                        </a:lnTo>
                        <a:lnTo>
                          <a:pt x="526" y="27"/>
                        </a:lnTo>
                        <a:lnTo>
                          <a:pt x="505" y="34"/>
                        </a:lnTo>
                        <a:lnTo>
                          <a:pt x="485" y="40"/>
                        </a:lnTo>
                        <a:lnTo>
                          <a:pt x="464" y="48"/>
                        </a:lnTo>
                        <a:lnTo>
                          <a:pt x="444" y="56"/>
                        </a:lnTo>
                        <a:lnTo>
                          <a:pt x="424" y="64"/>
                        </a:lnTo>
                        <a:lnTo>
                          <a:pt x="405" y="74"/>
                        </a:lnTo>
                        <a:lnTo>
                          <a:pt x="385" y="84"/>
                        </a:lnTo>
                        <a:lnTo>
                          <a:pt x="366" y="94"/>
                        </a:lnTo>
                        <a:lnTo>
                          <a:pt x="327" y="117"/>
                        </a:lnTo>
                        <a:lnTo>
                          <a:pt x="289" y="143"/>
                        </a:lnTo>
                        <a:lnTo>
                          <a:pt x="250" y="171"/>
                        </a:lnTo>
                        <a:lnTo>
                          <a:pt x="211" y="201"/>
                        </a:lnTo>
                        <a:lnTo>
                          <a:pt x="171" y="234"/>
                        </a:lnTo>
                        <a:lnTo>
                          <a:pt x="130" y="270"/>
                        </a:lnTo>
                        <a:lnTo>
                          <a:pt x="88" y="308"/>
                        </a:lnTo>
                        <a:lnTo>
                          <a:pt x="45" y="349"/>
                        </a:lnTo>
                        <a:lnTo>
                          <a:pt x="35" y="360"/>
                        </a:lnTo>
                        <a:lnTo>
                          <a:pt x="26" y="371"/>
                        </a:lnTo>
                        <a:lnTo>
                          <a:pt x="18" y="384"/>
                        </a:lnTo>
                        <a:lnTo>
                          <a:pt x="12" y="397"/>
                        </a:lnTo>
                        <a:lnTo>
                          <a:pt x="7" y="410"/>
                        </a:lnTo>
                        <a:lnTo>
                          <a:pt x="3" y="424"/>
                        </a:lnTo>
                        <a:lnTo>
                          <a:pt x="1" y="438"/>
                        </a:lnTo>
                        <a:lnTo>
                          <a:pt x="0" y="452"/>
                        </a:lnTo>
                        <a:lnTo>
                          <a:pt x="0" y="467"/>
                        </a:lnTo>
                        <a:lnTo>
                          <a:pt x="2" y="481"/>
                        </a:lnTo>
                        <a:lnTo>
                          <a:pt x="5" y="495"/>
                        </a:lnTo>
                        <a:lnTo>
                          <a:pt x="9" y="508"/>
                        </a:lnTo>
                        <a:lnTo>
                          <a:pt x="15" y="522"/>
                        </a:lnTo>
                        <a:lnTo>
                          <a:pt x="22" y="534"/>
                        </a:lnTo>
                        <a:lnTo>
                          <a:pt x="31" y="547"/>
                        </a:lnTo>
                        <a:lnTo>
                          <a:pt x="41" y="558"/>
                        </a:lnTo>
                        <a:lnTo>
                          <a:pt x="52" y="569"/>
                        </a:lnTo>
                        <a:lnTo>
                          <a:pt x="63" y="578"/>
                        </a:lnTo>
                        <a:lnTo>
                          <a:pt x="76" y="585"/>
                        </a:lnTo>
                        <a:lnTo>
                          <a:pt x="89" y="592"/>
                        </a:lnTo>
                        <a:lnTo>
                          <a:pt x="102" y="597"/>
                        </a:lnTo>
                        <a:lnTo>
                          <a:pt x="116" y="601"/>
                        </a:lnTo>
                        <a:lnTo>
                          <a:pt x="130" y="603"/>
                        </a:lnTo>
                        <a:lnTo>
                          <a:pt x="144" y="604"/>
                        </a:lnTo>
                        <a:lnTo>
                          <a:pt x="158" y="604"/>
                        </a:lnTo>
                        <a:lnTo>
                          <a:pt x="173" y="602"/>
                        </a:lnTo>
                        <a:lnTo>
                          <a:pt x="187" y="599"/>
                        </a:lnTo>
                        <a:lnTo>
                          <a:pt x="200" y="594"/>
                        </a:lnTo>
                        <a:lnTo>
                          <a:pt x="214" y="589"/>
                        </a:lnTo>
                        <a:lnTo>
                          <a:pt x="226" y="581"/>
                        </a:lnTo>
                        <a:lnTo>
                          <a:pt x="238" y="573"/>
                        </a:lnTo>
                        <a:lnTo>
                          <a:pt x="250" y="563"/>
                        </a:lnTo>
                        <a:close/>
                      </a:path>
                    </a:pathLst>
                  </a:custGeom>
                  <a:solidFill>
                    <a:srgbClr val="3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214" name="Freeform 662">
                    <a:extLst>
                      <a:ext uri="{FF2B5EF4-FFF2-40B4-BE49-F238E27FC236}">
                        <a16:creationId xmlns:a16="http://schemas.microsoft.com/office/drawing/2014/main" id="{4931A659-46C8-FC92-BE3F-4B0373B92E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93" y="1983"/>
                    <a:ext cx="20" cy="59"/>
                  </a:xfrm>
                  <a:custGeom>
                    <a:avLst/>
                    <a:gdLst>
                      <a:gd name="T0" fmla="*/ 23 w 320"/>
                      <a:gd name="T1" fmla="*/ 799 h 942"/>
                      <a:gd name="T2" fmla="*/ 27 w 320"/>
                      <a:gd name="T3" fmla="*/ 829 h 942"/>
                      <a:gd name="T4" fmla="*/ 37 w 320"/>
                      <a:gd name="T5" fmla="*/ 856 h 942"/>
                      <a:gd name="T6" fmla="*/ 51 w 320"/>
                      <a:gd name="T7" fmla="*/ 881 h 942"/>
                      <a:gd name="T8" fmla="*/ 70 w 320"/>
                      <a:gd name="T9" fmla="*/ 902 h 942"/>
                      <a:gd name="T10" fmla="*/ 94 w 320"/>
                      <a:gd name="T11" fmla="*/ 920 h 942"/>
                      <a:gd name="T12" fmla="*/ 119 w 320"/>
                      <a:gd name="T13" fmla="*/ 932 h 942"/>
                      <a:gd name="T14" fmla="*/ 147 w 320"/>
                      <a:gd name="T15" fmla="*/ 940 h 942"/>
                      <a:gd name="T16" fmla="*/ 177 w 320"/>
                      <a:gd name="T17" fmla="*/ 942 h 942"/>
                      <a:gd name="T18" fmla="*/ 207 w 320"/>
                      <a:gd name="T19" fmla="*/ 938 h 942"/>
                      <a:gd name="T20" fmla="*/ 235 w 320"/>
                      <a:gd name="T21" fmla="*/ 928 h 942"/>
                      <a:gd name="T22" fmla="*/ 259 w 320"/>
                      <a:gd name="T23" fmla="*/ 914 h 942"/>
                      <a:gd name="T24" fmla="*/ 280 w 320"/>
                      <a:gd name="T25" fmla="*/ 895 h 942"/>
                      <a:gd name="T26" fmla="*/ 298 w 320"/>
                      <a:gd name="T27" fmla="*/ 872 h 942"/>
                      <a:gd name="T28" fmla="*/ 310 w 320"/>
                      <a:gd name="T29" fmla="*/ 847 h 942"/>
                      <a:gd name="T30" fmla="*/ 318 w 320"/>
                      <a:gd name="T31" fmla="*/ 818 h 942"/>
                      <a:gd name="T32" fmla="*/ 320 w 320"/>
                      <a:gd name="T33" fmla="*/ 788 h 942"/>
                      <a:gd name="T34" fmla="*/ 296 w 320"/>
                      <a:gd name="T35" fmla="*/ 127 h 942"/>
                      <a:gd name="T36" fmla="*/ 289 w 320"/>
                      <a:gd name="T37" fmla="*/ 99 h 942"/>
                      <a:gd name="T38" fmla="*/ 277 w 320"/>
                      <a:gd name="T39" fmla="*/ 72 h 942"/>
                      <a:gd name="T40" fmla="*/ 260 w 320"/>
                      <a:gd name="T41" fmla="*/ 49 h 942"/>
                      <a:gd name="T42" fmla="*/ 239 w 320"/>
                      <a:gd name="T43" fmla="*/ 30 h 942"/>
                      <a:gd name="T44" fmla="*/ 215 w 320"/>
                      <a:gd name="T45" fmla="*/ 15 h 942"/>
                      <a:gd name="T46" fmla="*/ 188 w 320"/>
                      <a:gd name="T47" fmla="*/ 5 h 942"/>
                      <a:gd name="T48" fmla="*/ 159 w 320"/>
                      <a:gd name="T49" fmla="*/ 0 h 942"/>
                      <a:gd name="T50" fmla="*/ 129 w 320"/>
                      <a:gd name="T51" fmla="*/ 1 h 942"/>
                      <a:gd name="T52" fmla="*/ 100 w 320"/>
                      <a:gd name="T53" fmla="*/ 8 h 942"/>
                      <a:gd name="T54" fmla="*/ 73 w 320"/>
                      <a:gd name="T55" fmla="*/ 20 h 942"/>
                      <a:gd name="T56" fmla="*/ 50 w 320"/>
                      <a:gd name="T57" fmla="*/ 37 h 942"/>
                      <a:gd name="T58" fmla="*/ 30 w 320"/>
                      <a:gd name="T59" fmla="*/ 58 h 942"/>
                      <a:gd name="T60" fmla="*/ 15 w 320"/>
                      <a:gd name="T61" fmla="*/ 82 h 942"/>
                      <a:gd name="T62" fmla="*/ 5 w 320"/>
                      <a:gd name="T63" fmla="*/ 109 h 942"/>
                      <a:gd name="T64" fmla="*/ 0 w 320"/>
                      <a:gd name="T65" fmla="*/ 138 h 9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0" h="942">
                        <a:moveTo>
                          <a:pt x="0" y="153"/>
                        </a:moveTo>
                        <a:lnTo>
                          <a:pt x="23" y="799"/>
                        </a:lnTo>
                        <a:lnTo>
                          <a:pt x="24" y="814"/>
                        </a:lnTo>
                        <a:lnTo>
                          <a:pt x="27" y="829"/>
                        </a:lnTo>
                        <a:lnTo>
                          <a:pt x="31" y="843"/>
                        </a:lnTo>
                        <a:lnTo>
                          <a:pt x="37" y="856"/>
                        </a:lnTo>
                        <a:lnTo>
                          <a:pt x="43" y="869"/>
                        </a:lnTo>
                        <a:lnTo>
                          <a:pt x="51" y="881"/>
                        </a:lnTo>
                        <a:lnTo>
                          <a:pt x="60" y="892"/>
                        </a:lnTo>
                        <a:lnTo>
                          <a:pt x="70" y="902"/>
                        </a:lnTo>
                        <a:lnTo>
                          <a:pt x="81" y="911"/>
                        </a:lnTo>
                        <a:lnTo>
                          <a:pt x="94" y="920"/>
                        </a:lnTo>
                        <a:lnTo>
                          <a:pt x="106" y="927"/>
                        </a:lnTo>
                        <a:lnTo>
                          <a:pt x="119" y="932"/>
                        </a:lnTo>
                        <a:lnTo>
                          <a:pt x="133" y="937"/>
                        </a:lnTo>
                        <a:lnTo>
                          <a:pt x="147" y="940"/>
                        </a:lnTo>
                        <a:lnTo>
                          <a:pt x="162" y="942"/>
                        </a:lnTo>
                        <a:lnTo>
                          <a:pt x="177" y="942"/>
                        </a:lnTo>
                        <a:lnTo>
                          <a:pt x="192" y="941"/>
                        </a:lnTo>
                        <a:lnTo>
                          <a:pt x="207" y="938"/>
                        </a:lnTo>
                        <a:lnTo>
                          <a:pt x="221" y="934"/>
                        </a:lnTo>
                        <a:lnTo>
                          <a:pt x="235" y="928"/>
                        </a:lnTo>
                        <a:lnTo>
                          <a:pt x="247" y="921"/>
                        </a:lnTo>
                        <a:lnTo>
                          <a:pt x="259" y="914"/>
                        </a:lnTo>
                        <a:lnTo>
                          <a:pt x="270" y="905"/>
                        </a:lnTo>
                        <a:lnTo>
                          <a:pt x="280" y="895"/>
                        </a:lnTo>
                        <a:lnTo>
                          <a:pt x="290" y="884"/>
                        </a:lnTo>
                        <a:lnTo>
                          <a:pt x="298" y="872"/>
                        </a:lnTo>
                        <a:lnTo>
                          <a:pt x="305" y="860"/>
                        </a:lnTo>
                        <a:lnTo>
                          <a:pt x="310" y="847"/>
                        </a:lnTo>
                        <a:lnTo>
                          <a:pt x="315" y="833"/>
                        </a:lnTo>
                        <a:lnTo>
                          <a:pt x="318" y="818"/>
                        </a:lnTo>
                        <a:lnTo>
                          <a:pt x="320" y="804"/>
                        </a:lnTo>
                        <a:lnTo>
                          <a:pt x="320" y="788"/>
                        </a:lnTo>
                        <a:lnTo>
                          <a:pt x="297" y="142"/>
                        </a:lnTo>
                        <a:lnTo>
                          <a:pt x="296" y="127"/>
                        </a:lnTo>
                        <a:lnTo>
                          <a:pt x="293" y="113"/>
                        </a:lnTo>
                        <a:lnTo>
                          <a:pt x="289" y="99"/>
                        </a:lnTo>
                        <a:lnTo>
                          <a:pt x="283" y="85"/>
                        </a:lnTo>
                        <a:lnTo>
                          <a:pt x="277" y="72"/>
                        </a:lnTo>
                        <a:lnTo>
                          <a:pt x="269" y="60"/>
                        </a:lnTo>
                        <a:lnTo>
                          <a:pt x="260" y="49"/>
                        </a:lnTo>
                        <a:lnTo>
                          <a:pt x="250" y="39"/>
                        </a:lnTo>
                        <a:lnTo>
                          <a:pt x="239" y="30"/>
                        </a:lnTo>
                        <a:lnTo>
                          <a:pt x="227" y="22"/>
                        </a:lnTo>
                        <a:lnTo>
                          <a:pt x="215" y="15"/>
                        </a:lnTo>
                        <a:lnTo>
                          <a:pt x="202" y="9"/>
                        </a:lnTo>
                        <a:lnTo>
                          <a:pt x="188" y="5"/>
                        </a:lnTo>
                        <a:lnTo>
                          <a:pt x="174" y="2"/>
                        </a:lnTo>
                        <a:lnTo>
                          <a:pt x="159" y="0"/>
                        </a:lnTo>
                        <a:lnTo>
                          <a:pt x="144" y="0"/>
                        </a:lnTo>
                        <a:lnTo>
                          <a:pt x="129" y="1"/>
                        </a:lnTo>
                        <a:lnTo>
                          <a:pt x="114" y="4"/>
                        </a:lnTo>
                        <a:lnTo>
                          <a:pt x="100" y="8"/>
                        </a:lnTo>
                        <a:lnTo>
                          <a:pt x="85" y="13"/>
                        </a:lnTo>
                        <a:lnTo>
                          <a:pt x="73" y="20"/>
                        </a:lnTo>
                        <a:lnTo>
                          <a:pt x="61" y="28"/>
                        </a:lnTo>
                        <a:lnTo>
                          <a:pt x="50" y="37"/>
                        </a:lnTo>
                        <a:lnTo>
                          <a:pt x="40" y="47"/>
                        </a:lnTo>
                        <a:lnTo>
                          <a:pt x="30" y="58"/>
                        </a:lnTo>
                        <a:lnTo>
                          <a:pt x="22" y="69"/>
                        </a:lnTo>
                        <a:lnTo>
                          <a:pt x="15" y="82"/>
                        </a:lnTo>
                        <a:lnTo>
                          <a:pt x="9" y="95"/>
                        </a:lnTo>
                        <a:lnTo>
                          <a:pt x="5" y="109"/>
                        </a:lnTo>
                        <a:lnTo>
                          <a:pt x="2" y="123"/>
                        </a:lnTo>
                        <a:lnTo>
                          <a:pt x="0" y="138"/>
                        </a:lnTo>
                        <a:lnTo>
                          <a:pt x="0" y="153"/>
                        </a:lnTo>
                        <a:close/>
                      </a:path>
                    </a:pathLst>
                  </a:custGeom>
                  <a:solidFill>
                    <a:srgbClr val="3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</p:grpSp>
          <p:sp>
            <p:nvSpPr>
              <p:cNvPr id="24215" name="Line 663">
                <a:extLst>
                  <a:ext uri="{FF2B5EF4-FFF2-40B4-BE49-F238E27FC236}">
                    <a16:creationId xmlns:a16="http://schemas.microsoft.com/office/drawing/2014/main" id="{5AB39F8C-8179-C17A-DAF4-D970D533BD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20" y="2928"/>
                <a:ext cx="240" cy="14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4216" name="Group 664">
              <a:extLst>
                <a:ext uri="{FF2B5EF4-FFF2-40B4-BE49-F238E27FC236}">
                  <a16:creationId xmlns:a16="http://schemas.microsoft.com/office/drawing/2014/main" id="{83D07CB7-C44E-B7BF-CEDF-C87D642E7B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0" y="1599"/>
              <a:ext cx="865" cy="753"/>
              <a:chOff x="2160" y="1296"/>
              <a:chExt cx="865" cy="753"/>
            </a:xfrm>
          </p:grpSpPr>
          <p:grpSp>
            <p:nvGrpSpPr>
              <p:cNvPr id="24217" name="Group 665">
                <a:extLst>
                  <a:ext uri="{FF2B5EF4-FFF2-40B4-BE49-F238E27FC236}">
                    <a16:creationId xmlns:a16="http://schemas.microsoft.com/office/drawing/2014/main" id="{E149F1FA-DCC0-F3AA-7630-93354BD947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96"/>
                <a:ext cx="865" cy="753"/>
                <a:chOff x="1831" y="2976"/>
                <a:chExt cx="865" cy="753"/>
              </a:xfrm>
            </p:grpSpPr>
            <p:sp>
              <p:nvSpPr>
                <p:cNvPr id="24218" name="Freeform 666">
                  <a:extLst>
                    <a:ext uri="{FF2B5EF4-FFF2-40B4-BE49-F238E27FC236}">
                      <a16:creationId xmlns:a16="http://schemas.microsoft.com/office/drawing/2014/main" id="{8C4DA8C8-5C3D-8F2E-1653-3D22F830CC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31" y="3120"/>
                  <a:ext cx="424" cy="609"/>
                </a:xfrm>
                <a:custGeom>
                  <a:avLst/>
                  <a:gdLst>
                    <a:gd name="T0" fmla="*/ 1688 w 1695"/>
                    <a:gd name="T1" fmla="*/ 111 h 2437"/>
                    <a:gd name="T2" fmla="*/ 1693 w 1695"/>
                    <a:gd name="T3" fmla="*/ 212 h 2437"/>
                    <a:gd name="T4" fmla="*/ 1543 w 1695"/>
                    <a:gd name="T5" fmla="*/ 1179 h 2437"/>
                    <a:gd name="T6" fmla="*/ 1503 w 1695"/>
                    <a:gd name="T7" fmla="*/ 1739 h 2437"/>
                    <a:gd name="T8" fmla="*/ 1512 w 1695"/>
                    <a:gd name="T9" fmla="*/ 1827 h 2437"/>
                    <a:gd name="T10" fmla="*/ 1526 w 1695"/>
                    <a:gd name="T11" fmla="*/ 1917 h 2437"/>
                    <a:gd name="T12" fmla="*/ 1531 w 1695"/>
                    <a:gd name="T13" fmla="*/ 2060 h 2437"/>
                    <a:gd name="T14" fmla="*/ 1516 w 1695"/>
                    <a:gd name="T15" fmla="*/ 2165 h 2437"/>
                    <a:gd name="T16" fmla="*/ 1477 w 1695"/>
                    <a:gd name="T17" fmla="*/ 2267 h 2437"/>
                    <a:gd name="T18" fmla="*/ 1417 w 1695"/>
                    <a:gd name="T19" fmla="*/ 2400 h 2437"/>
                    <a:gd name="T20" fmla="*/ 1334 w 1695"/>
                    <a:gd name="T21" fmla="*/ 2411 h 2437"/>
                    <a:gd name="T22" fmla="*/ 1249 w 1695"/>
                    <a:gd name="T23" fmla="*/ 2420 h 2437"/>
                    <a:gd name="T24" fmla="*/ 1162 w 1695"/>
                    <a:gd name="T25" fmla="*/ 2427 h 2437"/>
                    <a:gd name="T26" fmla="*/ 1072 w 1695"/>
                    <a:gd name="T27" fmla="*/ 2434 h 2437"/>
                    <a:gd name="T28" fmla="*/ 981 w 1695"/>
                    <a:gd name="T29" fmla="*/ 2437 h 2437"/>
                    <a:gd name="T30" fmla="*/ 888 w 1695"/>
                    <a:gd name="T31" fmla="*/ 2437 h 2437"/>
                    <a:gd name="T32" fmla="*/ 795 w 1695"/>
                    <a:gd name="T33" fmla="*/ 2436 h 2437"/>
                    <a:gd name="T34" fmla="*/ 704 w 1695"/>
                    <a:gd name="T35" fmla="*/ 2431 h 2437"/>
                    <a:gd name="T36" fmla="*/ 603 w 1695"/>
                    <a:gd name="T37" fmla="*/ 2422 h 2437"/>
                    <a:gd name="T38" fmla="*/ 504 w 1695"/>
                    <a:gd name="T39" fmla="*/ 2409 h 2437"/>
                    <a:gd name="T40" fmla="*/ 409 w 1695"/>
                    <a:gd name="T41" fmla="*/ 2390 h 2437"/>
                    <a:gd name="T42" fmla="*/ 318 w 1695"/>
                    <a:gd name="T43" fmla="*/ 2366 h 2437"/>
                    <a:gd name="T44" fmla="*/ 234 w 1695"/>
                    <a:gd name="T45" fmla="*/ 2336 h 2437"/>
                    <a:gd name="T46" fmla="*/ 155 w 1695"/>
                    <a:gd name="T47" fmla="*/ 2301 h 2437"/>
                    <a:gd name="T48" fmla="*/ 84 w 1695"/>
                    <a:gd name="T49" fmla="*/ 2259 h 2437"/>
                    <a:gd name="T50" fmla="*/ 21 w 1695"/>
                    <a:gd name="T51" fmla="*/ 2210 h 2437"/>
                    <a:gd name="T52" fmla="*/ 14 w 1695"/>
                    <a:gd name="T53" fmla="*/ 2084 h 2437"/>
                    <a:gd name="T54" fmla="*/ 40 w 1695"/>
                    <a:gd name="T55" fmla="*/ 2055 h 2437"/>
                    <a:gd name="T56" fmla="*/ 66 w 1695"/>
                    <a:gd name="T57" fmla="*/ 2026 h 2437"/>
                    <a:gd name="T58" fmla="*/ 93 w 1695"/>
                    <a:gd name="T59" fmla="*/ 1997 h 2437"/>
                    <a:gd name="T60" fmla="*/ 119 w 1695"/>
                    <a:gd name="T61" fmla="*/ 1969 h 2437"/>
                    <a:gd name="T62" fmla="*/ 146 w 1695"/>
                    <a:gd name="T63" fmla="*/ 1941 h 2437"/>
                    <a:gd name="T64" fmla="*/ 174 w 1695"/>
                    <a:gd name="T65" fmla="*/ 1912 h 2437"/>
                    <a:gd name="T66" fmla="*/ 203 w 1695"/>
                    <a:gd name="T67" fmla="*/ 1885 h 2437"/>
                    <a:gd name="T68" fmla="*/ 226 w 1695"/>
                    <a:gd name="T69" fmla="*/ 1811 h 2437"/>
                    <a:gd name="T70" fmla="*/ 246 w 1695"/>
                    <a:gd name="T71" fmla="*/ 1231 h 2437"/>
                    <a:gd name="T72" fmla="*/ 535 w 1695"/>
                    <a:gd name="T73" fmla="*/ 0 h 2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695" h="2437">
                      <a:moveTo>
                        <a:pt x="1680" y="80"/>
                      </a:moveTo>
                      <a:lnTo>
                        <a:pt x="1688" y="111"/>
                      </a:lnTo>
                      <a:lnTo>
                        <a:pt x="1692" y="157"/>
                      </a:lnTo>
                      <a:lnTo>
                        <a:pt x="1693" y="212"/>
                      </a:lnTo>
                      <a:lnTo>
                        <a:pt x="1695" y="276"/>
                      </a:lnTo>
                      <a:lnTo>
                        <a:pt x="1543" y="1179"/>
                      </a:lnTo>
                      <a:lnTo>
                        <a:pt x="1581" y="1251"/>
                      </a:lnTo>
                      <a:lnTo>
                        <a:pt x="1503" y="1739"/>
                      </a:lnTo>
                      <a:lnTo>
                        <a:pt x="1507" y="1784"/>
                      </a:lnTo>
                      <a:lnTo>
                        <a:pt x="1512" y="1827"/>
                      </a:lnTo>
                      <a:lnTo>
                        <a:pt x="1518" y="1872"/>
                      </a:lnTo>
                      <a:lnTo>
                        <a:pt x="1526" y="1917"/>
                      </a:lnTo>
                      <a:lnTo>
                        <a:pt x="1531" y="1995"/>
                      </a:lnTo>
                      <a:lnTo>
                        <a:pt x="1531" y="2060"/>
                      </a:lnTo>
                      <a:lnTo>
                        <a:pt x="1526" y="2115"/>
                      </a:lnTo>
                      <a:lnTo>
                        <a:pt x="1516" y="2165"/>
                      </a:lnTo>
                      <a:lnTo>
                        <a:pt x="1500" y="2215"/>
                      </a:lnTo>
                      <a:lnTo>
                        <a:pt x="1477" y="2267"/>
                      </a:lnTo>
                      <a:lnTo>
                        <a:pt x="1451" y="2327"/>
                      </a:lnTo>
                      <a:lnTo>
                        <a:pt x="1417" y="2400"/>
                      </a:lnTo>
                      <a:lnTo>
                        <a:pt x="1377" y="2405"/>
                      </a:lnTo>
                      <a:lnTo>
                        <a:pt x="1334" y="2411"/>
                      </a:lnTo>
                      <a:lnTo>
                        <a:pt x="1293" y="2415"/>
                      </a:lnTo>
                      <a:lnTo>
                        <a:pt x="1249" y="2420"/>
                      </a:lnTo>
                      <a:lnTo>
                        <a:pt x="1206" y="2424"/>
                      </a:lnTo>
                      <a:lnTo>
                        <a:pt x="1162" y="2427"/>
                      </a:lnTo>
                      <a:lnTo>
                        <a:pt x="1117" y="2431"/>
                      </a:lnTo>
                      <a:lnTo>
                        <a:pt x="1072" y="2434"/>
                      </a:lnTo>
                      <a:lnTo>
                        <a:pt x="1026" y="2435"/>
                      </a:lnTo>
                      <a:lnTo>
                        <a:pt x="981" y="2437"/>
                      </a:lnTo>
                      <a:lnTo>
                        <a:pt x="934" y="2437"/>
                      </a:lnTo>
                      <a:lnTo>
                        <a:pt x="888" y="2437"/>
                      </a:lnTo>
                      <a:lnTo>
                        <a:pt x="842" y="2437"/>
                      </a:lnTo>
                      <a:lnTo>
                        <a:pt x="795" y="2436"/>
                      </a:lnTo>
                      <a:lnTo>
                        <a:pt x="749" y="2434"/>
                      </a:lnTo>
                      <a:lnTo>
                        <a:pt x="704" y="2431"/>
                      </a:lnTo>
                      <a:lnTo>
                        <a:pt x="653" y="2427"/>
                      </a:lnTo>
                      <a:lnTo>
                        <a:pt x="603" y="2422"/>
                      </a:lnTo>
                      <a:lnTo>
                        <a:pt x="553" y="2416"/>
                      </a:lnTo>
                      <a:lnTo>
                        <a:pt x="504" y="2409"/>
                      </a:lnTo>
                      <a:lnTo>
                        <a:pt x="455" y="2400"/>
                      </a:lnTo>
                      <a:lnTo>
                        <a:pt x="409" y="2390"/>
                      </a:lnTo>
                      <a:lnTo>
                        <a:pt x="363" y="2379"/>
                      </a:lnTo>
                      <a:lnTo>
                        <a:pt x="318" y="2366"/>
                      </a:lnTo>
                      <a:lnTo>
                        <a:pt x="275" y="2352"/>
                      </a:lnTo>
                      <a:lnTo>
                        <a:pt x="234" y="2336"/>
                      </a:lnTo>
                      <a:lnTo>
                        <a:pt x="193" y="2320"/>
                      </a:lnTo>
                      <a:lnTo>
                        <a:pt x="155" y="2301"/>
                      </a:lnTo>
                      <a:lnTo>
                        <a:pt x="119" y="2281"/>
                      </a:lnTo>
                      <a:lnTo>
                        <a:pt x="84" y="2259"/>
                      </a:lnTo>
                      <a:lnTo>
                        <a:pt x="51" y="2235"/>
                      </a:lnTo>
                      <a:lnTo>
                        <a:pt x="21" y="2210"/>
                      </a:lnTo>
                      <a:lnTo>
                        <a:pt x="0" y="2099"/>
                      </a:lnTo>
                      <a:lnTo>
                        <a:pt x="14" y="2084"/>
                      </a:lnTo>
                      <a:lnTo>
                        <a:pt x="26" y="2070"/>
                      </a:lnTo>
                      <a:lnTo>
                        <a:pt x="40" y="2055"/>
                      </a:lnTo>
                      <a:lnTo>
                        <a:pt x="53" y="2040"/>
                      </a:lnTo>
                      <a:lnTo>
                        <a:pt x="66" y="2026"/>
                      </a:lnTo>
                      <a:lnTo>
                        <a:pt x="79" y="2011"/>
                      </a:lnTo>
                      <a:lnTo>
                        <a:pt x="93" y="1997"/>
                      </a:lnTo>
                      <a:lnTo>
                        <a:pt x="106" y="1982"/>
                      </a:lnTo>
                      <a:lnTo>
                        <a:pt x="119" y="1969"/>
                      </a:lnTo>
                      <a:lnTo>
                        <a:pt x="133" y="1955"/>
                      </a:lnTo>
                      <a:lnTo>
                        <a:pt x="146" y="1941"/>
                      </a:lnTo>
                      <a:lnTo>
                        <a:pt x="160" y="1926"/>
                      </a:lnTo>
                      <a:lnTo>
                        <a:pt x="174" y="1912"/>
                      </a:lnTo>
                      <a:lnTo>
                        <a:pt x="188" y="1899"/>
                      </a:lnTo>
                      <a:lnTo>
                        <a:pt x="203" y="1885"/>
                      </a:lnTo>
                      <a:lnTo>
                        <a:pt x="216" y="1871"/>
                      </a:lnTo>
                      <a:lnTo>
                        <a:pt x="226" y="1811"/>
                      </a:lnTo>
                      <a:lnTo>
                        <a:pt x="234" y="1654"/>
                      </a:lnTo>
                      <a:lnTo>
                        <a:pt x="246" y="1231"/>
                      </a:lnTo>
                      <a:lnTo>
                        <a:pt x="478" y="57"/>
                      </a:lnTo>
                      <a:lnTo>
                        <a:pt x="535" y="0"/>
                      </a:lnTo>
                      <a:lnTo>
                        <a:pt x="1680" y="8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19" name="Freeform 667">
                  <a:extLst>
                    <a:ext uri="{FF2B5EF4-FFF2-40B4-BE49-F238E27FC236}">
                      <a16:creationId xmlns:a16="http://schemas.microsoft.com/office/drawing/2014/main" id="{5CC14026-DF8E-099E-61CD-89C15CA98B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40" y="3123"/>
                  <a:ext cx="365" cy="484"/>
                </a:xfrm>
                <a:custGeom>
                  <a:avLst/>
                  <a:gdLst>
                    <a:gd name="T0" fmla="*/ 1439 w 1462"/>
                    <a:gd name="T1" fmla="*/ 78 h 1935"/>
                    <a:gd name="T2" fmla="*/ 1451 w 1462"/>
                    <a:gd name="T3" fmla="*/ 93 h 1935"/>
                    <a:gd name="T4" fmla="*/ 1458 w 1462"/>
                    <a:gd name="T5" fmla="*/ 113 h 1935"/>
                    <a:gd name="T6" fmla="*/ 1462 w 1462"/>
                    <a:gd name="T7" fmla="*/ 136 h 1935"/>
                    <a:gd name="T8" fmla="*/ 1462 w 1462"/>
                    <a:gd name="T9" fmla="*/ 158 h 1935"/>
                    <a:gd name="T10" fmla="*/ 1438 w 1462"/>
                    <a:gd name="T11" fmla="*/ 258 h 1935"/>
                    <a:gd name="T12" fmla="*/ 1414 w 1462"/>
                    <a:gd name="T13" fmla="*/ 362 h 1935"/>
                    <a:gd name="T14" fmla="*/ 1392 w 1462"/>
                    <a:gd name="T15" fmla="*/ 471 h 1935"/>
                    <a:gd name="T16" fmla="*/ 1369 w 1462"/>
                    <a:gd name="T17" fmla="*/ 582 h 1935"/>
                    <a:gd name="T18" fmla="*/ 1348 w 1462"/>
                    <a:gd name="T19" fmla="*/ 696 h 1935"/>
                    <a:gd name="T20" fmla="*/ 1327 w 1462"/>
                    <a:gd name="T21" fmla="*/ 811 h 1935"/>
                    <a:gd name="T22" fmla="*/ 1306 w 1462"/>
                    <a:gd name="T23" fmla="*/ 928 h 1935"/>
                    <a:gd name="T24" fmla="*/ 1287 w 1462"/>
                    <a:gd name="T25" fmla="*/ 1046 h 1935"/>
                    <a:gd name="T26" fmla="*/ 1267 w 1462"/>
                    <a:gd name="T27" fmla="*/ 1163 h 1935"/>
                    <a:gd name="T28" fmla="*/ 1249 w 1462"/>
                    <a:gd name="T29" fmla="*/ 1281 h 1935"/>
                    <a:gd name="T30" fmla="*/ 1230 w 1462"/>
                    <a:gd name="T31" fmla="*/ 1397 h 1935"/>
                    <a:gd name="T32" fmla="*/ 1214 w 1462"/>
                    <a:gd name="T33" fmla="*/ 1511 h 1935"/>
                    <a:gd name="T34" fmla="*/ 1198 w 1462"/>
                    <a:gd name="T35" fmla="*/ 1622 h 1935"/>
                    <a:gd name="T36" fmla="*/ 1183 w 1462"/>
                    <a:gd name="T37" fmla="*/ 1731 h 1935"/>
                    <a:gd name="T38" fmla="*/ 1169 w 1462"/>
                    <a:gd name="T39" fmla="*/ 1835 h 1935"/>
                    <a:gd name="T40" fmla="*/ 1155 w 1462"/>
                    <a:gd name="T41" fmla="*/ 1935 h 1935"/>
                    <a:gd name="T42" fmla="*/ 0 w 1462"/>
                    <a:gd name="T43" fmla="*/ 1778 h 1935"/>
                    <a:gd name="T44" fmla="*/ 12 w 1462"/>
                    <a:gd name="T45" fmla="*/ 1621 h 1935"/>
                    <a:gd name="T46" fmla="*/ 26 w 1462"/>
                    <a:gd name="T47" fmla="*/ 1471 h 1935"/>
                    <a:gd name="T48" fmla="*/ 40 w 1462"/>
                    <a:gd name="T49" fmla="*/ 1331 h 1935"/>
                    <a:gd name="T50" fmla="*/ 55 w 1462"/>
                    <a:gd name="T51" fmla="*/ 1197 h 1935"/>
                    <a:gd name="T52" fmla="*/ 70 w 1462"/>
                    <a:gd name="T53" fmla="*/ 1072 h 1935"/>
                    <a:gd name="T54" fmla="*/ 86 w 1462"/>
                    <a:gd name="T55" fmla="*/ 953 h 1935"/>
                    <a:gd name="T56" fmla="*/ 101 w 1462"/>
                    <a:gd name="T57" fmla="*/ 842 h 1935"/>
                    <a:gd name="T58" fmla="*/ 119 w 1462"/>
                    <a:gd name="T59" fmla="*/ 737 h 1935"/>
                    <a:gd name="T60" fmla="*/ 135 w 1462"/>
                    <a:gd name="T61" fmla="*/ 638 h 1935"/>
                    <a:gd name="T62" fmla="*/ 151 w 1462"/>
                    <a:gd name="T63" fmla="*/ 545 h 1935"/>
                    <a:gd name="T64" fmla="*/ 169 w 1462"/>
                    <a:gd name="T65" fmla="*/ 457 h 1935"/>
                    <a:gd name="T66" fmla="*/ 186 w 1462"/>
                    <a:gd name="T67" fmla="*/ 375 h 1935"/>
                    <a:gd name="T68" fmla="*/ 202 w 1462"/>
                    <a:gd name="T69" fmla="*/ 296 h 1935"/>
                    <a:gd name="T70" fmla="*/ 220 w 1462"/>
                    <a:gd name="T71" fmla="*/ 221 h 1935"/>
                    <a:gd name="T72" fmla="*/ 236 w 1462"/>
                    <a:gd name="T73" fmla="*/ 151 h 1935"/>
                    <a:gd name="T74" fmla="*/ 252 w 1462"/>
                    <a:gd name="T75" fmla="*/ 83 h 1935"/>
                    <a:gd name="T76" fmla="*/ 326 w 1462"/>
                    <a:gd name="T77" fmla="*/ 0 h 1935"/>
                    <a:gd name="T78" fmla="*/ 1439 w 1462"/>
                    <a:gd name="T79" fmla="*/ 78 h 1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62" h="1935">
                      <a:moveTo>
                        <a:pt x="1439" y="78"/>
                      </a:moveTo>
                      <a:lnTo>
                        <a:pt x="1451" y="93"/>
                      </a:lnTo>
                      <a:lnTo>
                        <a:pt x="1458" y="113"/>
                      </a:lnTo>
                      <a:lnTo>
                        <a:pt x="1462" y="136"/>
                      </a:lnTo>
                      <a:lnTo>
                        <a:pt x="1462" y="158"/>
                      </a:lnTo>
                      <a:lnTo>
                        <a:pt x="1438" y="258"/>
                      </a:lnTo>
                      <a:lnTo>
                        <a:pt x="1414" y="362"/>
                      </a:lnTo>
                      <a:lnTo>
                        <a:pt x="1392" y="471"/>
                      </a:lnTo>
                      <a:lnTo>
                        <a:pt x="1369" y="582"/>
                      </a:lnTo>
                      <a:lnTo>
                        <a:pt x="1348" y="696"/>
                      </a:lnTo>
                      <a:lnTo>
                        <a:pt x="1327" y="811"/>
                      </a:lnTo>
                      <a:lnTo>
                        <a:pt x="1306" y="928"/>
                      </a:lnTo>
                      <a:lnTo>
                        <a:pt x="1287" y="1046"/>
                      </a:lnTo>
                      <a:lnTo>
                        <a:pt x="1267" y="1163"/>
                      </a:lnTo>
                      <a:lnTo>
                        <a:pt x="1249" y="1281"/>
                      </a:lnTo>
                      <a:lnTo>
                        <a:pt x="1230" y="1397"/>
                      </a:lnTo>
                      <a:lnTo>
                        <a:pt x="1214" y="1511"/>
                      </a:lnTo>
                      <a:lnTo>
                        <a:pt x="1198" y="1622"/>
                      </a:lnTo>
                      <a:lnTo>
                        <a:pt x="1183" y="1731"/>
                      </a:lnTo>
                      <a:lnTo>
                        <a:pt x="1169" y="1835"/>
                      </a:lnTo>
                      <a:lnTo>
                        <a:pt x="1155" y="1935"/>
                      </a:lnTo>
                      <a:lnTo>
                        <a:pt x="0" y="1778"/>
                      </a:lnTo>
                      <a:lnTo>
                        <a:pt x="12" y="1621"/>
                      </a:lnTo>
                      <a:lnTo>
                        <a:pt x="26" y="1471"/>
                      </a:lnTo>
                      <a:lnTo>
                        <a:pt x="40" y="1331"/>
                      </a:lnTo>
                      <a:lnTo>
                        <a:pt x="55" y="1197"/>
                      </a:lnTo>
                      <a:lnTo>
                        <a:pt x="70" y="1072"/>
                      </a:lnTo>
                      <a:lnTo>
                        <a:pt x="86" y="953"/>
                      </a:lnTo>
                      <a:lnTo>
                        <a:pt x="101" y="842"/>
                      </a:lnTo>
                      <a:lnTo>
                        <a:pt x="119" y="737"/>
                      </a:lnTo>
                      <a:lnTo>
                        <a:pt x="135" y="638"/>
                      </a:lnTo>
                      <a:lnTo>
                        <a:pt x="151" y="545"/>
                      </a:lnTo>
                      <a:lnTo>
                        <a:pt x="169" y="457"/>
                      </a:lnTo>
                      <a:lnTo>
                        <a:pt x="186" y="375"/>
                      </a:lnTo>
                      <a:lnTo>
                        <a:pt x="202" y="296"/>
                      </a:lnTo>
                      <a:lnTo>
                        <a:pt x="220" y="221"/>
                      </a:lnTo>
                      <a:lnTo>
                        <a:pt x="236" y="151"/>
                      </a:lnTo>
                      <a:lnTo>
                        <a:pt x="252" y="83"/>
                      </a:lnTo>
                      <a:lnTo>
                        <a:pt x="326" y="0"/>
                      </a:lnTo>
                      <a:lnTo>
                        <a:pt x="1439" y="78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0" name="Freeform 668">
                  <a:extLst>
                    <a:ext uri="{FF2B5EF4-FFF2-40B4-BE49-F238E27FC236}">
                      <a16:creationId xmlns:a16="http://schemas.microsoft.com/office/drawing/2014/main" id="{65FC126A-054D-C6E9-52E6-0802DC43E7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52" y="3123"/>
                  <a:ext cx="352" cy="472"/>
                </a:xfrm>
                <a:custGeom>
                  <a:avLst/>
                  <a:gdLst>
                    <a:gd name="T0" fmla="*/ 1398 w 1409"/>
                    <a:gd name="T1" fmla="*/ 92 h 1887"/>
                    <a:gd name="T2" fmla="*/ 1408 w 1409"/>
                    <a:gd name="T3" fmla="*/ 133 h 1887"/>
                    <a:gd name="T4" fmla="*/ 1385 w 1409"/>
                    <a:gd name="T5" fmla="*/ 252 h 1887"/>
                    <a:gd name="T6" fmla="*/ 1342 w 1409"/>
                    <a:gd name="T7" fmla="*/ 459 h 1887"/>
                    <a:gd name="T8" fmla="*/ 1298 w 1409"/>
                    <a:gd name="T9" fmla="*/ 679 h 1887"/>
                    <a:gd name="T10" fmla="*/ 1258 w 1409"/>
                    <a:gd name="T11" fmla="*/ 905 h 1887"/>
                    <a:gd name="T12" fmla="*/ 1220 w 1409"/>
                    <a:gd name="T13" fmla="*/ 1135 h 1887"/>
                    <a:gd name="T14" fmla="*/ 1184 w 1409"/>
                    <a:gd name="T15" fmla="*/ 1362 h 1887"/>
                    <a:gd name="T16" fmla="*/ 1151 w 1409"/>
                    <a:gd name="T17" fmla="*/ 1582 h 1887"/>
                    <a:gd name="T18" fmla="*/ 1123 w 1409"/>
                    <a:gd name="T19" fmla="*/ 1789 h 1887"/>
                    <a:gd name="T20" fmla="*/ 1074 w 1409"/>
                    <a:gd name="T21" fmla="*/ 1882 h 1887"/>
                    <a:gd name="T22" fmla="*/ 1005 w 1409"/>
                    <a:gd name="T23" fmla="*/ 1873 h 1887"/>
                    <a:gd name="T24" fmla="*/ 936 w 1409"/>
                    <a:gd name="T25" fmla="*/ 1864 h 1887"/>
                    <a:gd name="T26" fmla="*/ 866 w 1409"/>
                    <a:gd name="T27" fmla="*/ 1854 h 1887"/>
                    <a:gd name="T28" fmla="*/ 798 w 1409"/>
                    <a:gd name="T29" fmla="*/ 1845 h 1887"/>
                    <a:gd name="T30" fmla="*/ 727 w 1409"/>
                    <a:gd name="T31" fmla="*/ 1835 h 1887"/>
                    <a:gd name="T32" fmla="*/ 659 w 1409"/>
                    <a:gd name="T33" fmla="*/ 1827 h 1887"/>
                    <a:gd name="T34" fmla="*/ 590 w 1409"/>
                    <a:gd name="T35" fmla="*/ 1818 h 1887"/>
                    <a:gd name="T36" fmla="*/ 520 w 1409"/>
                    <a:gd name="T37" fmla="*/ 1808 h 1887"/>
                    <a:gd name="T38" fmla="*/ 451 w 1409"/>
                    <a:gd name="T39" fmla="*/ 1799 h 1887"/>
                    <a:gd name="T40" fmla="*/ 381 w 1409"/>
                    <a:gd name="T41" fmla="*/ 1789 h 1887"/>
                    <a:gd name="T42" fmla="*/ 312 w 1409"/>
                    <a:gd name="T43" fmla="*/ 1780 h 1887"/>
                    <a:gd name="T44" fmla="*/ 242 w 1409"/>
                    <a:gd name="T45" fmla="*/ 1770 h 1887"/>
                    <a:gd name="T46" fmla="*/ 173 w 1409"/>
                    <a:gd name="T47" fmla="*/ 1762 h 1887"/>
                    <a:gd name="T48" fmla="*/ 103 w 1409"/>
                    <a:gd name="T49" fmla="*/ 1752 h 1887"/>
                    <a:gd name="T50" fmla="*/ 35 w 1409"/>
                    <a:gd name="T51" fmla="*/ 1743 h 1887"/>
                    <a:gd name="T52" fmla="*/ 12 w 1409"/>
                    <a:gd name="T53" fmla="*/ 1585 h 1887"/>
                    <a:gd name="T54" fmla="*/ 38 w 1409"/>
                    <a:gd name="T55" fmla="*/ 1305 h 1887"/>
                    <a:gd name="T56" fmla="*/ 68 w 1409"/>
                    <a:gd name="T57" fmla="*/ 1054 h 1887"/>
                    <a:gd name="T58" fmla="*/ 100 w 1409"/>
                    <a:gd name="T59" fmla="*/ 832 h 1887"/>
                    <a:gd name="T60" fmla="*/ 132 w 1409"/>
                    <a:gd name="T61" fmla="*/ 633 h 1887"/>
                    <a:gd name="T62" fmla="*/ 166 w 1409"/>
                    <a:gd name="T63" fmla="*/ 454 h 1887"/>
                    <a:gd name="T64" fmla="*/ 198 w 1409"/>
                    <a:gd name="T65" fmla="*/ 294 h 1887"/>
                    <a:gd name="T66" fmla="*/ 232 w 1409"/>
                    <a:gd name="T67" fmla="*/ 149 h 1887"/>
                    <a:gd name="T68" fmla="*/ 258 w 1409"/>
                    <a:gd name="T69" fmla="*/ 72 h 1887"/>
                    <a:gd name="T70" fmla="*/ 277 w 1409"/>
                    <a:gd name="T71" fmla="*/ 52 h 1887"/>
                    <a:gd name="T72" fmla="*/ 296 w 1409"/>
                    <a:gd name="T73" fmla="*/ 32 h 1887"/>
                    <a:gd name="T74" fmla="*/ 315 w 1409"/>
                    <a:gd name="T75" fmla="*/ 10 h 1887"/>
                    <a:gd name="T76" fmla="*/ 357 w 1409"/>
                    <a:gd name="T77" fmla="*/ 3 h 1887"/>
                    <a:gd name="T78" fmla="*/ 424 w 1409"/>
                    <a:gd name="T79" fmla="*/ 8 h 1887"/>
                    <a:gd name="T80" fmla="*/ 490 w 1409"/>
                    <a:gd name="T81" fmla="*/ 12 h 1887"/>
                    <a:gd name="T82" fmla="*/ 556 w 1409"/>
                    <a:gd name="T83" fmla="*/ 17 h 1887"/>
                    <a:gd name="T84" fmla="*/ 624 w 1409"/>
                    <a:gd name="T85" fmla="*/ 22 h 1887"/>
                    <a:gd name="T86" fmla="*/ 690 w 1409"/>
                    <a:gd name="T87" fmla="*/ 27 h 1887"/>
                    <a:gd name="T88" fmla="*/ 756 w 1409"/>
                    <a:gd name="T89" fmla="*/ 32 h 1887"/>
                    <a:gd name="T90" fmla="*/ 823 w 1409"/>
                    <a:gd name="T91" fmla="*/ 37 h 1887"/>
                    <a:gd name="T92" fmla="*/ 889 w 1409"/>
                    <a:gd name="T93" fmla="*/ 40 h 1887"/>
                    <a:gd name="T94" fmla="*/ 955 w 1409"/>
                    <a:gd name="T95" fmla="*/ 45 h 1887"/>
                    <a:gd name="T96" fmla="*/ 1023 w 1409"/>
                    <a:gd name="T97" fmla="*/ 50 h 1887"/>
                    <a:gd name="T98" fmla="*/ 1089 w 1409"/>
                    <a:gd name="T99" fmla="*/ 55 h 1887"/>
                    <a:gd name="T100" fmla="*/ 1155 w 1409"/>
                    <a:gd name="T101" fmla="*/ 60 h 1887"/>
                    <a:gd name="T102" fmla="*/ 1221 w 1409"/>
                    <a:gd name="T103" fmla="*/ 65 h 1887"/>
                    <a:gd name="T104" fmla="*/ 1288 w 1409"/>
                    <a:gd name="T105" fmla="*/ 69 h 1887"/>
                    <a:gd name="T106" fmla="*/ 1354 w 1409"/>
                    <a:gd name="T107" fmla="*/ 74 h 18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409" h="1887">
                      <a:moveTo>
                        <a:pt x="1387" y="77"/>
                      </a:moveTo>
                      <a:lnTo>
                        <a:pt x="1398" y="92"/>
                      </a:lnTo>
                      <a:lnTo>
                        <a:pt x="1404" y="110"/>
                      </a:lnTo>
                      <a:lnTo>
                        <a:pt x="1408" y="133"/>
                      </a:lnTo>
                      <a:lnTo>
                        <a:pt x="1409" y="154"/>
                      </a:lnTo>
                      <a:lnTo>
                        <a:pt x="1385" y="252"/>
                      </a:lnTo>
                      <a:lnTo>
                        <a:pt x="1363" y="353"/>
                      </a:lnTo>
                      <a:lnTo>
                        <a:pt x="1342" y="459"/>
                      </a:lnTo>
                      <a:lnTo>
                        <a:pt x="1319" y="568"/>
                      </a:lnTo>
                      <a:lnTo>
                        <a:pt x="1298" y="679"/>
                      </a:lnTo>
                      <a:lnTo>
                        <a:pt x="1278" y="792"/>
                      </a:lnTo>
                      <a:lnTo>
                        <a:pt x="1258" y="905"/>
                      </a:lnTo>
                      <a:lnTo>
                        <a:pt x="1239" y="1020"/>
                      </a:lnTo>
                      <a:lnTo>
                        <a:pt x="1220" y="1135"/>
                      </a:lnTo>
                      <a:lnTo>
                        <a:pt x="1201" y="1249"/>
                      </a:lnTo>
                      <a:lnTo>
                        <a:pt x="1184" y="1362"/>
                      </a:lnTo>
                      <a:lnTo>
                        <a:pt x="1168" y="1473"/>
                      </a:lnTo>
                      <a:lnTo>
                        <a:pt x="1151" y="1582"/>
                      </a:lnTo>
                      <a:lnTo>
                        <a:pt x="1136" y="1688"/>
                      </a:lnTo>
                      <a:lnTo>
                        <a:pt x="1123" y="1789"/>
                      </a:lnTo>
                      <a:lnTo>
                        <a:pt x="1109" y="1887"/>
                      </a:lnTo>
                      <a:lnTo>
                        <a:pt x="1074" y="1882"/>
                      </a:lnTo>
                      <a:lnTo>
                        <a:pt x="1040" y="1878"/>
                      </a:lnTo>
                      <a:lnTo>
                        <a:pt x="1005" y="1873"/>
                      </a:lnTo>
                      <a:lnTo>
                        <a:pt x="970" y="1868"/>
                      </a:lnTo>
                      <a:lnTo>
                        <a:pt x="936" y="1864"/>
                      </a:lnTo>
                      <a:lnTo>
                        <a:pt x="901" y="1859"/>
                      </a:lnTo>
                      <a:lnTo>
                        <a:pt x="866" y="1854"/>
                      </a:lnTo>
                      <a:lnTo>
                        <a:pt x="833" y="1850"/>
                      </a:lnTo>
                      <a:lnTo>
                        <a:pt x="798" y="1845"/>
                      </a:lnTo>
                      <a:lnTo>
                        <a:pt x="763" y="1840"/>
                      </a:lnTo>
                      <a:lnTo>
                        <a:pt x="727" y="1835"/>
                      </a:lnTo>
                      <a:lnTo>
                        <a:pt x="694" y="1832"/>
                      </a:lnTo>
                      <a:lnTo>
                        <a:pt x="659" y="1827"/>
                      </a:lnTo>
                      <a:lnTo>
                        <a:pt x="624" y="1822"/>
                      </a:lnTo>
                      <a:lnTo>
                        <a:pt x="590" y="1818"/>
                      </a:lnTo>
                      <a:lnTo>
                        <a:pt x="555" y="1813"/>
                      </a:lnTo>
                      <a:lnTo>
                        <a:pt x="520" y="1808"/>
                      </a:lnTo>
                      <a:lnTo>
                        <a:pt x="485" y="1803"/>
                      </a:lnTo>
                      <a:lnTo>
                        <a:pt x="451" y="1799"/>
                      </a:lnTo>
                      <a:lnTo>
                        <a:pt x="416" y="1794"/>
                      </a:lnTo>
                      <a:lnTo>
                        <a:pt x="381" y="1789"/>
                      </a:lnTo>
                      <a:lnTo>
                        <a:pt x="346" y="1784"/>
                      </a:lnTo>
                      <a:lnTo>
                        <a:pt x="312" y="1780"/>
                      </a:lnTo>
                      <a:lnTo>
                        <a:pt x="277" y="1775"/>
                      </a:lnTo>
                      <a:lnTo>
                        <a:pt x="242" y="1770"/>
                      </a:lnTo>
                      <a:lnTo>
                        <a:pt x="207" y="1765"/>
                      </a:lnTo>
                      <a:lnTo>
                        <a:pt x="173" y="1762"/>
                      </a:lnTo>
                      <a:lnTo>
                        <a:pt x="138" y="1757"/>
                      </a:lnTo>
                      <a:lnTo>
                        <a:pt x="103" y="1752"/>
                      </a:lnTo>
                      <a:lnTo>
                        <a:pt x="68" y="1747"/>
                      </a:lnTo>
                      <a:lnTo>
                        <a:pt x="35" y="1743"/>
                      </a:lnTo>
                      <a:lnTo>
                        <a:pt x="0" y="1738"/>
                      </a:lnTo>
                      <a:lnTo>
                        <a:pt x="12" y="1585"/>
                      </a:lnTo>
                      <a:lnTo>
                        <a:pt x="25" y="1442"/>
                      </a:lnTo>
                      <a:lnTo>
                        <a:pt x="38" y="1305"/>
                      </a:lnTo>
                      <a:lnTo>
                        <a:pt x="53" y="1177"/>
                      </a:lnTo>
                      <a:lnTo>
                        <a:pt x="68" y="1054"/>
                      </a:lnTo>
                      <a:lnTo>
                        <a:pt x="83" y="940"/>
                      </a:lnTo>
                      <a:lnTo>
                        <a:pt x="100" y="832"/>
                      </a:lnTo>
                      <a:lnTo>
                        <a:pt x="116" y="729"/>
                      </a:lnTo>
                      <a:lnTo>
                        <a:pt x="132" y="633"/>
                      </a:lnTo>
                      <a:lnTo>
                        <a:pt x="148" y="542"/>
                      </a:lnTo>
                      <a:lnTo>
                        <a:pt x="166" y="454"/>
                      </a:lnTo>
                      <a:lnTo>
                        <a:pt x="182" y="373"/>
                      </a:lnTo>
                      <a:lnTo>
                        <a:pt x="198" y="294"/>
                      </a:lnTo>
                      <a:lnTo>
                        <a:pt x="216" y="220"/>
                      </a:lnTo>
                      <a:lnTo>
                        <a:pt x="232" y="149"/>
                      </a:lnTo>
                      <a:lnTo>
                        <a:pt x="248" y="82"/>
                      </a:lnTo>
                      <a:lnTo>
                        <a:pt x="258" y="72"/>
                      </a:lnTo>
                      <a:lnTo>
                        <a:pt x="267" y="62"/>
                      </a:lnTo>
                      <a:lnTo>
                        <a:pt x="277" y="52"/>
                      </a:lnTo>
                      <a:lnTo>
                        <a:pt x="286" y="42"/>
                      </a:lnTo>
                      <a:lnTo>
                        <a:pt x="296" y="32"/>
                      </a:lnTo>
                      <a:lnTo>
                        <a:pt x="305" y="20"/>
                      </a:lnTo>
                      <a:lnTo>
                        <a:pt x="315" y="10"/>
                      </a:lnTo>
                      <a:lnTo>
                        <a:pt x="324" y="0"/>
                      </a:lnTo>
                      <a:lnTo>
                        <a:pt x="357" y="3"/>
                      </a:lnTo>
                      <a:lnTo>
                        <a:pt x="390" y="5"/>
                      </a:lnTo>
                      <a:lnTo>
                        <a:pt x="424" y="8"/>
                      </a:lnTo>
                      <a:lnTo>
                        <a:pt x="456" y="10"/>
                      </a:lnTo>
                      <a:lnTo>
                        <a:pt x="490" y="12"/>
                      </a:lnTo>
                      <a:lnTo>
                        <a:pt x="524" y="14"/>
                      </a:lnTo>
                      <a:lnTo>
                        <a:pt x="556" y="17"/>
                      </a:lnTo>
                      <a:lnTo>
                        <a:pt x="590" y="19"/>
                      </a:lnTo>
                      <a:lnTo>
                        <a:pt x="624" y="22"/>
                      </a:lnTo>
                      <a:lnTo>
                        <a:pt x="656" y="24"/>
                      </a:lnTo>
                      <a:lnTo>
                        <a:pt x="690" y="27"/>
                      </a:lnTo>
                      <a:lnTo>
                        <a:pt x="722" y="29"/>
                      </a:lnTo>
                      <a:lnTo>
                        <a:pt x="756" y="32"/>
                      </a:lnTo>
                      <a:lnTo>
                        <a:pt x="790" y="34"/>
                      </a:lnTo>
                      <a:lnTo>
                        <a:pt x="823" y="37"/>
                      </a:lnTo>
                      <a:lnTo>
                        <a:pt x="856" y="38"/>
                      </a:lnTo>
                      <a:lnTo>
                        <a:pt x="889" y="40"/>
                      </a:lnTo>
                      <a:lnTo>
                        <a:pt x="923" y="43"/>
                      </a:lnTo>
                      <a:lnTo>
                        <a:pt x="955" y="45"/>
                      </a:lnTo>
                      <a:lnTo>
                        <a:pt x="989" y="48"/>
                      </a:lnTo>
                      <a:lnTo>
                        <a:pt x="1023" y="50"/>
                      </a:lnTo>
                      <a:lnTo>
                        <a:pt x="1055" y="53"/>
                      </a:lnTo>
                      <a:lnTo>
                        <a:pt x="1089" y="55"/>
                      </a:lnTo>
                      <a:lnTo>
                        <a:pt x="1121" y="58"/>
                      </a:lnTo>
                      <a:lnTo>
                        <a:pt x="1155" y="60"/>
                      </a:lnTo>
                      <a:lnTo>
                        <a:pt x="1188" y="63"/>
                      </a:lnTo>
                      <a:lnTo>
                        <a:pt x="1221" y="65"/>
                      </a:lnTo>
                      <a:lnTo>
                        <a:pt x="1254" y="67"/>
                      </a:lnTo>
                      <a:lnTo>
                        <a:pt x="1288" y="69"/>
                      </a:lnTo>
                      <a:lnTo>
                        <a:pt x="1320" y="72"/>
                      </a:lnTo>
                      <a:lnTo>
                        <a:pt x="1354" y="74"/>
                      </a:lnTo>
                      <a:lnTo>
                        <a:pt x="1387" y="77"/>
                      </a:lnTo>
                      <a:close/>
                    </a:path>
                  </a:pathLst>
                </a:custGeom>
                <a:solidFill>
                  <a:srgbClr val="914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1" name="Freeform 669">
                  <a:extLst>
                    <a:ext uri="{FF2B5EF4-FFF2-40B4-BE49-F238E27FC236}">
                      <a16:creationId xmlns:a16="http://schemas.microsoft.com/office/drawing/2014/main" id="{439A492D-6596-14C7-AE8C-332AB5767D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64" y="3123"/>
                  <a:ext cx="339" cy="459"/>
                </a:xfrm>
                <a:custGeom>
                  <a:avLst/>
                  <a:gdLst>
                    <a:gd name="T0" fmla="*/ 1345 w 1356"/>
                    <a:gd name="T1" fmla="*/ 89 h 1838"/>
                    <a:gd name="T2" fmla="*/ 1355 w 1356"/>
                    <a:gd name="T3" fmla="*/ 129 h 1838"/>
                    <a:gd name="T4" fmla="*/ 1334 w 1356"/>
                    <a:gd name="T5" fmla="*/ 245 h 1838"/>
                    <a:gd name="T6" fmla="*/ 1291 w 1356"/>
                    <a:gd name="T7" fmla="*/ 448 h 1838"/>
                    <a:gd name="T8" fmla="*/ 1250 w 1356"/>
                    <a:gd name="T9" fmla="*/ 661 h 1838"/>
                    <a:gd name="T10" fmla="*/ 1210 w 1356"/>
                    <a:gd name="T11" fmla="*/ 883 h 1838"/>
                    <a:gd name="T12" fmla="*/ 1172 w 1356"/>
                    <a:gd name="T13" fmla="*/ 1105 h 1838"/>
                    <a:gd name="T14" fmla="*/ 1138 w 1356"/>
                    <a:gd name="T15" fmla="*/ 1326 h 1838"/>
                    <a:gd name="T16" fmla="*/ 1105 w 1356"/>
                    <a:gd name="T17" fmla="*/ 1540 h 1838"/>
                    <a:gd name="T18" fmla="*/ 1075 w 1356"/>
                    <a:gd name="T19" fmla="*/ 1743 h 1838"/>
                    <a:gd name="T20" fmla="*/ 1028 w 1356"/>
                    <a:gd name="T21" fmla="*/ 1834 h 1838"/>
                    <a:gd name="T22" fmla="*/ 962 w 1356"/>
                    <a:gd name="T23" fmla="*/ 1825 h 1838"/>
                    <a:gd name="T24" fmla="*/ 896 w 1356"/>
                    <a:gd name="T25" fmla="*/ 1816 h 1838"/>
                    <a:gd name="T26" fmla="*/ 830 w 1356"/>
                    <a:gd name="T27" fmla="*/ 1808 h 1838"/>
                    <a:gd name="T28" fmla="*/ 763 w 1356"/>
                    <a:gd name="T29" fmla="*/ 1799 h 1838"/>
                    <a:gd name="T30" fmla="*/ 697 w 1356"/>
                    <a:gd name="T31" fmla="*/ 1790 h 1838"/>
                    <a:gd name="T32" fmla="*/ 631 w 1356"/>
                    <a:gd name="T33" fmla="*/ 1780 h 1838"/>
                    <a:gd name="T34" fmla="*/ 564 w 1356"/>
                    <a:gd name="T35" fmla="*/ 1771 h 1838"/>
                    <a:gd name="T36" fmla="*/ 498 w 1356"/>
                    <a:gd name="T37" fmla="*/ 1763 h 1838"/>
                    <a:gd name="T38" fmla="*/ 432 w 1356"/>
                    <a:gd name="T39" fmla="*/ 1754 h 1838"/>
                    <a:gd name="T40" fmla="*/ 366 w 1356"/>
                    <a:gd name="T41" fmla="*/ 1745 h 1838"/>
                    <a:gd name="T42" fmla="*/ 299 w 1356"/>
                    <a:gd name="T43" fmla="*/ 1736 h 1838"/>
                    <a:gd name="T44" fmla="*/ 233 w 1356"/>
                    <a:gd name="T45" fmla="*/ 1728 h 1838"/>
                    <a:gd name="T46" fmla="*/ 167 w 1356"/>
                    <a:gd name="T47" fmla="*/ 1719 h 1838"/>
                    <a:gd name="T48" fmla="*/ 100 w 1356"/>
                    <a:gd name="T49" fmla="*/ 1710 h 1838"/>
                    <a:gd name="T50" fmla="*/ 34 w 1356"/>
                    <a:gd name="T51" fmla="*/ 1701 h 1838"/>
                    <a:gd name="T52" fmla="*/ 13 w 1356"/>
                    <a:gd name="T53" fmla="*/ 1549 h 1838"/>
                    <a:gd name="T54" fmla="*/ 39 w 1356"/>
                    <a:gd name="T55" fmla="*/ 1279 h 1838"/>
                    <a:gd name="T56" fmla="*/ 68 w 1356"/>
                    <a:gd name="T57" fmla="*/ 1036 h 1838"/>
                    <a:gd name="T58" fmla="*/ 99 w 1356"/>
                    <a:gd name="T59" fmla="*/ 820 h 1838"/>
                    <a:gd name="T60" fmla="*/ 132 w 1356"/>
                    <a:gd name="T61" fmla="*/ 625 h 1838"/>
                    <a:gd name="T62" fmla="*/ 164 w 1356"/>
                    <a:gd name="T63" fmla="*/ 451 h 1838"/>
                    <a:gd name="T64" fmla="*/ 198 w 1356"/>
                    <a:gd name="T65" fmla="*/ 293 h 1838"/>
                    <a:gd name="T66" fmla="*/ 232 w 1356"/>
                    <a:gd name="T67" fmla="*/ 149 h 1838"/>
                    <a:gd name="T68" fmla="*/ 257 w 1356"/>
                    <a:gd name="T69" fmla="*/ 70 h 1838"/>
                    <a:gd name="T70" fmla="*/ 276 w 1356"/>
                    <a:gd name="T71" fmla="*/ 50 h 1838"/>
                    <a:gd name="T72" fmla="*/ 293 w 1356"/>
                    <a:gd name="T73" fmla="*/ 30 h 1838"/>
                    <a:gd name="T74" fmla="*/ 312 w 1356"/>
                    <a:gd name="T75" fmla="*/ 10 h 1838"/>
                    <a:gd name="T76" fmla="*/ 352 w 1356"/>
                    <a:gd name="T77" fmla="*/ 3 h 1838"/>
                    <a:gd name="T78" fmla="*/ 416 w 1356"/>
                    <a:gd name="T79" fmla="*/ 8 h 1838"/>
                    <a:gd name="T80" fmla="*/ 479 w 1356"/>
                    <a:gd name="T81" fmla="*/ 11 h 1838"/>
                    <a:gd name="T82" fmla="*/ 543 w 1356"/>
                    <a:gd name="T83" fmla="*/ 16 h 1838"/>
                    <a:gd name="T84" fmla="*/ 607 w 1356"/>
                    <a:gd name="T85" fmla="*/ 21 h 1838"/>
                    <a:gd name="T86" fmla="*/ 669 w 1356"/>
                    <a:gd name="T87" fmla="*/ 26 h 1838"/>
                    <a:gd name="T88" fmla="*/ 733 w 1356"/>
                    <a:gd name="T89" fmla="*/ 30 h 1838"/>
                    <a:gd name="T90" fmla="*/ 797 w 1356"/>
                    <a:gd name="T91" fmla="*/ 35 h 1838"/>
                    <a:gd name="T92" fmla="*/ 861 w 1356"/>
                    <a:gd name="T93" fmla="*/ 40 h 1838"/>
                    <a:gd name="T94" fmla="*/ 923 w 1356"/>
                    <a:gd name="T95" fmla="*/ 44 h 1838"/>
                    <a:gd name="T96" fmla="*/ 987 w 1356"/>
                    <a:gd name="T97" fmla="*/ 49 h 1838"/>
                    <a:gd name="T98" fmla="*/ 1051 w 1356"/>
                    <a:gd name="T99" fmla="*/ 54 h 1838"/>
                    <a:gd name="T100" fmla="*/ 1113 w 1356"/>
                    <a:gd name="T101" fmla="*/ 58 h 1838"/>
                    <a:gd name="T102" fmla="*/ 1177 w 1356"/>
                    <a:gd name="T103" fmla="*/ 63 h 1838"/>
                    <a:gd name="T104" fmla="*/ 1240 w 1356"/>
                    <a:gd name="T105" fmla="*/ 68 h 1838"/>
                    <a:gd name="T106" fmla="*/ 1304 w 1356"/>
                    <a:gd name="T107" fmla="*/ 71 h 18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356" h="1838">
                      <a:moveTo>
                        <a:pt x="1335" y="74"/>
                      </a:moveTo>
                      <a:lnTo>
                        <a:pt x="1345" y="89"/>
                      </a:lnTo>
                      <a:lnTo>
                        <a:pt x="1351" y="108"/>
                      </a:lnTo>
                      <a:lnTo>
                        <a:pt x="1355" y="129"/>
                      </a:lnTo>
                      <a:lnTo>
                        <a:pt x="1356" y="150"/>
                      </a:lnTo>
                      <a:lnTo>
                        <a:pt x="1334" y="245"/>
                      </a:lnTo>
                      <a:lnTo>
                        <a:pt x="1312" y="345"/>
                      </a:lnTo>
                      <a:lnTo>
                        <a:pt x="1291" y="448"/>
                      </a:lnTo>
                      <a:lnTo>
                        <a:pt x="1270" y="554"/>
                      </a:lnTo>
                      <a:lnTo>
                        <a:pt x="1250" y="661"/>
                      </a:lnTo>
                      <a:lnTo>
                        <a:pt x="1230" y="771"/>
                      </a:lnTo>
                      <a:lnTo>
                        <a:pt x="1210" y="883"/>
                      </a:lnTo>
                      <a:lnTo>
                        <a:pt x="1191" y="994"/>
                      </a:lnTo>
                      <a:lnTo>
                        <a:pt x="1172" y="1105"/>
                      </a:lnTo>
                      <a:lnTo>
                        <a:pt x="1155" y="1216"/>
                      </a:lnTo>
                      <a:lnTo>
                        <a:pt x="1138" y="1326"/>
                      </a:lnTo>
                      <a:lnTo>
                        <a:pt x="1121" y="1434"/>
                      </a:lnTo>
                      <a:lnTo>
                        <a:pt x="1105" y="1540"/>
                      </a:lnTo>
                      <a:lnTo>
                        <a:pt x="1090" y="1643"/>
                      </a:lnTo>
                      <a:lnTo>
                        <a:pt x="1075" y="1743"/>
                      </a:lnTo>
                      <a:lnTo>
                        <a:pt x="1061" y="1838"/>
                      </a:lnTo>
                      <a:lnTo>
                        <a:pt x="1028" y="1834"/>
                      </a:lnTo>
                      <a:lnTo>
                        <a:pt x="995" y="1829"/>
                      </a:lnTo>
                      <a:lnTo>
                        <a:pt x="962" y="1825"/>
                      </a:lnTo>
                      <a:lnTo>
                        <a:pt x="928" y="1820"/>
                      </a:lnTo>
                      <a:lnTo>
                        <a:pt x="896" y="1816"/>
                      </a:lnTo>
                      <a:lnTo>
                        <a:pt x="862" y="1811"/>
                      </a:lnTo>
                      <a:lnTo>
                        <a:pt x="830" y="1808"/>
                      </a:lnTo>
                      <a:lnTo>
                        <a:pt x="796" y="1803"/>
                      </a:lnTo>
                      <a:lnTo>
                        <a:pt x="763" y="1799"/>
                      </a:lnTo>
                      <a:lnTo>
                        <a:pt x="729" y="1794"/>
                      </a:lnTo>
                      <a:lnTo>
                        <a:pt x="697" y="1790"/>
                      </a:lnTo>
                      <a:lnTo>
                        <a:pt x="663" y="1785"/>
                      </a:lnTo>
                      <a:lnTo>
                        <a:pt x="631" y="1780"/>
                      </a:lnTo>
                      <a:lnTo>
                        <a:pt x="597" y="1776"/>
                      </a:lnTo>
                      <a:lnTo>
                        <a:pt x="564" y="1771"/>
                      </a:lnTo>
                      <a:lnTo>
                        <a:pt x="531" y="1768"/>
                      </a:lnTo>
                      <a:lnTo>
                        <a:pt x="498" y="1763"/>
                      </a:lnTo>
                      <a:lnTo>
                        <a:pt x="464" y="1759"/>
                      </a:lnTo>
                      <a:lnTo>
                        <a:pt x="432" y="1754"/>
                      </a:lnTo>
                      <a:lnTo>
                        <a:pt x="398" y="1750"/>
                      </a:lnTo>
                      <a:lnTo>
                        <a:pt x="366" y="1745"/>
                      </a:lnTo>
                      <a:lnTo>
                        <a:pt x="332" y="1741"/>
                      </a:lnTo>
                      <a:lnTo>
                        <a:pt x="299" y="1736"/>
                      </a:lnTo>
                      <a:lnTo>
                        <a:pt x="265" y="1731"/>
                      </a:lnTo>
                      <a:lnTo>
                        <a:pt x="233" y="1728"/>
                      </a:lnTo>
                      <a:lnTo>
                        <a:pt x="199" y="1723"/>
                      </a:lnTo>
                      <a:lnTo>
                        <a:pt x="167" y="1719"/>
                      </a:lnTo>
                      <a:lnTo>
                        <a:pt x="133" y="1714"/>
                      </a:lnTo>
                      <a:lnTo>
                        <a:pt x="100" y="1710"/>
                      </a:lnTo>
                      <a:lnTo>
                        <a:pt x="67" y="1705"/>
                      </a:lnTo>
                      <a:lnTo>
                        <a:pt x="34" y="1701"/>
                      </a:lnTo>
                      <a:lnTo>
                        <a:pt x="0" y="1696"/>
                      </a:lnTo>
                      <a:lnTo>
                        <a:pt x="13" y="1549"/>
                      </a:lnTo>
                      <a:lnTo>
                        <a:pt x="25" y="1410"/>
                      </a:lnTo>
                      <a:lnTo>
                        <a:pt x="39" y="1279"/>
                      </a:lnTo>
                      <a:lnTo>
                        <a:pt x="53" y="1154"/>
                      </a:lnTo>
                      <a:lnTo>
                        <a:pt x="68" y="1036"/>
                      </a:lnTo>
                      <a:lnTo>
                        <a:pt x="83" y="925"/>
                      </a:lnTo>
                      <a:lnTo>
                        <a:pt x="99" y="820"/>
                      </a:lnTo>
                      <a:lnTo>
                        <a:pt x="115" y="720"/>
                      </a:lnTo>
                      <a:lnTo>
                        <a:pt x="132" y="625"/>
                      </a:lnTo>
                      <a:lnTo>
                        <a:pt x="148" y="536"/>
                      </a:lnTo>
                      <a:lnTo>
                        <a:pt x="164" y="451"/>
                      </a:lnTo>
                      <a:lnTo>
                        <a:pt x="182" y="370"/>
                      </a:lnTo>
                      <a:lnTo>
                        <a:pt x="198" y="293"/>
                      </a:lnTo>
                      <a:lnTo>
                        <a:pt x="214" y="219"/>
                      </a:lnTo>
                      <a:lnTo>
                        <a:pt x="232" y="149"/>
                      </a:lnTo>
                      <a:lnTo>
                        <a:pt x="248" y="80"/>
                      </a:lnTo>
                      <a:lnTo>
                        <a:pt x="257" y="70"/>
                      </a:lnTo>
                      <a:lnTo>
                        <a:pt x="265" y="60"/>
                      </a:lnTo>
                      <a:lnTo>
                        <a:pt x="276" y="50"/>
                      </a:lnTo>
                      <a:lnTo>
                        <a:pt x="284" y="40"/>
                      </a:lnTo>
                      <a:lnTo>
                        <a:pt x="293" y="30"/>
                      </a:lnTo>
                      <a:lnTo>
                        <a:pt x="303" y="20"/>
                      </a:lnTo>
                      <a:lnTo>
                        <a:pt x="312" y="10"/>
                      </a:lnTo>
                      <a:lnTo>
                        <a:pt x="321" y="0"/>
                      </a:lnTo>
                      <a:lnTo>
                        <a:pt x="352" y="3"/>
                      </a:lnTo>
                      <a:lnTo>
                        <a:pt x="384" y="5"/>
                      </a:lnTo>
                      <a:lnTo>
                        <a:pt x="416" y="8"/>
                      </a:lnTo>
                      <a:lnTo>
                        <a:pt x="448" y="9"/>
                      </a:lnTo>
                      <a:lnTo>
                        <a:pt x="479" y="11"/>
                      </a:lnTo>
                      <a:lnTo>
                        <a:pt x="511" y="14"/>
                      </a:lnTo>
                      <a:lnTo>
                        <a:pt x="543" y="16"/>
                      </a:lnTo>
                      <a:lnTo>
                        <a:pt x="574" y="19"/>
                      </a:lnTo>
                      <a:lnTo>
                        <a:pt x="607" y="21"/>
                      </a:lnTo>
                      <a:lnTo>
                        <a:pt x="638" y="24"/>
                      </a:lnTo>
                      <a:lnTo>
                        <a:pt x="669" y="26"/>
                      </a:lnTo>
                      <a:lnTo>
                        <a:pt x="702" y="28"/>
                      </a:lnTo>
                      <a:lnTo>
                        <a:pt x="733" y="30"/>
                      </a:lnTo>
                      <a:lnTo>
                        <a:pt x="766" y="33"/>
                      </a:lnTo>
                      <a:lnTo>
                        <a:pt x="797" y="35"/>
                      </a:lnTo>
                      <a:lnTo>
                        <a:pt x="828" y="38"/>
                      </a:lnTo>
                      <a:lnTo>
                        <a:pt x="861" y="40"/>
                      </a:lnTo>
                      <a:lnTo>
                        <a:pt x="892" y="43"/>
                      </a:lnTo>
                      <a:lnTo>
                        <a:pt x="923" y="44"/>
                      </a:lnTo>
                      <a:lnTo>
                        <a:pt x="956" y="46"/>
                      </a:lnTo>
                      <a:lnTo>
                        <a:pt x="987" y="49"/>
                      </a:lnTo>
                      <a:lnTo>
                        <a:pt x="1018" y="51"/>
                      </a:lnTo>
                      <a:lnTo>
                        <a:pt x="1051" y="54"/>
                      </a:lnTo>
                      <a:lnTo>
                        <a:pt x="1082" y="56"/>
                      </a:lnTo>
                      <a:lnTo>
                        <a:pt x="1113" y="58"/>
                      </a:lnTo>
                      <a:lnTo>
                        <a:pt x="1145" y="60"/>
                      </a:lnTo>
                      <a:lnTo>
                        <a:pt x="1177" y="63"/>
                      </a:lnTo>
                      <a:lnTo>
                        <a:pt x="1208" y="65"/>
                      </a:lnTo>
                      <a:lnTo>
                        <a:pt x="1240" y="68"/>
                      </a:lnTo>
                      <a:lnTo>
                        <a:pt x="1272" y="69"/>
                      </a:lnTo>
                      <a:lnTo>
                        <a:pt x="1304" y="71"/>
                      </a:lnTo>
                      <a:lnTo>
                        <a:pt x="1335" y="74"/>
                      </a:lnTo>
                      <a:close/>
                    </a:path>
                  </a:pathLst>
                </a:custGeom>
                <a:solidFill>
                  <a:srgbClr val="934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2" name="Freeform 670">
                  <a:extLst>
                    <a:ext uri="{FF2B5EF4-FFF2-40B4-BE49-F238E27FC236}">
                      <a16:creationId xmlns:a16="http://schemas.microsoft.com/office/drawing/2014/main" id="{6953CBE5-8554-19D5-55B9-C0F247AC1E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77" y="3123"/>
                  <a:ext cx="325" cy="447"/>
                </a:xfrm>
                <a:custGeom>
                  <a:avLst/>
                  <a:gdLst>
                    <a:gd name="T0" fmla="*/ 1292 w 1303"/>
                    <a:gd name="T1" fmla="*/ 85 h 1788"/>
                    <a:gd name="T2" fmla="*/ 1302 w 1303"/>
                    <a:gd name="T3" fmla="*/ 124 h 1788"/>
                    <a:gd name="T4" fmla="*/ 1282 w 1303"/>
                    <a:gd name="T5" fmla="*/ 238 h 1788"/>
                    <a:gd name="T6" fmla="*/ 1240 w 1303"/>
                    <a:gd name="T7" fmla="*/ 435 h 1788"/>
                    <a:gd name="T8" fmla="*/ 1201 w 1303"/>
                    <a:gd name="T9" fmla="*/ 643 h 1788"/>
                    <a:gd name="T10" fmla="*/ 1162 w 1303"/>
                    <a:gd name="T11" fmla="*/ 858 h 1788"/>
                    <a:gd name="T12" fmla="*/ 1126 w 1303"/>
                    <a:gd name="T13" fmla="*/ 1075 h 1788"/>
                    <a:gd name="T14" fmla="*/ 1092 w 1303"/>
                    <a:gd name="T15" fmla="*/ 1290 h 1788"/>
                    <a:gd name="T16" fmla="*/ 1059 w 1303"/>
                    <a:gd name="T17" fmla="*/ 1498 h 1788"/>
                    <a:gd name="T18" fmla="*/ 1028 w 1303"/>
                    <a:gd name="T19" fmla="*/ 1695 h 1788"/>
                    <a:gd name="T20" fmla="*/ 982 w 1303"/>
                    <a:gd name="T21" fmla="*/ 1784 h 1788"/>
                    <a:gd name="T22" fmla="*/ 918 w 1303"/>
                    <a:gd name="T23" fmla="*/ 1775 h 1788"/>
                    <a:gd name="T24" fmla="*/ 854 w 1303"/>
                    <a:gd name="T25" fmla="*/ 1768 h 1788"/>
                    <a:gd name="T26" fmla="*/ 792 w 1303"/>
                    <a:gd name="T27" fmla="*/ 1759 h 1788"/>
                    <a:gd name="T28" fmla="*/ 728 w 1303"/>
                    <a:gd name="T29" fmla="*/ 1750 h 1788"/>
                    <a:gd name="T30" fmla="*/ 665 w 1303"/>
                    <a:gd name="T31" fmla="*/ 1743 h 1788"/>
                    <a:gd name="T32" fmla="*/ 602 w 1303"/>
                    <a:gd name="T33" fmla="*/ 1734 h 1788"/>
                    <a:gd name="T34" fmla="*/ 538 w 1303"/>
                    <a:gd name="T35" fmla="*/ 1725 h 1788"/>
                    <a:gd name="T36" fmla="*/ 475 w 1303"/>
                    <a:gd name="T37" fmla="*/ 1718 h 1788"/>
                    <a:gd name="T38" fmla="*/ 412 w 1303"/>
                    <a:gd name="T39" fmla="*/ 1709 h 1788"/>
                    <a:gd name="T40" fmla="*/ 348 w 1303"/>
                    <a:gd name="T41" fmla="*/ 1700 h 1788"/>
                    <a:gd name="T42" fmla="*/ 285 w 1303"/>
                    <a:gd name="T43" fmla="*/ 1691 h 1788"/>
                    <a:gd name="T44" fmla="*/ 221 w 1303"/>
                    <a:gd name="T45" fmla="*/ 1684 h 1788"/>
                    <a:gd name="T46" fmla="*/ 159 w 1303"/>
                    <a:gd name="T47" fmla="*/ 1675 h 1788"/>
                    <a:gd name="T48" fmla="*/ 95 w 1303"/>
                    <a:gd name="T49" fmla="*/ 1666 h 1788"/>
                    <a:gd name="T50" fmla="*/ 31 w 1303"/>
                    <a:gd name="T51" fmla="*/ 1658 h 1788"/>
                    <a:gd name="T52" fmla="*/ 13 w 1303"/>
                    <a:gd name="T53" fmla="*/ 1513 h 1788"/>
                    <a:gd name="T54" fmla="*/ 38 w 1303"/>
                    <a:gd name="T55" fmla="*/ 1251 h 1788"/>
                    <a:gd name="T56" fmla="*/ 66 w 1303"/>
                    <a:gd name="T57" fmla="*/ 1018 h 1788"/>
                    <a:gd name="T58" fmla="*/ 96 w 1303"/>
                    <a:gd name="T59" fmla="*/ 808 h 1788"/>
                    <a:gd name="T60" fmla="*/ 129 w 1303"/>
                    <a:gd name="T61" fmla="*/ 618 h 1788"/>
                    <a:gd name="T62" fmla="*/ 161 w 1303"/>
                    <a:gd name="T63" fmla="*/ 446 h 1788"/>
                    <a:gd name="T64" fmla="*/ 195 w 1303"/>
                    <a:gd name="T65" fmla="*/ 290 h 1788"/>
                    <a:gd name="T66" fmla="*/ 229 w 1303"/>
                    <a:gd name="T67" fmla="*/ 145 h 1788"/>
                    <a:gd name="T68" fmla="*/ 254 w 1303"/>
                    <a:gd name="T69" fmla="*/ 66 h 1788"/>
                    <a:gd name="T70" fmla="*/ 273 w 1303"/>
                    <a:gd name="T71" fmla="*/ 48 h 1788"/>
                    <a:gd name="T72" fmla="*/ 290 w 1303"/>
                    <a:gd name="T73" fmla="*/ 29 h 1788"/>
                    <a:gd name="T74" fmla="*/ 309 w 1303"/>
                    <a:gd name="T75" fmla="*/ 10 h 1788"/>
                    <a:gd name="T76" fmla="*/ 348 w 1303"/>
                    <a:gd name="T77" fmla="*/ 3 h 1788"/>
                    <a:gd name="T78" fmla="*/ 408 w 1303"/>
                    <a:gd name="T79" fmla="*/ 6 h 1788"/>
                    <a:gd name="T80" fmla="*/ 469 w 1303"/>
                    <a:gd name="T81" fmla="*/ 11 h 1788"/>
                    <a:gd name="T82" fmla="*/ 529 w 1303"/>
                    <a:gd name="T83" fmla="*/ 15 h 1788"/>
                    <a:gd name="T84" fmla="*/ 589 w 1303"/>
                    <a:gd name="T85" fmla="*/ 20 h 1788"/>
                    <a:gd name="T86" fmla="*/ 649 w 1303"/>
                    <a:gd name="T87" fmla="*/ 25 h 1788"/>
                    <a:gd name="T88" fmla="*/ 710 w 1303"/>
                    <a:gd name="T89" fmla="*/ 29 h 1788"/>
                    <a:gd name="T90" fmla="*/ 771 w 1303"/>
                    <a:gd name="T91" fmla="*/ 34 h 1788"/>
                    <a:gd name="T92" fmla="*/ 831 w 1303"/>
                    <a:gd name="T93" fmla="*/ 38 h 1788"/>
                    <a:gd name="T94" fmla="*/ 891 w 1303"/>
                    <a:gd name="T95" fmla="*/ 43 h 1788"/>
                    <a:gd name="T96" fmla="*/ 951 w 1303"/>
                    <a:gd name="T97" fmla="*/ 46 h 1788"/>
                    <a:gd name="T98" fmla="*/ 1012 w 1303"/>
                    <a:gd name="T99" fmla="*/ 51 h 1788"/>
                    <a:gd name="T100" fmla="*/ 1072 w 1303"/>
                    <a:gd name="T101" fmla="*/ 56 h 1788"/>
                    <a:gd name="T102" fmla="*/ 1132 w 1303"/>
                    <a:gd name="T103" fmla="*/ 60 h 1788"/>
                    <a:gd name="T104" fmla="*/ 1192 w 1303"/>
                    <a:gd name="T105" fmla="*/ 65 h 1788"/>
                    <a:gd name="T106" fmla="*/ 1252 w 1303"/>
                    <a:gd name="T107" fmla="*/ 69 h 17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303" h="1788">
                      <a:moveTo>
                        <a:pt x="1282" y="71"/>
                      </a:moveTo>
                      <a:lnTo>
                        <a:pt x="1292" y="85"/>
                      </a:lnTo>
                      <a:lnTo>
                        <a:pt x="1298" y="104"/>
                      </a:lnTo>
                      <a:lnTo>
                        <a:pt x="1302" y="124"/>
                      </a:lnTo>
                      <a:lnTo>
                        <a:pt x="1303" y="144"/>
                      </a:lnTo>
                      <a:lnTo>
                        <a:pt x="1282" y="238"/>
                      </a:lnTo>
                      <a:lnTo>
                        <a:pt x="1261" y="334"/>
                      </a:lnTo>
                      <a:lnTo>
                        <a:pt x="1240" y="435"/>
                      </a:lnTo>
                      <a:lnTo>
                        <a:pt x="1219" y="538"/>
                      </a:lnTo>
                      <a:lnTo>
                        <a:pt x="1201" y="643"/>
                      </a:lnTo>
                      <a:lnTo>
                        <a:pt x="1181" y="750"/>
                      </a:lnTo>
                      <a:lnTo>
                        <a:pt x="1162" y="858"/>
                      </a:lnTo>
                      <a:lnTo>
                        <a:pt x="1144" y="966"/>
                      </a:lnTo>
                      <a:lnTo>
                        <a:pt x="1126" y="1075"/>
                      </a:lnTo>
                      <a:lnTo>
                        <a:pt x="1109" y="1183"/>
                      </a:lnTo>
                      <a:lnTo>
                        <a:pt x="1092" y="1290"/>
                      </a:lnTo>
                      <a:lnTo>
                        <a:pt x="1076" y="1395"/>
                      </a:lnTo>
                      <a:lnTo>
                        <a:pt x="1059" y="1498"/>
                      </a:lnTo>
                      <a:lnTo>
                        <a:pt x="1043" y="1598"/>
                      </a:lnTo>
                      <a:lnTo>
                        <a:pt x="1028" y="1695"/>
                      </a:lnTo>
                      <a:lnTo>
                        <a:pt x="1013" y="1788"/>
                      </a:lnTo>
                      <a:lnTo>
                        <a:pt x="982" y="1784"/>
                      </a:lnTo>
                      <a:lnTo>
                        <a:pt x="949" y="1779"/>
                      </a:lnTo>
                      <a:lnTo>
                        <a:pt x="918" y="1775"/>
                      </a:lnTo>
                      <a:lnTo>
                        <a:pt x="887" y="1771"/>
                      </a:lnTo>
                      <a:lnTo>
                        <a:pt x="854" y="1768"/>
                      </a:lnTo>
                      <a:lnTo>
                        <a:pt x="823" y="1763"/>
                      </a:lnTo>
                      <a:lnTo>
                        <a:pt x="792" y="1759"/>
                      </a:lnTo>
                      <a:lnTo>
                        <a:pt x="761" y="1755"/>
                      </a:lnTo>
                      <a:lnTo>
                        <a:pt x="728" y="1750"/>
                      </a:lnTo>
                      <a:lnTo>
                        <a:pt x="697" y="1746"/>
                      </a:lnTo>
                      <a:lnTo>
                        <a:pt x="665" y="1743"/>
                      </a:lnTo>
                      <a:lnTo>
                        <a:pt x="633" y="1738"/>
                      </a:lnTo>
                      <a:lnTo>
                        <a:pt x="602" y="1734"/>
                      </a:lnTo>
                      <a:lnTo>
                        <a:pt x="570" y="1730"/>
                      </a:lnTo>
                      <a:lnTo>
                        <a:pt x="538" y="1725"/>
                      </a:lnTo>
                      <a:lnTo>
                        <a:pt x="507" y="1721"/>
                      </a:lnTo>
                      <a:lnTo>
                        <a:pt x="475" y="1718"/>
                      </a:lnTo>
                      <a:lnTo>
                        <a:pt x="443" y="1713"/>
                      </a:lnTo>
                      <a:lnTo>
                        <a:pt x="412" y="1709"/>
                      </a:lnTo>
                      <a:lnTo>
                        <a:pt x="380" y="1704"/>
                      </a:lnTo>
                      <a:lnTo>
                        <a:pt x="348" y="1700"/>
                      </a:lnTo>
                      <a:lnTo>
                        <a:pt x="317" y="1696"/>
                      </a:lnTo>
                      <a:lnTo>
                        <a:pt x="285" y="1691"/>
                      </a:lnTo>
                      <a:lnTo>
                        <a:pt x="254" y="1688"/>
                      </a:lnTo>
                      <a:lnTo>
                        <a:pt x="221" y="1684"/>
                      </a:lnTo>
                      <a:lnTo>
                        <a:pt x="190" y="1679"/>
                      </a:lnTo>
                      <a:lnTo>
                        <a:pt x="159" y="1675"/>
                      </a:lnTo>
                      <a:lnTo>
                        <a:pt x="126" y="1670"/>
                      </a:lnTo>
                      <a:lnTo>
                        <a:pt x="95" y="1666"/>
                      </a:lnTo>
                      <a:lnTo>
                        <a:pt x="64" y="1663"/>
                      </a:lnTo>
                      <a:lnTo>
                        <a:pt x="31" y="1658"/>
                      </a:lnTo>
                      <a:lnTo>
                        <a:pt x="0" y="1654"/>
                      </a:lnTo>
                      <a:lnTo>
                        <a:pt x="13" y="1513"/>
                      </a:lnTo>
                      <a:lnTo>
                        <a:pt x="25" y="1379"/>
                      </a:lnTo>
                      <a:lnTo>
                        <a:pt x="38" y="1251"/>
                      </a:lnTo>
                      <a:lnTo>
                        <a:pt x="51" y="1131"/>
                      </a:lnTo>
                      <a:lnTo>
                        <a:pt x="66" y="1018"/>
                      </a:lnTo>
                      <a:lnTo>
                        <a:pt x="81" y="910"/>
                      </a:lnTo>
                      <a:lnTo>
                        <a:pt x="96" y="808"/>
                      </a:lnTo>
                      <a:lnTo>
                        <a:pt x="113" y="710"/>
                      </a:lnTo>
                      <a:lnTo>
                        <a:pt x="129" y="618"/>
                      </a:lnTo>
                      <a:lnTo>
                        <a:pt x="145" y="530"/>
                      </a:lnTo>
                      <a:lnTo>
                        <a:pt x="161" y="446"/>
                      </a:lnTo>
                      <a:lnTo>
                        <a:pt x="179" y="366"/>
                      </a:lnTo>
                      <a:lnTo>
                        <a:pt x="195" y="290"/>
                      </a:lnTo>
                      <a:lnTo>
                        <a:pt x="211" y="216"/>
                      </a:lnTo>
                      <a:lnTo>
                        <a:pt x="229" y="145"/>
                      </a:lnTo>
                      <a:lnTo>
                        <a:pt x="245" y="76"/>
                      </a:lnTo>
                      <a:lnTo>
                        <a:pt x="254" y="66"/>
                      </a:lnTo>
                      <a:lnTo>
                        <a:pt x="264" y="58"/>
                      </a:lnTo>
                      <a:lnTo>
                        <a:pt x="273" y="48"/>
                      </a:lnTo>
                      <a:lnTo>
                        <a:pt x="282" y="38"/>
                      </a:lnTo>
                      <a:lnTo>
                        <a:pt x="290" y="29"/>
                      </a:lnTo>
                      <a:lnTo>
                        <a:pt x="299" y="19"/>
                      </a:lnTo>
                      <a:lnTo>
                        <a:pt x="309" y="10"/>
                      </a:lnTo>
                      <a:lnTo>
                        <a:pt x="318" y="0"/>
                      </a:lnTo>
                      <a:lnTo>
                        <a:pt x="348" y="3"/>
                      </a:lnTo>
                      <a:lnTo>
                        <a:pt x="378" y="5"/>
                      </a:lnTo>
                      <a:lnTo>
                        <a:pt x="408" y="6"/>
                      </a:lnTo>
                      <a:lnTo>
                        <a:pt x="438" y="9"/>
                      </a:lnTo>
                      <a:lnTo>
                        <a:pt x="469" y="11"/>
                      </a:lnTo>
                      <a:lnTo>
                        <a:pt x="499" y="14"/>
                      </a:lnTo>
                      <a:lnTo>
                        <a:pt x="529" y="15"/>
                      </a:lnTo>
                      <a:lnTo>
                        <a:pt x="559" y="18"/>
                      </a:lnTo>
                      <a:lnTo>
                        <a:pt x="589" y="20"/>
                      </a:lnTo>
                      <a:lnTo>
                        <a:pt x="619" y="23"/>
                      </a:lnTo>
                      <a:lnTo>
                        <a:pt x="649" y="25"/>
                      </a:lnTo>
                      <a:lnTo>
                        <a:pt x="679" y="26"/>
                      </a:lnTo>
                      <a:lnTo>
                        <a:pt x="710" y="29"/>
                      </a:lnTo>
                      <a:lnTo>
                        <a:pt x="740" y="31"/>
                      </a:lnTo>
                      <a:lnTo>
                        <a:pt x="771" y="34"/>
                      </a:lnTo>
                      <a:lnTo>
                        <a:pt x="801" y="35"/>
                      </a:lnTo>
                      <a:lnTo>
                        <a:pt x="831" y="38"/>
                      </a:lnTo>
                      <a:lnTo>
                        <a:pt x="861" y="40"/>
                      </a:lnTo>
                      <a:lnTo>
                        <a:pt x="891" y="43"/>
                      </a:lnTo>
                      <a:lnTo>
                        <a:pt x="921" y="45"/>
                      </a:lnTo>
                      <a:lnTo>
                        <a:pt x="951" y="46"/>
                      </a:lnTo>
                      <a:lnTo>
                        <a:pt x="982" y="49"/>
                      </a:lnTo>
                      <a:lnTo>
                        <a:pt x="1012" y="51"/>
                      </a:lnTo>
                      <a:lnTo>
                        <a:pt x="1042" y="54"/>
                      </a:lnTo>
                      <a:lnTo>
                        <a:pt x="1072" y="56"/>
                      </a:lnTo>
                      <a:lnTo>
                        <a:pt x="1102" y="58"/>
                      </a:lnTo>
                      <a:lnTo>
                        <a:pt x="1132" y="60"/>
                      </a:lnTo>
                      <a:lnTo>
                        <a:pt x="1162" y="63"/>
                      </a:lnTo>
                      <a:lnTo>
                        <a:pt x="1192" y="65"/>
                      </a:lnTo>
                      <a:lnTo>
                        <a:pt x="1222" y="66"/>
                      </a:lnTo>
                      <a:lnTo>
                        <a:pt x="1252" y="69"/>
                      </a:lnTo>
                      <a:lnTo>
                        <a:pt x="1282" y="71"/>
                      </a:lnTo>
                      <a:close/>
                    </a:path>
                  </a:pathLst>
                </a:custGeom>
                <a:solidFill>
                  <a:srgbClr val="995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3" name="Freeform 671">
                  <a:extLst>
                    <a:ext uri="{FF2B5EF4-FFF2-40B4-BE49-F238E27FC236}">
                      <a16:creationId xmlns:a16="http://schemas.microsoft.com/office/drawing/2014/main" id="{711AD0BB-4092-767D-7AA8-9739159F9F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89" y="3122"/>
                  <a:ext cx="313" cy="435"/>
                </a:xfrm>
                <a:custGeom>
                  <a:avLst/>
                  <a:gdLst>
                    <a:gd name="T0" fmla="*/ 1239 w 1249"/>
                    <a:gd name="T1" fmla="*/ 82 h 1739"/>
                    <a:gd name="T2" fmla="*/ 1248 w 1249"/>
                    <a:gd name="T3" fmla="*/ 120 h 1739"/>
                    <a:gd name="T4" fmla="*/ 1229 w 1249"/>
                    <a:gd name="T5" fmla="*/ 231 h 1739"/>
                    <a:gd name="T6" fmla="*/ 1189 w 1249"/>
                    <a:gd name="T7" fmla="*/ 424 h 1739"/>
                    <a:gd name="T8" fmla="*/ 1150 w 1249"/>
                    <a:gd name="T9" fmla="*/ 626 h 1739"/>
                    <a:gd name="T10" fmla="*/ 1114 w 1249"/>
                    <a:gd name="T11" fmla="*/ 835 h 1739"/>
                    <a:gd name="T12" fmla="*/ 1079 w 1249"/>
                    <a:gd name="T13" fmla="*/ 1046 h 1739"/>
                    <a:gd name="T14" fmla="*/ 1045 w 1249"/>
                    <a:gd name="T15" fmla="*/ 1255 h 1739"/>
                    <a:gd name="T16" fmla="*/ 1012 w 1249"/>
                    <a:gd name="T17" fmla="*/ 1457 h 1739"/>
                    <a:gd name="T18" fmla="*/ 980 w 1249"/>
                    <a:gd name="T19" fmla="*/ 1649 h 1739"/>
                    <a:gd name="T20" fmla="*/ 934 w 1249"/>
                    <a:gd name="T21" fmla="*/ 1735 h 1739"/>
                    <a:gd name="T22" fmla="*/ 874 w 1249"/>
                    <a:gd name="T23" fmla="*/ 1727 h 1739"/>
                    <a:gd name="T24" fmla="*/ 814 w 1249"/>
                    <a:gd name="T25" fmla="*/ 1719 h 1739"/>
                    <a:gd name="T26" fmla="*/ 753 w 1249"/>
                    <a:gd name="T27" fmla="*/ 1711 h 1739"/>
                    <a:gd name="T28" fmla="*/ 693 w 1249"/>
                    <a:gd name="T29" fmla="*/ 1704 h 1739"/>
                    <a:gd name="T30" fmla="*/ 633 w 1249"/>
                    <a:gd name="T31" fmla="*/ 1696 h 1739"/>
                    <a:gd name="T32" fmla="*/ 573 w 1249"/>
                    <a:gd name="T33" fmla="*/ 1687 h 1739"/>
                    <a:gd name="T34" fmla="*/ 513 w 1249"/>
                    <a:gd name="T35" fmla="*/ 1680 h 1739"/>
                    <a:gd name="T36" fmla="*/ 451 w 1249"/>
                    <a:gd name="T37" fmla="*/ 1672 h 1739"/>
                    <a:gd name="T38" fmla="*/ 391 w 1249"/>
                    <a:gd name="T39" fmla="*/ 1664 h 1739"/>
                    <a:gd name="T40" fmla="*/ 331 w 1249"/>
                    <a:gd name="T41" fmla="*/ 1656 h 1739"/>
                    <a:gd name="T42" fmla="*/ 271 w 1249"/>
                    <a:gd name="T43" fmla="*/ 1649 h 1739"/>
                    <a:gd name="T44" fmla="*/ 211 w 1249"/>
                    <a:gd name="T45" fmla="*/ 1640 h 1739"/>
                    <a:gd name="T46" fmla="*/ 150 w 1249"/>
                    <a:gd name="T47" fmla="*/ 1632 h 1739"/>
                    <a:gd name="T48" fmla="*/ 90 w 1249"/>
                    <a:gd name="T49" fmla="*/ 1625 h 1739"/>
                    <a:gd name="T50" fmla="*/ 30 w 1249"/>
                    <a:gd name="T51" fmla="*/ 1616 h 1739"/>
                    <a:gd name="T52" fmla="*/ 11 w 1249"/>
                    <a:gd name="T53" fmla="*/ 1476 h 1739"/>
                    <a:gd name="T54" fmla="*/ 37 w 1249"/>
                    <a:gd name="T55" fmla="*/ 1225 h 1739"/>
                    <a:gd name="T56" fmla="*/ 65 w 1249"/>
                    <a:gd name="T57" fmla="*/ 999 h 1739"/>
                    <a:gd name="T58" fmla="*/ 95 w 1249"/>
                    <a:gd name="T59" fmla="*/ 795 h 1739"/>
                    <a:gd name="T60" fmla="*/ 126 w 1249"/>
                    <a:gd name="T61" fmla="*/ 611 h 1739"/>
                    <a:gd name="T62" fmla="*/ 159 w 1249"/>
                    <a:gd name="T63" fmla="*/ 442 h 1739"/>
                    <a:gd name="T64" fmla="*/ 191 w 1249"/>
                    <a:gd name="T65" fmla="*/ 287 h 1739"/>
                    <a:gd name="T66" fmla="*/ 225 w 1249"/>
                    <a:gd name="T67" fmla="*/ 144 h 1739"/>
                    <a:gd name="T68" fmla="*/ 250 w 1249"/>
                    <a:gd name="T69" fmla="*/ 65 h 1739"/>
                    <a:gd name="T70" fmla="*/ 269 w 1249"/>
                    <a:gd name="T71" fmla="*/ 46 h 1739"/>
                    <a:gd name="T72" fmla="*/ 288 w 1249"/>
                    <a:gd name="T73" fmla="*/ 27 h 1739"/>
                    <a:gd name="T74" fmla="*/ 305 w 1249"/>
                    <a:gd name="T75" fmla="*/ 9 h 1739"/>
                    <a:gd name="T76" fmla="*/ 343 w 1249"/>
                    <a:gd name="T77" fmla="*/ 2 h 1739"/>
                    <a:gd name="T78" fmla="*/ 400 w 1249"/>
                    <a:gd name="T79" fmla="*/ 6 h 1739"/>
                    <a:gd name="T80" fmla="*/ 458 w 1249"/>
                    <a:gd name="T81" fmla="*/ 10 h 1739"/>
                    <a:gd name="T82" fmla="*/ 515 w 1249"/>
                    <a:gd name="T83" fmla="*/ 15 h 1739"/>
                    <a:gd name="T84" fmla="*/ 571 w 1249"/>
                    <a:gd name="T85" fmla="*/ 19 h 1739"/>
                    <a:gd name="T86" fmla="*/ 629 w 1249"/>
                    <a:gd name="T87" fmla="*/ 24 h 1739"/>
                    <a:gd name="T88" fmla="*/ 686 w 1249"/>
                    <a:gd name="T89" fmla="*/ 27 h 1739"/>
                    <a:gd name="T90" fmla="*/ 744 w 1249"/>
                    <a:gd name="T91" fmla="*/ 31 h 1739"/>
                    <a:gd name="T92" fmla="*/ 802 w 1249"/>
                    <a:gd name="T93" fmla="*/ 36 h 1739"/>
                    <a:gd name="T94" fmla="*/ 858 w 1249"/>
                    <a:gd name="T95" fmla="*/ 40 h 1739"/>
                    <a:gd name="T96" fmla="*/ 915 w 1249"/>
                    <a:gd name="T97" fmla="*/ 45 h 1739"/>
                    <a:gd name="T98" fmla="*/ 973 w 1249"/>
                    <a:gd name="T99" fmla="*/ 49 h 1739"/>
                    <a:gd name="T100" fmla="*/ 1029 w 1249"/>
                    <a:gd name="T101" fmla="*/ 54 h 1739"/>
                    <a:gd name="T102" fmla="*/ 1087 w 1249"/>
                    <a:gd name="T103" fmla="*/ 57 h 1739"/>
                    <a:gd name="T104" fmla="*/ 1144 w 1249"/>
                    <a:gd name="T105" fmla="*/ 62 h 1739"/>
                    <a:gd name="T106" fmla="*/ 1200 w 1249"/>
                    <a:gd name="T107" fmla="*/ 66 h 17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249" h="1739">
                      <a:moveTo>
                        <a:pt x="1229" y="69"/>
                      </a:moveTo>
                      <a:lnTo>
                        <a:pt x="1239" y="82"/>
                      </a:lnTo>
                      <a:lnTo>
                        <a:pt x="1246" y="100"/>
                      </a:lnTo>
                      <a:lnTo>
                        <a:pt x="1248" y="120"/>
                      </a:lnTo>
                      <a:lnTo>
                        <a:pt x="1249" y="140"/>
                      </a:lnTo>
                      <a:lnTo>
                        <a:pt x="1229" y="231"/>
                      </a:lnTo>
                      <a:lnTo>
                        <a:pt x="1208" y="326"/>
                      </a:lnTo>
                      <a:lnTo>
                        <a:pt x="1189" y="424"/>
                      </a:lnTo>
                      <a:lnTo>
                        <a:pt x="1169" y="524"/>
                      </a:lnTo>
                      <a:lnTo>
                        <a:pt x="1150" y="626"/>
                      </a:lnTo>
                      <a:lnTo>
                        <a:pt x="1132" y="730"/>
                      </a:lnTo>
                      <a:lnTo>
                        <a:pt x="1114" y="835"/>
                      </a:lnTo>
                      <a:lnTo>
                        <a:pt x="1097" y="941"/>
                      </a:lnTo>
                      <a:lnTo>
                        <a:pt x="1079" y="1046"/>
                      </a:lnTo>
                      <a:lnTo>
                        <a:pt x="1062" y="1151"/>
                      </a:lnTo>
                      <a:lnTo>
                        <a:pt x="1045" y="1255"/>
                      </a:lnTo>
                      <a:lnTo>
                        <a:pt x="1028" y="1357"/>
                      </a:lnTo>
                      <a:lnTo>
                        <a:pt x="1012" y="1457"/>
                      </a:lnTo>
                      <a:lnTo>
                        <a:pt x="995" y="1554"/>
                      </a:lnTo>
                      <a:lnTo>
                        <a:pt x="980" y="1649"/>
                      </a:lnTo>
                      <a:lnTo>
                        <a:pt x="964" y="1739"/>
                      </a:lnTo>
                      <a:lnTo>
                        <a:pt x="934" y="1735"/>
                      </a:lnTo>
                      <a:lnTo>
                        <a:pt x="904" y="1731"/>
                      </a:lnTo>
                      <a:lnTo>
                        <a:pt x="874" y="1727"/>
                      </a:lnTo>
                      <a:lnTo>
                        <a:pt x="844" y="1724"/>
                      </a:lnTo>
                      <a:lnTo>
                        <a:pt x="814" y="1719"/>
                      </a:lnTo>
                      <a:lnTo>
                        <a:pt x="783" y="1715"/>
                      </a:lnTo>
                      <a:lnTo>
                        <a:pt x="753" y="1711"/>
                      </a:lnTo>
                      <a:lnTo>
                        <a:pt x="723" y="1707"/>
                      </a:lnTo>
                      <a:lnTo>
                        <a:pt x="693" y="1704"/>
                      </a:lnTo>
                      <a:lnTo>
                        <a:pt x="663" y="1700"/>
                      </a:lnTo>
                      <a:lnTo>
                        <a:pt x="633" y="1696"/>
                      </a:lnTo>
                      <a:lnTo>
                        <a:pt x="603" y="1692"/>
                      </a:lnTo>
                      <a:lnTo>
                        <a:pt x="573" y="1687"/>
                      </a:lnTo>
                      <a:lnTo>
                        <a:pt x="543" y="1684"/>
                      </a:lnTo>
                      <a:lnTo>
                        <a:pt x="513" y="1680"/>
                      </a:lnTo>
                      <a:lnTo>
                        <a:pt x="483" y="1676"/>
                      </a:lnTo>
                      <a:lnTo>
                        <a:pt x="451" y="1672"/>
                      </a:lnTo>
                      <a:lnTo>
                        <a:pt x="421" y="1669"/>
                      </a:lnTo>
                      <a:lnTo>
                        <a:pt x="391" y="1664"/>
                      </a:lnTo>
                      <a:lnTo>
                        <a:pt x="361" y="1660"/>
                      </a:lnTo>
                      <a:lnTo>
                        <a:pt x="331" y="1656"/>
                      </a:lnTo>
                      <a:lnTo>
                        <a:pt x="301" y="1652"/>
                      </a:lnTo>
                      <a:lnTo>
                        <a:pt x="271" y="1649"/>
                      </a:lnTo>
                      <a:lnTo>
                        <a:pt x="241" y="1644"/>
                      </a:lnTo>
                      <a:lnTo>
                        <a:pt x="211" y="1640"/>
                      </a:lnTo>
                      <a:lnTo>
                        <a:pt x="181" y="1636"/>
                      </a:lnTo>
                      <a:lnTo>
                        <a:pt x="150" y="1632"/>
                      </a:lnTo>
                      <a:lnTo>
                        <a:pt x="120" y="1629"/>
                      </a:lnTo>
                      <a:lnTo>
                        <a:pt x="90" y="1625"/>
                      </a:lnTo>
                      <a:lnTo>
                        <a:pt x="60" y="1620"/>
                      </a:lnTo>
                      <a:lnTo>
                        <a:pt x="30" y="1616"/>
                      </a:lnTo>
                      <a:lnTo>
                        <a:pt x="0" y="1612"/>
                      </a:lnTo>
                      <a:lnTo>
                        <a:pt x="11" y="1476"/>
                      </a:lnTo>
                      <a:lnTo>
                        <a:pt x="24" y="1347"/>
                      </a:lnTo>
                      <a:lnTo>
                        <a:pt x="37" y="1225"/>
                      </a:lnTo>
                      <a:lnTo>
                        <a:pt x="51" y="1109"/>
                      </a:lnTo>
                      <a:lnTo>
                        <a:pt x="65" y="999"/>
                      </a:lnTo>
                      <a:lnTo>
                        <a:pt x="80" y="895"/>
                      </a:lnTo>
                      <a:lnTo>
                        <a:pt x="95" y="795"/>
                      </a:lnTo>
                      <a:lnTo>
                        <a:pt x="110" y="701"/>
                      </a:lnTo>
                      <a:lnTo>
                        <a:pt x="126" y="611"/>
                      </a:lnTo>
                      <a:lnTo>
                        <a:pt x="142" y="525"/>
                      </a:lnTo>
                      <a:lnTo>
                        <a:pt x="159" y="442"/>
                      </a:lnTo>
                      <a:lnTo>
                        <a:pt x="175" y="364"/>
                      </a:lnTo>
                      <a:lnTo>
                        <a:pt x="191" y="287"/>
                      </a:lnTo>
                      <a:lnTo>
                        <a:pt x="209" y="215"/>
                      </a:lnTo>
                      <a:lnTo>
                        <a:pt x="225" y="144"/>
                      </a:lnTo>
                      <a:lnTo>
                        <a:pt x="241" y="74"/>
                      </a:lnTo>
                      <a:lnTo>
                        <a:pt x="250" y="65"/>
                      </a:lnTo>
                      <a:lnTo>
                        <a:pt x="260" y="56"/>
                      </a:lnTo>
                      <a:lnTo>
                        <a:pt x="269" y="46"/>
                      </a:lnTo>
                      <a:lnTo>
                        <a:pt x="278" y="37"/>
                      </a:lnTo>
                      <a:lnTo>
                        <a:pt x="288" y="27"/>
                      </a:lnTo>
                      <a:lnTo>
                        <a:pt x="296" y="19"/>
                      </a:lnTo>
                      <a:lnTo>
                        <a:pt x="305" y="9"/>
                      </a:lnTo>
                      <a:lnTo>
                        <a:pt x="314" y="0"/>
                      </a:lnTo>
                      <a:lnTo>
                        <a:pt x="343" y="2"/>
                      </a:lnTo>
                      <a:lnTo>
                        <a:pt x="371" y="4"/>
                      </a:lnTo>
                      <a:lnTo>
                        <a:pt x="400" y="6"/>
                      </a:lnTo>
                      <a:lnTo>
                        <a:pt x="429" y="9"/>
                      </a:lnTo>
                      <a:lnTo>
                        <a:pt x="458" y="10"/>
                      </a:lnTo>
                      <a:lnTo>
                        <a:pt x="486" y="12"/>
                      </a:lnTo>
                      <a:lnTo>
                        <a:pt x="515" y="15"/>
                      </a:lnTo>
                      <a:lnTo>
                        <a:pt x="544" y="17"/>
                      </a:lnTo>
                      <a:lnTo>
                        <a:pt x="571" y="19"/>
                      </a:lnTo>
                      <a:lnTo>
                        <a:pt x="600" y="21"/>
                      </a:lnTo>
                      <a:lnTo>
                        <a:pt x="629" y="24"/>
                      </a:lnTo>
                      <a:lnTo>
                        <a:pt x="658" y="25"/>
                      </a:lnTo>
                      <a:lnTo>
                        <a:pt x="686" y="27"/>
                      </a:lnTo>
                      <a:lnTo>
                        <a:pt x="715" y="30"/>
                      </a:lnTo>
                      <a:lnTo>
                        <a:pt x="744" y="31"/>
                      </a:lnTo>
                      <a:lnTo>
                        <a:pt x="773" y="34"/>
                      </a:lnTo>
                      <a:lnTo>
                        <a:pt x="802" y="36"/>
                      </a:lnTo>
                      <a:lnTo>
                        <a:pt x="829" y="39"/>
                      </a:lnTo>
                      <a:lnTo>
                        <a:pt x="858" y="40"/>
                      </a:lnTo>
                      <a:lnTo>
                        <a:pt x="887" y="42"/>
                      </a:lnTo>
                      <a:lnTo>
                        <a:pt x="915" y="45"/>
                      </a:lnTo>
                      <a:lnTo>
                        <a:pt x="944" y="46"/>
                      </a:lnTo>
                      <a:lnTo>
                        <a:pt x="973" y="49"/>
                      </a:lnTo>
                      <a:lnTo>
                        <a:pt x="1002" y="51"/>
                      </a:lnTo>
                      <a:lnTo>
                        <a:pt x="1029" y="54"/>
                      </a:lnTo>
                      <a:lnTo>
                        <a:pt x="1058" y="55"/>
                      </a:lnTo>
                      <a:lnTo>
                        <a:pt x="1087" y="57"/>
                      </a:lnTo>
                      <a:lnTo>
                        <a:pt x="1115" y="60"/>
                      </a:lnTo>
                      <a:lnTo>
                        <a:pt x="1144" y="62"/>
                      </a:lnTo>
                      <a:lnTo>
                        <a:pt x="1172" y="64"/>
                      </a:lnTo>
                      <a:lnTo>
                        <a:pt x="1200" y="66"/>
                      </a:lnTo>
                      <a:lnTo>
                        <a:pt x="1229" y="69"/>
                      </a:lnTo>
                      <a:close/>
                    </a:path>
                  </a:pathLst>
                </a:custGeom>
                <a:solidFill>
                  <a:srgbClr val="9E5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4" name="Freeform 672">
                  <a:extLst>
                    <a:ext uri="{FF2B5EF4-FFF2-40B4-BE49-F238E27FC236}">
                      <a16:creationId xmlns:a16="http://schemas.microsoft.com/office/drawing/2014/main" id="{4CBE86D6-4B23-CD0C-C1BF-87C09351A0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2" y="3122"/>
                  <a:ext cx="299" cy="423"/>
                </a:xfrm>
                <a:custGeom>
                  <a:avLst/>
                  <a:gdLst>
                    <a:gd name="T0" fmla="*/ 1185 w 1195"/>
                    <a:gd name="T1" fmla="*/ 80 h 1690"/>
                    <a:gd name="T2" fmla="*/ 1194 w 1195"/>
                    <a:gd name="T3" fmla="*/ 116 h 1690"/>
                    <a:gd name="T4" fmla="*/ 1176 w 1195"/>
                    <a:gd name="T5" fmla="*/ 223 h 1690"/>
                    <a:gd name="T6" fmla="*/ 1138 w 1195"/>
                    <a:gd name="T7" fmla="*/ 411 h 1690"/>
                    <a:gd name="T8" fmla="*/ 1101 w 1195"/>
                    <a:gd name="T9" fmla="*/ 608 h 1690"/>
                    <a:gd name="T10" fmla="*/ 1066 w 1195"/>
                    <a:gd name="T11" fmla="*/ 811 h 1690"/>
                    <a:gd name="T12" fmla="*/ 1031 w 1195"/>
                    <a:gd name="T13" fmla="*/ 1016 h 1690"/>
                    <a:gd name="T14" fmla="*/ 998 w 1195"/>
                    <a:gd name="T15" fmla="*/ 1218 h 1690"/>
                    <a:gd name="T16" fmla="*/ 964 w 1195"/>
                    <a:gd name="T17" fmla="*/ 1415 h 1690"/>
                    <a:gd name="T18" fmla="*/ 931 w 1195"/>
                    <a:gd name="T19" fmla="*/ 1601 h 1690"/>
                    <a:gd name="T20" fmla="*/ 886 w 1195"/>
                    <a:gd name="T21" fmla="*/ 1686 h 1690"/>
                    <a:gd name="T22" fmla="*/ 829 w 1195"/>
                    <a:gd name="T23" fmla="*/ 1678 h 1690"/>
                    <a:gd name="T24" fmla="*/ 773 w 1195"/>
                    <a:gd name="T25" fmla="*/ 1671 h 1690"/>
                    <a:gd name="T26" fmla="*/ 715 w 1195"/>
                    <a:gd name="T27" fmla="*/ 1665 h 1690"/>
                    <a:gd name="T28" fmla="*/ 657 w 1195"/>
                    <a:gd name="T29" fmla="*/ 1657 h 1690"/>
                    <a:gd name="T30" fmla="*/ 600 w 1195"/>
                    <a:gd name="T31" fmla="*/ 1650 h 1690"/>
                    <a:gd name="T32" fmla="*/ 544 w 1195"/>
                    <a:gd name="T33" fmla="*/ 1642 h 1690"/>
                    <a:gd name="T34" fmla="*/ 486 w 1195"/>
                    <a:gd name="T35" fmla="*/ 1635 h 1690"/>
                    <a:gd name="T36" fmla="*/ 429 w 1195"/>
                    <a:gd name="T37" fmla="*/ 1627 h 1690"/>
                    <a:gd name="T38" fmla="*/ 371 w 1195"/>
                    <a:gd name="T39" fmla="*/ 1620 h 1690"/>
                    <a:gd name="T40" fmla="*/ 315 w 1195"/>
                    <a:gd name="T41" fmla="*/ 1612 h 1690"/>
                    <a:gd name="T42" fmla="*/ 257 w 1195"/>
                    <a:gd name="T43" fmla="*/ 1605 h 1690"/>
                    <a:gd name="T44" fmla="*/ 200 w 1195"/>
                    <a:gd name="T45" fmla="*/ 1597 h 1690"/>
                    <a:gd name="T46" fmla="*/ 142 w 1195"/>
                    <a:gd name="T47" fmla="*/ 1591 h 1690"/>
                    <a:gd name="T48" fmla="*/ 86 w 1195"/>
                    <a:gd name="T49" fmla="*/ 1583 h 1690"/>
                    <a:gd name="T50" fmla="*/ 28 w 1195"/>
                    <a:gd name="T51" fmla="*/ 1576 h 1690"/>
                    <a:gd name="T52" fmla="*/ 11 w 1195"/>
                    <a:gd name="T53" fmla="*/ 1441 h 1690"/>
                    <a:gd name="T54" fmla="*/ 36 w 1195"/>
                    <a:gd name="T55" fmla="*/ 1200 h 1690"/>
                    <a:gd name="T56" fmla="*/ 63 w 1195"/>
                    <a:gd name="T57" fmla="*/ 981 h 1690"/>
                    <a:gd name="T58" fmla="*/ 93 w 1195"/>
                    <a:gd name="T59" fmla="*/ 783 h 1690"/>
                    <a:gd name="T60" fmla="*/ 123 w 1195"/>
                    <a:gd name="T61" fmla="*/ 605 h 1690"/>
                    <a:gd name="T62" fmla="*/ 156 w 1195"/>
                    <a:gd name="T63" fmla="*/ 440 h 1690"/>
                    <a:gd name="T64" fmla="*/ 188 w 1195"/>
                    <a:gd name="T65" fmla="*/ 286 h 1690"/>
                    <a:gd name="T66" fmla="*/ 222 w 1195"/>
                    <a:gd name="T67" fmla="*/ 142 h 1690"/>
                    <a:gd name="T68" fmla="*/ 247 w 1195"/>
                    <a:gd name="T69" fmla="*/ 63 h 1690"/>
                    <a:gd name="T70" fmla="*/ 265 w 1195"/>
                    <a:gd name="T71" fmla="*/ 45 h 1690"/>
                    <a:gd name="T72" fmla="*/ 284 w 1195"/>
                    <a:gd name="T73" fmla="*/ 26 h 1690"/>
                    <a:gd name="T74" fmla="*/ 302 w 1195"/>
                    <a:gd name="T75" fmla="*/ 8 h 1690"/>
                    <a:gd name="T76" fmla="*/ 339 w 1195"/>
                    <a:gd name="T77" fmla="*/ 2 h 1690"/>
                    <a:gd name="T78" fmla="*/ 392 w 1195"/>
                    <a:gd name="T79" fmla="*/ 6 h 1690"/>
                    <a:gd name="T80" fmla="*/ 446 w 1195"/>
                    <a:gd name="T81" fmla="*/ 10 h 1690"/>
                    <a:gd name="T82" fmla="*/ 501 w 1195"/>
                    <a:gd name="T83" fmla="*/ 15 h 1690"/>
                    <a:gd name="T84" fmla="*/ 555 w 1195"/>
                    <a:gd name="T85" fmla="*/ 18 h 1690"/>
                    <a:gd name="T86" fmla="*/ 609 w 1195"/>
                    <a:gd name="T87" fmla="*/ 22 h 1690"/>
                    <a:gd name="T88" fmla="*/ 664 w 1195"/>
                    <a:gd name="T89" fmla="*/ 27 h 1690"/>
                    <a:gd name="T90" fmla="*/ 717 w 1195"/>
                    <a:gd name="T91" fmla="*/ 31 h 1690"/>
                    <a:gd name="T92" fmla="*/ 771 w 1195"/>
                    <a:gd name="T93" fmla="*/ 35 h 1690"/>
                    <a:gd name="T94" fmla="*/ 826 w 1195"/>
                    <a:gd name="T95" fmla="*/ 38 h 1690"/>
                    <a:gd name="T96" fmla="*/ 880 w 1195"/>
                    <a:gd name="T97" fmla="*/ 43 h 1690"/>
                    <a:gd name="T98" fmla="*/ 934 w 1195"/>
                    <a:gd name="T99" fmla="*/ 47 h 1690"/>
                    <a:gd name="T100" fmla="*/ 988 w 1195"/>
                    <a:gd name="T101" fmla="*/ 51 h 1690"/>
                    <a:gd name="T102" fmla="*/ 1041 w 1195"/>
                    <a:gd name="T103" fmla="*/ 56 h 1690"/>
                    <a:gd name="T104" fmla="*/ 1096 w 1195"/>
                    <a:gd name="T105" fmla="*/ 60 h 1690"/>
                    <a:gd name="T106" fmla="*/ 1150 w 1195"/>
                    <a:gd name="T107" fmla="*/ 63 h 16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95" h="1690">
                      <a:moveTo>
                        <a:pt x="1176" y="66"/>
                      </a:moveTo>
                      <a:lnTo>
                        <a:pt x="1185" y="80"/>
                      </a:lnTo>
                      <a:lnTo>
                        <a:pt x="1191" y="97"/>
                      </a:lnTo>
                      <a:lnTo>
                        <a:pt x="1194" y="116"/>
                      </a:lnTo>
                      <a:lnTo>
                        <a:pt x="1195" y="135"/>
                      </a:lnTo>
                      <a:lnTo>
                        <a:pt x="1176" y="223"/>
                      </a:lnTo>
                      <a:lnTo>
                        <a:pt x="1156" y="316"/>
                      </a:lnTo>
                      <a:lnTo>
                        <a:pt x="1138" y="411"/>
                      </a:lnTo>
                      <a:lnTo>
                        <a:pt x="1120" y="508"/>
                      </a:lnTo>
                      <a:lnTo>
                        <a:pt x="1101" y="608"/>
                      </a:lnTo>
                      <a:lnTo>
                        <a:pt x="1084" y="710"/>
                      </a:lnTo>
                      <a:lnTo>
                        <a:pt x="1066" y="811"/>
                      </a:lnTo>
                      <a:lnTo>
                        <a:pt x="1049" y="913"/>
                      </a:lnTo>
                      <a:lnTo>
                        <a:pt x="1031" y="1016"/>
                      </a:lnTo>
                      <a:lnTo>
                        <a:pt x="1014" y="1117"/>
                      </a:lnTo>
                      <a:lnTo>
                        <a:pt x="998" y="1218"/>
                      </a:lnTo>
                      <a:lnTo>
                        <a:pt x="980" y="1318"/>
                      </a:lnTo>
                      <a:lnTo>
                        <a:pt x="964" y="1415"/>
                      </a:lnTo>
                      <a:lnTo>
                        <a:pt x="948" y="1510"/>
                      </a:lnTo>
                      <a:lnTo>
                        <a:pt x="931" y="1601"/>
                      </a:lnTo>
                      <a:lnTo>
                        <a:pt x="915" y="1690"/>
                      </a:lnTo>
                      <a:lnTo>
                        <a:pt x="886" y="1686"/>
                      </a:lnTo>
                      <a:lnTo>
                        <a:pt x="858" y="1682"/>
                      </a:lnTo>
                      <a:lnTo>
                        <a:pt x="829" y="1678"/>
                      </a:lnTo>
                      <a:lnTo>
                        <a:pt x="801" y="1675"/>
                      </a:lnTo>
                      <a:lnTo>
                        <a:pt x="773" y="1671"/>
                      </a:lnTo>
                      <a:lnTo>
                        <a:pt x="744" y="1667"/>
                      </a:lnTo>
                      <a:lnTo>
                        <a:pt x="715" y="1665"/>
                      </a:lnTo>
                      <a:lnTo>
                        <a:pt x="686" y="1661"/>
                      </a:lnTo>
                      <a:lnTo>
                        <a:pt x="657" y="1657"/>
                      </a:lnTo>
                      <a:lnTo>
                        <a:pt x="629" y="1653"/>
                      </a:lnTo>
                      <a:lnTo>
                        <a:pt x="600" y="1650"/>
                      </a:lnTo>
                      <a:lnTo>
                        <a:pt x="572" y="1646"/>
                      </a:lnTo>
                      <a:lnTo>
                        <a:pt x="544" y="1642"/>
                      </a:lnTo>
                      <a:lnTo>
                        <a:pt x="515" y="1638"/>
                      </a:lnTo>
                      <a:lnTo>
                        <a:pt x="486" y="1635"/>
                      </a:lnTo>
                      <a:lnTo>
                        <a:pt x="457" y="1631"/>
                      </a:lnTo>
                      <a:lnTo>
                        <a:pt x="429" y="1627"/>
                      </a:lnTo>
                      <a:lnTo>
                        <a:pt x="400" y="1623"/>
                      </a:lnTo>
                      <a:lnTo>
                        <a:pt x="371" y="1620"/>
                      </a:lnTo>
                      <a:lnTo>
                        <a:pt x="344" y="1616"/>
                      </a:lnTo>
                      <a:lnTo>
                        <a:pt x="315" y="1612"/>
                      </a:lnTo>
                      <a:lnTo>
                        <a:pt x="286" y="1608"/>
                      </a:lnTo>
                      <a:lnTo>
                        <a:pt x="257" y="1605"/>
                      </a:lnTo>
                      <a:lnTo>
                        <a:pt x="228" y="1601"/>
                      </a:lnTo>
                      <a:lnTo>
                        <a:pt x="200" y="1597"/>
                      </a:lnTo>
                      <a:lnTo>
                        <a:pt x="171" y="1595"/>
                      </a:lnTo>
                      <a:lnTo>
                        <a:pt x="142" y="1591"/>
                      </a:lnTo>
                      <a:lnTo>
                        <a:pt x="115" y="1587"/>
                      </a:lnTo>
                      <a:lnTo>
                        <a:pt x="86" y="1583"/>
                      </a:lnTo>
                      <a:lnTo>
                        <a:pt x="57" y="1580"/>
                      </a:lnTo>
                      <a:lnTo>
                        <a:pt x="28" y="1576"/>
                      </a:lnTo>
                      <a:lnTo>
                        <a:pt x="0" y="1572"/>
                      </a:lnTo>
                      <a:lnTo>
                        <a:pt x="11" y="1441"/>
                      </a:lnTo>
                      <a:lnTo>
                        <a:pt x="23" y="1317"/>
                      </a:lnTo>
                      <a:lnTo>
                        <a:pt x="36" y="1200"/>
                      </a:lnTo>
                      <a:lnTo>
                        <a:pt x="50" y="1087"/>
                      </a:lnTo>
                      <a:lnTo>
                        <a:pt x="63" y="981"/>
                      </a:lnTo>
                      <a:lnTo>
                        <a:pt x="78" y="880"/>
                      </a:lnTo>
                      <a:lnTo>
                        <a:pt x="93" y="783"/>
                      </a:lnTo>
                      <a:lnTo>
                        <a:pt x="108" y="692"/>
                      </a:lnTo>
                      <a:lnTo>
                        <a:pt x="123" y="605"/>
                      </a:lnTo>
                      <a:lnTo>
                        <a:pt x="140" y="520"/>
                      </a:lnTo>
                      <a:lnTo>
                        <a:pt x="156" y="440"/>
                      </a:lnTo>
                      <a:lnTo>
                        <a:pt x="172" y="361"/>
                      </a:lnTo>
                      <a:lnTo>
                        <a:pt x="188" y="286"/>
                      </a:lnTo>
                      <a:lnTo>
                        <a:pt x="206" y="213"/>
                      </a:lnTo>
                      <a:lnTo>
                        <a:pt x="222" y="142"/>
                      </a:lnTo>
                      <a:lnTo>
                        <a:pt x="238" y="72"/>
                      </a:lnTo>
                      <a:lnTo>
                        <a:pt x="247" y="63"/>
                      </a:lnTo>
                      <a:lnTo>
                        <a:pt x="256" y="53"/>
                      </a:lnTo>
                      <a:lnTo>
                        <a:pt x="265" y="45"/>
                      </a:lnTo>
                      <a:lnTo>
                        <a:pt x="275" y="36"/>
                      </a:lnTo>
                      <a:lnTo>
                        <a:pt x="284" y="26"/>
                      </a:lnTo>
                      <a:lnTo>
                        <a:pt x="292" y="17"/>
                      </a:lnTo>
                      <a:lnTo>
                        <a:pt x="302" y="8"/>
                      </a:lnTo>
                      <a:lnTo>
                        <a:pt x="311" y="0"/>
                      </a:lnTo>
                      <a:lnTo>
                        <a:pt x="339" y="2"/>
                      </a:lnTo>
                      <a:lnTo>
                        <a:pt x="365" y="3"/>
                      </a:lnTo>
                      <a:lnTo>
                        <a:pt x="392" y="6"/>
                      </a:lnTo>
                      <a:lnTo>
                        <a:pt x="420" y="8"/>
                      </a:lnTo>
                      <a:lnTo>
                        <a:pt x="446" y="10"/>
                      </a:lnTo>
                      <a:lnTo>
                        <a:pt x="474" y="12"/>
                      </a:lnTo>
                      <a:lnTo>
                        <a:pt x="501" y="15"/>
                      </a:lnTo>
                      <a:lnTo>
                        <a:pt x="527" y="16"/>
                      </a:lnTo>
                      <a:lnTo>
                        <a:pt x="555" y="18"/>
                      </a:lnTo>
                      <a:lnTo>
                        <a:pt x="582" y="21"/>
                      </a:lnTo>
                      <a:lnTo>
                        <a:pt x="609" y="22"/>
                      </a:lnTo>
                      <a:lnTo>
                        <a:pt x="636" y="25"/>
                      </a:lnTo>
                      <a:lnTo>
                        <a:pt x="664" y="27"/>
                      </a:lnTo>
                      <a:lnTo>
                        <a:pt x="690" y="28"/>
                      </a:lnTo>
                      <a:lnTo>
                        <a:pt x="717" y="31"/>
                      </a:lnTo>
                      <a:lnTo>
                        <a:pt x="745" y="32"/>
                      </a:lnTo>
                      <a:lnTo>
                        <a:pt x="771" y="35"/>
                      </a:lnTo>
                      <a:lnTo>
                        <a:pt x="799" y="37"/>
                      </a:lnTo>
                      <a:lnTo>
                        <a:pt x="826" y="38"/>
                      </a:lnTo>
                      <a:lnTo>
                        <a:pt x="853" y="41"/>
                      </a:lnTo>
                      <a:lnTo>
                        <a:pt x="880" y="43"/>
                      </a:lnTo>
                      <a:lnTo>
                        <a:pt x="908" y="45"/>
                      </a:lnTo>
                      <a:lnTo>
                        <a:pt x="934" y="47"/>
                      </a:lnTo>
                      <a:lnTo>
                        <a:pt x="961" y="50"/>
                      </a:lnTo>
                      <a:lnTo>
                        <a:pt x="988" y="51"/>
                      </a:lnTo>
                      <a:lnTo>
                        <a:pt x="1015" y="53"/>
                      </a:lnTo>
                      <a:lnTo>
                        <a:pt x="1041" y="56"/>
                      </a:lnTo>
                      <a:lnTo>
                        <a:pt x="1069" y="57"/>
                      </a:lnTo>
                      <a:lnTo>
                        <a:pt x="1096" y="60"/>
                      </a:lnTo>
                      <a:lnTo>
                        <a:pt x="1123" y="62"/>
                      </a:lnTo>
                      <a:lnTo>
                        <a:pt x="1150" y="63"/>
                      </a:lnTo>
                      <a:lnTo>
                        <a:pt x="1176" y="66"/>
                      </a:lnTo>
                      <a:close/>
                    </a:path>
                  </a:pathLst>
                </a:custGeom>
                <a:solidFill>
                  <a:srgbClr val="A05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5" name="Freeform 673">
                  <a:extLst>
                    <a:ext uri="{FF2B5EF4-FFF2-40B4-BE49-F238E27FC236}">
                      <a16:creationId xmlns:a16="http://schemas.microsoft.com/office/drawing/2014/main" id="{7686BFDF-E703-EAC3-9CC3-E93E80C943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14" y="3122"/>
                  <a:ext cx="285" cy="410"/>
                </a:xfrm>
                <a:custGeom>
                  <a:avLst/>
                  <a:gdLst>
                    <a:gd name="T0" fmla="*/ 1130 w 1143"/>
                    <a:gd name="T1" fmla="*/ 76 h 1640"/>
                    <a:gd name="T2" fmla="*/ 1140 w 1143"/>
                    <a:gd name="T3" fmla="*/ 111 h 1640"/>
                    <a:gd name="T4" fmla="*/ 1124 w 1143"/>
                    <a:gd name="T5" fmla="*/ 216 h 1640"/>
                    <a:gd name="T6" fmla="*/ 1088 w 1143"/>
                    <a:gd name="T7" fmla="*/ 398 h 1640"/>
                    <a:gd name="T8" fmla="*/ 1051 w 1143"/>
                    <a:gd name="T9" fmla="*/ 590 h 1640"/>
                    <a:gd name="T10" fmla="*/ 1016 w 1143"/>
                    <a:gd name="T11" fmla="*/ 787 h 1640"/>
                    <a:gd name="T12" fmla="*/ 983 w 1143"/>
                    <a:gd name="T13" fmla="*/ 986 h 1640"/>
                    <a:gd name="T14" fmla="*/ 949 w 1143"/>
                    <a:gd name="T15" fmla="*/ 1182 h 1640"/>
                    <a:gd name="T16" fmla="*/ 915 w 1143"/>
                    <a:gd name="T17" fmla="*/ 1373 h 1640"/>
                    <a:gd name="T18" fmla="*/ 881 w 1143"/>
                    <a:gd name="T19" fmla="*/ 1553 h 1640"/>
                    <a:gd name="T20" fmla="*/ 838 w 1143"/>
                    <a:gd name="T21" fmla="*/ 1636 h 1640"/>
                    <a:gd name="T22" fmla="*/ 784 w 1143"/>
                    <a:gd name="T23" fmla="*/ 1630 h 1640"/>
                    <a:gd name="T24" fmla="*/ 730 w 1143"/>
                    <a:gd name="T25" fmla="*/ 1622 h 1640"/>
                    <a:gd name="T26" fmla="*/ 675 w 1143"/>
                    <a:gd name="T27" fmla="*/ 1616 h 1640"/>
                    <a:gd name="T28" fmla="*/ 621 w 1143"/>
                    <a:gd name="T29" fmla="*/ 1608 h 1640"/>
                    <a:gd name="T30" fmla="*/ 567 w 1143"/>
                    <a:gd name="T31" fmla="*/ 1602 h 1640"/>
                    <a:gd name="T32" fmla="*/ 514 w 1143"/>
                    <a:gd name="T33" fmla="*/ 1595 h 1640"/>
                    <a:gd name="T34" fmla="*/ 459 w 1143"/>
                    <a:gd name="T35" fmla="*/ 1588 h 1640"/>
                    <a:gd name="T36" fmla="*/ 405 w 1143"/>
                    <a:gd name="T37" fmla="*/ 1581 h 1640"/>
                    <a:gd name="T38" fmla="*/ 351 w 1143"/>
                    <a:gd name="T39" fmla="*/ 1575 h 1640"/>
                    <a:gd name="T40" fmla="*/ 297 w 1143"/>
                    <a:gd name="T41" fmla="*/ 1567 h 1640"/>
                    <a:gd name="T42" fmla="*/ 242 w 1143"/>
                    <a:gd name="T43" fmla="*/ 1561 h 1640"/>
                    <a:gd name="T44" fmla="*/ 188 w 1143"/>
                    <a:gd name="T45" fmla="*/ 1553 h 1640"/>
                    <a:gd name="T46" fmla="*/ 135 w 1143"/>
                    <a:gd name="T47" fmla="*/ 1547 h 1640"/>
                    <a:gd name="T48" fmla="*/ 81 w 1143"/>
                    <a:gd name="T49" fmla="*/ 1540 h 1640"/>
                    <a:gd name="T50" fmla="*/ 27 w 1143"/>
                    <a:gd name="T51" fmla="*/ 1533 h 1640"/>
                    <a:gd name="T52" fmla="*/ 11 w 1143"/>
                    <a:gd name="T53" fmla="*/ 1405 h 1640"/>
                    <a:gd name="T54" fmla="*/ 35 w 1143"/>
                    <a:gd name="T55" fmla="*/ 1172 h 1640"/>
                    <a:gd name="T56" fmla="*/ 61 w 1143"/>
                    <a:gd name="T57" fmla="*/ 962 h 1640"/>
                    <a:gd name="T58" fmla="*/ 90 w 1143"/>
                    <a:gd name="T59" fmla="*/ 772 h 1640"/>
                    <a:gd name="T60" fmla="*/ 120 w 1143"/>
                    <a:gd name="T61" fmla="*/ 597 h 1640"/>
                    <a:gd name="T62" fmla="*/ 152 w 1143"/>
                    <a:gd name="T63" fmla="*/ 435 h 1640"/>
                    <a:gd name="T64" fmla="*/ 185 w 1143"/>
                    <a:gd name="T65" fmla="*/ 283 h 1640"/>
                    <a:gd name="T66" fmla="*/ 217 w 1143"/>
                    <a:gd name="T67" fmla="*/ 138 h 1640"/>
                    <a:gd name="T68" fmla="*/ 242 w 1143"/>
                    <a:gd name="T69" fmla="*/ 60 h 1640"/>
                    <a:gd name="T70" fmla="*/ 261 w 1143"/>
                    <a:gd name="T71" fmla="*/ 42 h 1640"/>
                    <a:gd name="T72" fmla="*/ 280 w 1143"/>
                    <a:gd name="T73" fmla="*/ 25 h 1640"/>
                    <a:gd name="T74" fmla="*/ 297 w 1143"/>
                    <a:gd name="T75" fmla="*/ 8 h 1640"/>
                    <a:gd name="T76" fmla="*/ 331 w 1143"/>
                    <a:gd name="T77" fmla="*/ 2 h 1640"/>
                    <a:gd name="T78" fmla="*/ 382 w 1143"/>
                    <a:gd name="T79" fmla="*/ 6 h 1640"/>
                    <a:gd name="T80" fmla="*/ 434 w 1143"/>
                    <a:gd name="T81" fmla="*/ 10 h 1640"/>
                    <a:gd name="T82" fmla="*/ 485 w 1143"/>
                    <a:gd name="T83" fmla="*/ 13 h 1640"/>
                    <a:gd name="T84" fmla="*/ 536 w 1143"/>
                    <a:gd name="T85" fmla="*/ 17 h 1640"/>
                    <a:gd name="T86" fmla="*/ 587 w 1143"/>
                    <a:gd name="T87" fmla="*/ 21 h 1640"/>
                    <a:gd name="T88" fmla="*/ 639 w 1143"/>
                    <a:gd name="T89" fmla="*/ 25 h 1640"/>
                    <a:gd name="T90" fmla="*/ 690 w 1143"/>
                    <a:gd name="T91" fmla="*/ 28 h 1640"/>
                    <a:gd name="T92" fmla="*/ 741 w 1143"/>
                    <a:gd name="T93" fmla="*/ 33 h 1640"/>
                    <a:gd name="T94" fmla="*/ 793 w 1143"/>
                    <a:gd name="T95" fmla="*/ 37 h 1640"/>
                    <a:gd name="T96" fmla="*/ 843 w 1143"/>
                    <a:gd name="T97" fmla="*/ 41 h 1640"/>
                    <a:gd name="T98" fmla="*/ 894 w 1143"/>
                    <a:gd name="T99" fmla="*/ 45 h 1640"/>
                    <a:gd name="T100" fmla="*/ 945 w 1143"/>
                    <a:gd name="T101" fmla="*/ 48 h 1640"/>
                    <a:gd name="T102" fmla="*/ 996 w 1143"/>
                    <a:gd name="T103" fmla="*/ 52 h 1640"/>
                    <a:gd name="T104" fmla="*/ 1046 w 1143"/>
                    <a:gd name="T105" fmla="*/ 56 h 1640"/>
                    <a:gd name="T106" fmla="*/ 1098 w 1143"/>
                    <a:gd name="T107" fmla="*/ 60 h 1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43" h="1640">
                      <a:moveTo>
                        <a:pt x="1123" y="62"/>
                      </a:moveTo>
                      <a:lnTo>
                        <a:pt x="1130" y="76"/>
                      </a:lnTo>
                      <a:lnTo>
                        <a:pt x="1136" y="92"/>
                      </a:lnTo>
                      <a:lnTo>
                        <a:pt x="1140" y="111"/>
                      </a:lnTo>
                      <a:lnTo>
                        <a:pt x="1143" y="130"/>
                      </a:lnTo>
                      <a:lnTo>
                        <a:pt x="1124" y="216"/>
                      </a:lnTo>
                      <a:lnTo>
                        <a:pt x="1105" y="306"/>
                      </a:lnTo>
                      <a:lnTo>
                        <a:pt x="1088" y="398"/>
                      </a:lnTo>
                      <a:lnTo>
                        <a:pt x="1069" y="493"/>
                      </a:lnTo>
                      <a:lnTo>
                        <a:pt x="1051" y="590"/>
                      </a:lnTo>
                      <a:lnTo>
                        <a:pt x="1034" y="688"/>
                      </a:lnTo>
                      <a:lnTo>
                        <a:pt x="1016" y="787"/>
                      </a:lnTo>
                      <a:lnTo>
                        <a:pt x="1000" y="886"/>
                      </a:lnTo>
                      <a:lnTo>
                        <a:pt x="983" y="986"/>
                      </a:lnTo>
                      <a:lnTo>
                        <a:pt x="966" y="1085"/>
                      </a:lnTo>
                      <a:lnTo>
                        <a:pt x="949" y="1182"/>
                      </a:lnTo>
                      <a:lnTo>
                        <a:pt x="933" y="1278"/>
                      </a:lnTo>
                      <a:lnTo>
                        <a:pt x="915" y="1373"/>
                      </a:lnTo>
                      <a:lnTo>
                        <a:pt x="899" y="1465"/>
                      </a:lnTo>
                      <a:lnTo>
                        <a:pt x="881" y="1553"/>
                      </a:lnTo>
                      <a:lnTo>
                        <a:pt x="865" y="1640"/>
                      </a:lnTo>
                      <a:lnTo>
                        <a:pt x="838" y="1636"/>
                      </a:lnTo>
                      <a:lnTo>
                        <a:pt x="811" y="1633"/>
                      </a:lnTo>
                      <a:lnTo>
                        <a:pt x="784" y="1630"/>
                      </a:lnTo>
                      <a:lnTo>
                        <a:pt x="756" y="1626"/>
                      </a:lnTo>
                      <a:lnTo>
                        <a:pt x="730" y="1622"/>
                      </a:lnTo>
                      <a:lnTo>
                        <a:pt x="702" y="1620"/>
                      </a:lnTo>
                      <a:lnTo>
                        <a:pt x="675" y="1616"/>
                      </a:lnTo>
                      <a:lnTo>
                        <a:pt x="649" y="1612"/>
                      </a:lnTo>
                      <a:lnTo>
                        <a:pt x="621" y="1608"/>
                      </a:lnTo>
                      <a:lnTo>
                        <a:pt x="594" y="1606"/>
                      </a:lnTo>
                      <a:lnTo>
                        <a:pt x="567" y="1602"/>
                      </a:lnTo>
                      <a:lnTo>
                        <a:pt x="540" y="1598"/>
                      </a:lnTo>
                      <a:lnTo>
                        <a:pt x="514" y="1595"/>
                      </a:lnTo>
                      <a:lnTo>
                        <a:pt x="486" y="1592"/>
                      </a:lnTo>
                      <a:lnTo>
                        <a:pt x="459" y="1588"/>
                      </a:lnTo>
                      <a:lnTo>
                        <a:pt x="432" y="1585"/>
                      </a:lnTo>
                      <a:lnTo>
                        <a:pt x="405" y="1581"/>
                      </a:lnTo>
                      <a:lnTo>
                        <a:pt x="377" y="1577"/>
                      </a:lnTo>
                      <a:lnTo>
                        <a:pt x="351" y="1575"/>
                      </a:lnTo>
                      <a:lnTo>
                        <a:pt x="324" y="1571"/>
                      </a:lnTo>
                      <a:lnTo>
                        <a:pt x="297" y="1567"/>
                      </a:lnTo>
                      <a:lnTo>
                        <a:pt x="270" y="1563"/>
                      </a:lnTo>
                      <a:lnTo>
                        <a:pt x="242" y="1561"/>
                      </a:lnTo>
                      <a:lnTo>
                        <a:pt x="216" y="1557"/>
                      </a:lnTo>
                      <a:lnTo>
                        <a:pt x="188" y="1553"/>
                      </a:lnTo>
                      <a:lnTo>
                        <a:pt x="161" y="1550"/>
                      </a:lnTo>
                      <a:lnTo>
                        <a:pt x="135" y="1547"/>
                      </a:lnTo>
                      <a:lnTo>
                        <a:pt x="107" y="1543"/>
                      </a:lnTo>
                      <a:lnTo>
                        <a:pt x="81" y="1540"/>
                      </a:lnTo>
                      <a:lnTo>
                        <a:pt x="53" y="1536"/>
                      </a:lnTo>
                      <a:lnTo>
                        <a:pt x="27" y="1533"/>
                      </a:lnTo>
                      <a:lnTo>
                        <a:pt x="0" y="1530"/>
                      </a:lnTo>
                      <a:lnTo>
                        <a:pt x="11" y="1405"/>
                      </a:lnTo>
                      <a:lnTo>
                        <a:pt x="22" y="1286"/>
                      </a:lnTo>
                      <a:lnTo>
                        <a:pt x="35" y="1172"/>
                      </a:lnTo>
                      <a:lnTo>
                        <a:pt x="47" y="1065"/>
                      </a:lnTo>
                      <a:lnTo>
                        <a:pt x="61" y="962"/>
                      </a:lnTo>
                      <a:lnTo>
                        <a:pt x="75" y="865"/>
                      </a:lnTo>
                      <a:lnTo>
                        <a:pt x="90" y="772"/>
                      </a:lnTo>
                      <a:lnTo>
                        <a:pt x="105" y="682"/>
                      </a:lnTo>
                      <a:lnTo>
                        <a:pt x="120" y="597"/>
                      </a:lnTo>
                      <a:lnTo>
                        <a:pt x="136" y="515"/>
                      </a:lnTo>
                      <a:lnTo>
                        <a:pt x="152" y="435"/>
                      </a:lnTo>
                      <a:lnTo>
                        <a:pt x="168" y="358"/>
                      </a:lnTo>
                      <a:lnTo>
                        <a:pt x="185" y="283"/>
                      </a:lnTo>
                      <a:lnTo>
                        <a:pt x="201" y="211"/>
                      </a:lnTo>
                      <a:lnTo>
                        <a:pt x="217" y="138"/>
                      </a:lnTo>
                      <a:lnTo>
                        <a:pt x="233" y="68"/>
                      </a:lnTo>
                      <a:lnTo>
                        <a:pt x="242" y="60"/>
                      </a:lnTo>
                      <a:lnTo>
                        <a:pt x="252" y="51"/>
                      </a:lnTo>
                      <a:lnTo>
                        <a:pt x="261" y="42"/>
                      </a:lnTo>
                      <a:lnTo>
                        <a:pt x="270" y="33"/>
                      </a:lnTo>
                      <a:lnTo>
                        <a:pt x="280" y="25"/>
                      </a:lnTo>
                      <a:lnTo>
                        <a:pt x="289" y="17"/>
                      </a:lnTo>
                      <a:lnTo>
                        <a:pt x="297" y="8"/>
                      </a:lnTo>
                      <a:lnTo>
                        <a:pt x="306" y="0"/>
                      </a:lnTo>
                      <a:lnTo>
                        <a:pt x="331" y="2"/>
                      </a:lnTo>
                      <a:lnTo>
                        <a:pt x="357" y="3"/>
                      </a:lnTo>
                      <a:lnTo>
                        <a:pt x="382" y="6"/>
                      </a:lnTo>
                      <a:lnTo>
                        <a:pt x="409" y="7"/>
                      </a:lnTo>
                      <a:lnTo>
                        <a:pt x="434" y="10"/>
                      </a:lnTo>
                      <a:lnTo>
                        <a:pt x="460" y="11"/>
                      </a:lnTo>
                      <a:lnTo>
                        <a:pt x="485" y="13"/>
                      </a:lnTo>
                      <a:lnTo>
                        <a:pt x="511" y="16"/>
                      </a:lnTo>
                      <a:lnTo>
                        <a:pt x="536" y="17"/>
                      </a:lnTo>
                      <a:lnTo>
                        <a:pt x="562" y="20"/>
                      </a:lnTo>
                      <a:lnTo>
                        <a:pt x="587" y="21"/>
                      </a:lnTo>
                      <a:lnTo>
                        <a:pt x="612" y="23"/>
                      </a:lnTo>
                      <a:lnTo>
                        <a:pt x="639" y="25"/>
                      </a:lnTo>
                      <a:lnTo>
                        <a:pt x="664" y="27"/>
                      </a:lnTo>
                      <a:lnTo>
                        <a:pt x="690" y="28"/>
                      </a:lnTo>
                      <a:lnTo>
                        <a:pt x="715" y="31"/>
                      </a:lnTo>
                      <a:lnTo>
                        <a:pt x="741" y="33"/>
                      </a:lnTo>
                      <a:lnTo>
                        <a:pt x="766" y="35"/>
                      </a:lnTo>
                      <a:lnTo>
                        <a:pt x="793" y="37"/>
                      </a:lnTo>
                      <a:lnTo>
                        <a:pt x="818" y="38"/>
                      </a:lnTo>
                      <a:lnTo>
                        <a:pt x="843" y="41"/>
                      </a:lnTo>
                      <a:lnTo>
                        <a:pt x="869" y="42"/>
                      </a:lnTo>
                      <a:lnTo>
                        <a:pt x="894" y="45"/>
                      </a:lnTo>
                      <a:lnTo>
                        <a:pt x="920" y="46"/>
                      </a:lnTo>
                      <a:lnTo>
                        <a:pt x="945" y="48"/>
                      </a:lnTo>
                      <a:lnTo>
                        <a:pt x="970" y="51"/>
                      </a:lnTo>
                      <a:lnTo>
                        <a:pt x="996" y="52"/>
                      </a:lnTo>
                      <a:lnTo>
                        <a:pt x="1021" y="55"/>
                      </a:lnTo>
                      <a:lnTo>
                        <a:pt x="1046" y="56"/>
                      </a:lnTo>
                      <a:lnTo>
                        <a:pt x="1071" y="58"/>
                      </a:lnTo>
                      <a:lnTo>
                        <a:pt x="1098" y="60"/>
                      </a:lnTo>
                      <a:lnTo>
                        <a:pt x="1123" y="62"/>
                      </a:lnTo>
                      <a:close/>
                    </a:path>
                  </a:pathLst>
                </a:custGeom>
                <a:solidFill>
                  <a:srgbClr val="A56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6" name="Freeform 674">
                  <a:extLst>
                    <a:ext uri="{FF2B5EF4-FFF2-40B4-BE49-F238E27FC236}">
                      <a16:creationId xmlns:a16="http://schemas.microsoft.com/office/drawing/2014/main" id="{7F1B60EA-FFF1-EA6F-084D-FA23C4F9B1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26" y="3122"/>
                  <a:ext cx="272" cy="398"/>
                </a:xfrm>
                <a:custGeom>
                  <a:avLst/>
                  <a:gdLst>
                    <a:gd name="T0" fmla="*/ 1081 w 1088"/>
                    <a:gd name="T1" fmla="*/ 74 h 1592"/>
                    <a:gd name="T2" fmla="*/ 1087 w 1088"/>
                    <a:gd name="T3" fmla="*/ 108 h 1592"/>
                    <a:gd name="T4" fmla="*/ 1071 w 1088"/>
                    <a:gd name="T5" fmla="*/ 210 h 1592"/>
                    <a:gd name="T6" fmla="*/ 1036 w 1088"/>
                    <a:gd name="T7" fmla="*/ 388 h 1592"/>
                    <a:gd name="T8" fmla="*/ 1002 w 1088"/>
                    <a:gd name="T9" fmla="*/ 574 h 1592"/>
                    <a:gd name="T10" fmla="*/ 968 w 1088"/>
                    <a:gd name="T11" fmla="*/ 764 h 1592"/>
                    <a:gd name="T12" fmla="*/ 936 w 1088"/>
                    <a:gd name="T13" fmla="*/ 957 h 1592"/>
                    <a:gd name="T14" fmla="*/ 902 w 1088"/>
                    <a:gd name="T15" fmla="*/ 1148 h 1592"/>
                    <a:gd name="T16" fmla="*/ 868 w 1088"/>
                    <a:gd name="T17" fmla="*/ 1332 h 1592"/>
                    <a:gd name="T18" fmla="*/ 835 w 1088"/>
                    <a:gd name="T19" fmla="*/ 1508 h 1592"/>
                    <a:gd name="T20" fmla="*/ 792 w 1088"/>
                    <a:gd name="T21" fmla="*/ 1588 h 1592"/>
                    <a:gd name="T22" fmla="*/ 741 w 1088"/>
                    <a:gd name="T23" fmla="*/ 1582 h 1592"/>
                    <a:gd name="T24" fmla="*/ 689 w 1088"/>
                    <a:gd name="T25" fmla="*/ 1575 h 1592"/>
                    <a:gd name="T26" fmla="*/ 638 w 1088"/>
                    <a:gd name="T27" fmla="*/ 1569 h 1592"/>
                    <a:gd name="T28" fmla="*/ 587 w 1088"/>
                    <a:gd name="T29" fmla="*/ 1563 h 1592"/>
                    <a:gd name="T30" fmla="*/ 536 w 1088"/>
                    <a:gd name="T31" fmla="*/ 1557 h 1592"/>
                    <a:gd name="T32" fmla="*/ 484 w 1088"/>
                    <a:gd name="T33" fmla="*/ 1550 h 1592"/>
                    <a:gd name="T34" fmla="*/ 434 w 1088"/>
                    <a:gd name="T35" fmla="*/ 1544 h 1592"/>
                    <a:gd name="T36" fmla="*/ 383 w 1088"/>
                    <a:gd name="T37" fmla="*/ 1537 h 1592"/>
                    <a:gd name="T38" fmla="*/ 332 w 1088"/>
                    <a:gd name="T39" fmla="*/ 1530 h 1592"/>
                    <a:gd name="T40" fmla="*/ 281 w 1088"/>
                    <a:gd name="T41" fmla="*/ 1524 h 1592"/>
                    <a:gd name="T42" fmla="*/ 229 w 1088"/>
                    <a:gd name="T43" fmla="*/ 1518 h 1592"/>
                    <a:gd name="T44" fmla="*/ 179 w 1088"/>
                    <a:gd name="T45" fmla="*/ 1512 h 1592"/>
                    <a:gd name="T46" fmla="*/ 128 w 1088"/>
                    <a:gd name="T47" fmla="*/ 1505 h 1592"/>
                    <a:gd name="T48" fmla="*/ 77 w 1088"/>
                    <a:gd name="T49" fmla="*/ 1499 h 1592"/>
                    <a:gd name="T50" fmla="*/ 25 w 1088"/>
                    <a:gd name="T51" fmla="*/ 1493 h 1592"/>
                    <a:gd name="T52" fmla="*/ 12 w 1088"/>
                    <a:gd name="T53" fmla="*/ 1369 h 1592"/>
                    <a:gd name="T54" fmla="*/ 34 w 1088"/>
                    <a:gd name="T55" fmla="*/ 1147 h 1592"/>
                    <a:gd name="T56" fmla="*/ 60 w 1088"/>
                    <a:gd name="T57" fmla="*/ 945 h 1592"/>
                    <a:gd name="T58" fmla="*/ 89 w 1088"/>
                    <a:gd name="T59" fmla="*/ 760 h 1592"/>
                    <a:gd name="T60" fmla="*/ 119 w 1088"/>
                    <a:gd name="T61" fmla="*/ 590 h 1592"/>
                    <a:gd name="T62" fmla="*/ 150 w 1088"/>
                    <a:gd name="T63" fmla="*/ 432 h 1592"/>
                    <a:gd name="T64" fmla="*/ 183 w 1088"/>
                    <a:gd name="T65" fmla="*/ 282 h 1592"/>
                    <a:gd name="T66" fmla="*/ 215 w 1088"/>
                    <a:gd name="T67" fmla="*/ 138 h 1592"/>
                    <a:gd name="T68" fmla="*/ 240 w 1088"/>
                    <a:gd name="T69" fmla="*/ 58 h 1592"/>
                    <a:gd name="T70" fmla="*/ 258 w 1088"/>
                    <a:gd name="T71" fmla="*/ 42 h 1592"/>
                    <a:gd name="T72" fmla="*/ 277 w 1088"/>
                    <a:gd name="T73" fmla="*/ 25 h 1592"/>
                    <a:gd name="T74" fmla="*/ 296 w 1088"/>
                    <a:gd name="T75" fmla="*/ 9 h 1592"/>
                    <a:gd name="T76" fmla="*/ 352 w 1088"/>
                    <a:gd name="T77" fmla="*/ 4 h 1592"/>
                    <a:gd name="T78" fmla="*/ 448 w 1088"/>
                    <a:gd name="T79" fmla="*/ 12 h 1592"/>
                    <a:gd name="T80" fmla="*/ 544 w 1088"/>
                    <a:gd name="T81" fmla="*/ 19 h 1592"/>
                    <a:gd name="T82" fmla="*/ 641 w 1088"/>
                    <a:gd name="T83" fmla="*/ 27 h 1592"/>
                    <a:gd name="T84" fmla="*/ 737 w 1088"/>
                    <a:gd name="T85" fmla="*/ 34 h 1592"/>
                    <a:gd name="T86" fmla="*/ 833 w 1088"/>
                    <a:gd name="T87" fmla="*/ 42 h 1592"/>
                    <a:gd name="T88" fmla="*/ 930 w 1088"/>
                    <a:gd name="T89" fmla="*/ 49 h 1592"/>
                    <a:gd name="T90" fmla="*/ 1026 w 1088"/>
                    <a:gd name="T91" fmla="*/ 57 h 15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88" h="1592">
                      <a:moveTo>
                        <a:pt x="1073" y="60"/>
                      </a:moveTo>
                      <a:lnTo>
                        <a:pt x="1081" y="74"/>
                      </a:lnTo>
                      <a:lnTo>
                        <a:pt x="1085" y="90"/>
                      </a:lnTo>
                      <a:lnTo>
                        <a:pt x="1087" y="108"/>
                      </a:lnTo>
                      <a:lnTo>
                        <a:pt x="1088" y="125"/>
                      </a:lnTo>
                      <a:lnTo>
                        <a:pt x="1071" y="210"/>
                      </a:lnTo>
                      <a:lnTo>
                        <a:pt x="1053" y="298"/>
                      </a:lnTo>
                      <a:lnTo>
                        <a:pt x="1036" y="388"/>
                      </a:lnTo>
                      <a:lnTo>
                        <a:pt x="1020" y="480"/>
                      </a:lnTo>
                      <a:lnTo>
                        <a:pt x="1002" y="574"/>
                      </a:lnTo>
                      <a:lnTo>
                        <a:pt x="986" y="669"/>
                      </a:lnTo>
                      <a:lnTo>
                        <a:pt x="968" y="764"/>
                      </a:lnTo>
                      <a:lnTo>
                        <a:pt x="952" y="860"/>
                      </a:lnTo>
                      <a:lnTo>
                        <a:pt x="936" y="957"/>
                      </a:lnTo>
                      <a:lnTo>
                        <a:pt x="920" y="1053"/>
                      </a:lnTo>
                      <a:lnTo>
                        <a:pt x="902" y="1148"/>
                      </a:lnTo>
                      <a:lnTo>
                        <a:pt x="886" y="1240"/>
                      </a:lnTo>
                      <a:lnTo>
                        <a:pt x="868" y="1332"/>
                      </a:lnTo>
                      <a:lnTo>
                        <a:pt x="852" y="1422"/>
                      </a:lnTo>
                      <a:lnTo>
                        <a:pt x="835" y="1508"/>
                      </a:lnTo>
                      <a:lnTo>
                        <a:pt x="817" y="1592"/>
                      </a:lnTo>
                      <a:lnTo>
                        <a:pt x="792" y="1588"/>
                      </a:lnTo>
                      <a:lnTo>
                        <a:pt x="766" y="1585"/>
                      </a:lnTo>
                      <a:lnTo>
                        <a:pt x="741" y="1582"/>
                      </a:lnTo>
                      <a:lnTo>
                        <a:pt x="714" y="1579"/>
                      </a:lnTo>
                      <a:lnTo>
                        <a:pt x="689" y="1575"/>
                      </a:lnTo>
                      <a:lnTo>
                        <a:pt x="663" y="1573"/>
                      </a:lnTo>
                      <a:lnTo>
                        <a:pt x="638" y="1569"/>
                      </a:lnTo>
                      <a:lnTo>
                        <a:pt x="613" y="1567"/>
                      </a:lnTo>
                      <a:lnTo>
                        <a:pt x="587" y="1563"/>
                      </a:lnTo>
                      <a:lnTo>
                        <a:pt x="562" y="1559"/>
                      </a:lnTo>
                      <a:lnTo>
                        <a:pt x="536" y="1557"/>
                      </a:lnTo>
                      <a:lnTo>
                        <a:pt x="511" y="1553"/>
                      </a:lnTo>
                      <a:lnTo>
                        <a:pt x="484" y="1550"/>
                      </a:lnTo>
                      <a:lnTo>
                        <a:pt x="459" y="1547"/>
                      </a:lnTo>
                      <a:lnTo>
                        <a:pt x="434" y="1544"/>
                      </a:lnTo>
                      <a:lnTo>
                        <a:pt x="408" y="1540"/>
                      </a:lnTo>
                      <a:lnTo>
                        <a:pt x="383" y="1537"/>
                      </a:lnTo>
                      <a:lnTo>
                        <a:pt x="357" y="1534"/>
                      </a:lnTo>
                      <a:lnTo>
                        <a:pt x="332" y="1530"/>
                      </a:lnTo>
                      <a:lnTo>
                        <a:pt x="306" y="1528"/>
                      </a:lnTo>
                      <a:lnTo>
                        <a:pt x="281" y="1524"/>
                      </a:lnTo>
                      <a:lnTo>
                        <a:pt x="256" y="1522"/>
                      </a:lnTo>
                      <a:lnTo>
                        <a:pt x="229" y="1518"/>
                      </a:lnTo>
                      <a:lnTo>
                        <a:pt x="204" y="1514"/>
                      </a:lnTo>
                      <a:lnTo>
                        <a:pt x="179" y="1512"/>
                      </a:lnTo>
                      <a:lnTo>
                        <a:pt x="153" y="1508"/>
                      </a:lnTo>
                      <a:lnTo>
                        <a:pt x="128" y="1505"/>
                      </a:lnTo>
                      <a:lnTo>
                        <a:pt x="102" y="1502"/>
                      </a:lnTo>
                      <a:lnTo>
                        <a:pt x="77" y="1499"/>
                      </a:lnTo>
                      <a:lnTo>
                        <a:pt x="52" y="1495"/>
                      </a:lnTo>
                      <a:lnTo>
                        <a:pt x="25" y="1493"/>
                      </a:lnTo>
                      <a:lnTo>
                        <a:pt x="0" y="1489"/>
                      </a:lnTo>
                      <a:lnTo>
                        <a:pt x="12" y="1369"/>
                      </a:lnTo>
                      <a:lnTo>
                        <a:pt x="23" y="1255"/>
                      </a:lnTo>
                      <a:lnTo>
                        <a:pt x="34" y="1147"/>
                      </a:lnTo>
                      <a:lnTo>
                        <a:pt x="48" y="1044"/>
                      </a:lnTo>
                      <a:lnTo>
                        <a:pt x="60" y="945"/>
                      </a:lnTo>
                      <a:lnTo>
                        <a:pt x="74" y="850"/>
                      </a:lnTo>
                      <a:lnTo>
                        <a:pt x="89" y="760"/>
                      </a:lnTo>
                      <a:lnTo>
                        <a:pt x="104" y="674"/>
                      </a:lnTo>
                      <a:lnTo>
                        <a:pt x="119" y="590"/>
                      </a:lnTo>
                      <a:lnTo>
                        <a:pt x="134" y="510"/>
                      </a:lnTo>
                      <a:lnTo>
                        <a:pt x="150" y="432"/>
                      </a:lnTo>
                      <a:lnTo>
                        <a:pt x="167" y="357"/>
                      </a:lnTo>
                      <a:lnTo>
                        <a:pt x="183" y="282"/>
                      </a:lnTo>
                      <a:lnTo>
                        <a:pt x="199" y="209"/>
                      </a:lnTo>
                      <a:lnTo>
                        <a:pt x="215" y="138"/>
                      </a:lnTo>
                      <a:lnTo>
                        <a:pt x="232" y="67"/>
                      </a:lnTo>
                      <a:lnTo>
                        <a:pt x="240" y="58"/>
                      </a:lnTo>
                      <a:lnTo>
                        <a:pt x="249" y="50"/>
                      </a:lnTo>
                      <a:lnTo>
                        <a:pt x="258" y="42"/>
                      </a:lnTo>
                      <a:lnTo>
                        <a:pt x="268" y="33"/>
                      </a:lnTo>
                      <a:lnTo>
                        <a:pt x="277" y="25"/>
                      </a:lnTo>
                      <a:lnTo>
                        <a:pt x="286" y="17"/>
                      </a:lnTo>
                      <a:lnTo>
                        <a:pt x="296" y="9"/>
                      </a:lnTo>
                      <a:lnTo>
                        <a:pt x="304" y="0"/>
                      </a:lnTo>
                      <a:lnTo>
                        <a:pt x="352" y="4"/>
                      </a:lnTo>
                      <a:lnTo>
                        <a:pt x="401" y="8"/>
                      </a:lnTo>
                      <a:lnTo>
                        <a:pt x="448" y="12"/>
                      </a:lnTo>
                      <a:lnTo>
                        <a:pt x="497" y="15"/>
                      </a:lnTo>
                      <a:lnTo>
                        <a:pt x="544" y="19"/>
                      </a:lnTo>
                      <a:lnTo>
                        <a:pt x="593" y="23"/>
                      </a:lnTo>
                      <a:lnTo>
                        <a:pt x="641" y="27"/>
                      </a:lnTo>
                      <a:lnTo>
                        <a:pt x="689" y="30"/>
                      </a:lnTo>
                      <a:lnTo>
                        <a:pt x="737" y="34"/>
                      </a:lnTo>
                      <a:lnTo>
                        <a:pt x="785" y="38"/>
                      </a:lnTo>
                      <a:lnTo>
                        <a:pt x="833" y="42"/>
                      </a:lnTo>
                      <a:lnTo>
                        <a:pt x="881" y="45"/>
                      </a:lnTo>
                      <a:lnTo>
                        <a:pt x="930" y="49"/>
                      </a:lnTo>
                      <a:lnTo>
                        <a:pt x="977" y="53"/>
                      </a:lnTo>
                      <a:lnTo>
                        <a:pt x="1026" y="57"/>
                      </a:lnTo>
                      <a:lnTo>
                        <a:pt x="1073" y="60"/>
                      </a:lnTo>
                      <a:close/>
                    </a:path>
                  </a:pathLst>
                </a:custGeom>
                <a:solidFill>
                  <a:srgbClr val="AA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7" name="Freeform 675">
                  <a:extLst>
                    <a:ext uri="{FF2B5EF4-FFF2-40B4-BE49-F238E27FC236}">
                      <a16:creationId xmlns:a16="http://schemas.microsoft.com/office/drawing/2014/main" id="{37A238B7-6D3A-F992-E203-2FCB86D07E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38" y="3122"/>
                  <a:ext cx="259" cy="385"/>
                </a:xfrm>
                <a:custGeom>
                  <a:avLst/>
                  <a:gdLst>
                    <a:gd name="T0" fmla="*/ 1028 w 1037"/>
                    <a:gd name="T1" fmla="*/ 71 h 1543"/>
                    <a:gd name="T2" fmla="*/ 1036 w 1037"/>
                    <a:gd name="T3" fmla="*/ 104 h 1543"/>
                    <a:gd name="T4" fmla="*/ 1019 w 1037"/>
                    <a:gd name="T5" fmla="*/ 204 h 1543"/>
                    <a:gd name="T6" fmla="*/ 986 w 1037"/>
                    <a:gd name="T7" fmla="*/ 376 h 1543"/>
                    <a:gd name="T8" fmla="*/ 953 w 1037"/>
                    <a:gd name="T9" fmla="*/ 556 h 1543"/>
                    <a:gd name="T10" fmla="*/ 921 w 1037"/>
                    <a:gd name="T11" fmla="*/ 741 h 1543"/>
                    <a:gd name="T12" fmla="*/ 888 w 1037"/>
                    <a:gd name="T13" fmla="*/ 928 h 1543"/>
                    <a:gd name="T14" fmla="*/ 856 w 1037"/>
                    <a:gd name="T15" fmla="*/ 1113 h 1543"/>
                    <a:gd name="T16" fmla="*/ 821 w 1037"/>
                    <a:gd name="T17" fmla="*/ 1291 h 1543"/>
                    <a:gd name="T18" fmla="*/ 786 w 1037"/>
                    <a:gd name="T19" fmla="*/ 1461 h 1543"/>
                    <a:gd name="T20" fmla="*/ 720 w 1037"/>
                    <a:gd name="T21" fmla="*/ 1536 h 1543"/>
                    <a:gd name="T22" fmla="*/ 624 w 1037"/>
                    <a:gd name="T23" fmla="*/ 1525 h 1543"/>
                    <a:gd name="T24" fmla="*/ 528 w 1037"/>
                    <a:gd name="T25" fmla="*/ 1513 h 1543"/>
                    <a:gd name="T26" fmla="*/ 432 w 1037"/>
                    <a:gd name="T27" fmla="*/ 1501 h 1543"/>
                    <a:gd name="T28" fmla="*/ 337 w 1037"/>
                    <a:gd name="T29" fmla="*/ 1489 h 1543"/>
                    <a:gd name="T30" fmla="*/ 240 w 1037"/>
                    <a:gd name="T31" fmla="*/ 1478 h 1543"/>
                    <a:gd name="T32" fmla="*/ 144 w 1037"/>
                    <a:gd name="T33" fmla="*/ 1465 h 1543"/>
                    <a:gd name="T34" fmla="*/ 48 w 1037"/>
                    <a:gd name="T35" fmla="*/ 1454 h 1543"/>
                    <a:gd name="T36" fmla="*/ 10 w 1037"/>
                    <a:gd name="T37" fmla="*/ 1334 h 1543"/>
                    <a:gd name="T38" fmla="*/ 34 w 1037"/>
                    <a:gd name="T39" fmla="*/ 1120 h 1543"/>
                    <a:gd name="T40" fmla="*/ 59 w 1037"/>
                    <a:gd name="T41" fmla="*/ 926 h 1543"/>
                    <a:gd name="T42" fmla="*/ 86 w 1037"/>
                    <a:gd name="T43" fmla="*/ 749 h 1543"/>
                    <a:gd name="T44" fmla="*/ 116 w 1037"/>
                    <a:gd name="T45" fmla="*/ 584 h 1543"/>
                    <a:gd name="T46" fmla="*/ 148 w 1037"/>
                    <a:gd name="T47" fmla="*/ 429 h 1543"/>
                    <a:gd name="T48" fmla="*/ 179 w 1037"/>
                    <a:gd name="T49" fmla="*/ 280 h 1543"/>
                    <a:gd name="T50" fmla="*/ 213 w 1037"/>
                    <a:gd name="T51" fmla="*/ 135 h 1543"/>
                    <a:gd name="T52" fmla="*/ 238 w 1037"/>
                    <a:gd name="T53" fmla="*/ 56 h 1543"/>
                    <a:gd name="T54" fmla="*/ 255 w 1037"/>
                    <a:gd name="T55" fmla="*/ 40 h 1543"/>
                    <a:gd name="T56" fmla="*/ 274 w 1037"/>
                    <a:gd name="T57" fmla="*/ 24 h 1543"/>
                    <a:gd name="T58" fmla="*/ 292 w 1037"/>
                    <a:gd name="T59" fmla="*/ 8 h 1543"/>
                    <a:gd name="T60" fmla="*/ 345 w 1037"/>
                    <a:gd name="T61" fmla="*/ 4 h 1543"/>
                    <a:gd name="T62" fmla="*/ 435 w 1037"/>
                    <a:gd name="T63" fmla="*/ 11 h 1543"/>
                    <a:gd name="T64" fmla="*/ 525 w 1037"/>
                    <a:gd name="T65" fmla="*/ 19 h 1543"/>
                    <a:gd name="T66" fmla="*/ 615 w 1037"/>
                    <a:gd name="T67" fmla="*/ 26 h 1543"/>
                    <a:gd name="T68" fmla="*/ 705 w 1037"/>
                    <a:gd name="T69" fmla="*/ 33 h 1543"/>
                    <a:gd name="T70" fmla="*/ 796 w 1037"/>
                    <a:gd name="T71" fmla="*/ 40 h 1543"/>
                    <a:gd name="T72" fmla="*/ 886 w 1037"/>
                    <a:gd name="T73" fmla="*/ 48 h 1543"/>
                    <a:gd name="T74" fmla="*/ 976 w 1037"/>
                    <a:gd name="T75" fmla="*/ 54 h 1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37" h="1543">
                      <a:moveTo>
                        <a:pt x="1021" y="58"/>
                      </a:moveTo>
                      <a:lnTo>
                        <a:pt x="1028" y="71"/>
                      </a:lnTo>
                      <a:lnTo>
                        <a:pt x="1033" y="88"/>
                      </a:lnTo>
                      <a:lnTo>
                        <a:pt x="1036" y="104"/>
                      </a:lnTo>
                      <a:lnTo>
                        <a:pt x="1037" y="121"/>
                      </a:lnTo>
                      <a:lnTo>
                        <a:pt x="1019" y="204"/>
                      </a:lnTo>
                      <a:lnTo>
                        <a:pt x="1003" y="289"/>
                      </a:lnTo>
                      <a:lnTo>
                        <a:pt x="986" y="376"/>
                      </a:lnTo>
                      <a:lnTo>
                        <a:pt x="969" y="466"/>
                      </a:lnTo>
                      <a:lnTo>
                        <a:pt x="953" y="556"/>
                      </a:lnTo>
                      <a:lnTo>
                        <a:pt x="937" y="649"/>
                      </a:lnTo>
                      <a:lnTo>
                        <a:pt x="921" y="741"/>
                      </a:lnTo>
                      <a:lnTo>
                        <a:pt x="904" y="835"/>
                      </a:lnTo>
                      <a:lnTo>
                        <a:pt x="888" y="928"/>
                      </a:lnTo>
                      <a:lnTo>
                        <a:pt x="872" y="1020"/>
                      </a:lnTo>
                      <a:lnTo>
                        <a:pt x="856" y="1113"/>
                      </a:lnTo>
                      <a:lnTo>
                        <a:pt x="838" y="1203"/>
                      </a:lnTo>
                      <a:lnTo>
                        <a:pt x="821" y="1291"/>
                      </a:lnTo>
                      <a:lnTo>
                        <a:pt x="804" y="1378"/>
                      </a:lnTo>
                      <a:lnTo>
                        <a:pt x="786" y="1461"/>
                      </a:lnTo>
                      <a:lnTo>
                        <a:pt x="768" y="1543"/>
                      </a:lnTo>
                      <a:lnTo>
                        <a:pt x="720" y="1536"/>
                      </a:lnTo>
                      <a:lnTo>
                        <a:pt x="672" y="1531"/>
                      </a:lnTo>
                      <a:lnTo>
                        <a:pt x="624" y="1525"/>
                      </a:lnTo>
                      <a:lnTo>
                        <a:pt x="575" y="1519"/>
                      </a:lnTo>
                      <a:lnTo>
                        <a:pt x="528" y="1513"/>
                      </a:lnTo>
                      <a:lnTo>
                        <a:pt x="480" y="1508"/>
                      </a:lnTo>
                      <a:lnTo>
                        <a:pt x="432" y="1501"/>
                      </a:lnTo>
                      <a:lnTo>
                        <a:pt x="384" y="1495"/>
                      </a:lnTo>
                      <a:lnTo>
                        <a:pt x="337" y="1489"/>
                      </a:lnTo>
                      <a:lnTo>
                        <a:pt x="288" y="1483"/>
                      </a:lnTo>
                      <a:lnTo>
                        <a:pt x="240" y="1478"/>
                      </a:lnTo>
                      <a:lnTo>
                        <a:pt x="193" y="1471"/>
                      </a:lnTo>
                      <a:lnTo>
                        <a:pt x="144" y="1465"/>
                      </a:lnTo>
                      <a:lnTo>
                        <a:pt x="96" y="1459"/>
                      </a:lnTo>
                      <a:lnTo>
                        <a:pt x="48" y="1454"/>
                      </a:lnTo>
                      <a:lnTo>
                        <a:pt x="0" y="1448"/>
                      </a:lnTo>
                      <a:lnTo>
                        <a:pt x="10" y="1334"/>
                      </a:lnTo>
                      <a:lnTo>
                        <a:pt x="21" y="1224"/>
                      </a:lnTo>
                      <a:lnTo>
                        <a:pt x="34" y="1120"/>
                      </a:lnTo>
                      <a:lnTo>
                        <a:pt x="46" y="1021"/>
                      </a:lnTo>
                      <a:lnTo>
                        <a:pt x="59" y="926"/>
                      </a:lnTo>
                      <a:lnTo>
                        <a:pt x="73" y="836"/>
                      </a:lnTo>
                      <a:lnTo>
                        <a:pt x="86" y="749"/>
                      </a:lnTo>
                      <a:lnTo>
                        <a:pt x="101" y="665"/>
                      </a:lnTo>
                      <a:lnTo>
                        <a:pt x="116" y="584"/>
                      </a:lnTo>
                      <a:lnTo>
                        <a:pt x="131" y="505"/>
                      </a:lnTo>
                      <a:lnTo>
                        <a:pt x="148" y="429"/>
                      </a:lnTo>
                      <a:lnTo>
                        <a:pt x="164" y="354"/>
                      </a:lnTo>
                      <a:lnTo>
                        <a:pt x="179" y="280"/>
                      </a:lnTo>
                      <a:lnTo>
                        <a:pt x="196" y="208"/>
                      </a:lnTo>
                      <a:lnTo>
                        <a:pt x="213" y="135"/>
                      </a:lnTo>
                      <a:lnTo>
                        <a:pt x="229" y="64"/>
                      </a:lnTo>
                      <a:lnTo>
                        <a:pt x="238" y="56"/>
                      </a:lnTo>
                      <a:lnTo>
                        <a:pt x="246" y="48"/>
                      </a:lnTo>
                      <a:lnTo>
                        <a:pt x="255" y="40"/>
                      </a:lnTo>
                      <a:lnTo>
                        <a:pt x="265" y="31"/>
                      </a:lnTo>
                      <a:lnTo>
                        <a:pt x="274" y="24"/>
                      </a:lnTo>
                      <a:lnTo>
                        <a:pt x="283" y="16"/>
                      </a:lnTo>
                      <a:lnTo>
                        <a:pt x="292" y="8"/>
                      </a:lnTo>
                      <a:lnTo>
                        <a:pt x="300" y="0"/>
                      </a:lnTo>
                      <a:lnTo>
                        <a:pt x="345" y="4"/>
                      </a:lnTo>
                      <a:lnTo>
                        <a:pt x="390" y="8"/>
                      </a:lnTo>
                      <a:lnTo>
                        <a:pt x="435" y="11"/>
                      </a:lnTo>
                      <a:lnTo>
                        <a:pt x="480" y="15"/>
                      </a:lnTo>
                      <a:lnTo>
                        <a:pt x="525" y="19"/>
                      </a:lnTo>
                      <a:lnTo>
                        <a:pt x="570" y="23"/>
                      </a:lnTo>
                      <a:lnTo>
                        <a:pt x="615" y="26"/>
                      </a:lnTo>
                      <a:lnTo>
                        <a:pt x="660" y="29"/>
                      </a:lnTo>
                      <a:lnTo>
                        <a:pt x="705" y="33"/>
                      </a:lnTo>
                      <a:lnTo>
                        <a:pt x="751" y="36"/>
                      </a:lnTo>
                      <a:lnTo>
                        <a:pt x="796" y="40"/>
                      </a:lnTo>
                      <a:lnTo>
                        <a:pt x="841" y="44"/>
                      </a:lnTo>
                      <a:lnTo>
                        <a:pt x="886" y="48"/>
                      </a:lnTo>
                      <a:lnTo>
                        <a:pt x="931" y="50"/>
                      </a:lnTo>
                      <a:lnTo>
                        <a:pt x="976" y="54"/>
                      </a:lnTo>
                      <a:lnTo>
                        <a:pt x="1021" y="58"/>
                      </a:lnTo>
                      <a:close/>
                    </a:path>
                  </a:pathLst>
                </a:custGeom>
                <a:solidFill>
                  <a:srgbClr val="AD6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8" name="Freeform 676">
                  <a:extLst>
                    <a:ext uri="{FF2B5EF4-FFF2-40B4-BE49-F238E27FC236}">
                      <a16:creationId xmlns:a16="http://schemas.microsoft.com/office/drawing/2014/main" id="{CEDE867E-2E34-1B03-41A2-EFC3FE97D6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50" y="3122"/>
                  <a:ext cx="247" cy="373"/>
                </a:xfrm>
                <a:custGeom>
                  <a:avLst/>
                  <a:gdLst>
                    <a:gd name="T0" fmla="*/ 974 w 984"/>
                    <a:gd name="T1" fmla="*/ 68 h 1493"/>
                    <a:gd name="T2" fmla="*/ 983 w 984"/>
                    <a:gd name="T3" fmla="*/ 99 h 1493"/>
                    <a:gd name="T4" fmla="*/ 968 w 984"/>
                    <a:gd name="T5" fmla="*/ 195 h 1493"/>
                    <a:gd name="T6" fmla="*/ 935 w 984"/>
                    <a:gd name="T7" fmla="*/ 363 h 1493"/>
                    <a:gd name="T8" fmla="*/ 904 w 984"/>
                    <a:gd name="T9" fmla="*/ 538 h 1493"/>
                    <a:gd name="T10" fmla="*/ 872 w 984"/>
                    <a:gd name="T11" fmla="*/ 716 h 1493"/>
                    <a:gd name="T12" fmla="*/ 840 w 984"/>
                    <a:gd name="T13" fmla="*/ 898 h 1493"/>
                    <a:gd name="T14" fmla="*/ 808 w 984"/>
                    <a:gd name="T15" fmla="*/ 1075 h 1493"/>
                    <a:gd name="T16" fmla="*/ 774 w 984"/>
                    <a:gd name="T17" fmla="*/ 1249 h 1493"/>
                    <a:gd name="T18" fmla="*/ 738 w 984"/>
                    <a:gd name="T19" fmla="*/ 1414 h 1493"/>
                    <a:gd name="T20" fmla="*/ 674 w 984"/>
                    <a:gd name="T21" fmla="*/ 1488 h 1493"/>
                    <a:gd name="T22" fmla="*/ 584 w 984"/>
                    <a:gd name="T23" fmla="*/ 1476 h 1493"/>
                    <a:gd name="T24" fmla="*/ 494 w 984"/>
                    <a:gd name="T25" fmla="*/ 1465 h 1493"/>
                    <a:gd name="T26" fmla="*/ 404 w 984"/>
                    <a:gd name="T27" fmla="*/ 1455 h 1493"/>
                    <a:gd name="T28" fmla="*/ 315 w 984"/>
                    <a:gd name="T29" fmla="*/ 1444 h 1493"/>
                    <a:gd name="T30" fmla="*/ 225 w 984"/>
                    <a:gd name="T31" fmla="*/ 1433 h 1493"/>
                    <a:gd name="T32" fmla="*/ 135 w 984"/>
                    <a:gd name="T33" fmla="*/ 1421 h 1493"/>
                    <a:gd name="T34" fmla="*/ 45 w 984"/>
                    <a:gd name="T35" fmla="*/ 1410 h 1493"/>
                    <a:gd name="T36" fmla="*/ 10 w 984"/>
                    <a:gd name="T37" fmla="*/ 1296 h 1493"/>
                    <a:gd name="T38" fmla="*/ 32 w 984"/>
                    <a:gd name="T39" fmla="*/ 1094 h 1493"/>
                    <a:gd name="T40" fmla="*/ 57 w 984"/>
                    <a:gd name="T41" fmla="*/ 908 h 1493"/>
                    <a:gd name="T42" fmla="*/ 85 w 984"/>
                    <a:gd name="T43" fmla="*/ 736 h 1493"/>
                    <a:gd name="T44" fmla="*/ 114 w 984"/>
                    <a:gd name="T45" fmla="*/ 576 h 1493"/>
                    <a:gd name="T46" fmla="*/ 145 w 984"/>
                    <a:gd name="T47" fmla="*/ 424 h 1493"/>
                    <a:gd name="T48" fmla="*/ 177 w 984"/>
                    <a:gd name="T49" fmla="*/ 278 h 1493"/>
                    <a:gd name="T50" fmla="*/ 210 w 984"/>
                    <a:gd name="T51" fmla="*/ 134 h 1493"/>
                    <a:gd name="T52" fmla="*/ 235 w 984"/>
                    <a:gd name="T53" fmla="*/ 54 h 1493"/>
                    <a:gd name="T54" fmla="*/ 254 w 984"/>
                    <a:gd name="T55" fmla="*/ 38 h 1493"/>
                    <a:gd name="T56" fmla="*/ 271 w 984"/>
                    <a:gd name="T57" fmla="*/ 23 h 1493"/>
                    <a:gd name="T58" fmla="*/ 289 w 984"/>
                    <a:gd name="T59" fmla="*/ 8 h 1493"/>
                    <a:gd name="T60" fmla="*/ 340 w 984"/>
                    <a:gd name="T61" fmla="*/ 4 h 1493"/>
                    <a:gd name="T62" fmla="*/ 424 w 984"/>
                    <a:gd name="T63" fmla="*/ 10 h 1493"/>
                    <a:gd name="T64" fmla="*/ 508 w 984"/>
                    <a:gd name="T65" fmla="*/ 16 h 1493"/>
                    <a:gd name="T66" fmla="*/ 591 w 984"/>
                    <a:gd name="T67" fmla="*/ 24 h 1493"/>
                    <a:gd name="T68" fmla="*/ 674 w 984"/>
                    <a:gd name="T69" fmla="*/ 30 h 1493"/>
                    <a:gd name="T70" fmla="*/ 758 w 984"/>
                    <a:gd name="T71" fmla="*/ 38 h 1493"/>
                    <a:gd name="T72" fmla="*/ 842 w 984"/>
                    <a:gd name="T73" fmla="*/ 45 h 1493"/>
                    <a:gd name="T74" fmla="*/ 925 w 984"/>
                    <a:gd name="T75" fmla="*/ 51 h 1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84" h="1493">
                      <a:moveTo>
                        <a:pt x="968" y="55"/>
                      </a:moveTo>
                      <a:lnTo>
                        <a:pt x="974" y="68"/>
                      </a:lnTo>
                      <a:lnTo>
                        <a:pt x="979" y="83"/>
                      </a:lnTo>
                      <a:lnTo>
                        <a:pt x="983" y="99"/>
                      </a:lnTo>
                      <a:lnTo>
                        <a:pt x="984" y="115"/>
                      </a:lnTo>
                      <a:lnTo>
                        <a:pt x="968" y="195"/>
                      </a:lnTo>
                      <a:lnTo>
                        <a:pt x="952" y="278"/>
                      </a:lnTo>
                      <a:lnTo>
                        <a:pt x="935" y="363"/>
                      </a:lnTo>
                      <a:lnTo>
                        <a:pt x="919" y="450"/>
                      </a:lnTo>
                      <a:lnTo>
                        <a:pt x="904" y="538"/>
                      </a:lnTo>
                      <a:lnTo>
                        <a:pt x="888" y="628"/>
                      </a:lnTo>
                      <a:lnTo>
                        <a:pt x="872" y="716"/>
                      </a:lnTo>
                      <a:lnTo>
                        <a:pt x="857" y="808"/>
                      </a:lnTo>
                      <a:lnTo>
                        <a:pt x="840" y="898"/>
                      </a:lnTo>
                      <a:lnTo>
                        <a:pt x="824" y="986"/>
                      </a:lnTo>
                      <a:lnTo>
                        <a:pt x="808" y="1075"/>
                      </a:lnTo>
                      <a:lnTo>
                        <a:pt x="790" y="1163"/>
                      </a:lnTo>
                      <a:lnTo>
                        <a:pt x="774" y="1249"/>
                      </a:lnTo>
                      <a:lnTo>
                        <a:pt x="755" y="1333"/>
                      </a:lnTo>
                      <a:lnTo>
                        <a:pt x="738" y="1414"/>
                      </a:lnTo>
                      <a:lnTo>
                        <a:pt x="719" y="1493"/>
                      </a:lnTo>
                      <a:lnTo>
                        <a:pt x="674" y="1488"/>
                      </a:lnTo>
                      <a:lnTo>
                        <a:pt x="629" y="1481"/>
                      </a:lnTo>
                      <a:lnTo>
                        <a:pt x="584" y="1476"/>
                      </a:lnTo>
                      <a:lnTo>
                        <a:pt x="539" y="1471"/>
                      </a:lnTo>
                      <a:lnTo>
                        <a:pt x="494" y="1465"/>
                      </a:lnTo>
                      <a:lnTo>
                        <a:pt x="449" y="1460"/>
                      </a:lnTo>
                      <a:lnTo>
                        <a:pt x="404" y="1455"/>
                      </a:lnTo>
                      <a:lnTo>
                        <a:pt x="360" y="1449"/>
                      </a:lnTo>
                      <a:lnTo>
                        <a:pt x="315" y="1444"/>
                      </a:lnTo>
                      <a:lnTo>
                        <a:pt x="270" y="1439"/>
                      </a:lnTo>
                      <a:lnTo>
                        <a:pt x="225" y="1433"/>
                      </a:lnTo>
                      <a:lnTo>
                        <a:pt x="180" y="1428"/>
                      </a:lnTo>
                      <a:lnTo>
                        <a:pt x="135" y="1421"/>
                      </a:lnTo>
                      <a:lnTo>
                        <a:pt x="90" y="1416"/>
                      </a:lnTo>
                      <a:lnTo>
                        <a:pt x="45" y="1410"/>
                      </a:lnTo>
                      <a:lnTo>
                        <a:pt x="0" y="1405"/>
                      </a:lnTo>
                      <a:lnTo>
                        <a:pt x="10" y="1296"/>
                      </a:lnTo>
                      <a:lnTo>
                        <a:pt x="21" y="1193"/>
                      </a:lnTo>
                      <a:lnTo>
                        <a:pt x="32" y="1094"/>
                      </a:lnTo>
                      <a:lnTo>
                        <a:pt x="45" y="999"/>
                      </a:lnTo>
                      <a:lnTo>
                        <a:pt x="57" y="908"/>
                      </a:lnTo>
                      <a:lnTo>
                        <a:pt x="71" y="820"/>
                      </a:lnTo>
                      <a:lnTo>
                        <a:pt x="85" y="736"/>
                      </a:lnTo>
                      <a:lnTo>
                        <a:pt x="100" y="655"/>
                      </a:lnTo>
                      <a:lnTo>
                        <a:pt x="114" y="576"/>
                      </a:lnTo>
                      <a:lnTo>
                        <a:pt x="130" y="499"/>
                      </a:lnTo>
                      <a:lnTo>
                        <a:pt x="145" y="424"/>
                      </a:lnTo>
                      <a:lnTo>
                        <a:pt x="161" y="350"/>
                      </a:lnTo>
                      <a:lnTo>
                        <a:pt x="177" y="278"/>
                      </a:lnTo>
                      <a:lnTo>
                        <a:pt x="194" y="205"/>
                      </a:lnTo>
                      <a:lnTo>
                        <a:pt x="210" y="134"/>
                      </a:lnTo>
                      <a:lnTo>
                        <a:pt x="226" y="61"/>
                      </a:lnTo>
                      <a:lnTo>
                        <a:pt x="235" y="54"/>
                      </a:lnTo>
                      <a:lnTo>
                        <a:pt x="244" y="45"/>
                      </a:lnTo>
                      <a:lnTo>
                        <a:pt x="254" y="38"/>
                      </a:lnTo>
                      <a:lnTo>
                        <a:pt x="263" y="30"/>
                      </a:lnTo>
                      <a:lnTo>
                        <a:pt x="271" y="23"/>
                      </a:lnTo>
                      <a:lnTo>
                        <a:pt x="280" y="15"/>
                      </a:lnTo>
                      <a:lnTo>
                        <a:pt x="289" y="8"/>
                      </a:lnTo>
                      <a:lnTo>
                        <a:pt x="298" y="0"/>
                      </a:lnTo>
                      <a:lnTo>
                        <a:pt x="340" y="4"/>
                      </a:lnTo>
                      <a:lnTo>
                        <a:pt x="381" y="6"/>
                      </a:lnTo>
                      <a:lnTo>
                        <a:pt x="424" y="10"/>
                      </a:lnTo>
                      <a:lnTo>
                        <a:pt x="465" y="14"/>
                      </a:lnTo>
                      <a:lnTo>
                        <a:pt x="508" y="16"/>
                      </a:lnTo>
                      <a:lnTo>
                        <a:pt x="549" y="20"/>
                      </a:lnTo>
                      <a:lnTo>
                        <a:pt x="591" y="24"/>
                      </a:lnTo>
                      <a:lnTo>
                        <a:pt x="633" y="28"/>
                      </a:lnTo>
                      <a:lnTo>
                        <a:pt x="674" y="30"/>
                      </a:lnTo>
                      <a:lnTo>
                        <a:pt x="716" y="34"/>
                      </a:lnTo>
                      <a:lnTo>
                        <a:pt x="758" y="38"/>
                      </a:lnTo>
                      <a:lnTo>
                        <a:pt x="800" y="41"/>
                      </a:lnTo>
                      <a:lnTo>
                        <a:pt x="842" y="45"/>
                      </a:lnTo>
                      <a:lnTo>
                        <a:pt x="884" y="48"/>
                      </a:lnTo>
                      <a:lnTo>
                        <a:pt x="925" y="51"/>
                      </a:lnTo>
                      <a:lnTo>
                        <a:pt x="968" y="55"/>
                      </a:lnTo>
                      <a:close/>
                    </a:path>
                  </a:pathLst>
                </a:custGeom>
                <a:solidFill>
                  <a:srgbClr val="B26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29" name="Freeform 677">
                  <a:extLst>
                    <a:ext uri="{FF2B5EF4-FFF2-40B4-BE49-F238E27FC236}">
                      <a16:creationId xmlns:a16="http://schemas.microsoft.com/office/drawing/2014/main" id="{B0D9853F-0356-4DDD-77E3-D49526573F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63" y="3121"/>
                  <a:ext cx="233" cy="361"/>
                </a:xfrm>
                <a:custGeom>
                  <a:avLst/>
                  <a:gdLst>
                    <a:gd name="T0" fmla="*/ 921 w 930"/>
                    <a:gd name="T1" fmla="*/ 65 h 1444"/>
                    <a:gd name="T2" fmla="*/ 929 w 930"/>
                    <a:gd name="T3" fmla="*/ 96 h 1444"/>
                    <a:gd name="T4" fmla="*/ 915 w 930"/>
                    <a:gd name="T5" fmla="*/ 189 h 1444"/>
                    <a:gd name="T6" fmla="*/ 884 w 930"/>
                    <a:gd name="T7" fmla="*/ 352 h 1444"/>
                    <a:gd name="T8" fmla="*/ 854 w 930"/>
                    <a:gd name="T9" fmla="*/ 521 h 1444"/>
                    <a:gd name="T10" fmla="*/ 823 w 930"/>
                    <a:gd name="T11" fmla="*/ 695 h 1444"/>
                    <a:gd name="T12" fmla="*/ 791 w 930"/>
                    <a:gd name="T13" fmla="*/ 869 h 1444"/>
                    <a:gd name="T14" fmla="*/ 760 w 930"/>
                    <a:gd name="T15" fmla="*/ 1041 h 1444"/>
                    <a:gd name="T16" fmla="*/ 725 w 930"/>
                    <a:gd name="T17" fmla="*/ 1209 h 1444"/>
                    <a:gd name="T18" fmla="*/ 689 w 930"/>
                    <a:gd name="T19" fmla="*/ 1367 h 1444"/>
                    <a:gd name="T20" fmla="*/ 627 w 930"/>
                    <a:gd name="T21" fmla="*/ 1439 h 1444"/>
                    <a:gd name="T22" fmla="*/ 544 w 930"/>
                    <a:gd name="T23" fmla="*/ 1429 h 1444"/>
                    <a:gd name="T24" fmla="*/ 460 w 930"/>
                    <a:gd name="T25" fmla="*/ 1419 h 1444"/>
                    <a:gd name="T26" fmla="*/ 376 w 930"/>
                    <a:gd name="T27" fmla="*/ 1409 h 1444"/>
                    <a:gd name="T28" fmla="*/ 294 w 930"/>
                    <a:gd name="T29" fmla="*/ 1399 h 1444"/>
                    <a:gd name="T30" fmla="*/ 210 w 930"/>
                    <a:gd name="T31" fmla="*/ 1389 h 1444"/>
                    <a:gd name="T32" fmla="*/ 126 w 930"/>
                    <a:gd name="T33" fmla="*/ 1379 h 1444"/>
                    <a:gd name="T34" fmla="*/ 42 w 930"/>
                    <a:gd name="T35" fmla="*/ 1369 h 1444"/>
                    <a:gd name="T36" fmla="*/ 10 w 930"/>
                    <a:gd name="T37" fmla="*/ 1260 h 1444"/>
                    <a:gd name="T38" fmla="*/ 32 w 930"/>
                    <a:gd name="T39" fmla="*/ 1067 h 1444"/>
                    <a:gd name="T40" fmla="*/ 56 w 930"/>
                    <a:gd name="T41" fmla="*/ 890 h 1444"/>
                    <a:gd name="T42" fmla="*/ 83 w 930"/>
                    <a:gd name="T43" fmla="*/ 725 h 1444"/>
                    <a:gd name="T44" fmla="*/ 112 w 930"/>
                    <a:gd name="T45" fmla="*/ 569 h 1444"/>
                    <a:gd name="T46" fmla="*/ 142 w 930"/>
                    <a:gd name="T47" fmla="*/ 420 h 1444"/>
                    <a:gd name="T48" fmla="*/ 175 w 930"/>
                    <a:gd name="T49" fmla="*/ 275 h 1444"/>
                    <a:gd name="T50" fmla="*/ 207 w 930"/>
                    <a:gd name="T51" fmla="*/ 131 h 1444"/>
                    <a:gd name="T52" fmla="*/ 232 w 930"/>
                    <a:gd name="T53" fmla="*/ 51 h 1444"/>
                    <a:gd name="T54" fmla="*/ 250 w 930"/>
                    <a:gd name="T55" fmla="*/ 36 h 1444"/>
                    <a:gd name="T56" fmla="*/ 267 w 930"/>
                    <a:gd name="T57" fmla="*/ 22 h 1444"/>
                    <a:gd name="T58" fmla="*/ 285 w 930"/>
                    <a:gd name="T59" fmla="*/ 7 h 1444"/>
                    <a:gd name="T60" fmla="*/ 332 w 930"/>
                    <a:gd name="T61" fmla="*/ 4 h 1444"/>
                    <a:gd name="T62" fmla="*/ 410 w 930"/>
                    <a:gd name="T63" fmla="*/ 10 h 1444"/>
                    <a:gd name="T64" fmla="*/ 489 w 930"/>
                    <a:gd name="T65" fmla="*/ 16 h 1444"/>
                    <a:gd name="T66" fmla="*/ 566 w 930"/>
                    <a:gd name="T67" fmla="*/ 22 h 1444"/>
                    <a:gd name="T68" fmla="*/ 644 w 930"/>
                    <a:gd name="T69" fmla="*/ 30 h 1444"/>
                    <a:gd name="T70" fmla="*/ 721 w 930"/>
                    <a:gd name="T71" fmla="*/ 36 h 1444"/>
                    <a:gd name="T72" fmla="*/ 799 w 930"/>
                    <a:gd name="T73" fmla="*/ 42 h 1444"/>
                    <a:gd name="T74" fmla="*/ 876 w 930"/>
                    <a:gd name="T75" fmla="*/ 49 h 1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30" h="1444">
                      <a:moveTo>
                        <a:pt x="915" y="52"/>
                      </a:moveTo>
                      <a:lnTo>
                        <a:pt x="921" y="65"/>
                      </a:lnTo>
                      <a:lnTo>
                        <a:pt x="925" y="80"/>
                      </a:lnTo>
                      <a:lnTo>
                        <a:pt x="929" y="96"/>
                      </a:lnTo>
                      <a:lnTo>
                        <a:pt x="930" y="111"/>
                      </a:lnTo>
                      <a:lnTo>
                        <a:pt x="915" y="189"/>
                      </a:lnTo>
                      <a:lnTo>
                        <a:pt x="899" y="270"/>
                      </a:lnTo>
                      <a:lnTo>
                        <a:pt x="884" y="352"/>
                      </a:lnTo>
                      <a:lnTo>
                        <a:pt x="869" y="436"/>
                      </a:lnTo>
                      <a:lnTo>
                        <a:pt x="854" y="521"/>
                      </a:lnTo>
                      <a:lnTo>
                        <a:pt x="839" y="607"/>
                      </a:lnTo>
                      <a:lnTo>
                        <a:pt x="823" y="695"/>
                      </a:lnTo>
                      <a:lnTo>
                        <a:pt x="808" y="781"/>
                      </a:lnTo>
                      <a:lnTo>
                        <a:pt x="791" y="869"/>
                      </a:lnTo>
                      <a:lnTo>
                        <a:pt x="776" y="955"/>
                      </a:lnTo>
                      <a:lnTo>
                        <a:pt x="760" y="1041"/>
                      </a:lnTo>
                      <a:lnTo>
                        <a:pt x="743" y="1125"/>
                      </a:lnTo>
                      <a:lnTo>
                        <a:pt x="725" y="1209"/>
                      </a:lnTo>
                      <a:lnTo>
                        <a:pt x="707" y="1289"/>
                      </a:lnTo>
                      <a:lnTo>
                        <a:pt x="689" y="1367"/>
                      </a:lnTo>
                      <a:lnTo>
                        <a:pt x="670" y="1444"/>
                      </a:lnTo>
                      <a:lnTo>
                        <a:pt x="627" y="1439"/>
                      </a:lnTo>
                      <a:lnTo>
                        <a:pt x="586" y="1434"/>
                      </a:lnTo>
                      <a:lnTo>
                        <a:pt x="544" y="1429"/>
                      </a:lnTo>
                      <a:lnTo>
                        <a:pt x="502" y="1424"/>
                      </a:lnTo>
                      <a:lnTo>
                        <a:pt x="460" y="1419"/>
                      </a:lnTo>
                      <a:lnTo>
                        <a:pt x="419" y="1414"/>
                      </a:lnTo>
                      <a:lnTo>
                        <a:pt x="376" y="1409"/>
                      </a:lnTo>
                      <a:lnTo>
                        <a:pt x="335" y="1404"/>
                      </a:lnTo>
                      <a:lnTo>
                        <a:pt x="294" y="1399"/>
                      </a:lnTo>
                      <a:lnTo>
                        <a:pt x="251" y="1394"/>
                      </a:lnTo>
                      <a:lnTo>
                        <a:pt x="210" y="1389"/>
                      </a:lnTo>
                      <a:lnTo>
                        <a:pt x="167" y="1384"/>
                      </a:lnTo>
                      <a:lnTo>
                        <a:pt x="126" y="1379"/>
                      </a:lnTo>
                      <a:lnTo>
                        <a:pt x="83" y="1374"/>
                      </a:lnTo>
                      <a:lnTo>
                        <a:pt x="42" y="1369"/>
                      </a:lnTo>
                      <a:lnTo>
                        <a:pt x="0" y="1364"/>
                      </a:lnTo>
                      <a:lnTo>
                        <a:pt x="10" y="1260"/>
                      </a:lnTo>
                      <a:lnTo>
                        <a:pt x="21" y="1161"/>
                      </a:lnTo>
                      <a:lnTo>
                        <a:pt x="32" y="1067"/>
                      </a:lnTo>
                      <a:lnTo>
                        <a:pt x="43" y="976"/>
                      </a:lnTo>
                      <a:lnTo>
                        <a:pt x="56" y="890"/>
                      </a:lnTo>
                      <a:lnTo>
                        <a:pt x="70" y="805"/>
                      </a:lnTo>
                      <a:lnTo>
                        <a:pt x="83" y="725"/>
                      </a:lnTo>
                      <a:lnTo>
                        <a:pt x="97" y="645"/>
                      </a:lnTo>
                      <a:lnTo>
                        <a:pt x="112" y="569"/>
                      </a:lnTo>
                      <a:lnTo>
                        <a:pt x="127" y="494"/>
                      </a:lnTo>
                      <a:lnTo>
                        <a:pt x="142" y="420"/>
                      </a:lnTo>
                      <a:lnTo>
                        <a:pt x="158" y="347"/>
                      </a:lnTo>
                      <a:lnTo>
                        <a:pt x="175" y="275"/>
                      </a:lnTo>
                      <a:lnTo>
                        <a:pt x="191" y="204"/>
                      </a:lnTo>
                      <a:lnTo>
                        <a:pt x="207" y="131"/>
                      </a:lnTo>
                      <a:lnTo>
                        <a:pt x="223" y="59"/>
                      </a:lnTo>
                      <a:lnTo>
                        <a:pt x="232" y="51"/>
                      </a:lnTo>
                      <a:lnTo>
                        <a:pt x="241" y="44"/>
                      </a:lnTo>
                      <a:lnTo>
                        <a:pt x="250" y="36"/>
                      </a:lnTo>
                      <a:lnTo>
                        <a:pt x="259" y="29"/>
                      </a:lnTo>
                      <a:lnTo>
                        <a:pt x="267" y="22"/>
                      </a:lnTo>
                      <a:lnTo>
                        <a:pt x="276" y="15"/>
                      </a:lnTo>
                      <a:lnTo>
                        <a:pt x="285" y="7"/>
                      </a:lnTo>
                      <a:lnTo>
                        <a:pt x="294" y="0"/>
                      </a:lnTo>
                      <a:lnTo>
                        <a:pt x="332" y="4"/>
                      </a:lnTo>
                      <a:lnTo>
                        <a:pt x="371" y="6"/>
                      </a:lnTo>
                      <a:lnTo>
                        <a:pt x="410" y="10"/>
                      </a:lnTo>
                      <a:lnTo>
                        <a:pt x="449" y="12"/>
                      </a:lnTo>
                      <a:lnTo>
                        <a:pt x="489" y="16"/>
                      </a:lnTo>
                      <a:lnTo>
                        <a:pt x="527" y="20"/>
                      </a:lnTo>
                      <a:lnTo>
                        <a:pt x="566" y="22"/>
                      </a:lnTo>
                      <a:lnTo>
                        <a:pt x="605" y="26"/>
                      </a:lnTo>
                      <a:lnTo>
                        <a:pt x="644" y="30"/>
                      </a:lnTo>
                      <a:lnTo>
                        <a:pt x="682" y="32"/>
                      </a:lnTo>
                      <a:lnTo>
                        <a:pt x="721" y="36"/>
                      </a:lnTo>
                      <a:lnTo>
                        <a:pt x="760" y="39"/>
                      </a:lnTo>
                      <a:lnTo>
                        <a:pt x="799" y="42"/>
                      </a:lnTo>
                      <a:lnTo>
                        <a:pt x="838" y="46"/>
                      </a:lnTo>
                      <a:lnTo>
                        <a:pt x="876" y="49"/>
                      </a:lnTo>
                      <a:lnTo>
                        <a:pt x="915" y="52"/>
                      </a:lnTo>
                      <a:close/>
                    </a:path>
                  </a:pathLst>
                </a:custGeom>
                <a:solidFill>
                  <a:srgbClr val="B77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0" name="Freeform 678">
                  <a:extLst>
                    <a:ext uri="{FF2B5EF4-FFF2-40B4-BE49-F238E27FC236}">
                      <a16:creationId xmlns:a16="http://schemas.microsoft.com/office/drawing/2014/main" id="{A60E9F90-3EBB-E613-ED6E-26CB405A0D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75" y="3121"/>
                  <a:ext cx="220" cy="349"/>
                </a:xfrm>
                <a:custGeom>
                  <a:avLst/>
                  <a:gdLst>
                    <a:gd name="T0" fmla="*/ 870 w 877"/>
                    <a:gd name="T1" fmla="*/ 62 h 1395"/>
                    <a:gd name="T2" fmla="*/ 876 w 877"/>
                    <a:gd name="T3" fmla="*/ 91 h 1395"/>
                    <a:gd name="T4" fmla="*/ 862 w 877"/>
                    <a:gd name="T5" fmla="*/ 182 h 1395"/>
                    <a:gd name="T6" fmla="*/ 833 w 877"/>
                    <a:gd name="T7" fmla="*/ 340 h 1395"/>
                    <a:gd name="T8" fmla="*/ 805 w 877"/>
                    <a:gd name="T9" fmla="*/ 503 h 1395"/>
                    <a:gd name="T10" fmla="*/ 776 w 877"/>
                    <a:gd name="T11" fmla="*/ 671 h 1395"/>
                    <a:gd name="T12" fmla="*/ 745 w 877"/>
                    <a:gd name="T13" fmla="*/ 840 h 1395"/>
                    <a:gd name="T14" fmla="*/ 713 w 877"/>
                    <a:gd name="T15" fmla="*/ 1006 h 1395"/>
                    <a:gd name="T16" fmla="*/ 678 w 877"/>
                    <a:gd name="T17" fmla="*/ 1167 h 1395"/>
                    <a:gd name="T18" fmla="*/ 642 w 877"/>
                    <a:gd name="T19" fmla="*/ 1321 h 1395"/>
                    <a:gd name="T20" fmla="*/ 583 w 877"/>
                    <a:gd name="T21" fmla="*/ 1390 h 1395"/>
                    <a:gd name="T22" fmla="*/ 506 w 877"/>
                    <a:gd name="T23" fmla="*/ 1381 h 1395"/>
                    <a:gd name="T24" fmla="*/ 428 w 877"/>
                    <a:gd name="T25" fmla="*/ 1372 h 1395"/>
                    <a:gd name="T26" fmla="*/ 351 w 877"/>
                    <a:gd name="T27" fmla="*/ 1363 h 1395"/>
                    <a:gd name="T28" fmla="*/ 272 w 877"/>
                    <a:gd name="T29" fmla="*/ 1355 h 1395"/>
                    <a:gd name="T30" fmla="*/ 194 w 877"/>
                    <a:gd name="T31" fmla="*/ 1346 h 1395"/>
                    <a:gd name="T32" fmla="*/ 117 w 877"/>
                    <a:gd name="T33" fmla="*/ 1337 h 1395"/>
                    <a:gd name="T34" fmla="*/ 39 w 877"/>
                    <a:gd name="T35" fmla="*/ 1328 h 1395"/>
                    <a:gd name="T36" fmla="*/ 10 w 877"/>
                    <a:gd name="T37" fmla="*/ 1226 h 1395"/>
                    <a:gd name="T38" fmla="*/ 32 w 877"/>
                    <a:gd name="T39" fmla="*/ 1041 h 1395"/>
                    <a:gd name="T40" fmla="*/ 57 w 877"/>
                    <a:gd name="T41" fmla="*/ 872 h 1395"/>
                    <a:gd name="T42" fmla="*/ 83 w 877"/>
                    <a:gd name="T43" fmla="*/ 713 h 1395"/>
                    <a:gd name="T44" fmla="*/ 110 w 877"/>
                    <a:gd name="T45" fmla="*/ 562 h 1395"/>
                    <a:gd name="T46" fmla="*/ 140 w 877"/>
                    <a:gd name="T47" fmla="*/ 417 h 1395"/>
                    <a:gd name="T48" fmla="*/ 172 w 877"/>
                    <a:gd name="T49" fmla="*/ 273 h 1395"/>
                    <a:gd name="T50" fmla="*/ 204 w 877"/>
                    <a:gd name="T51" fmla="*/ 130 h 1395"/>
                    <a:gd name="T52" fmla="*/ 229 w 877"/>
                    <a:gd name="T53" fmla="*/ 48 h 1395"/>
                    <a:gd name="T54" fmla="*/ 247 w 877"/>
                    <a:gd name="T55" fmla="*/ 35 h 1395"/>
                    <a:gd name="T56" fmla="*/ 266 w 877"/>
                    <a:gd name="T57" fmla="*/ 21 h 1395"/>
                    <a:gd name="T58" fmla="*/ 284 w 877"/>
                    <a:gd name="T59" fmla="*/ 7 h 1395"/>
                    <a:gd name="T60" fmla="*/ 328 w 877"/>
                    <a:gd name="T61" fmla="*/ 3 h 1395"/>
                    <a:gd name="T62" fmla="*/ 399 w 877"/>
                    <a:gd name="T63" fmla="*/ 10 h 1395"/>
                    <a:gd name="T64" fmla="*/ 471 w 877"/>
                    <a:gd name="T65" fmla="*/ 16 h 1395"/>
                    <a:gd name="T66" fmla="*/ 542 w 877"/>
                    <a:gd name="T67" fmla="*/ 22 h 1395"/>
                    <a:gd name="T68" fmla="*/ 613 w 877"/>
                    <a:gd name="T69" fmla="*/ 28 h 1395"/>
                    <a:gd name="T70" fmla="*/ 686 w 877"/>
                    <a:gd name="T71" fmla="*/ 35 h 1395"/>
                    <a:gd name="T72" fmla="*/ 757 w 877"/>
                    <a:gd name="T73" fmla="*/ 41 h 1395"/>
                    <a:gd name="T74" fmla="*/ 828 w 877"/>
                    <a:gd name="T75" fmla="*/ 47 h 1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877" h="1395">
                      <a:moveTo>
                        <a:pt x="865" y="50"/>
                      </a:moveTo>
                      <a:lnTo>
                        <a:pt x="870" y="62"/>
                      </a:lnTo>
                      <a:lnTo>
                        <a:pt x="873" y="76"/>
                      </a:lnTo>
                      <a:lnTo>
                        <a:pt x="876" y="91"/>
                      </a:lnTo>
                      <a:lnTo>
                        <a:pt x="877" y="106"/>
                      </a:lnTo>
                      <a:lnTo>
                        <a:pt x="862" y="182"/>
                      </a:lnTo>
                      <a:lnTo>
                        <a:pt x="848" y="260"/>
                      </a:lnTo>
                      <a:lnTo>
                        <a:pt x="833" y="340"/>
                      </a:lnTo>
                      <a:lnTo>
                        <a:pt x="820" y="421"/>
                      </a:lnTo>
                      <a:lnTo>
                        <a:pt x="805" y="503"/>
                      </a:lnTo>
                      <a:lnTo>
                        <a:pt x="790" y="587"/>
                      </a:lnTo>
                      <a:lnTo>
                        <a:pt x="776" y="671"/>
                      </a:lnTo>
                      <a:lnTo>
                        <a:pt x="761" y="756"/>
                      </a:lnTo>
                      <a:lnTo>
                        <a:pt x="745" y="840"/>
                      </a:lnTo>
                      <a:lnTo>
                        <a:pt x="730" y="923"/>
                      </a:lnTo>
                      <a:lnTo>
                        <a:pt x="713" y="1006"/>
                      </a:lnTo>
                      <a:lnTo>
                        <a:pt x="696" y="1087"/>
                      </a:lnTo>
                      <a:lnTo>
                        <a:pt x="678" y="1167"/>
                      </a:lnTo>
                      <a:lnTo>
                        <a:pt x="661" y="1245"/>
                      </a:lnTo>
                      <a:lnTo>
                        <a:pt x="642" y="1321"/>
                      </a:lnTo>
                      <a:lnTo>
                        <a:pt x="622" y="1395"/>
                      </a:lnTo>
                      <a:lnTo>
                        <a:pt x="583" y="1390"/>
                      </a:lnTo>
                      <a:lnTo>
                        <a:pt x="544" y="1386"/>
                      </a:lnTo>
                      <a:lnTo>
                        <a:pt x="506" y="1381"/>
                      </a:lnTo>
                      <a:lnTo>
                        <a:pt x="467" y="1377"/>
                      </a:lnTo>
                      <a:lnTo>
                        <a:pt x="428" y="1372"/>
                      </a:lnTo>
                      <a:lnTo>
                        <a:pt x="389" y="1368"/>
                      </a:lnTo>
                      <a:lnTo>
                        <a:pt x="351" y="1363"/>
                      </a:lnTo>
                      <a:lnTo>
                        <a:pt x="312" y="1358"/>
                      </a:lnTo>
                      <a:lnTo>
                        <a:pt x="272" y="1355"/>
                      </a:lnTo>
                      <a:lnTo>
                        <a:pt x="233" y="1350"/>
                      </a:lnTo>
                      <a:lnTo>
                        <a:pt x="194" y="1346"/>
                      </a:lnTo>
                      <a:lnTo>
                        <a:pt x="155" y="1341"/>
                      </a:lnTo>
                      <a:lnTo>
                        <a:pt x="117" y="1337"/>
                      </a:lnTo>
                      <a:lnTo>
                        <a:pt x="78" y="1332"/>
                      </a:lnTo>
                      <a:lnTo>
                        <a:pt x="39" y="1328"/>
                      </a:lnTo>
                      <a:lnTo>
                        <a:pt x="0" y="1323"/>
                      </a:lnTo>
                      <a:lnTo>
                        <a:pt x="10" y="1226"/>
                      </a:lnTo>
                      <a:lnTo>
                        <a:pt x="20" y="1131"/>
                      </a:lnTo>
                      <a:lnTo>
                        <a:pt x="32" y="1041"/>
                      </a:lnTo>
                      <a:lnTo>
                        <a:pt x="44" y="955"/>
                      </a:lnTo>
                      <a:lnTo>
                        <a:pt x="57" y="872"/>
                      </a:lnTo>
                      <a:lnTo>
                        <a:pt x="69" y="791"/>
                      </a:lnTo>
                      <a:lnTo>
                        <a:pt x="83" y="713"/>
                      </a:lnTo>
                      <a:lnTo>
                        <a:pt x="97" y="637"/>
                      </a:lnTo>
                      <a:lnTo>
                        <a:pt x="110" y="562"/>
                      </a:lnTo>
                      <a:lnTo>
                        <a:pt x="125" y="488"/>
                      </a:lnTo>
                      <a:lnTo>
                        <a:pt x="140" y="417"/>
                      </a:lnTo>
                      <a:lnTo>
                        <a:pt x="155" y="345"/>
                      </a:lnTo>
                      <a:lnTo>
                        <a:pt x="172" y="273"/>
                      </a:lnTo>
                      <a:lnTo>
                        <a:pt x="188" y="201"/>
                      </a:lnTo>
                      <a:lnTo>
                        <a:pt x="204" y="130"/>
                      </a:lnTo>
                      <a:lnTo>
                        <a:pt x="220" y="56"/>
                      </a:lnTo>
                      <a:lnTo>
                        <a:pt x="229" y="48"/>
                      </a:lnTo>
                      <a:lnTo>
                        <a:pt x="238" y="42"/>
                      </a:lnTo>
                      <a:lnTo>
                        <a:pt x="247" y="35"/>
                      </a:lnTo>
                      <a:lnTo>
                        <a:pt x="257" y="27"/>
                      </a:lnTo>
                      <a:lnTo>
                        <a:pt x="266" y="21"/>
                      </a:lnTo>
                      <a:lnTo>
                        <a:pt x="274" y="13"/>
                      </a:lnTo>
                      <a:lnTo>
                        <a:pt x="284" y="7"/>
                      </a:lnTo>
                      <a:lnTo>
                        <a:pt x="293" y="0"/>
                      </a:lnTo>
                      <a:lnTo>
                        <a:pt x="328" y="3"/>
                      </a:lnTo>
                      <a:lnTo>
                        <a:pt x="364" y="6"/>
                      </a:lnTo>
                      <a:lnTo>
                        <a:pt x="399" y="10"/>
                      </a:lnTo>
                      <a:lnTo>
                        <a:pt x="436" y="12"/>
                      </a:lnTo>
                      <a:lnTo>
                        <a:pt x="471" y="16"/>
                      </a:lnTo>
                      <a:lnTo>
                        <a:pt x="507" y="18"/>
                      </a:lnTo>
                      <a:lnTo>
                        <a:pt x="542" y="22"/>
                      </a:lnTo>
                      <a:lnTo>
                        <a:pt x="578" y="25"/>
                      </a:lnTo>
                      <a:lnTo>
                        <a:pt x="613" y="28"/>
                      </a:lnTo>
                      <a:lnTo>
                        <a:pt x="649" y="31"/>
                      </a:lnTo>
                      <a:lnTo>
                        <a:pt x="686" y="35"/>
                      </a:lnTo>
                      <a:lnTo>
                        <a:pt x="721" y="37"/>
                      </a:lnTo>
                      <a:lnTo>
                        <a:pt x="757" y="41"/>
                      </a:lnTo>
                      <a:lnTo>
                        <a:pt x="793" y="43"/>
                      </a:lnTo>
                      <a:lnTo>
                        <a:pt x="828" y="47"/>
                      </a:lnTo>
                      <a:lnTo>
                        <a:pt x="865" y="50"/>
                      </a:lnTo>
                      <a:close/>
                    </a:path>
                  </a:pathLst>
                </a:custGeom>
                <a:solidFill>
                  <a:srgbClr val="BC7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1" name="Freeform 679">
                  <a:extLst>
                    <a:ext uri="{FF2B5EF4-FFF2-40B4-BE49-F238E27FC236}">
                      <a16:creationId xmlns:a16="http://schemas.microsoft.com/office/drawing/2014/main" id="{72D59004-2458-7C3B-F5A0-5CE1478587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88" y="3121"/>
                  <a:ext cx="205" cy="336"/>
                </a:xfrm>
                <a:custGeom>
                  <a:avLst/>
                  <a:gdLst>
                    <a:gd name="T0" fmla="*/ 815 w 823"/>
                    <a:gd name="T1" fmla="*/ 58 h 1345"/>
                    <a:gd name="T2" fmla="*/ 821 w 823"/>
                    <a:gd name="T3" fmla="*/ 87 h 1345"/>
                    <a:gd name="T4" fmla="*/ 810 w 823"/>
                    <a:gd name="T5" fmla="*/ 175 h 1345"/>
                    <a:gd name="T6" fmla="*/ 781 w 823"/>
                    <a:gd name="T7" fmla="*/ 327 h 1345"/>
                    <a:gd name="T8" fmla="*/ 753 w 823"/>
                    <a:gd name="T9" fmla="*/ 486 h 1345"/>
                    <a:gd name="T10" fmla="*/ 726 w 823"/>
                    <a:gd name="T11" fmla="*/ 647 h 1345"/>
                    <a:gd name="T12" fmla="*/ 696 w 823"/>
                    <a:gd name="T13" fmla="*/ 810 h 1345"/>
                    <a:gd name="T14" fmla="*/ 664 w 823"/>
                    <a:gd name="T15" fmla="*/ 970 h 1345"/>
                    <a:gd name="T16" fmla="*/ 629 w 823"/>
                    <a:gd name="T17" fmla="*/ 1125 h 1345"/>
                    <a:gd name="T18" fmla="*/ 592 w 823"/>
                    <a:gd name="T19" fmla="*/ 1273 h 1345"/>
                    <a:gd name="T20" fmla="*/ 536 w 823"/>
                    <a:gd name="T21" fmla="*/ 1341 h 1345"/>
                    <a:gd name="T22" fmla="*/ 464 w 823"/>
                    <a:gd name="T23" fmla="*/ 1332 h 1345"/>
                    <a:gd name="T24" fmla="*/ 393 w 823"/>
                    <a:gd name="T25" fmla="*/ 1325 h 1345"/>
                    <a:gd name="T26" fmla="*/ 322 w 823"/>
                    <a:gd name="T27" fmla="*/ 1317 h 1345"/>
                    <a:gd name="T28" fmla="*/ 251 w 823"/>
                    <a:gd name="T29" fmla="*/ 1308 h 1345"/>
                    <a:gd name="T30" fmla="*/ 179 w 823"/>
                    <a:gd name="T31" fmla="*/ 1301 h 1345"/>
                    <a:gd name="T32" fmla="*/ 108 w 823"/>
                    <a:gd name="T33" fmla="*/ 1293 h 1345"/>
                    <a:gd name="T34" fmla="*/ 37 w 823"/>
                    <a:gd name="T35" fmla="*/ 1285 h 1345"/>
                    <a:gd name="T36" fmla="*/ 10 w 823"/>
                    <a:gd name="T37" fmla="*/ 1188 h 1345"/>
                    <a:gd name="T38" fmla="*/ 30 w 823"/>
                    <a:gd name="T39" fmla="*/ 1015 h 1345"/>
                    <a:gd name="T40" fmla="*/ 54 w 823"/>
                    <a:gd name="T41" fmla="*/ 853 h 1345"/>
                    <a:gd name="T42" fmla="*/ 80 w 823"/>
                    <a:gd name="T43" fmla="*/ 701 h 1345"/>
                    <a:gd name="T44" fmla="*/ 108 w 823"/>
                    <a:gd name="T45" fmla="*/ 555 h 1345"/>
                    <a:gd name="T46" fmla="*/ 137 w 823"/>
                    <a:gd name="T47" fmla="*/ 412 h 1345"/>
                    <a:gd name="T48" fmla="*/ 168 w 823"/>
                    <a:gd name="T49" fmla="*/ 271 h 1345"/>
                    <a:gd name="T50" fmla="*/ 200 w 823"/>
                    <a:gd name="T51" fmla="*/ 127 h 1345"/>
                    <a:gd name="T52" fmla="*/ 225 w 823"/>
                    <a:gd name="T53" fmla="*/ 46 h 1345"/>
                    <a:gd name="T54" fmla="*/ 243 w 823"/>
                    <a:gd name="T55" fmla="*/ 32 h 1345"/>
                    <a:gd name="T56" fmla="*/ 261 w 823"/>
                    <a:gd name="T57" fmla="*/ 20 h 1345"/>
                    <a:gd name="T58" fmla="*/ 279 w 823"/>
                    <a:gd name="T59" fmla="*/ 6 h 1345"/>
                    <a:gd name="T60" fmla="*/ 321 w 823"/>
                    <a:gd name="T61" fmla="*/ 2 h 1345"/>
                    <a:gd name="T62" fmla="*/ 386 w 823"/>
                    <a:gd name="T63" fmla="*/ 8 h 1345"/>
                    <a:gd name="T64" fmla="*/ 451 w 823"/>
                    <a:gd name="T65" fmla="*/ 13 h 1345"/>
                    <a:gd name="T66" fmla="*/ 517 w 823"/>
                    <a:gd name="T67" fmla="*/ 20 h 1345"/>
                    <a:gd name="T68" fmla="*/ 582 w 823"/>
                    <a:gd name="T69" fmla="*/ 26 h 1345"/>
                    <a:gd name="T70" fmla="*/ 647 w 823"/>
                    <a:gd name="T71" fmla="*/ 32 h 1345"/>
                    <a:gd name="T72" fmla="*/ 712 w 823"/>
                    <a:gd name="T73" fmla="*/ 37 h 1345"/>
                    <a:gd name="T74" fmla="*/ 778 w 823"/>
                    <a:gd name="T75" fmla="*/ 43 h 1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823" h="1345">
                      <a:moveTo>
                        <a:pt x="811" y="46"/>
                      </a:moveTo>
                      <a:lnTo>
                        <a:pt x="815" y="58"/>
                      </a:lnTo>
                      <a:lnTo>
                        <a:pt x="818" y="72"/>
                      </a:lnTo>
                      <a:lnTo>
                        <a:pt x="821" y="87"/>
                      </a:lnTo>
                      <a:lnTo>
                        <a:pt x="823" y="101"/>
                      </a:lnTo>
                      <a:lnTo>
                        <a:pt x="810" y="175"/>
                      </a:lnTo>
                      <a:lnTo>
                        <a:pt x="796" y="251"/>
                      </a:lnTo>
                      <a:lnTo>
                        <a:pt x="781" y="327"/>
                      </a:lnTo>
                      <a:lnTo>
                        <a:pt x="767" y="406"/>
                      </a:lnTo>
                      <a:lnTo>
                        <a:pt x="753" y="486"/>
                      </a:lnTo>
                      <a:lnTo>
                        <a:pt x="740" y="566"/>
                      </a:lnTo>
                      <a:lnTo>
                        <a:pt x="726" y="647"/>
                      </a:lnTo>
                      <a:lnTo>
                        <a:pt x="711" y="728"/>
                      </a:lnTo>
                      <a:lnTo>
                        <a:pt x="696" y="810"/>
                      </a:lnTo>
                      <a:lnTo>
                        <a:pt x="681" y="890"/>
                      </a:lnTo>
                      <a:lnTo>
                        <a:pt x="664" y="970"/>
                      </a:lnTo>
                      <a:lnTo>
                        <a:pt x="647" y="1047"/>
                      </a:lnTo>
                      <a:lnTo>
                        <a:pt x="629" y="1125"/>
                      </a:lnTo>
                      <a:lnTo>
                        <a:pt x="612" y="1200"/>
                      </a:lnTo>
                      <a:lnTo>
                        <a:pt x="592" y="1273"/>
                      </a:lnTo>
                      <a:lnTo>
                        <a:pt x="572" y="1345"/>
                      </a:lnTo>
                      <a:lnTo>
                        <a:pt x="536" y="1341"/>
                      </a:lnTo>
                      <a:lnTo>
                        <a:pt x="501" y="1337"/>
                      </a:lnTo>
                      <a:lnTo>
                        <a:pt x="464" y="1332"/>
                      </a:lnTo>
                      <a:lnTo>
                        <a:pt x="429" y="1328"/>
                      </a:lnTo>
                      <a:lnTo>
                        <a:pt x="393" y="1325"/>
                      </a:lnTo>
                      <a:lnTo>
                        <a:pt x="358" y="1321"/>
                      </a:lnTo>
                      <a:lnTo>
                        <a:pt x="322" y="1317"/>
                      </a:lnTo>
                      <a:lnTo>
                        <a:pt x="287" y="1312"/>
                      </a:lnTo>
                      <a:lnTo>
                        <a:pt x="251" y="1308"/>
                      </a:lnTo>
                      <a:lnTo>
                        <a:pt x="214" y="1305"/>
                      </a:lnTo>
                      <a:lnTo>
                        <a:pt x="179" y="1301"/>
                      </a:lnTo>
                      <a:lnTo>
                        <a:pt x="143" y="1297"/>
                      </a:lnTo>
                      <a:lnTo>
                        <a:pt x="108" y="1293"/>
                      </a:lnTo>
                      <a:lnTo>
                        <a:pt x="72" y="1288"/>
                      </a:lnTo>
                      <a:lnTo>
                        <a:pt x="37" y="1285"/>
                      </a:lnTo>
                      <a:lnTo>
                        <a:pt x="0" y="1281"/>
                      </a:lnTo>
                      <a:lnTo>
                        <a:pt x="10" y="1188"/>
                      </a:lnTo>
                      <a:lnTo>
                        <a:pt x="20" y="1100"/>
                      </a:lnTo>
                      <a:lnTo>
                        <a:pt x="30" y="1015"/>
                      </a:lnTo>
                      <a:lnTo>
                        <a:pt x="43" y="932"/>
                      </a:lnTo>
                      <a:lnTo>
                        <a:pt x="54" y="853"/>
                      </a:lnTo>
                      <a:lnTo>
                        <a:pt x="67" y="776"/>
                      </a:lnTo>
                      <a:lnTo>
                        <a:pt x="80" y="701"/>
                      </a:lnTo>
                      <a:lnTo>
                        <a:pt x="94" y="627"/>
                      </a:lnTo>
                      <a:lnTo>
                        <a:pt x="108" y="555"/>
                      </a:lnTo>
                      <a:lnTo>
                        <a:pt x="122" y="483"/>
                      </a:lnTo>
                      <a:lnTo>
                        <a:pt x="137" y="412"/>
                      </a:lnTo>
                      <a:lnTo>
                        <a:pt x="153" y="341"/>
                      </a:lnTo>
                      <a:lnTo>
                        <a:pt x="168" y="271"/>
                      </a:lnTo>
                      <a:lnTo>
                        <a:pt x="184" y="200"/>
                      </a:lnTo>
                      <a:lnTo>
                        <a:pt x="200" y="127"/>
                      </a:lnTo>
                      <a:lnTo>
                        <a:pt x="217" y="53"/>
                      </a:lnTo>
                      <a:lnTo>
                        <a:pt x="225" y="46"/>
                      </a:lnTo>
                      <a:lnTo>
                        <a:pt x="234" y="40"/>
                      </a:lnTo>
                      <a:lnTo>
                        <a:pt x="243" y="32"/>
                      </a:lnTo>
                      <a:lnTo>
                        <a:pt x="252" y="26"/>
                      </a:lnTo>
                      <a:lnTo>
                        <a:pt x="261" y="20"/>
                      </a:lnTo>
                      <a:lnTo>
                        <a:pt x="269" y="13"/>
                      </a:lnTo>
                      <a:lnTo>
                        <a:pt x="279" y="6"/>
                      </a:lnTo>
                      <a:lnTo>
                        <a:pt x="288" y="0"/>
                      </a:lnTo>
                      <a:lnTo>
                        <a:pt x="321" y="2"/>
                      </a:lnTo>
                      <a:lnTo>
                        <a:pt x="353" y="6"/>
                      </a:lnTo>
                      <a:lnTo>
                        <a:pt x="386" y="8"/>
                      </a:lnTo>
                      <a:lnTo>
                        <a:pt x="418" y="11"/>
                      </a:lnTo>
                      <a:lnTo>
                        <a:pt x="451" y="13"/>
                      </a:lnTo>
                      <a:lnTo>
                        <a:pt x="483" y="17"/>
                      </a:lnTo>
                      <a:lnTo>
                        <a:pt x="517" y="20"/>
                      </a:lnTo>
                      <a:lnTo>
                        <a:pt x="549" y="22"/>
                      </a:lnTo>
                      <a:lnTo>
                        <a:pt x="582" y="26"/>
                      </a:lnTo>
                      <a:lnTo>
                        <a:pt x="614" y="28"/>
                      </a:lnTo>
                      <a:lnTo>
                        <a:pt x="647" y="32"/>
                      </a:lnTo>
                      <a:lnTo>
                        <a:pt x="679" y="35"/>
                      </a:lnTo>
                      <a:lnTo>
                        <a:pt x="712" y="37"/>
                      </a:lnTo>
                      <a:lnTo>
                        <a:pt x="746" y="40"/>
                      </a:lnTo>
                      <a:lnTo>
                        <a:pt x="778" y="43"/>
                      </a:lnTo>
                      <a:lnTo>
                        <a:pt x="811" y="46"/>
                      </a:lnTo>
                      <a:close/>
                    </a:path>
                  </a:pathLst>
                </a:custGeom>
                <a:solidFill>
                  <a:srgbClr val="BF7A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2" name="Freeform 680">
                  <a:extLst>
                    <a:ext uri="{FF2B5EF4-FFF2-40B4-BE49-F238E27FC236}">
                      <a16:creationId xmlns:a16="http://schemas.microsoft.com/office/drawing/2014/main" id="{FDACAC7C-743B-040B-052F-7549A7E03A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00" y="3121"/>
                  <a:ext cx="192" cy="324"/>
                </a:xfrm>
                <a:custGeom>
                  <a:avLst/>
                  <a:gdLst>
                    <a:gd name="T0" fmla="*/ 762 w 769"/>
                    <a:gd name="T1" fmla="*/ 57 h 1297"/>
                    <a:gd name="T2" fmla="*/ 767 w 769"/>
                    <a:gd name="T3" fmla="*/ 83 h 1297"/>
                    <a:gd name="T4" fmla="*/ 757 w 769"/>
                    <a:gd name="T5" fmla="*/ 168 h 1297"/>
                    <a:gd name="T6" fmla="*/ 731 w 769"/>
                    <a:gd name="T7" fmla="*/ 317 h 1297"/>
                    <a:gd name="T8" fmla="*/ 704 w 769"/>
                    <a:gd name="T9" fmla="*/ 469 h 1297"/>
                    <a:gd name="T10" fmla="*/ 677 w 769"/>
                    <a:gd name="T11" fmla="*/ 624 h 1297"/>
                    <a:gd name="T12" fmla="*/ 648 w 769"/>
                    <a:gd name="T13" fmla="*/ 780 h 1297"/>
                    <a:gd name="T14" fmla="*/ 617 w 769"/>
                    <a:gd name="T15" fmla="*/ 934 h 1297"/>
                    <a:gd name="T16" fmla="*/ 583 w 769"/>
                    <a:gd name="T17" fmla="*/ 1084 h 1297"/>
                    <a:gd name="T18" fmla="*/ 544 w 769"/>
                    <a:gd name="T19" fmla="*/ 1228 h 1297"/>
                    <a:gd name="T20" fmla="*/ 490 w 769"/>
                    <a:gd name="T21" fmla="*/ 1293 h 1297"/>
                    <a:gd name="T22" fmla="*/ 425 w 769"/>
                    <a:gd name="T23" fmla="*/ 1287 h 1297"/>
                    <a:gd name="T24" fmla="*/ 359 w 769"/>
                    <a:gd name="T25" fmla="*/ 1279 h 1297"/>
                    <a:gd name="T26" fmla="*/ 294 w 769"/>
                    <a:gd name="T27" fmla="*/ 1272 h 1297"/>
                    <a:gd name="T28" fmla="*/ 229 w 769"/>
                    <a:gd name="T29" fmla="*/ 1265 h 1297"/>
                    <a:gd name="T30" fmla="*/ 164 w 769"/>
                    <a:gd name="T31" fmla="*/ 1258 h 1297"/>
                    <a:gd name="T32" fmla="*/ 98 w 769"/>
                    <a:gd name="T33" fmla="*/ 1250 h 1297"/>
                    <a:gd name="T34" fmla="*/ 33 w 769"/>
                    <a:gd name="T35" fmla="*/ 1244 h 1297"/>
                    <a:gd name="T36" fmla="*/ 9 w 769"/>
                    <a:gd name="T37" fmla="*/ 1153 h 1297"/>
                    <a:gd name="T38" fmla="*/ 30 w 769"/>
                    <a:gd name="T39" fmla="*/ 989 h 1297"/>
                    <a:gd name="T40" fmla="*/ 53 w 769"/>
                    <a:gd name="T41" fmla="*/ 835 h 1297"/>
                    <a:gd name="T42" fmla="*/ 78 w 769"/>
                    <a:gd name="T43" fmla="*/ 689 h 1297"/>
                    <a:gd name="T44" fmla="*/ 105 w 769"/>
                    <a:gd name="T45" fmla="*/ 549 h 1297"/>
                    <a:gd name="T46" fmla="*/ 134 w 769"/>
                    <a:gd name="T47" fmla="*/ 409 h 1297"/>
                    <a:gd name="T48" fmla="*/ 165 w 769"/>
                    <a:gd name="T49" fmla="*/ 269 h 1297"/>
                    <a:gd name="T50" fmla="*/ 198 w 769"/>
                    <a:gd name="T51" fmla="*/ 125 h 1297"/>
                    <a:gd name="T52" fmla="*/ 223 w 769"/>
                    <a:gd name="T53" fmla="*/ 45 h 1297"/>
                    <a:gd name="T54" fmla="*/ 240 w 769"/>
                    <a:gd name="T55" fmla="*/ 33 h 1297"/>
                    <a:gd name="T56" fmla="*/ 258 w 769"/>
                    <a:gd name="T57" fmla="*/ 19 h 1297"/>
                    <a:gd name="T58" fmla="*/ 277 w 769"/>
                    <a:gd name="T59" fmla="*/ 7 h 1297"/>
                    <a:gd name="T60" fmla="*/ 314 w 769"/>
                    <a:gd name="T61" fmla="*/ 3 h 1297"/>
                    <a:gd name="T62" fmla="*/ 373 w 769"/>
                    <a:gd name="T63" fmla="*/ 9 h 1297"/>
                    <a:gd name="T64" fmla="*/ 432 w 769"/>
                    <a:gd name="T65" fmla="*/ 14 h 1297"/>
                    <a:gd name="T66" fmla="*/ 492 w 769"/>
                    <a:gd name="T67" fmla="*/ 20 h 1297"/>
                    <a:gd name="T68" fmla="*/ 550 w 769"/>
                    <a:gd name="T69" fmla="*/ 25 h 1297"/>
                    <a:gd name="T70" fmla="*/ 609 w 769"/>
                    <a:gd name="T71" fmla="*/ 30 h 1297"/>
                    <a:gd name="T72" fmla="*/ 669 w 769"/>
                    <a:gd name="T73" fmla="*/ 37 h 1297"/>
                    <a:gd name="T74" fmla="*/ 728 w 769"/>
                    <a:gd name="T75" fmla="*/ 42 h 1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69" h="1297">
                      <a:moveTo>
                        <a:pt x="758" y="44"/>
                      </a:moveTo>
                      <a:lnTo>
                        <a:pt x="762" y="57"/>
                      </a:lnTo>
                      <a:lnTo>
                        <a:pt x="764" y="70"/>
                      </a:lnTo>
                      <a:lnTo>
                        <a:pt x="767" y="83"/>
                      </a:lnTo>
                      <a:lnTo>
                        <a:pt x="769" y="97"/>
                      </a:lnTo>
                      <a:lnTo>
                        <a:pt x="757" y="168"/>
                      </a:lnTo>
                      <a:lnTo>
                        <a:pt x="743" y="242"/>
                      </a:lnTo>
                      <a:lnTo>
                        <a:pt x="731" y="317"/>
                      </a:lnTo>
                      <a:lnTo>
                        <a:pt x="718" y="392"/>
                      </a:lnTo>
                      <a:lnTo>
                        <a:pt x="704" y="469"/>
                      </a:lnTo>
                      <a:lnTo>
                        <a:pt x="690" y="547"/>
                      </a:lnTo>
                      <a:lnTo>
                        <a:pt x="677" y="624"/>
                      </a:lnTo>
                      <a:lnTo>
                        <a:pt x="663" y="702"/>
                      </a:lnTo>
                      <a:lnTo>
                        <a:pt x="648" y="780"/>
                      </a:lnTo>
                      <a:lnTo>
                        <a:pt x="633" y="858"/>
                      </a:lnTo>
                      <a:lnTo>
                        <a:pt x="617" y="934"/>
                      </a:lnTo>
                      <a:lnTo>
                        <a:pt x="600" y="1009"/>
                      </a:lnTo>
                      <a:lnTo>
                        <a:pt x="583" y="1084"/>
                      </a:lnTo>
                      <a:lnTo>
                        <a:pt x="564" y="1157"/>
                      </a:lnTo>
                      <a:lnTo>
                        <a:pt x="544" y="1228"/>
                      </a:lnTo>
                      <a:lnTo>
                        <a:pt x="523" y="1297"/>
                      </a:lnTo>
                      <a:lnTo>
                        <a:pt x="490" y="1293"/>
                      </a:lnTo>
                      <a:lnTo>
                        <a:pt x="458" y="1289"/>
                      </a:lnTo>
                      <a:lnTo>
                        <a:pt x="425" y="1287"/>
                      </a:lnTo>
                      <a:lnTo>
                        <a:pt x="393" y="1283"/>
                      </a:lnTo>
                      <a:lnTo>
                        <a:pt x="359" y="1279"/>
                      </a:lnTo>
                      <a:lnTo>
                        <a:pt x="327" y="1275"/>
                      </a:lnTo>
                      <a:lnTo>
                        <a:pt x="294" y="1272"/>
                      </a:lnTo>
                      <a:lnTo>
                        <a:pt x="262" y="1268"/>
                      </a:lnTo>
                      <a:lnTo>
                        <a:pt x="229" y="1265"/>
                      </a:lnTo>
                      <a:lnTo>
                        <a:pt x="196" y="1262"/>
                      </a:lnTo>
                      <a:lnTo>
                        <a:pt x="164" y="1258"/>
                      </a:lnTo>
                      <a:lnTo>
                        <a:pt x="130" y="1254"/>
                      </a:lnTo>
                      <a:lnTo>
                        <a:pt x="98" y="1250"/>
                      </a:lnTo>
                      <a:lnTo>
                        <a:pt x="65" y="1248"/>
                      </a:lnTo>
                      <a:lnTo>
                        <a:pt x="33" y="1244"/>
                      </a:lnTo>
                      <a:lnTo>
                        <a:pt x="0" y="1240"/>
                      </a:lnTo>
                      <a:lnTo>
                        <a:pt x="9" y="1153"/>
                      </a:lnTo>
                      <a:lnTo>
                        <a:pt x="19" y="1069"/>
                      </a:lnTo>
                      <a:lnTo>
                        <a:pt x="30" y="989"/>
                      </a:lnTo>
                      <a:lnTo>
                        <a:pt x="41" y="912"/>
                      </a:lnTo>
                      <a:lnTo>
                        <a:pt x="53" y="835"/>
                      </a:lnTo>
                      <a:lnTo>
                        <a:pt x="65" y="762"/>
                      </a:lnTo>
                      <a:lnTo>
                        <a:pt x="78" y="689"/>
                      </a:lnTo>
                      <a:lnTo>
                        <a:pt x="91" y="619"/>
                      </a:lnTo>
                      <a:lnTo>
                        <a:pt x="105" y="549"/>
                      </a:lnTo>
                      <a:lnTo>
                        <a:pt x="119" y="479"/>
                      </a:lnTo>
                      <a:lnTo>
                        <a:pt x="134" y="409"/>
                      </a:lnTo>
                      <a:lnTo>
                        <a:pt x="149" y="340"/>
                      </a:lnTo>
                      <a:lnTo>
                        <a:pt x="165" y="269"/>
                      </a:lnTo>
                      <a:lnTo>
                        <a:pt x="181" y="198"/>
                      </a:lnTo>
                      <a:lnTo>
                        <a:pt x="198" y="125"/>
                      </a:lnTo>
                      <a:lnTo>
                        <a:pt x="214" y="52"/>
                      </a:lnTo>
                      <a:lnTo>
                        <a:pt x="223" y="45"/>
                      </a:lnTo>
                      <a:lnTo>
                        <a:pt x="232" y="39"/>
                      </a:lnTo>
                      <a:lnTo>
                        <a:pt x="240" y="33"/>
                      </a:lnTo>
                      <a:lnTo>
                        <a:pt x="249" y="25"/>
                      </a:lnTo>
                      <a:lnTo>
                        <a:pt x="258" y="19"/>
                      </a:lnTo>
                      <a:lnTo>
                        <a:pt x="267" y="13"/>
                      </a:lnTo>
                      <a:lnTo>
                        <a:pt x="277" y="7"/>
                      </a:lnTo>
                      <a:lnTo>
                        <a:pt x="285" y="0"/>
                      </a:lnTo>
                      <a:lnTo>
                        <a:pt x="314" y="3"/>
                      </a:lnTo>
                      <a:lnTo>
                        <a:pt x="344" y="5"/>
                      </a:lnTo>
                      <a:lnTo>
                        <a:pt x="373" y="9"/>
                      </a:lnTo>
                      <a:lnTo>
                        <a:pt x="403" y="12"/>
                      </a:lnTo>
                      <a:lnTo>
                        <a:pt x="432" y="14"/>
                      </a:lnTo>
                      <a:lnTo>
                        <a:pt x="462" y="17"/>
                      </a:lnTo>
                      <a:lnTo>
                        <a:pt x="492" y="20"/>
                      </a:lnTo>
                      <a:lnTo>
                        <a:pt x="520" y="23"/>
                      </a:lnTo>
                      <a:lnTo>
                        <a:pt x="550" y="25"/>
                      </a:lnTo>
                      <a:lnTo>
                        <a:pt x="580" y="28"/>
                      </a:lnTo>
                      <a:lnTo>
                        <a:pt x="609" y="30"/>
                      </a:lnTo>
                      <a:lnTo>
                        <a:pt x="639" y="34"/>
                      </a:lnTo>
                      <a:lnTo>
                        <a:pt x="669" y="37"/>
                      </a:lnTo>
                      <a:lnTo>
                        <a:pt x="698" y="39"/>
                      </a:lnTo>
                      <a:lnTo>
                        <a:pt x="728" y="42"/>
                      </a:lnTo>
                      <a:lnTo>
                        <a:pt x="758" y="44"/>
                      </a:lnTo>
                      <a:close/>
                    </a:path>
                  </a:pathLst>
                </a:custGeom>
                <a:solidFill>
                  <a:srgbClr val="C48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3" name="Freeform 681">
                  <a:extLst>
                    <a:ext uri="{FF2B5EF4-FFF2-40B4-BE49-F238E27FC236}">
                      <a16:creationId xmlns:a16="http://schemas.microsoft.com/office/drawing/2014/main" id="{B47DC249-C9E7-ED4F-817D-62D76F14B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12" y="3120"/>
                  <a:ext cx="180" cy="312"/>
                </a:xfrm>
                <a:custGeom>
                  <a:avLst/>
                  <a:gdLst>
                    <a:gd name="T0" fmla="*/ 709 w 717"/>
                    <a:gd name="T1" fmla="*/ 54 h 1248"/>
                    <a:gd name="T2" fmla="*/ 714 w 717"/>
                    <a:gd name="T3" fmla="*/ 80 h 1248"/>
                    <a:gd name="T4" fmla="*/ 704 w 717"/>
                    <a:gd name="T5" fmla="*/ 161 h 1248"/>
                    <a:gd name="T6" fmla="*/ 679 w 717"/>
                    <a:gd name="T7" fmla="*/ 305 h 1248"/>
                    <a:gd name="T8" fmla="*/ 654 w 717"/>
                    <a:gd name="T9" fmla="*/ 453 h 1248"/>
                    <a:gd name="T10" fmla="*/ 628 w 717"/>
                    <a:gd name="T11" fmla="*/ 601 h 1248"/>
                    <a:gd name="T12" fmla="*/ 600 w 717"/>
                    <a:gd name="T13" fmla="*/ 751 h 1248"/>
                    <a:gd name="T14" fmla="*/ 569 w 717"/>
                    <a:gd name="T15" fmla="*/ 899 h 1248"/>
                    <a:gd name="T16" fmla="*/ 535 w 717"/>
                    <a:gd name="T17" fmla="*/ 1043 h 1248"/>
                    <a:gd name="T18" fmla="*/ 495 w 717"/>
                    <a:gd name="T19" fmla="*/ 1181 h 1248"/>
                    <a:gd name="T20" fmla="*/ 444 w 717"/>
                    <a:gd name="T21" fmla="*/ 1245 h 1248"/>
                    <a:gd name="T22" fmla="*/ 385 w 717"/>
                    <a:gd name="T23" fmla="*/ 1239 h 1248"/>
                    <a:gd name="T24" fmla="*/ 326 w 717"/>
                    <a:gd name="T25" fmla="*/ 1233 h 1248"/>
                    <a:gd name="T26" fmla="*/ 266 w 717"/>
                    <a:gd name="T27" fmla="*/ 1226 h 1248"/>
                    <a:gd name="T28" fmla="*/ 207 w 717"/>
                    <a:gd name="T29" fmla="*/ 1220 h 1248"/>
                    <a:gd name="T30" fmla="*/ 147 w 717"/>
                    <a:gd name="T31" fmla="*/ 1214 h 1248"/>
                    <a:gd name="T32" fmla="*/ 89 w 717"/>
                    <a:gd name="T33" fmla="*/ 1208 h 1248"/>
                    <a:gd name="T34" fmla="*/ 30 w 717"/>
                    <a:gd name="T35" fmla="*/ 1201 h 1248"/>
                    <a:gd name="T36" fmla="*/ 9 w 717"/>
                    <a:gd name="T37" fmla="*/ 1118 h 1248"/>
                    <a:gd name="T38" fmla="*/ 29 w 717"/>
                    <a:gd name="T39" fmla="*/ 963 h 1248"/>
                    <a:gd name="T40" fmla="*/ 51 w 717"/>
                    <a:gd name="T41" fmla="*/ 818 h 1248"/>
                    <a:gd name="T42" fmla="*/ 76 w 717"/>
                    <a:gd name="T43" fmla="*/ 678 h 1248"/>
                    <a:gd name="T44" fmla="*/ 102 w 717"/>
                    <a:gd name="T45" fmla="*/ 541 h 1248"/>
                    <a:gd name="T46" fmla="*/ 131 w 717"/>
                    <a:gd name="T47" fmla="*/ 405 h 1248"/>
                    <a:gd name="T48" fmla="*/ 162 w 717"/>
                    <a:gd name="T49" fmla="*/ 268 h 1248"/>
                    <a:gd name="T50" fmla="*/ 195 w 717"/>
                    <a:gd name="T51" fmla="*/ 124 h 1248"/>
                    <a:gd name="T52" fmla="*/ 220 w 717"/>
                    <a:gd name="T53" fmla="*/ 43 h 1248"/>
                    <a:gd name="T54" fmla="*/ 238 w 717"/>
                    <a:gd name="T55" fmla="*/ 30 h 1248"/>
                    <a:gd name="T56" fmla="*/ 255 w 717"/>
                    <a:gd name="T57" fmla="*/ 19 h 1248"/>
                    <a:gd name="T58" fmla="*/ 273 w 717"/>
                    <a:gd name="T59" fmla="*/ 6 h 1248"/>
                    <a:gd name="T60" fmla="*/ 308 w 717"/>
                    <a:gd name="T61" fmla="*/ 3 h 1248"/>
                    <a:gd name="T62" fmla="*/ 360 w 717"/>
                    <a:gd name="T63" fmla="*/ 8 h 1248"/>
                    <a:gd name="T64" fmla="*/ 413 w 717"/>
                    <a:gd name="T65" fmla="*/ 14 h 1248"/>
                    <a:gd name="T66" fmla="*/ 466 w 717"/>
                    <a:gd name="T67" fmla="*/ 19 h 1248"/>
                    <a:gd name="T68" fmla="*/ 519 w 717"/>
                    <a:gd name="T69" fmla="*/ 24 h 1248"/>
                    <a:gd name="T70" fmla="*/ 571 w 717"/>
                    <a:gd name="T71" fmla="*/ 29 h 1248"/>
                    <a:gd name="T72" fmla="*/ 625 w 717"/>
                    <a:gd name="T73" fmla="*/ 35 h 1248"/>
                    <a:gd name="T74" fmla="*/ 679 w 717"/>
                    <a:gd name="T75" fmla="*/ 40 h 1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17" h="1248">
                      <a:moveTo>
                        <a:pt x="705" y="43"/>
                      </a:moveTo>
                      <a:lnTo>
                        <a:pt x="709" y="54"/>
                      </a:lnTo>
                      <a:lnTo>
                        <a:pt x="712" y="66"/>
                      </a:lnTo>
                      <a:lnTo>
                        <a:pt x="714" y="80"/>
                      </a:lnTo>
                      <a:lnTo>
                        <a:pt x="717" y="93"/>
                      </a:lnTo>
                      <a:lnTo>
                        <a:pt x="704" y="161"/>
                      </a:lnTo>
                      <a:lnTo>
                        <a:pt x="691" y="233"/>
                      </a:lnTo>
                      <a:lnTo>
                        <a:pt x="679" y="305"/>
                      </a:lnTo>
                      <a:lnTo>
                        <a:pt x="666" y="378"/>
                      </a:lnTo>
                      <a:lnTo>
                        <a:pt x="654" y="453"/>
                      </a:lnTo>
                      <a:lnTo>
                        <a:pt x="641" y="526"/>
                      </a:lnTo>
                      <a:lnTo>
                        <a:pt x="628" y="601"/>
                      </a:lnTo>
                      <a:lnTo>
                        <a:pt x="614" y="676"/>
                      </a:lnTo>
                      <a:lnTo>
                        <a:pt x="600" y="751"/>
                      </a:lnTo>
                      <a:lnTo>
                        <a:pt x="585" y="825"/>
                      </a:lnTo>
                      <a:lnTo>
                        <a:pt x="569" y="899"/>
                      </a:lnTo>
                      <a:lnTo>
                        <a:pt x="553" y="971"/>
                      </a:lnTo>
                      <a:lnTo>
                        <a:pt x="535" y="1043"/>
                      </a:lnTo>
                      <a:lnTo>
                        <a:pt x="515" y="1113"/>
                      </a:lnTo>
                      <a:lnTo>
                        <a:pt x="495" y="1181"/>
                      </a:lnTo>
                      <a:lnTo>
                        <a:pt x="474" y="1248"/>
                      </a:lnTo>
                      <a:lnTo>
                        <a:pt x="444" y="1245"/>
                      </a:lnTo>
                      <a:lnTo>
                        <a:pt x="415" y="1241"/>
                      </a:lnTo>
                      <a:lnTo>
                        <a:pt x="385" y="1239"/>
                      </a:lnTo>
                      <a:lnTo>
                        <a:pt x="355" y="1235"/>
                      </a:lnTo>
                      <a:lnTo>
                        <a:pt x="326" y="1233"/>
                      </a:lnTo>
                      <a:lnTo>
                        <a:pt x="296" y="1229"/>
                      </a:lnTo>
                      <a:lnTo>
                        <a:pt x="266" y="1226"/>
                      </a:lnTo>
                      <a:lnTo>
                        <a:pt x="238" y="1223"/>
                      </a:lnTo>
                      <a:lnTo>
                        <a:pt x="207" y="1220"/>
                      </a:lnTo>
                      <a:lnTo>
                        <a:pt x="177" y="1218"/>
                      </a:lnTo>
                      <a:lnTo>
                        <a:pt x="147" y="1214"/>
                      </a:lnTo>
                      <a:lnTo>
                        <a:pt x="119" y="1211"/>
                      </a:lnTo>
                      <a:lnTo>
                        <a:pt x="89" y="1208"/>
                      </a:lnTo>
                      <a:lnTo>
                        <a:pt x="59" y="1205"/>
                      </a:lnTo>
                      <a:lnTo>
                        <a:pt x="30" y="1201"/>
                      </a:lnTo>
                      <a:lnTo>
                        <a:pt x="0" y="1199"/>
                      </a:lnTo>
                      <a:lnTo>
                        <a:pt x="9" y="1118"/>
                      </a:lnTo>
                      <a:lnTo>
                        <a:pt x="19" y="1039"/>
                      </a:lnTo>
                      <a:lnTo>
                        <a:pt x="29" y="963"/>
                      </a:lnTo>
                      <a:lnTo>
                        <a:pt x="40" y="889"/>
                      </a:lnTo>
                      <a:lnTo>
                        <a:pt x="51" y="818"/>
                      </a:lnTo>
                      <a:lnTo>
                        <a:pt x="64" y="746"/>
                      </a:lnTo>
                      <a:lnTo>
                        <a:pt x="76" y="678"/>
                      </a:lnTo>
                      <a:lnTo>
                        <a:pt x="89" y="609"/>
                      </a:lnTo>
                      <a:lnTo>
                        <a:pt x="102" y="541"/>
                      </a:lnTo>
                      <a:lnTo>
                        <a:pt x="117" y="474"/>
                      </a:lnTo>
                      <a:lnTo>
                        <a:pt x="131" y="405"/>
                      </a:lnTo>
                      <a:lnTo>
                        <a:pt x="146" y="338"/>
                      </a:lnTo>
                      <a:lnTo>
                        <a:pt x="162" y="268"/>
                      </a:lnTo>
                      <a:lnTo>
                        <a:pt x="179" y="196"/>
                      </a:lnTo>
                      <a:lnTo>
                        <a:pt x="195" y="124"/>
                      </a:lnTo>
                      <a:lnTo>
                        <a:pt x="211" y="49"/>
                      </a:lnTo>
                      <a:lnTo>
                        <a:pt x="220" y="43"/>
                      </a:lnTo>
                      <a:lnTo>
                        <a:pt x="229" y="36"/>
                      </a:lnTo>
                      <a:lnTo>
                        <a:pt x="238" y="30"/>
                      </a:lnTo>
                      <a:lnTo>
                        <a:pt x="246" y="24"/>
                      </a:lnTo>
                      <a:lnTo>
                        <a:pt x="255" y="19"/>
                      </a:lnTo>
                      <a:lnTo>
                        <a:pt x="264" y="13"/>
                      </a:lnTo>
                      <a:lnTo>
                        <a:pt x="273" y="6"/>
                      </a:lnTo>
                      <a:lnTo>
                        <a:pt x="281" y="0"/>
                      </a:lnTo>
                      <a:lnTo>
                        <a:pt x="308" y="3"/>
                      </a:lnTo>
                      <a:lnTo>
                        <a:pt x="334" y="5"/>
                      </a:lnTo>
                      <a:lnTo>
                        <a:pt x="360" y="8"/>
                      </a:lnTo>
                      <a:lnTo>
                        <a:pt x="386" y="10"/>
                      </a:lnTo>
                      <a:lnTo>
                        <a:pt x="413" y="14"/>
                      </a:lnTo>
                      <a:lnTo>
                        <a:pt x="439" y="16"/>
                      </a:lnTo>
                      <a:lnTo>
                        <a:pt x="466" y="19"/>
                      </a:lnTo>
                      <a:lnTo>
                        <a:pt x="493" y="21"/>
                      </a:lnTo>
                      <a:lnTo>
                        <a:pt x="519" y="24"/>
                      </a:lnTo>
                      <a:lnTo>
                        <a:pt x="545" y="26"/>
                      </a:lnTo>
                      <a:lnTo>
                        <a:pt x="571" y="29"/>
                      </a:lnTo>
                      <a:lnTo>
                        <a:pt x="599" y="33"/>
                      </a:lnTo>
                      <a:lnTo>
                        <a:pt x="625" y="35"/>
                      </a:lnTo>
                      <a:lnTo>
                        <a:pt x="651" y="38"/>
                      </a:lnTo>
                      <a:lnTo>
                        <a:pt x="679" y="40"/>
                      </a:lnTo>
                      <a:lnTo>
                        <a:pt x="705" y="43"/>
                      </a:lnTo>
                      <a:close/>
                    </a:path>
                  </a:pathLst>
                </a:custGeom>
                <a:solidFill>
                  <a:srgbClr val="C98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4" name="Freeform 682">
                  <a:extLst>
                    <a:ext uri="{FF2B5EF4-FFF2-40B4-BE49-F238E27FC236}">
                      <a16:creationId xmlns:a16="http://schemas.microsoft.com/office/drawing/2014/main" id="{2501C3A7-CF21-599D-CE09-35022BFCD6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25" y="3120"/>
                  <a:ext cx="166" cy="300"/>
                </a:xfrm>
                <a:custGeom>
                  <a:avLst/>
                  <a:gdLst>
                    <a:gd name="T0" fmla="*/ 655 w 662"/>
                    <a:gd name="T1" fmla="*/ 50 h 1198"/>
                    <a:gd name="T2" fmla="*/ 660 w 662"/>
                    <a:gd name="T3" fmla="*/ 74 h 1198"/>
                    <a:gd name="T4" fmla="*/ 651 w 662"/>
                    <a:gd name="T5" fmla="*/ 154 h 1198"/>
                    <a:gd name="T6" fmla="*/ 627 w 662"/>
                    <a:gd name="T7" fmla="*/ 291 h 1198"/>
                    <a:gd name="T8" fmla="*/ 605 w 662"/>
                    <a:gd name="T9" fmla="*/ 434 h 1198"/>
                    <a:gd name="T10" fmla="*/ 580 w 662"/>
                    <a:gd name="T11" fmla="*/ 578 h 1198"/>
                    <a:gd name="T12" fmla="*/ 552 w 662"/>
                    <a:gd name="T13" fmla="*/ 720 h 1198"/>
                    <a:gd name="T14" fmla="*/ 521 w 662"/>
                    <a:gd name="T15" fmla="*/ 863 h 1198"/>
                    <a:gd name="T16" fmla="*/ 487 w 662"/>
                    <a:gd name="T17" fmla="*/ 1000 h 1198"/>
                    <a:gd name="T18" fmla="*/ 447 w 662"/>
                    <a:gd name="T19" fmla="*/ 1134 h 1198"/>
                    <a:gd name="T20" fmla="*/ 399 w 662"/>
                    <a:gd name="T21" fmla="*/ 1195 h 1198"/>
                    <a:gd name="T22" fmla="*/ 345 w 662"/>
                    <a:gd name="T23" fmla="*/ 1190 h 1198"/>
                    <a:gd name="T24" fmla="*/ 292 w 662"/>
                    <a:gd name="T25" fmla="*/ 1185 h 1198"/>
                    <a:gd name="T26" fmla="*/ 239 w 662"/>
                    <a:gd name="T27" fmla="*/ 1180 h 1198"/>
                    <a:gd name="T28" fmla="*/ 186 w 662"/>
                    <a:gd name="T29" fmla="*/ 1174 h 1198"/>
                    <a:gd name="T30" fmla="*/ 132 w 662"/>
                    <a:gd name="T31" fmla="*/ 1169 h 1198"/>
                    <a:gd name="T32" fmla="*/ 80 w 662"/>
                    <a:gd name="T33" fmla="*/ 1164 h 1198"/>
                    <a:gd name="T34" fmla="*/ 26 w 662"/>
                    <a:gd name="T35" fmla="*/ 1159 h 1198"/>
                    <a:gd name="T36" fmla="*/ 8 w 662"/>
                    <a:gd name="T37" fmla="*/ 1080 h 1198"/>
                    <a:gd name="T38" fmla="*/ 28 w 662"/>
                    <a:gd name="T39" fmla="*/ 935 h 1198"/>
                    <a:gd name="T40" fmla="*/ 50 w 662"/>
                    <a:gd name="T41" fmla="*/ 798 h 1198"/>
                    <a:gd name="T42" fmla="*/ 73 w 662"/>
                    <a:gd name="T43" fmla="*/ 665 h 1198"/>
                    <a:gd name="T44" fmla="*/ 100 w 662"/>
                    <a:gd name="T45" fmla="*/ 534 h 1198"/>
                    <a:gd name="T46" fmla="*/ 128 w 662"/>
                    <a:gd name="T47" fmla="*/ 401 h 1198"/>
                    <a:gd name="T48" fmla="*/ 160 w 662"/>
                    <a:gd name="T49" fmla="*/ 264 h 1198"/>
                    <a:gd name="T50" fmla="*/ 191 w 662"/>
                    <a:gd name="T51" fmla="*/ 120 h 1198"/>
                    <a:gd name="T52" fmla="*/ 217 w 662"/>
                    <a:gd name="T53" fmla="*/ 39 h 1198"/>
                    <a:gd name="T54" fmla="*/ 234 w 662"/>
                    <a:gd name="T55" fmla="*/ 28 h 1198"/>
                    <a:gd name="T56" fmla="*/ 251 w 662"/>
                    <a:gd name="T57" fmla="*/ 16 h 1198"/>
                    <a:gd name="T58" fmla="*/ 269 w 662"/>
                    <a:gd name="T59" fmla="*/ 5 h 1198"/>
                    <a:gd name="T60" fmla="*/ 301 w 662"/>
                    <a:gd name="T61" fmla="*/ 3 h 1198"/>
                    <a:gd name="T62" fmla="*/ 347 w 662"/>
                    <a:gd name="T63" fmla="*/ 8 h 1198"/>
                    <a:gd name="T64" fmla="*/ 395 w 662"/>
                    <a:gd name="T65" fmla="*/ 11 h 1198"/>
                    <a:gd name="T66" fmla="*/ 441 w 662"/>
                    <a:gd name="T67" fmla="*/ 16 h 1198"/>
                    <a:gd name="T68" fmla="*/ 489 w 662"/>
                    <a:gd name="T69" fmla="*/ 21 h 1198"/>
                    <a:gd name="T70" fmla="*/ 535 w 662"/>
                    <a:gd name="T71" fmla="*/ 26 h 1198"/>
                    <a:gd name="T72" fmla="*/ 582 w 662"/>
                    <a:gd name="T73" fmla="*/ 31 h 1198"/>
                    <a:gd name="T74" fmla="*/ 629 w 662"/>
                    <a:gd name="T75" fmla="*/ 36 h 1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62" h="1198">
                      <a:moveTo>
                        <a:pt x="652" y="39"/>
                      </a:moveTo>
                      <a:lnTo>
                        <a:pt x="655" y="50"/>
                      </a:lnTo>
                      <a:lnTo>
                        <a:pt x="657" y="63"/>
                      </a:lnTo>
                      <a:lnTo>
                        <a:pt x="660" y="74"/>
                      </a:lnTo>
                      <a:lnTo>
                        <a:pt x="662" y="86"/>
                      </a:lnTo>
                      <a:lnTo>
                        <a:pt x="651" y="154"/>
                      </a:lnTo>
                      <a:lnTo>
                        <a:pt x="640" y="223"/>
                      </a:lnTo>
                      <a:lnTo>
                        <a:pt x="627" y="291"/>
                      </a:lnTo>
                      <a:lnTo>
                        <a:pt x="616" y="363"/>
                      </a:lnTo>
                      <a:lnTo>
                        <a:pt x="605" y="434"/>
                      </a:lnTo>
                      <a:lnTo>
                        <a:pt x="592" y="505"/>
                      </a:lnTo>
                      <a:lnTo>
                        <a:pt x="580" y="578"/>
                      </a:lnTo>
                      <a:lnTo>
                        <a:pt x="566" y="649"/>
                      </a:lnTo>
                      <a:lnTo>
                        <a:pt x="552" y="720"/>
                      </a:lnTo>
                      <a:lnTo>
                        <a:pt x="537" y="791"/>
                      </a:lnTo>
                      <a:lnTo>
                        <a:pt x="521" y="863"/>
                      </a:lnTo>
                      <a:lnTo>
                        <a:pt x="505" y="933"/>
                      </a:lnTo>
                      <a:lnTo>
                        <a:pt x="487" y="1000"/>
                      </a:lnTo>
                      <a:lnTo>
                        <a:pt x="467" y="1068"/>
                      </a:lnTo>
                      <a:lnTo>
                        <a:pt x="447" y="1134"/>
                      </a:lnTo>
                      <a:lnTo>
                        <a:pt x="425" y="1198"/>
                      </a:lnTo>
                      <a:lnTo>
                        <a:pt x="399" y="1195"/>
                      </a:lnTo>
                      <a:lnTo>
                        <a:pt x="372" y="1193"/>
                      </a:lnTo>
                      <a:lnTo>
                        <a:pt x="345" y="1190"/>
                      </a:lnTo>
                      <a:lnTo>
                        <a:pt x="319" y="1188"/>
                      </a:lnTo>
                      <a:lnTo>
                        <a:pt x="292" y="1185"/>
                      </a:lnTo>
                      <a:lnTo>
                        <a:pt x="266" y="1183"/>
                      </a:lnTo>
                      <a:lnTo>
                        <a:pt x="239" y="1180"/>
                      </a:lnTo>
                      <a:lnTo>
                        <a:pt x="212" y="1176"/>
                      </a:lnTo>
                      <a:lnTo>
                        <a:pt x="186" y="1174"/>
                      </a:lnTo>
                      <a:lnTo>
                        <a:pt x="158" y="1171"/>
                      </a:lnTo>
                      <a:lnTo>
                        <a:pt x="132" y="1169"/>
                      </a:lnTo>
                      <a:lnTo>
                        <a:pt x="106" y="1166"/>
                      </a:lnTo>
                      <a:lnTo>
                        <a:pt x="80" y="1164"/>
                      </a:lnTo>
                      <a:lnTo>
                        <a:pt x="52" y="1161"/>
                      </a:lnTo>
                      <a:lnTo>
                        <a:pt x="26" y="1159"/>
                      </a:lnTo>
                      <a:lnTo>
                        <a:pt x="0" y="1156"/>
                      </a:lnTo>
                      <a:lnTo>
                        <a:pt x="8" y="1080"/>
                      </a:lnTo>
                      <a:lnTo>
                        <a:pt x="18" y="1006"/>
                      </a:lnTo>
                      <a:lnTo>
                        <a:pt x="28" y="935"/>
                      </a:lnTo>
                      <a:lnTo>
                        <a:pt x="38" y="866"/>
                      </a:lnTo>
                      <a:lnTo>
                        <a:pt x="50" y="798"/>
                      </a:lnTo>
                      <a:lnTo>
                        <a:pt x="61" y="731"/>
                      </a:lnTo>
                      <a:lnTo>
                        <a:pt x="73" y="665"/>
                      </a:lnTo>
                      <a:lnTo>
                        <a:pt x="87" y="599"/>
                      </a:lnTo>
                      <a:lnTo>
                        <a:pt x="100" y="534"/>
                      </a:lnTo>
                      <a:lnTo>
                        <a:pt x="115" y="468"/>
                      </a:lnTo>
                      <a:lnTo>
                        <a:pt x="128" y="401"/>
                      </a:lnTo>
                      <a:lnTo>
                        <a:pt x="143" y="333"/>
                      </a:lnTo>
                      <a:lnTo>
                        <a:pt x="160" y="264"/>
                      </a:lnTo>
                      <a:lnTo>
                        <a:pt x="175" y="194"/>
                      </a:lnTo>
                      <a:lnTo>
                        <a:pt x="191" y="120"/>
                      </a:lnTo>
                      <a:lnTo>
                        <a:pt x="208" y="45"/>
                      </a:lnTo>
                      <a:lnTo>
                        <a:pt x="217" y="39"/>
                      </a:lnTo>
                      <a:lnTo>
                        <a:pt x="226" y="34"/>
                      </a:lnTo>
                      <a:lnTo>
                        <a:pt x="234" y="28"/>
                      </a:lnTo>
                      <a:lnTo>
                        <a:pt x="242" y="23"/>
                      </a:lnTo>
                      <a:lnTo>
                        <a:pt x="251" y="16"/>
                      </a:lnTo>
                      <a:lnTo>
                        <a:pt x="260" y="11"/>
                      </a:lnTo>
                      <a:lnTo>
                        <a:pt x="269" y="5"/>
                      </a:lnTo>
                      <a:lnTo>
                        <a:pt x="277" y="0"/>
                      </a:lnTo>
                      <a:lnTo>
                        <a:pt x="301" y="3"/>
                      </a:lnTo>
                      <a:lnTo>
                        <a:pt x="325" y="5"/>
                      </a:lnTo>
                      <a:lnTo>
                        <a:pt x="347" y="8"/>
                      </a:lnTo>
                      <a:lnTo>
                        <a:pt x="371" y="10"/>
                      </a:lnTo>
                      <a:lnTo>
                        <a:pt x="395" y="11"/>
                      </a:lnTo>
                      <a:lnTo>
                        <a:pt x="419" y="14"/>
                      </a:lnTo>
                      <a:lnTo>
                        <a:pt x="441" y="16"/>
                      </a:lnTo>
                      <a:lnTo>
                        <a:pt x="465" y="19"/>
                      </a:lnTo>
                      <a:lnTo>
                        <a:pt x="489" y="21"/>
                      </a:lnTo>
                      <a:lnTo>
                        <a:pt x="512" y="24"/>
                      </a:lnTo>
                      <a:lnTo>
                        <a:pt x="535" y="26"/>
                      </a:lnTo>
                      <a:lnTo>
                        <a:pt x="559" y="29"/>
                      </a:lnTo>
                      <a:lnTo>
                        <a:pt x="582" y="31"/>
                      </a:lnTo>
                      <a:lnTo>
                        <a:pt x="606" y="34"/>
                      </a:lnTo>
                      <a:lnTo>
                        <a:pt x="629" y="36"/>
                      </a:lnTo>
                      <a:lnTo>
                        <a:pt x="652" y="39"/>
                      </a:lnTo>
                      <a:close/>
                    </a:path>
                  </a:pathLst>
                </a:custGeom>
                <a:solidFill>
                  <a:srgbClr val="CC8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5" name="Freeform 683">
                  <a:extLst>
                    <a:ext uri="{FF2B5EF4-FFF2-40B4-BE49-F238E27FC236}">
                      <a16:creationId xmlns:a16="http://schemas.microsoft.com/office/drawing/2014/main" id="{A093F7E8-C305-E740-BDB9-E41DD59616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37" y="3120"/>
                  <a:ext cx="153" cy="287"/>
                </a:xfrm>
                <a:custGeom>
                  <a:avLst/>
                  <a:gdLst>
                    <a:gd name="T0" fmla="*/ 601 w 611"/>
                    <a:gd name="T1" fmla="*/ 36 h 1149"/>
                    <a:gd name="T2" fmla="*/ 611 w 611"/>
                    <a:gd name="T3" fmla="*/ 82 h 1149"/>
                    <a:gd name="T4" fmla="*/ 599 w 611"/>
                    <a:gd name="T5" fmla="*/ 147 h 1149"/>
                    <a:gd name="T6" fmla="*/ 589 w 611"/>
                    <a:gd name="T7" fmla="*/ 214 h 1149"/>
                    <a:gd name="T8" fmla="*/ 578 w 611"/>
                    <a:gd name="T9" fmla="*/ 281 h 1149"/>
                    <a:gd name="T10" fmla="*/ 567 w 611"/>
                    <a:gd name="T11" fmla="*/ 349 h 1149"/>
                    <a:gd name="T12" fmla="*/ 556 w 611"/>
                    <a:gd name="T13" fmla="*/ 416 h 1149"/>
                    <a:gd name="T14" fmla="*/ 544 w 611"/>
                    <a:gd name="T15" fmla="*/ 485 h 1149"/>
                    <a:gd name="T16" fmla="*/ 532 w 611"/>
                    <a:gd name="T17" fmla="*/ 554 h 1149"/>
                    <a:gd name="T18" fmla="*/ 519 w 611"/>
                    <a:gd name="T19" fmla="*/ 622 h 1149"/>
                    <a:gd name="T20" fmla="*/ 506 w 611"/>
                    <a:gd name="T21" fmla="*/ 691 h 1149"/>
                    <a:gd name="T22" fmla="*/ 491 w 611"/>
                    <a:gd name="T23" fmla="*/ 759 h 1149"/>
                    <a:gd name="T24" fmla="*/ 476 w 611"/>
                    <a:gd name="T25" fmla="*/ 826 h 1149"/>
                    <a:gd name="T26" fmla="*/ 458 w 611"/>
                    <a:gd name="T27" fmla="*/ 894 h 1149"/>
                    <a:gd name="T28" fmla="*/ 441 w 611"/>
                    <a:gd name="T29" fmla="*/ 959 h 1149"/>
                    <a:gd name="T30" fmla="*/ 421 w 611"/>
                    <a:gd name="T31" fmla="*/ 1024 h 1149"/>
                    <a:gd name="T32" fmla="*/ 399 w 611"/>
                    <a:gd name="T33" fmla="*/ 1087 h 1149"/>
                    <a:gd name="T34" fmla="*/ 377 w 611"/>
                    <a:gd name="T35" fmla="*/ 1149 h 1149"/>
                    <a:gd name="T36" fmla="*/ 0 w 611"/>
                    <a:gd name="T37" fmla="*/ 1116 h 1149"/>
                    <a:gd name="T38" fmla="*/ 9 w 611"/>
                    <a:gd name="T39" fmla="*/ 1045 h 1149"/>
                    <a:gd name="T40" fmla="*/ 18 w 611"/>
                    <a:gd name="T41" fmla="*/ 977 h 1149"/>
                    <a:gd name="T42" fmla="*/ 28 w 611"/>
                    <a:gd name="T43" fmla="*/ 910 h 1149"/>
                    <a:gd name="T44" fmla="*/ 38 w 611"/>
                    <a:gd name="T45" fmla="*/ 845 h 1149"/>
                    <a:gd name="T46" fmla="*/ 49 w 611"/>
                    <a:gd name="T47" fmla="*/ 780 h 1149"/>
                    <a:gd name="T48" fmla="*/ 60 w 611"/>
                    <a:gd name="T49" fmla="*/ 717 h 1149"/>
                    <a:gd name="T50" fmla="*/ 73 w 611"/>
                    <a:gd name="T51" fmla="*/ 654 h 1149"/>
                    <a:gd name="T52" fmla="*/ 85 w 611"/>
                    <a:gd name="T53" fmla="*/ 591 h 1149"/>
                    <a:gd name="T54" fmla="*/ 99 w 611"/>
                    <a:gd name="T55" fmla="*/ 527 h 1149"/>
                    <a:gd name="T56" fmla="*/ 113 w 611"/>
                    <a:gd name="T57" fmla="*/ 464 h 1149"/>
                    <a:gd name="T58" fmla="*/ 127 w 611"/>
                    <a:gd name="T59" fmla="*/ 397 h 1149"/>
                    <a:gd name="T60" fmla="*/ 142 w 611"/>
                    <a:gd name="T61" fmla="*/ 331 h 1149"/>
                    <a:gd name="T62" fmla="*/ 157 w 611"/>
                    <a:gd name="T63" fmla="*/ 262 h 1149"/>
                    <a:gd name="T64" fmla="*/ 173 w 611"/>
                    <a:gd name="T65" fmla="*/ 192 h 1149"/>
                    <a:gd name="T66" fmla="*/ 189 w 611"/>
                    <a:gd name="T67" fmla="*/ 120 h 1149"/>
                    <a:gd name="T68" fmla="*/ 205 w 611"/>
                    <a:gd name="T69" fmla="*/ 44 h 1149"/>
                    <a:gd name="T70" fmla="*/ 274 w 611"/>
                    <a:gd name="T71" fmla="*/ 0 h 1149"/>
                    <a:gd name="T72" fmla="*/ 601 w 611"/>
                    <a:gd name="T73" fmla="*/ 36 h 1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11" h="1149">
                      <a:moveTo>
                        <a:pt x="601" y="36"/>
                      </a:moveTo>
                      <a:lnTo>
                        <a:pt x="611" y="82"/>
                      </a:lnTo>
                      <a:lnTo>
                        <a:pt x="599" y="147"/>
                      </a:lnTo>
                      <a:lnTo>
                        <a:pt x="589" y="214"/>
                      </a:lnTo>
                      <a:lnTo>
                        <a:pt x="578" y="281"/>
                      </a:lnTo>
                      <a:lnTo>
                        <a:pt x="567" y="349"/>
                      </a:lnTo>
                      <a:lnTo>
                        <a:pt x="556" y="416"/>
                      </a:lnTo>
                      <a:lnTo>
                        <a:pt x="544" y="485"/>
                      </a:lnTo>
                      <a:lnTo>
                        <a:pt x="532" y="554"/>
                      </a:lnTo>
                      <a:lnTo>
                        <a:pt x="519" y="622"/>
                      </a:lnTo>
                      <a:lnTo>
                        <a:pt x="506" y="691"/>
                      </a:lnTo>
                      <a:lnTo>
                        <a:pt x="491" y="759"/>
                      </a:lnTo>
                      <a:lnTo>
                        <a:pt x="476" y="826"/>
                      </a:lnTo>
                      <a:lnTo>
                        <a:pt x="458" y="894"/>
                      </a:lnTo>
                      <a:lnTo>
                        <a:pt x="441" y="959"/>
                      </a:lnTo>
                      <a:lnTo>
                        <a:pt x="421" y="1024"/>
                      </a:lnTo>
                      <a:lnTo>
                        <a:pt x="399" y="1087"/>
                      </a:lnTo>
                      <a:lnTo>
                        <a:pt x="377" y="1149"/>
                      </a:lnTo>
                      <a:lnTo>
                        <a:pt x="0" y="1116"/>
                      </a:lnTo>
                      <a:lnTo>
                        <a:pt x="9" y="1045"/>
                      </a:lnTo>
                      <a:lnTo>
                        <a:pt x="18" y="977"/>
                      </a:lnTo>
                      <a:lnTo>
                        <a:pt x="28" y="910"/>
                      </a:lnTo>
                      <a:lnTo>
                        <a:pt x="38" y="845"/>
                      </a:lnTo>
                      <a:lnTo>
                        <a:pt x="49" y="780"/>
                      </a:lnTo>
                      <a:lnTo>
                        <a:pt x="60" y="717"/>
                      </a:lnTo>
                      <a:lnTo>
                        <a:pt x="73" y="654"/>
                      </a:lnTo>
                      <a:lnTo>
                        <a:pt x="85" y="591"/>
                      </a:lnTo>
                      <a:lnTo>
                        <a:pt x="99" y="527"/>
                      </a:lnTo>
                      <a:lnTo>
                        <a:pt x="113" y="464"/>
                      </a:lnTo>
                      <a:lnTo>
                        <a:pt x="127" y="397"/>
                      </a:lnTo>
                      <a:lnTo>
                        <a:pt x="142" y="331"/>
                      </a:lnTo>
                      <a:lnTo>
                        <a:pt x="157" y="262"/>
                      </a:lnTo>
                      <a:lnTo>
                        <a:pt x="173" y="192"/>
                      </a:lnTo>
                      <a:lnTo>
                        <a:pt x="189" y="120"/>
                      </a:lnTo>
                      <a:lnTo>
                        <a:pt x="205" y="44"/>
                      </a:lnTo>
                      <a:lnTo>
                        <a:pt x="274" y="0"/>
                      </a:lnTo>
                      <a:lnTo>
                        <a:pt x="601" y="36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6" name="Freeform 684">
                  <a:extLst>
                    <a:ext uri="{FF2B5EF4-FFF2-40B4-BE49-F238E27FC236}">
                      <a16:creationId xmlns:a16="http://schemas.microsoft.com/office/drawing/2014/main" id="{19BE2608-EFA9-91BB-FA3B-B280AD6C7A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29" y="3583"/>
                  <a:ext cx="273" cy="67"/>
                </a:xfrm>
                <a:custGeom>
                  <a:avLst/>
                  <a:gdLst>
                    <a:gd name="T0" fmla="*/ 1091 w 1091"/>
                    <a:gd name="T1" fmla="*/ 146 h 270"/>
                    <a:gd name="T2" fmla="*/ 0 w 1091"/>
                    <a:gd name="T3" fmla="*/ 0 h 270"/>
                    <a:gd name="T4" fmla="*/ 13 w 1091"/>
                    <a:gd name="T5" fmla="*/ 129 h 270"/>
                    <a:gd name="T6" fmla="*/ 1049 w 1091"/>
                    <a:gd name="T7" fmla="*/ 270 h 270"/>
                    <a:gd name="T8" fmla="*/ 1091 w 1091"/>
                    <a:gd name="T9" fmla="*/ 146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91" h="270">
                      <a:moveTo>
                        <a:pt x="1091" y="146"/>
                      </a:moveTo>
                      <a:lnTo>
                        <a:pt x="0" y="0"/>
                      </a:lnTo>
                      <a:lnTo>
                        <a:pt x="13" y="129"/>
                      </a:lnTo>
                      <a:lnTo>
                        <a:pt x="1049" y="270"/>
                      </a:lnTo>
                      <a:lnTo>
                        <a:pt x="1091" y="146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7" name="Freeform 685">
                  <a:extLst>
                    <a:ext uri="{FF2B5EF4-FFF2-40B4-BE49-F238E27FC236}">
                      <a16:creationId xmlns:a16="http://schemas.microsoft.com/office/drawing/2014/main" id="{3B837CC2-A092-C522-968B-B14128049E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05" y="3598"/>
                  <a:ext cx="45" cy="45"/>
                </a:xfrm>
                <a:custGeom>
                  <a:avLst/>
                  <a:gdLst>
                    <a:gd name="T0" fmla="*/ 171 w 181"/>
                    <a:gd name="T1" fmla="*/ 0 h 178"/>
                    <a:gd name="T2" fmla="*/ 140 w 181"/>
                    <a:gd name="T3" fmla="*/ 22 h 178"/>
                    <a:gd name="T4" fmla="*/ 111 w 181"/>
                    <a:gd name="T5" fmla="*/ 43 h 178"/>
                    <a:gd name="T6" fmla="*/ 85 w 181"/>
                    <a:gd name="T7" fmla="*/ 66 h 178"/>
                    <a:gd name="T8" fmla="*/ 61 w 181"/>
                    <a:gd name="T9" fmla="*/ 88 h 178"/>
                    <a:gd name="T10" fmla="*/ 40 w 181"/>
                    <a:gd name="T11" fmla="*/ 111 h 178"/>
                    <a:gd name="T12" fmla="*/ 23 w 181"/>
                    <a:gd name="T13" fmla="*/ 133 h 178"/>
                    <a:gd name="T14" fmla="*/ 10 w 181"/>
                    <a:gd name="T15" fmla="*/ 156 h 178"/>
                    <a:gd name="T16" fmla="*/ 0 w 181"/>
                    <a:gd name="T17" fmla="*/ 178 h 178"/>
                    <a:gd name="T18" fmla="*/ 181 w 181"/>
                    <a:gd name="T19" fmla="*/ 110 h 178"/>
                    <a:gd name="T20" fmla="*/ 171 w 181"/>
                    <a:gd name="T21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1" h="178">
                      <a:moveTo>
                        <a:pt x="171" y="0"/>
                      </a:moveTo>
                      <a:lnTo>
                        <a:pt x="140" y="22"/>
                      </a:lnTo>
                      <a:lnTo>
                        <a:pt x="111" y="43"/>
                      </a:lnTo>
                      <a:lnTo>
                        <a:pt x="85" y="66"/>
                      </a:lnTo>
                      <a:lnTo>
                        <a:pt x="61" y="88"/>
                      </a:lnTo>
                      <a:lnTo>
                        <a:pt x="40" y="111"/>
                      </a:lnTo>
                      <a:lnTo>
                        <a:pt x="23" y="133"/>
                      </a:lnTo>
                      <a:lnTo>
                        <a:pt x="10" y="156"/>
                      </a:lnTo>
                      <a:lnTo>
                        <a:pt x="0" y="178"/>
                      </a:lnTo>
                      <a:lnTo>
                        <a:pt x="181" y="110"/>
                      </a:lnTo>
                      <a:lnTo>
                        <a:pt x="171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8" name="Freeform 686">
                  <a:extLst>
                    <a:ext uri="{FF2B5EF4-FFF2-40B4-BE49-F238E27FC236}">
                      <a16:creationId xmlns:a16="http://schemas.microsoft.com/office/drawing/2014/main" id="{6D1D063C-42E2-1283-3616-8D29E808A4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85" y="3574"/>
                  <a:ext cx="365" cy="134"/>
                </a:xfrm>
                <a:custGeom>
                  <a:avLst/>
                  <a:gdLst>
                    <a:gd name="T0" fmla="*/ 1441 w 1461"/>
                    <a:gd name="T1" fmla="*/ 0 h 536"/>
                    <a:gd name="T2" fmla="*/ 1421 w 1461"/>
                    <a:gd name="T3" fmla="*/ 56 h 536"/>
                    <a:gd name="T4" fmla="*/ 1403 w 1461"/>
                    <a:gd name="T5" fmla="*/ 105 h 536"/>
                    <a:gd name="T6" fmla="*/ 1385 w 1461"/>
                    <a:gd name="T7" fmla="*/ 146 h 536"/>
                    <a:gd name="T8" fmla="*/ 1367 w 1461"/>
                    <a:gd name="T9" fmla="*/ 184 h 536"/>
                    <a:gd name="T10" fmla="*/ 1347 w 1461"/>
                    <a:gd name="T11" fmla="*/ 220 h 536"/>
                    <a:gd name="T12" fmla="*/ 1320 w 1461"/>
                    <a:gd name="T13" fmla="*/ 256 h 536"/>
                    <a:gd name="T14" fmla="*/ 1288 w 1461"/>
                    <a:gd name="T15" fmla="*/ 295 h 536"/>
                    <a:gd name="T16" fmla="*/ 1248 w 1461"/>
                    <a:gd name="T17" fmla="*/ 339 h 536"/>
                    <a:gd name="T18" fmla="*/ 206 w 1461"/>
                    <a:gd name="T19" fmla="*/ 190 h 536"/>
                    <a:gd name="T20" fmla="*/ 0 w 1461"/>
                    <a:gd name="T21" fmla="*/ 267 h 536"/>
                    <a:gd name="T22" fmla="*/ 30 w 1461"/>
                    <a:gd name="T23" fmla="*/ 294 h 536"/>
                    <a:gd name="T24" fmla="*/ 61 w 1461"/>
                    <a:gd name="T25" fmla="*/ 319 h 536"/>
                    <a:gd name="T26" fmla="*/ 95 w 1461"/>
                    <a:gd name="T27" fmla="*/ 341 h 536"/>
                    <a:gd name="T28" fmla="*/ 130 w 1461"/>
                    <a:gd name="T29" fmla="*/ 364 h 536"/>
                    <a:gd name="T30" fmla="*/ 166 w 1461"/>
                    <a:gd name="T31" fmla="*/ 384 h 536"/>
                    <a:gd name="T32" fmla="*/ 205 w 1461"/>
                    <a:gd name="T33" fmla="*/ 402 h 536"/>
                    <a:gd name="T34" fmla="*/ 245 w 1461"/>
                    <a:gd name="T35" fmla="*/ 420 h 536"/>
                    <a:gd name="T36" fmla="*/ 285 w 1461"/>
                    <a:gd name="T37" fmla="*/ 436 h 536"/>
                    <a:gd name="T38" fmla="*/ 327 w 1461"/>
                    <a:gd name="T39" fmla="*/ 450 h 536"/>
                    <a:gd name="T40" fmla="*/ 371 w 1461"/>
                    <a:gd name="T41" fmla="*/ 464 h 536"/>
                    <a:gd name="T42" fmla="*/ 415 w 1461"/>
                    <a:gd name="T43" fmla="*/ 476 h 536"/>
                    <a:gd name="T44" fmla="*/ 460 w 1461"/>
                    <a:gd name="T45" fmla="*/ 486 h 536"/>
                    <a:gd name="T46" fmla="*/ 506 w 1461"/>
                    <a:gd name="T47" fmla="*/ 496 h 536"/>
                    <a:gd name="T48" fmla="*/ 553 w 1461"/>
                    <a:gd name="T49" fmla="*/ 505 h 536"/>
                    <a:gd name="T50" fmla="*/ 599 w 1461"/>
                    <a:gd name="T51" fmla="*/ 512 h 536"/>
                    <a:gd name="T52" fmla="*/ 646 w 1461"/>
                    <a:gd name="T53" fmla="*/ 519 h 536"/>
                    <a:gd name="T54" fmla="*/ 694 w 1461"/>
                    <a:gd name="T55" fmla="*/ 524 h 536"/>
                    <a:gd name="T56" fmla="*/ 741 w 1461"/>
                    <a:gd name="T57" fmla="*/ 529 h 536"/>
                    <a:gd name="T58" fmla="*/ 790 w 1461"/>
                    <a:gd name="T59" fmla="*/ 531 h 536"/>
                    <a:gd name="T60" fmla="*/ 838 w 1461"/>
                    <a:gd name="T61" fmla="*/ 534 h 536"/>
                    <a:gd name="T62" fmla="*/ 884 w 1461"/>
                    <a:gd name="T63" fmla="*/ 536 h 536"/>
                    <a:gd name="T64" fmla="*/ 931 w 1461"/>
                    <a:gd name="T65" fmla="*/ 536 h 536"/>
                    <a:gd name="T66" fmla="*/ 978 w 1461"/>
                    <a:gd name="T67" fmla="*/ 536 h 536"/>
                    <a:gd name="T68" fmla="*/ 1024 w 1461"/>
                    <a:gd name="T69" fmla="*/ 535 h 536"/>
                    <a:gd name="T70" fmla="*/ 1070 w 1461"/>
                    <a:gd name="T71" fmla="*/ 532 h 536"/>
                    <a:gd name="T72" fmla="*/ 1114 w 1461"/>
                    <a:gd name="T73" fmla="*/ 530 h 536"/>
                    <a:gd name="T74" fmla="*/ 1158 w 1461"/>
                    <a:gd name="T75" fmla="*/ 527 h 536"/>
                    <a:gd name="T76" fmla="*/ 1200 w 1461"/>
                    <a:gd name="T77" fmla="*/ 524 h 536"/>
                    <a:gd name="T78" fmla="*/ 1243 w 1461"/>
                    <a:gd name="T79" fmla="*/ 519 h 536"/>
                    <a:gd name="T80" fmla="*/ 1283 w 1461"/>
                    <a:gd name="T81" fmla="*/ 514 h 536"/>
                    <a:gd name="T82" fmla="*/ 1322 w 1461"/>
                    <a:gd name="T83" fmla="*/ 507 h 536"/>
                    <a:gd name="T84" fmla="*/ 1359 w 1461"/>
                    <a:gd name="T85" fmla="*/ 501 h 536"/>
                    <a:gd name="T86" fmla="*/ 1383 w 1461"/>
                    <a:gd name="T87" fmla="*/ 446 h 536"/>
                    <a:gd name="T88" fmla="*/ 1407 w 1461"/>
                    <a:gd name="T89" fmla="*/ 390 h 536"/>
                    <a:gd name="T90" fmla="*/ 1428 w 1461"/>
                    <a:gd name="T91" fmla="*/ 331 h 536"/>
                    <a:gd name="T92" fmla="*/ 1444 w 1461"/>
                    <a:gd name="T93" fmla="*/ 271 h 536"/>
                    <a:gd name="T94" fmla="*/ 1456 w 1461"/>
                    <a:gd name="T95" fmla="*/ 209 h 536"/>
                    <a:gd name="T96" fmla="*/ 1461 w 1461"/>
                    <a:gd name="T97" fmla="*/ 142 h 536"/>
                    <a:gd name="T98" fmla="*/ 1456 w 1461"/>
                    <a:gd name="T99" fmla="*/ 74 h 536"/>
                    <a:gd name="T100" fmla="*/ 1441 w 1461"/>
                    <a:gd name="T101" fmla="*/ 0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461" h="536">
                      <a:moveTo>
                        <a:pt x="1441" y="0"/>
                      </a:moveTo>
                      <a:lnTo>
                        <a:pt x="1421" y="56"/>
                      </a:lnTo>
                      <a:lnTo>
                        <a:pt x="1403" y="105"/>
                      </a:lnTo>
                      <a:lnTo>
                        <a:pt x="1385" y="146"/>
                      </a:lnTo>
                      <a:lnTo>
                        <a:pt x="1367" y="184"/>
                      </a:lnTo>
                      <a:lnTo>
                        <a:pt x="1347" y="220"/>
                      </a:lnTo>
                      <a:lnTo>
                        <a:pt x="1320" y="256"/>
                      </a:lnTo>
                      <a:lnTo>
                        <a:pt x="1288" y="295"/>
                      </a:lnTo>
                      <a:lnTo>
                        <a:pt x="1248" y="339"/>
                      </a:lnTo>
                      <a:lnTo>
                        <a:pt x="206" y="190"/>
                      </a:lnTo>
                      <a:lnTo>
                        <a:pt x="0" y="267"/>
                      </a:lnTo>
                      <a:lnTo>
                        <a:pt x="30" y="294"/>
                      </a:lnTo>
                      <a:lnTo>
                        <a:pt x="61" y="319"/>
                      </a:lnTo>
                      <a:lnTo>
                        <a:pt x="95" y="341"/>
                      </a:lnTo>
                      <a:lnTo>
                        <a:pt x="130" y="364"/>
                      </a:lnTo>
                      <a:lnTo>
                        <a:pt x="166" y="384"/>
                      </a:lnTo>
                      <a:lnTo>
                        <a:pt x="205" y="402"/>
                      </a:lnTo>
                      <a:lnTo>
                        <a:pt x="245" y="420"/>
                      </a:lnTo>
                      <a:lnTo>
                        <a:pt x="285" y="436"/>
                      </a:lnTo>
                      <a:lnTo>
                        <a:pt x="327" y="450"/>
                      </a:lnTo>
                      <a:lnTo>
                        <a:pt x="371" y="464"/>
                      </a:lnTo>
                      <a:lnTo>
                        <a:pt x="415" y="476"/>
                      </a:lnTo>
                      <a:lnTo>
                        <a:pt x="460" y="486"/>
                      </a:lnTo>
                      <a:lnTo>
                        <a:pt x="506" y="496"/>
                      </a:lnTo>
                      <a:lnTo>
                        <a:pt x="553" y="505"/>
                      </a:lnTo>
                      <a:lnTo>
                        <a:pt x="599" y="512"/>
                      </a:lnTo>
                      <a:lnTo>
                        <a:pt x="646" y="519"/>
                      </a:lnTo>
                      <a:lnTo>
                        <a:pt x="694" y="524"/>
                      </a:lnTo>
                      <a:lnTo>
                        <a:pt x="741" y="529"/>
                      </a:lnTo>
                      <a:lnTo>
                        <a:pt x="790" y="531"/>
                      </a:lnTo>
                      <a:lnTo>
                        <a:pt x="838" y="534"/>
                      </a:lnTo>
                      <a:lnTo>
                        <a:pt x="884" y="536"/>
                      </a:lnTo>
                      <a:lnTo>
                        <a:pt x="931" y="536"/>
                      </a:lnTo>
                      <a:lnTo>
                        <a:pt x="978" y="536"/>
                      </a:lnTo>
                      <a:lnTo>
                        <a:pt x="1024" y="535"/>
                      </a:lnTo>
                      <a:lnTo>
                        <a:pt x="1070" y="532"/>
                      </a:lnTo>
                      <a:lnTo>
                        <a:pt x="1114" y="530"/>
                      </a:lnTo>
                      <a:lnTo>
                        <a:pt x="1158" y="527"/>
                      </a:lnTo>
                      <a:lnTo>
                        <a:pt x="1200" y="524"/>
                      </a:lnTo>
                      <a:lnTo>
                        <a:pt x="1243" y="519"/>
                      </a:lnTo>
                      <a:lnTo>
                        <a:pt x="1283" y="514"/>
                      </a:lnTo>
                      <a:lnTo>
                        <a:pt x="1322" y="507"/>
                      </a:lnTo>
                      <a:lnTo>
                        <a:pt x="1359" y="501"/>
                      </a:lnTo>
                      <a:lnTo>
                        <a:pt x="1383" y="446"/>
                      </a:lnTo>
                      <a:lnTo>
                        <a:pt x="1407" y="390"/>
                      </a:lnTo>
                      <a:lnTo>
                        <a:pt x="1428" y="331"/>
                      </a:lnTo>
                      <a:lnTo>
                        <a:pt x="1444" y="271"/>
                      </a:lnTo>
                      <a:lnTo>
                        <a:pt x="1456" y="209"/>
                      </a:lnTo>
                      <a:lnTo>
                        <a:pt x="1461" y="142"/>
                      </a:lnTo>
                      <a:lnTo>
                        <a:pt x="1456" y="74"/>
                      </a:lnTo>
                      <a:lnTo>
                        <a:pt x="1441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39" name="Freeform 687">
                  <a:extLst>
                    <a:ext uri="{FF2B5EF4-FFF2-40B4-BE49-F238E27FC236}">
                      <a16:creationId xmlns:a16="http://schemas.microsoft.com/office/drawing/2014/main" id="{2A834E17-9F6C-2142-77CF-ABDCDAC10F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38"/>
                  <a:ext cx="207" cy="65"/>
                </a:xfrm>
                <a:custGeom>
                  <a:avLst/>
                  <a:gdLst>
                    <a:gd name="T0" fmla="*/ 719 w 828"/>
                    <a:gd name="T1" fmla="*/ 81 h 263"/>
                    <a:gd name="T2" fmla="*/ 828 w 828"/>
                    <a:gd name="T3" fmla="*/ 231 h 263"/>
                    <a:gd name="T4" fmla="*/ 800 w 828"/>
                    <a:gd name="T5" fmla="*/ 234 h 263"/>
                    <a:gd name="T6" fmla="*/ 773 w 828"/>
                    <a:gd name="T7" fmla="*/ 238 h 263"/>
                    <a:gd name="T8" fmla="*/ 747 w 828"/>
                    <a:gd name="T9" fmla="*/ 240 h 263"/>
                    <a:gd name="T10" fmla="*/ 720 w 828"/>
                    <a:gd name="T11" fmla="*/ 243 h 263"/>
                    <a:gd name="T12" fmla="*/ 694 w 828"/>
                    <a:gd name="T13" fmla="*/ 245 h 263"/>
                    <a:gd name="T14" fmla="*/ 668 w 828"/>
                    <a:gd name="T15" fmla="*/ 248 h 263"/>
                    <a:gd name="T16" fmla="*/ 642 w 828"/>
                    <a:gd name="T17" fmla="*/ 250 h 263"/>
                    <a:gd name="T18" fmla="*/ 617 w 828"/>
                    <a:gd name="T19" fmla="*/ 251 h 263"/>
                    <a:gd name="T20" fmla="*/ 592 w 828"/>
                    <a:gd name="T21" fmla="*/ 254 h 263"/>
                    <a:gd name="T22" fmla="*/ 565 w 828"/>
                    <a:gd name="T23" fmla="*/ 255 h 263"/>
                    <a:gd name="T24" fmla="*/ 540 w 828"/>
                    <a:gd name="T25" fmla="*/ 256 h 263"/>
                    <a:gd name="T26" fmla="*/ 515 w 828"/>
                    <a:gd name="T27" fmla="*/ 258 h 263"/>
                    <a:gd name="T28" fmla="*/ 490 w 828"/>
                    <a:gd name="T29" fmla="*/ 259 h 263"/>
                    <a:gd name="T30" fmla="*/ 465 w 828"/>
                    <a:gd name="T31" fmla="*/ 260 h 263"/>
                    <a:gd name="T32" fmla="*/ 440 w 828"/>
                    <a:gd name="T33" fmla="*/ 260 h 263"/>
                    <a:gd name="T34" fmla="*/ 415 w 828"/>
                    <a:gd name="T35" fmla="*/ 261 h 263"/>
                    <a:gd name="T36" fmla="*/ 390 w 828"/>
                    <a:gd name="T37" fmla="*/ 261 h 263"/>
                    <a:gd name="T38" fmla="*/ 365 w 828"/>
                    <a:gd name="T39" fmla="*/ 263 h 263"/>
                    <a:gd name="T40" fmla="*/ 340 w 828"/>
                    <a:gd name="T41" fmla="*/ 263 h 263"/>
                    <a:gd name="T42" fmla="*/ 315 w 828"/>
                    <a:gd name="T43" fmla="*/ 263 h 263"/>
                    <a:gd name="T44" fmla="*/ 290 w 828"/>
                    <a:gd name="T45" fmla="*/ 261 h 263"/>
                    <a:gd name="T46" fmla="*/ 265 w 828"/>
                    <a:gd name="T47" fmla="*/ 261 h 263"/>
                    <a:gd name="T48" fmla="*/ 239 w 828"/>
                    <a:gd name="T49" fmla="*/ 261 h 263"/>
                    <a:gd name="T50" fmla="*/ 214 w 828"/>
                    <a:gd name="T51" fmla="*/ 260 h 263"/>
                    <a:gd name="T52" fmla="*/ 188 w 828"/>
                    <a:gd name="T53" fmla="*/ 260 h 263"/>
                    <a:gd name="T54" fmla="*/ 161 w 828"/>
                    <a:gd name="T55" fmla="*/ 259 h 263"/>
                    <a:gd name="T56" fmla="*/ 135 w 828"/>
                    <a:gd name="T57" fmla="*/ 258 h 263"/>
                    <a:gd name="T58" fmla="*/ 109 w 828"/>
                    <a:gd name="T59" fmla="*/ 256 h 263"/>
                    <a:gd name="T60" fmla="*/ 83 w 828"/>
                    <a:gd name="T61" fmla="*/ 254 h 263"/>
                    <a:gd name="T62" fmla="*/ 55 w 828"/>
                    <a:gd name="T63" fmla="*/ 253 h 263"/>
                    <a:gd name="T64" fmla="*/ 28 w 828"/>
                    <a:gd name="T65" fmla="*/ 251 h 263"/>
                    <a:gd name="T66" fmla="*/ 0 w 828"/>
                    <a:gd name="T67" fmla="*/ 249 h 263"/>
                    <a:gd name="T68" fmla="*/ 113 w 828"/>
                    <a:gd name="T69" fmla="*/ 0 h 263"/>
                    <a:gd name="T70" fmla="*/ 719 w 828"/>
                    <a:gd name="T71" fmla="*/ 81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28" h="263">
                      <a:moveTo>
                        <a:pt x="719" y="81"/>
                      </a:moveTo>
                      <a:lnTo>
                        <a:pt x="828" y="231"/>
                      </a:lnTo>
                      <a:lnTo>
                        <a:pt x="800" y="234"/>
                      </a:lnTo>
                      <a:lnTo>
                        <a:pt x="773" y="238"/>
                      </a:lnTo>
                      <a:lnTo>
                        <a:pt x="747" y="240"/>
                      </a:lnTo>
                      <a:lnTo>
                        <a:pt x="720" y="243"/>
                      </a:lnTo>
                      <a:lnTo>
                        <a:pt x="694" y="245"/>
                      </a:lnTo>
                      <a:lnTo>
                        <a:pt x="668" y="248"/>
                      </a:lnTo>
                      <a:lnTo>
                        <a:pt x="642" y="250"/>
                      </a:lnTo>
                      <a:lnTo>
                        <a:pt x="617" y="251"/>
                      </a:lnTo>
                      <a:lnTo>
                        <a:pt x="592" y="254"/>
                      </a:lnTo>
                      <a:lnTo>
                        <a:pt x="565" y="255"/>
                      </a:lnTo>
                      <a:lnTo>
                        <a:pt x="540" y="256"/>
                      </a:lnTo>
                      <a:lnTo>
                        <a:pt x="515" y="258"/>
                      </a:lnTo>
                      <a:lnTo>
                        <a:pt x="490" y="259"/>
                      </a:lnTo>
                      <a:lnTo>
                        <a:pt x="465" y="260"/>
                      </a:lnTo>
                      <a:lnTo>
                        <a:pt x="440" y="260"/>
                      </a:lnTo>
                      <a:lnTo>
                        <a:pt x="415" y="261"/>
                      </a:lnTo>
                      <a:lnTo>
                        <a:pt x="390" y="261"/>
                      </a:lnTo>
                      <a:lnTo>
                        <a:pt x="365" y="263"/>
                      </a:lnTo>
                      <a:lnTo>
                        <a:pt x="340" y="263"/>
                      </a:lnTo>
                      <a:lnTo>
                        <a:pt x="315" y="263"/>
                      </a:lnTo>
                      <a:lnTo>
                        <a:pt x="290" y="261"/>
                      </a:lnTo>
                      <a:lnTo>
                        <a:pt x="265" y="261"/>
                      </a:lnTo>
                      <a:lnTo>
                        <a:pt x="239" y="261"/>
                      </a:lnTo>
                      <a:lnTo>
                        <a:pt x="214" y="260"/>
                      </a:lnTo>
                      <a:lnTo>
                        <a:pt x="188" y="260"/>
                      </a:lnTo>
                      <a:lnTo>
                        <a:pt x="161" y="259"/>
                      </a:lnTo>
                      <a:lnTo>
                        <a:pt x="135" y="258"/>
                      </a:lnTo>
                      <a:lnTo>
                        <a:pt x="109" y="256"/>
                      </a:lnTo>
                      <a:lnTo>
                        <a:pt x="83" y="254"/>
                      </a:lnTo>
                      <a:lnTo>
                        <a:pt x="55" y="253"/>
                      </a:lnTo>
                      <a:lnTo>
                        <a:pt x="28" y="251"/>
                      </a:lnTo>
                      <a:lnTo>
                        <a:pt x="0" y="249"/>
                      </a:lnTo>
                      <a:lnTo>
                        <a:pt x="113" y="0"/>
                      </a:lnTo>
                      <a:lnTo>
                        <a:pt x="719" y="81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0" name="Freeform 688">
                  <a:extLst>
                    <a:ext uri="{FF2B5EF4-FFF2-40B4-BE49-F238E27FC236}">
                      <a16:creationId xmlns:a16="http://schemas.microsoft.com/office/drawing/2014/main" id="{AF8E431A-1AB0-53A9-C79E-2FABD23297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39"/>
                  <a:ext cx="201" cy="64"/>
                </a:xfrm>
                <a:custGeom>
                  <a:avLst/>
                  <a:gdLst>
                    <a:gd name="T0" fmla="*/ 693 w 802"/>
                    <a:gd name="T1" fmla="*/ 77 h 257"/>
                    <a:gd name="T2" fmla="*/ 707 w 802"/>
                    <a:gd name="T3" fmla="*/ 96 h 257"/>
                    <a:gd name="T4" fmla="*/ 719 w 802"/>
                    <a:gd name="T5" fmla="*/ 115 h 257"/>
                    <a:gd name="T6" fmla="*/ 733 w 802"/>
                    <a:gd name="T7" fmla="*/ 134 h 257"/>
                    <a:gd name="T8" fmla="*/ 747 w 802"/>
                    <a:gd name="T9" fmla="*/ 152 h 257"/>
                    <a:gd name="T10" fmla="*/ 761 w 802"/>
                    <a:gd name="T11" fmla="*/ 171 h 257"/>
                    <a:gd name="T12" fmla="*/ 774 w 802"/>
                    <a:gd name="T13" fmla="*/ 190 h 257"/>
                    <a:gd name="T14" fmla="*/ 788 w 802"/>
                    <a:gd name="T15" fmla="*/ 209 h 257"/>
                    <a:gd name="T16" fmla="*/ 802 w 802"/>
                    <a:gd name="T17" fmla="*/ 227 h 257"/>
                    <a:gd name="T18" fmla="*/ 749 w 802"/>
                    <a:gd name="T19" fmla="*/ 234 h 257"/>
                    <a:gd name="T20" fmla="*/ 697 w 802"/>
                    <a:gd name="T21" fmla="*/ 239 h 257"/>
                    <a:gd name="T22" fmla="*/ 647 w 802"/>
                    <a:gd name="T23" fmla="*/ 244 h 257"/>
                    <a:gd name="T24" fmla="*/ 597 w 802"/>
                    <a:gd name="T25" fmla="*/ 247 h 257"/>
                    <a:gd name="T26" fmla="*/ 547 w 802"/>
                    <a:gd name="T27" fmla="*/ 251 h 257"/>
                    <a:gd name="T28" fmla="*/ 498 w 802"/>
                    <a:gd name="T29" fmla="*/ 254 h 257"/>
                    <a:gd name="T30" fmla="*/ 449 w 802"/>
                    <a:gd name="T31" fmla="*/ 255 h 257"/>
                    <a:gd name="T32" fmla="*/ 402 w 802"/>
                    <a:gd name="T33" fmla="*/ 256 h 257"/>
                    <a:gd name="T34" fmla="*/ 353 w 802"/>
                    <a:gd name="T35" fmla="*/ 257 h 257"/>
                    <a:gd name="T36" fmla="*/ 305 w 802"/>
                    <a:gd name="T37" fmla="*/ 257 h 257"/>
                    <a:gd name="T38" fmla="*/ 255 w 802"/>
                    <a:gd name="T39" fmla="*/ 256 h 257"/>
                    <a:gd name="T40" fmla="*/ 207 w 802"/>
                    <a:gd name="T41" fmla="*/ 255 h 257"/>
                    <a:gd name="T42" fmla="*/ 157 w 802"/>
                    <a:gd name="T43" fmla="*/ 254 h 257"/>
                    <a:gd name="T44" fmla="*/ 105 w 802"/>
                    <a:gd name="T45" fmla="*/ 251 h 257"/>
                    <a:gd name="T46" fmla="*/ 54 w 802"/>
                    <a:gd name="T47" fmla="*/ 247 h 257"/>
                    <a:gd name="T48" fmla="*/ 0 w 802"/>
                    <a:gd name="T49" fmla="*/ 244 h 257"/>
                    <a:gd name="T50" fmla="*/ 14 w 802"/>
                    <a:gd name="T51" fmla="*/ 214 h 257"/>
                    <a:gd name="T52" fmla="*/ 29 w 802"/>
                    <a:gd name="T53" fmla="*/ 182 h 257"/>
                    <a:gd name="T54" fmla="*/ 43 w 802"/>
                    <a:gd name="T55" fmla="*/ 152 h 257"/>
                    <a:gd name="T56" fmla="*/ 57 w 802"/>
                    <a:gd name="T57" fmla="*/ 121 h 257"/>
                    <a:gd name="T58" fmla="*/ 70 w 802"/>
                    <a:gd name="T59" fmla="*/ 91 h 257"/>
                    <a:gd name="T60" fmla="*/ 85 w 802"/>
                    <a:gd name="T61" fmla="*/ 61 h 257"/>
                    <a:gd name="T62" fmla="*/ 99 w 802"/>
                    <a:gd name="T63" fmla="*/ 30 h 257"/>
                    <a:gd name="T64" fmla="*/ 113 w 802"/>
                    <a:gd name="T65" fmla="*/ 0 h 257"/>
                    <a:gd name="T66" fmla="*/ 149 w 802"/>
                    <a:gd name="T67" fmla="*/ 5 h 257"/>
                    <a:gd name="T68" fmla="*/ 185 w 802"/>
                    <a:gd name="T69" fmla="*/ 10 h 257"/>
                    <a:gd name="T70" fmla="*/ 222 w 802"/>
                    <a:gd name="T71" fmla="*/ 15 h 257"/>
                    <a:gd name="T72" fmla="*/ 258 w 802"/>
                    <a:gd name="T73" fmla="*/ 20 h 257"/>
                    <a:gd name="T74" fmla="*/ 294 w 802"/>
                    <a:gd name="T75" fmla="*/ 24 h 257"/>
                    <a:gd name="T76" fmla="*/ 330 w 802"/>
                    <a:gd name="T77" fmla="*/ 29 h 257"/>
                    <a:gd name="T78" fmla="*/ 367 w 802"/>
                    <a:gd name="T79" fmla="*/ 34 h 257"/>
                    <a:gd name="T80" fmla="*/ 403 w 802"/>
                    <a:gd name="T81" fmla="*/ 39 h 257"/>
                    <a:gd name="T82" fmla="*/ 439 w 802"/>
                    <a:gd name="T83" fmla="*/ 44 h 257"/>
                    <a:gd name="T84" fmla="*/ 476 w 802"/>
                    <a:gd name="T85" fmla="*/ 49 h 257"/>
                    <a:gd name="T86" fmla="*/ 512 w 802"/>
                    <a:gd name="T87" fmla="*/ 54 h 257"/>
                    <a:gd name="T88" fmla="*/ 548 w 802"/>
                    <a:gd name="T89" fmla="*/ 57 h 257"/>
                    <a:gd name="T90" fmla="*/ 584 w 802"/>
                    <a:gd name="T91" fmla="*/ 62 h 257"/>
                    <a:gd name="T92" fmla="*/ 621 w 802"/>
                    <a:gd name="T93" fmla="*/ 67 h 257"/>
                    <a:gd name="T94" fmla="*/ 657 w 802"/>
                    <a:gd name="T95" fmla="*/ 72 h 257"/>
                    <a:gd name="T96" fmla="*/ 693 w 802"/>
                    <a:gd name="T97" fmla="*/ 77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02" h="257">
                      <a:moveTo>
                        <a:pt x="693" y="77"/>
                      </a:moveTo>
                      <a:lnTo>
                        <a:pt x="707" y="96"/>
                      </a:lnTo>
                      <a:lnTo>
                        <a:pt x="719" y="115"/>
                      </a:lnTo>
                      <a:lnTo>
                        <a:pt x="733" y="134"/>
                      </a:lnTo>
                      <a:lnTo>
                        <a:pt x="747" y="152"/>
                      </a:lnTo>
                      <a:lnTo>
                        <a:pt x="761" y="171"/>
                      </a:lnTo>
                      <a:lnTo>
                        <a:pt x="774" y="190"/>
                      </a:lnTo>
                      <a:lnTo>
                        <a:pt x="788" y="209"/>
                      </a:lnTo>
                      <a:lnTo>
                        <a:pt x="802" y="227"/>
                      </a:lnTo>
                      <a:lnTo>
                        <a:pt x="749" y="234"/>
                      </a:lnTo>
                      <a:lnTo>
                        <a:pt x="697" y="239"/>
                      </a:lnTo>
                      <a:lnTo>
                        <a:pt x="647" y="244"/>
                      </a:lnTo>
                      <a:lnTo>
                        <a:pt x="597" y="247"/>
                      </a:lnTo>
                      <a:lnTo>
                        <a:pt x="547" y="251"/>
                      </a:lnTo>
                      <a:lnTo>
                        <a:pt x="498" y="254"/>
                      </a:lnTo>
                      <a:lnTo>
                        <a:pt x="449" y="255"/>
                      </a:lnTo>
                      <a:lnTo>
                        <a:pt x="402" y="256"/>
                      </a:lnTo>
                      <a:lnTo>
                        <a:pt x="353" y="257"/>
                      </a:lnTo>
                      <a:lnTo>
                        <a:pt x="305" y="257"/>
                      </a:lnTo>
                      <a:lnTo>
                        <a:pt x="255" y="256"/>
                      </a:lnTo>
                      <a:lnTo>
                        <a:pt x="207" y="255"/>
                      </a:lnTo>
                      <a:lnTo>
                        <a:pt x="157" y="254"/>
                      </a:lnTo>
                      <a:lnTo>
                        <a:pt x="105" y="251"/>
                      </a:lnTo>
                      <a:lnTo>
                        <a:pt x="54" y="247"/>
                      </a:lnTo>
                      <a:lnTo>
                        <a:pt x="0" y="244"/>
                      </a:lnTo>
                      <a:lnTo>
                        <a:pt x="14" y="214"/>
                      </a:lnTo>
                      <a:lnTo>
                        <a:pt x="29" y="182"/>
                      </a:lnTo>
                      <a:lnTo>
                        <a:pt x="43" y="152"/>
                      </a:lnTo>
                      <a:lnTo>
                        <a:pt x="57" y="121"/>
                      </a:lnTo>
                      <a:lnTo>
                        <a:pt x="70" y="91"/>
                      </a:lnTo>
                      <a:lnTo>
                        <a:pt x="85" y="61"/>
                      </a:lnTo>
                      <a:lnTo>
                        <a:pt x="99" y="30"/>
                      </a:lnTo>
                      <a:lnTo>
                        <a:pt x="113" y="0"/>
                      </a:lnTo>
                      <a:lnTo>
                        <a:pt x="149" y="5"/>
                      </a:lnTo>
                      <a:lnTo>
                        <a:pt x="185" y="10"/>
                      </a:lnTo>
                      <a:lnTo>
                        <a:pt x="222" y="15"/>
                      </a:lnTo>
                      <a:lnTo>
                        <a:pt x="258" y="20"/>
                      </a:lnTo>
                      <a:lnTo>
                        <a:pt x="294" y="24"/>
                      </a:lnTo>
                      <a:lnTo>
                        <a:pt x="330" y="29"/>
                      </a:lnTo>
                      <a:lnTo>
                        <a:pt x="367" y="34"/>
                      </a:lnTo>
                      <a:lnTo>
                        <a:pt x="403" y="39"/>
                      </a:lnTo>
                      <a:lnTo>
                        <a:pt x="439" y="44"/>
                      </a:lnTo>
                      <a:lnTo>
                        <a:pt x="476" y="49"/>
                      </a:lnTo>
                      <a:lnTo>
                        <a:pt x="512" y="54"/>
                      </a:lnTo>
                      <a:lnTo>
                        <a:pt x="548" y="57"/>
                      </a:lnTo>
                      <a:lnTo>
                        <a:pt x="584" y="62"/>
                      </a:lnTo>
                      <a:lnTo>
                        <a:pt x="621" y="67"/>
                      </a:lnTo>
                      <a:lnTo>
                        <a:pt x="657" y="72"/>
                      </a:lnTo>
                      <a:lnTo>
                        <a:pt x="693" y="77"/>
                      </a:lnTo>
                      <a:close/>
                    </a:path>
                  </a:pathLst>
                </a:custGeom>
                <a:solidFill>
                  <a:srgbClr val="914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1" name="Freeform 689">
                  <a:extLst>
                    <a:ext uri="{FF2B5EF4-FFF2-40B4-BE49-F238E27FC236}">
                      <a16:creationId xmlns:a16="http://schemas.microsoft.com/office/drawing/2014/main" id="{353E3438-56A6-6DF1-129A-875A9103C2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0"/>
                  <a:ext cx="194" cy="63"/>
                </a:xfrm>
                <a:custGeom>
                  <a:avLst/>
                  <a:gdLst>
                    <a:gd name="T0" fmla="*/ 665 w 774"/>
                    <a:gd name="T1" fmla="*/ 73 h 253"/>
                    <a:gd name="T2" fmla="*/ 679 w 774"/>
                    <a:gd name="T3" fmla="*/ 92 h 253"/>
                    <a:gd name="T4" fmla="*/ 691 w 774"/>
                    <a:gd name="T5" fmla="*/ 111 h 253"/>
                    <a:gd name="T6" fmla="*/ 705 w 774"/>
                    <a:gd name="T7" fmla="*/ 130 h 253"/>
                    <a:gd name="T8" fmla="*/ 719 w 774"/>
                    <a:gd name="T9" fmla="*/ 148 h 253"/>
                    <a:gd name="T10" fmla="*/ 733 w 774"/>
                    <a:gd name="T11" fmla="*/ 167 h 253"/>
                    <a:gd name="T12" fmla="*/ 746 w 774"/>
                    <a:gd name="T13" fmla="*/ 186 h 253"/>
                    <a:gd name="T14" fmla="*/ 760 w 774"/>
                    <a:gd name="T15" fmla="*/ 205 h 253"/>
                    <a:gd name="T16" fmla="*/ 774 w 774"/>
                    <a:gd name="T17" fmla="*/ 223 h 253"/>
                    <a:gd name="T18" fmla="*/ 723 w 774"/>
                    <a:gd name="T19" fmla="*/ 230 h 253"/>
                    <a:gd name="T20" fmla="*/ 671 w 774"/>
                    <a:gd name="T21" fmla="*/ 235 h 253"/>
                    <a:gd name="T22" fmla="*/ 623 w 774"/>
                    <a:gd name="T23" fmla="*/ 238 h 253"/>
                    <a:gd name="T24" fmla="*/ 574 w 774"/>
                    <a:gd name="T25" fmla="*/ 243 h 253"/>
                    <a:gd name="T26" fmla="*/ 526 w 774"/>
                    <a:gd name="T27" fmla="*/ 246 h 253"/>
                    <a:gd name="T28" fmla="*/ 479 w 774"/>
                    <a:gd name="T29" fmla="*/ 248 h 253"/>
                    <a:gd name="T30" fmla="*/ 431 w 774"/>
                    <a:gd name="T31" fmla="*/ 251 h 253"/>
                    <a:gd name="T32" fmla="*/ 385 w 774"/>
                    <a:gd name="T33" fmla="*/ 252 h 253"/>
                    <a:gd name="T34" fmla="*/ 339 w 774"/>
                    <a:gd name="T35" fmla="*/ 253 h 253"/>
                    <a:gd name="T36" fmla="*/ 291 w 774"/>
                    <a:gd name="T37" fmla="*/ 253 h 253"/>
                    <a:gd name="T38" fmla="*/ 245 w 774"/>
                    <a:gd name="T39" fmla="*/ 252 h 253"/>
                    <a:gd name="T40" fmla="*/ 197 w 774"/>
                    <a:gd name="T41" fmla="*/ 251 h 253"/>
                    <a:gd name="T42" fmla="*/ 149 w 774"/>
                    <a:gd name="T43" fmla="*/ 250 h 253"/>
                    <a:gd name="T44" fmla="*/ 100 w 774"/>
                    <a:gd name="T45" fmla="*/ 247 h 253"/>
                    <a:gd name="T46" fmla="*/ 51 w 774"/>
                    <a:gd name="T47" fmla="*/ 243 h 253"/>
                    <a:gd name="T48" fmla="*/ 0 w 774"/>
                    <a:gd name="T49" fmla="*/ 240 h 253"/>
                    <a:gd name="T50" fmla="*/ 14 w 774"/>
                    <a:gd name="T51" fmla="*/ 210 h 253"/>
                    <a:gd name="T52" fmla="*/ 27 w 774"/>
                    <a:gd name="T53" fmla="*/ 180 h 253"/>
                    <a:gd name="T54" fmla="*/ 41 w 774"/>
                    <a:gd name="T55" fmla="*/ 150 h 253"/>
                    <a:gd name="T56" fmla="*/ 55 w 774"/>
                    <a:gd name="T57" fmla="*/ 120 h 253"/>
                    <a:gd name="T58" fmla="*/ 69 w 774"/>
                    <a:gd name="T59" fmla="*/ 90 h 253"/>
                    <a:gd name="T60" fmla="*/ 84 w 774"/>
                    <a:gd name="T61" fmla="*/ 60 h 253"/>
                    <a:gd name="T62" fmla="*/ 97 w 774"/>
                    <a:gd name="T63" fmla="*/ 30 h 253"/>
                    <a:gd name="T64" fmla="*/ 111 w 774"/>
                    <a:gd name="T65" fmla="*/ 0 h 253"/>
                    <a:gd name="T66" fmla="*/ 146 w 774"/>
                    <a:gd name="T67" fmla="*/ 5 h 253"/>
                    <a:gd name="T68" fmla="*/ 180 w 774"/>
                    <a:gd name="T69" fmla="*/ 8 h 253"/>
                    <a:gd name="T70" fmla="*/ 215 w 774"/>
                    <a:gd name="T71" fmla="*/ 13 h 253"/>
                    <a:gd name="T72" fmla="*/ 250 w 774"/>
                    <a:gd name="T73" fmla="*/ 18 h 253"/>
                    <a:gd name="T74" fmla="*/ 285 w 774"/>
                    <a:gd name="T75" fmla="*/ 23 h 253"/>
                    <a:gd name="T76" fmla="*/ 319 w 774"/>
                    <a:gd name="T77" fmla="*/ 27 h 253"/>
                    <a:gd name="T78" fmla="*/ 354 w 774"/>
                    <a:gd name="T79" fmla="*/ 32 h 253"/>
                    <a:gd name="T80" fmla="*/ 389 w 774"/>
                    <a:gd name="T81" fmla="*/ 36 h 253"/>
                    <a:gd name="T82" fmla="*/ 424 w 774"/>
                    <a:gd name="T83" fmla="*/ 41 h 253"/>
                    <a:gd name="T84" fmla="*/ 458 w 774"/>
                    <a:gd name="T85" fmla="*/ 46 h 253"/>
                    <a:gd name="T86" fmla="*/ 493 w 774"/>
                    <a:gd name="T87" fmla="*/ 50 h 253"/>
                    <a:gd name="T88" fmla="*/ 528 w 774"/>
                    <a:gd name="T89" fmla="*/ 55 h 253"/>
                    <a:gd name="T90" fmla="*/ 561 w 774"/>
                    <a:gd name="T91" fmla="*/ 60 h 253"/>
                    <a:gd name="T92" fmla="*/ 596 w 774"/>
                    <a:gd name="T93" fmla="*/ 65 h 253"/>
                    <a:gd name="T94" fmla="*/ 630 w 774"/>
                    <a:gd name="T95" fmla="*/ 68 h 253"/>
                    <a:gd name="T96" fmla="*/ 665 w 774"/>
                    <a:gd name="T97" fmla="*/ 73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74" h="253">
                      <a:moveTo>
                        <a:pt x="665" y="73"/>
                      </a:moveTo>
                      <a:lnTo>
                        <a:pt x="679" y="92"/>
                      </a:lnTo>
                      <a:lnTo>
                        <a:pt x="691" y="111"/>
                      </a:lnTo>
                      <a:lnTo>
                        <a:pt x="705" y="130"/>
                      </a:lnTo>
                      <a:lnTo>
                        <a:pt x="719" y="148"/>
                      </a:lnTo>
                      <a:lnTo>
                        <a:pt x="733" y="167"/>
                      </a:lnTo>
                      <a:lnTo>
                        <a:pt x="746" y="186"/>
                      </a:lnTo>
                      <a:lnTo>
                        <a:pt x="760" y="205"/>
                      </a:lnTo>
                      <a:lnTo>
                        <a:pt x="774" y="223"/>
                      </a:lnTo>
                      <a:lnTo>
                        <a:pt x="723" y="230"/>
                      </a:lnTo>
                      <a:lnTo>
                        <a:pt x="671" y="235"/>
                      </a:lnTo>
                      <a:lnTo>
                        <a:pt x="623" y="238"/>
                      </a:lnTo>
                      <a:lnTo>
                        <a:pt x="574" y="243"/>
                      </a:lnTo>
                      <a:lnTo>
                        <a:pt x="526" y="246"/>
                      </a:lnTo>
                      <a:lnTo>
                        <a:pt x="479" y="248"/>
                      </a:lnTo>
                      <a:lnTo>
                        <a:pt x="431" y="251"/>
                      </a:lnTo>
                      <a:lnTo>
                        <a:pt x="385" y="252"/>
                      </a:lnTo>
                      <a:lnTo>
                        <a:pt x="339" y="253"/>
                      </a:lnTo>
                      <a:lnTo>
                        <a:pt x="291" y="253"/>
                      </a:lnTo>
                      <a:lnTo>
                        <a:pt x="245" y="252"/>
                      </a:lnTo>
                      <a:lnTo>
                        <a:pt x="197" y="251"/>
                      </a:lnTo>
                      <a:lnTo>
                        <a:pt x="149" y="250"/>
                      </a:lnTo>
                      <a:lnTo>
                        <a:pt x="100" y="247"/>
                      </a:lnTo>
                      <a:lnTo>
                        <a:pt x="51" y="243"/>
                      </a:lnTo>
                      <a:lnTo>
                        <a:pt x="0" y="240"/>
                      </a:lnTo>
                      <a:lnTo>
                        <a:pt x="14" y="210"/>
                      </a:lnTo>
                      <a:lnTo>
                        <a:pt x="27" y="180"/>
                      </a:lnTo>
                      <a:lnTo>
                        <a:pt x="41" y="150"/>
                      </a:lnTo>
                      <a:lnTo>
                        <a:pt x="55" y="120"/>
                      </a:lnTo>
                      <a:lnTo>
                        <a:pt x="69" y="90"/>
                      </a:lnTo>
                      <a:lnTo>
                        <a:pt x="84" y="60"/>
                      </a:lnTo>
                      <a:lnTo>
                        <a:pt x="97" y="30"/>
                      </a:lnTo>
                      <a:lnTo>
                        <a:pt x="111" y="0"/>
                      </a:lnTo>
                      <a:lnTo>
                        <a:pt x="146" y="5"/>
                      </a:lnTo>
                      <a:lnTo>
                        <a:pt x="180" y="8"/>
                      </a:lnTo>
                      <a:lnTo>
                        <a:pt x="215" y="13"/>
                      </a:lnTo>
                      <a:lnTo>
                        <a:pt x="250" y="18"/>
                      </a:lnTo>
                      <a:lnTo>
                        <a:pt x="285" y="23"/>
                      </a:lnTo>
                      <a:lnTo>
                        <a:pt x="319" y="27"/>
                      </a:lnTo>
                      <a:lnTo>
                        <a:pt x="354" y="32"/>
                      </a:lnTo>
                      <a:lnTo>
                        <a:pt x="389" y="36"/>
                      </a:lnTo>
                      <a:lnTo>
                        <a:pt x="424" y="41"/>
                      </a:lnTo>
                      <a:lnTo>
                        <a:pt x="458" y="46"/>
                      </a:lnTo>
                      <a:lnTo>
                        <a:pt x="493" y="50"/>
                      </a:lnTo>
                      <a:lnTo>
                        <a:pt x="528" y="55"/>
                      </a:lnTo>
                      <a:lnTo>
                        <a:pt x="561" y="60"/>
                      </a:lnTo>
                      <a:lnTo>
                        <a:pt x="596" y="65"/>
                      </a:lnTo>
                      <a:lnTo>
                        <a:pt x="630" y="68"/>
                      </a:lnTo>
                      <a:lnTo>
                        <a:pt x="665" y="73"/>
                      </a:lnTo>
                      <a:close/>
                    </a:path>
                  </a:pathLst>
                </a:custGeom>
                <a:solidFill>
                  <a:srgbClr val="934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2" name="Freeform 690">
                  <a:extLst>
                    <a:ext uri="{FF2B5EF4-FFF2-40B4-BE49-F238E27FC236}">
                      <a16:creationId xmlns:a16="http://schemas.microsoft.com/office/drawing/2014/main" id="{1D3F5C0B-738B-1DA9-A193-C20C663E39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1"/>
                  <a:ext cx="187" cy="62"/>
                </a:xfrm>
                <a:custGeom>
                  <a:avLst/>
                  <a:gdLst>
                    <a:gd name="T0" fmla="*/ 639 w 748"/>
                    <a:gd name="T1" fmla="*/ 70 h 249"/>
                    <a:gd name="T2" fmla="*/ 653 w 748"/>
                    <a:gd name="T3" fmla="*/ 89 h 249"/>
                    <a:gd name="T4" fmla="*/ 665 w 748"/>
                    <a:gd name="T5" fmla="*/ 108 h 249"/>
                    <a:gd name="T6" fmla="*/ 679 w 748"/>
                    <a:gd name="T7" fmla="*/ 127 h 249"/>
                    <a:gd name="T8" fmla="*/ 693 w 748"/>
                    <a:gd name="T9" fmla="*/ 145 h 249"/>
                    <a:gd name="T10" fmla="*/ 707 w 748"/>
                    <a:gd name="T11" fmla="*/ 164 h 249"/>
                    <a:gd name="T12" fmla="*/ 720 w 748"/>
                    <a:gd name="T13" fmla="*/ 183 h 249"/>
                    <a:gd name="T14" fmla="*/ 734 w 748"/>
                    <a:gd name="T15" fmla="*/ 202 h 249"/>
                    <a:gd name="T16" fmla="*/ 748 w 748"/>
                    <a:gd name="T17" fmla="*/ 220 h 249"/>
                    <a:gd name="T18" fmla="*/ 698 w 748"/>
                    <a:gd name="T19" fmla="*/ 225 h 249"/>
                    <a:gd name="T20" fmla="*/ 649 w 748"/>
                    <a:gd name="T21" fmla="*/ 230 h 249"/>
                    <a:gd name="T22" fmla="*/ 602 w 748"/>
                    <a:gd name="T23" fmla="*/ 235 h 249"/>
                    <a:gd name="T24" fmla="*/ 554 w 748"/>
                    <a:gd name="T25" fmla="*/ 239 h 249"/>
                    <a:gd name="T26" fmla="*/ 508 w 748"/>
                    <a:gd name="T27" fmla="*/ 243 h 249"/>
                    <a:gd name="T28" fmla="*/ 462 w 748"/>
                    <a:gd name="T29" fmla="*/ 245 h 249"/>
                    <a:gd name="T30" fmla="*/ 417 w 748"/>
                    <a:gd name="T31" fmla="*/ 247 h 249"/>
                    <a:gd name="T32" fmla="*/ 372 w 748"/>
                    <a:gd name="T33" fmla="*/ 248 h 249"/>
                    <a:gd name="T34" fmla="*/ 327 w 748"/>
                    <a:gd name="T35" fmla="*/ 249 h 249"/>
                    <a:gd name="T36" fmla="*/ 281 w 748"/>
                    <a:gd name="T37" fmla="*/ 249 h 249"/>
                    <a:gd name="T38" fmla="*/ 235 w 748"/>
                    <a:gd name="T39" fmla="*/ 249 h 249"/>
                    <a:gd name="T40" fmla="*/ 190 w 748"/>
                    <a:gd name="T41" fmla="*/ 248 h 249"/>
                    <a:gd name="T42" fmla="*/ 144 w 748"/>
                    <a:gd name="T43" fmla="*/ 245 h 249"/>
                    <a:gd name="T44" fmla="*/ 96 w 748"/>
                    <a:gd name="T45" fmla="*/ 243 h 249"/>
                    <a:gd name="T46" fmla="*/ 49 w 748"/>
                    <a:gd name="T47" fmla="*/ 239 h 249"/>
                    <a:gd name="T48" fmla="*/ 0 w 748"/>
                    <a:gd name="T49" fmla="*/ 235 h 249"/>
                    <a:gd name="T50" fmla="*/ 14 w 748"/>
                    <a:gd name="T51" fmla="*/ 205 h 249"/>
                    <a:gd name="T52" fmla="*/ 29 w 748"/>
                    <a:gd name="T53" fmla="*/ 177 h 249"/>
                    <a:gd name="T54" fmla="*/ 43 w 748"/>
                    <a:gd name="T55" fmla="*/ 147 h 249"/>
                    <a:gd name="T56" fmla="*/ 56 w 748"/>
                    <a:gd name="T57" fmla="*/ 118 h 249"/>
                    <a:gd name="T58" fmla="*/ 70 w 748"/>
                    <a:gd name="T59" fmla="*/ 89 h 249"/>
                    <a:gd name="T60" fmla="*/ 85 w 748"/>
                    <a:gd name="T61" fmla="*/ 59 h 249"/>
                    <a:gd name="T62" fmla="*/ 98 w 748"/>
                    <a:gd name="T63" fmla="*/ 30 h 249"/>
                    <a:gd name="T64" fmla="*/ 111 w 748"/>
                    <a:gd name="T65" fmla="*/ 0 h 249"/>
                    <a:gd name="T66" fmla="*/ 144 w 748"/>
                    <a:gd name="T67" fmla="*/ 5 h 249"/>
                    <a:gd name="T68" fmla="*/ 178 w 748"/>
                    <a:gd name="T69" fmla="*/ 9 h 249"/>
                    <a:gd name="T70" fmla="*/ 210 w 748"/>
                    <a:gd name="T71" fmla="*/ 14 h 249"/>
                    <a:gd name="T72" fmla="*/ 244 w 748"/>
                    <a:gd name="T73" fmla="*/ 18 h 249"/>
                    <a:gd name="T74" fmla="*/ 276 w 748"/>
                    <a:gd name="T75" fmla="*/ 23 h 249"/>
                    <a:gd name="T76" fmla="*/ 310 w 748"/>
                    <a:gd name="T77" fmla="*/ 27 h 249"/>
                    <a:gd name="T78" fmla="*/ 343 w 748"/>
                    <a:gd name="T79" fmla="*/ 32 h 249"/>
                    <a:gd name="T80" fmla="*/ 375 w 748"/>
                    <a:gd name="T81" fmla="*/ 35 h 249"/>
                    <a:gd name="T82" fmla="*/ 409 w 748"/>
                    <a:gd name="T83" fmla="*/ 39 h 249"/>
                    <a:gd name="T84" fmla="*/ 442 w 748"/>
                    <a:gd name="T85" fmla="*/ 44 h 249"/>
                    <a:gd name="T86" fmla="*/ 474 w 748"/>
                    <a:gd name="T87" fmla="*/ 48 h 249"/>
                    <a:gd name="T88" fmla="*/ 508 w 748"/>
                    <a:gd name="T89" fmla="*/ 53 h 249"/>
                    <a:gd name="T90" fmla="*/ 540 w 748"/>
                    <a:gd name="T91" fmla="*/ 57 h 249"/>
                    <a:gd name="T92" fmla="*/ 573 w 748"/>
                    <a:gd name="T93" fmla="*/ 62 h 249"/>
                    <a:gd name="T94" fmla="*/ 607 w 748"/>
                    <a:gd name="T95" fmla="*/ 65 h 249"/>
                    <a:gd name="T96" fmla="*/ 639 w 748"/>
                    <a:gd name="T97" fmla="*/ 7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48" h="249">
                      <a:moveTo>
                        <a:pt x="639" y="70"/>
                      </a:moveTo>
                      <a:lnTo>
                        <a:pt x="653" y="89"/>
                      </a:lnTo>
                      <a:lnTo>
                        <a:pt x="665" y="108"/>
                      </a:lnTo>
                      <a:lnTo>
                        <a:pt x="679" y="127"/>
                      </a:lnTo>
                      <a:lnTo>
                        <a:pt x="693" y="145"/>
                      </a:lnTo>
                      <a:lnTo>
                        <a:pt x="707" y="164"/>
                      </a:lnTo>
                      <a:lnTo>
                        <a:pt x="720" y="183"/>
                      </a:lnTo>
                      <a:lnTo>
                        <a:pt x="734" y="202"/>
                      </a:lnTo>
                      <a:lnTo>
                        <a:pt x="748" y="220"/>
                      </a:lnTo>
                      <a:lnTo>
                        <a:pt x="698" y="225"/>
                      </a:lnTo>
                      <a:lnTo>
                        <a:pt x="649" y="230"/>
                      </a:lnTo>
                      <a:lnTo>
                        <a:pt x="602" y="235"/>
                      </a:lnTo>
                      <a:lnTo>
                        <a:pt x="554" y="239"/>
                      </a:lnTo>
                      <a:lnTo>
                        <a:pt x="508" y="243"/>
                      </a:lnTo>
                      <a:lnTo>
                        <a:pt x="462" y="245"/>
                      </a:lnTo>
                      <a:lnTo>
                        <a:pt x="417" y="247"/>
                      </a:lnTo>
                      <a:lnTo>
                        <a:pt x="372" y="248"/>
                      </a:lnTo>
                      <a:lnTo>
                        <a:pt x="327" y="249"/>
                      </a:lnTo>
                      <a:lnTo>
                        <a:pt x="281" y="249"/>
                      </a:lnTo>
                      <a:lnTo>
                        <a:pt x="235" y="249"/>
                      </a:lnTo>
                      <a:lnTo>
                        <a:pt x="190" y="248"/>
                      </a:lnTo>
                      <a:lnTo>
                        <a:pt x="144" y="245"/>
                      </a:lnTo>
                      <a:lnTo>
                        <a:pt x="96" y="243"/>
                      </a:lnTo>
                      <a:lnTo>
                        <a:pt x="49" y="239"/>
                      </a:lnTo>
                      <a:lnTo>
                        <a:pt x="0" y="235"/>
                      </a:lnTo>
                      <a:lnTo>
                        <a:pt x="14" y="205"/>
                      </a:lnTo>
                      <a:lnTo>
                        <a:pt x="29" y="177"/>
                      </a:lnTo>
                      <a:lnTo>
                        <a:pt x="43" y="147"/>
                      </a:lnTo>
                      <a:lnTo>
                        <a:pt x="56" y="118"/>
                      </a:lnTo>
                      <a:lnTo>
                        <a:pt x="70" y="89"/>
                      </a:lnTo>
                      <a:lnTo>
                        <a:pt x="85" y="59"/>
                      </a:lnTo>
                      <a:lnTo>
                        <a:pt x="98" y="30"/>
                      </a:lnTo>
                      <a:lnTo>
                        <a:pt x="111" y="0"/>
                      </a:lnTo>
                      <a:lnTo>
                        <a:pt x="144" y="5"/>
                      </a:lnTo>
                      <a:lnTo>
                        <a:pt x="178" y="9"/>
                      </a:lnTo>
                      <a:lnTo>
                        <a:pt x="210" y="14"/>
                      </a:lnTo>
                      <a:lnTo>
                        <a:pt x="244" y="18"/>
                      </a:lnTo>
                      <a:lnTo>
                        <a:pt x="276" y="23"/>
                      </a:lnTo>
                      <a:lnTo>
                        <a:pt x="310" y="27"/>
                      </a:lnTo>
                      <a:lnTo>
                        <a:pt x="343" y="32"/>
                      </a:lnTo>
                      <a:lnTo>
                        <a:pt x="375" y="35"/>
                      </a:lnTo>
                      <a:lnTo>
                        <a:pt x="409" y="39"/>
                      </a:lnTo>
                      <a:lnTo>
                        <a:pt x="442" y="44"/>
                      </a:lnTo>
                      <a:lnTo>
                        <a:pt x="474" y="48"/>
                      </a:lnTo>
                      <a:lnTo>
                        <a:pt x="508" y="53"/>
                      </a:lnTo>
                      <a:lnTo>
                        <a:pt x="540" y="57"/>
                      </a:lnTo>
                      <a:lnTo>
                        <a:pt x="573" y="62"/>
                      </a:lnTo>
                      <a:lnTo>
                        <a:pt x="607" y="65"/>
                      </a:lnTo>
                      <a:lnTo>
                        <a:pt x="639" y="70"/>
                      </a:lnTo>
                      <a:close/>
                    </a:path>
                  </a:pathLst>
                </a:custGeom>
                <a:solidFill>
                  <a:srgbClr val="995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3" name="Freeform 691">
                  <a:extLst>
                    <a:ext uri="{FF2B5EF4-FFF2-40B4-BE49-F238E27FC236}">
                      <a16:creationId xmlns:a16="http://schemas.microsoft.com/office/drawing/2014/main" id="{DC2831B4-6C89-8B6B-BD24-960090CD7A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2"/>
                  <a:ext cx="180" cy="61"/>
                </a:xfrm>
                <a:custGeom>
                  <a:avLst/>
                  <a:gdLst>
                    <a:gd name="T0" fmla="*/ 611 w 720"/>
                    <a:gd name="T1" fmla="*/ 66 h 245"/>
                    <a:gd name="T2" fmla="*/ 625 w 720"/>
                    <a:gd name="T3" fmla="*/ 85 h 245"/>
                    <a:gd name="T4" fmla="*/ 637 w 720"/>
                    <a:gd name="T5" fmla="*/ 104 h 245"/>
                    <a:gd name="T6" fmla="*/ 651 w 720"/>
                    <a:gd name="T7" fmla="*/ 123 h 245"/>
                    <a:gd name="T8" fmla="*/ 665 w 720"/>
                    <a:gd name="T9" fmla="*/ 141 h 245"/>
                    <a:gd name="T10" fmla="*/ 679 w 720"/>
                    <a:gd name="T11" fmla="*/ 160 h 245"/>
                    <a:gd name="T12" fmla="*/ 692 w 720"/>
                    <a:gd name="T13" fmla="*/ 179 h 245"/>
                    <a:gd name="T14" fmla="*/ 706 w 720"/>
                    <a:gd name="T15" fmla="*/ 198 h 245"/>
                    <a:gd name="T16" fmla="*/ 720 w 720"/>
                    <a:gd name="T17" fmla="*/ 216 h 245"/>
                    <a:gd name="T18" fmla="*/ 671 w 720"/>
                    <a:gd name="T19" fmla="*/ 221 h 245"/>
                    <a:gd name="T20" fmla="*/ 624 w 720"/>
                    <a:gd name="T21" fmla="*/ 226 h 245"/>
                    <a:gd name="T22" fmla="*/ 577 w 720"/>
                    <a:gd name="T23" fmla="*/ 231 h 245"/>
                    <a:gd name="T24" fmla="*/ 532 w 720"/>
                    <a:gd name="T25" fmla="*/ 235 h 245"/>
                    <a:gd name="T26" fmla="*/ 487 w 720"/>
                    <a:gd name="T27" fmla="*/ 239 h 245"/>
                    <a:gd name="T28" fmla="*/ 442 w 720"/>
                    <a:gd name="T29" fmla="*/ 241 h 245"/>
                    <a:gd name="T30" fmla="*/ 399 w 720"/>
                    <a:gd name="T31" fmla="*/ 243 h 245"/>
                    <a:gd name="T32" fmla="*/ 355 w 720"/>
                    <a:gd name="T33" fmla="*/ 244 h 245"/>
                    <a:gd name="T34" fmla="*/ 312 w 720"/>
                    <a:gd name="T35" fmla="*/ 245 h 245"/>
                    <a:gd name="T36" fmla="*/ 268 w 720"/>
                    <a:gd name="T37" fmla="*/ 245 h 245"/>
                    <a:gd name="T38" fmla="*/ 225 w 720"/>
                    <a:gd name="T39" fmla="*/ 244 h 245"/>
                    <a:gd name="T40" fmla="*/ 181 w 720"/>
                    <a:gd name="T41" fmla="*/ 243 h 245"/>
                    <a:gd name="T42" fmla="*/ 136 w 720"/>
                    <a:gd name="T43" fmla="*/ 241 h 245"/>
                    <a:gd name="T44" fmla="*/ 92 w 720"/>
                    <a:gd name="T45" fmla="*/ 238 h 245"/>
                    <a:gd name="T46" fmla="*/ 46 w 720"/>
                    <a:gd name="T47" fmla="*/ 234 h 245"/>
                    <a:gd name="T48" fmla="*/ 0 w 720"/>
                    <a:gd name="T49" fmla="*/ 230 h 245"/>
                    <a:gd name="T50" fmla="*/ 13 w 720"/>
                    <a:gd name="T51" fmla="*/ 201 h 245"/>
                    <a:gd name="T52" fmla="*/ 27 w 720"/>
                    <a:gd name="T53" fmla="*/ 173 h 245"/>
                    <a:gd name="T54" fmla="*/ 41 w 720"/>
                    <a:gd name="T55" fmla="*/ 144 h 245"/>
                    <a:gd name="T56" fmla="*/ 56 w 720"/>
                    <a:gd name="T57" fmla="*/ 115 h 245"/>
                    <a:gd name="T58" fmla="*/ 70 w 720"/>
                    <a:gd name="T59" fmla="*/ 86 h 245"/>
                    <a:gd name="T60" fmla="*/ 83 w 720"/>
                    <a:gd name="T61" fmla="*/ 58 h 245"/>
                    <a:gd name="T62" fmla="*/ 97 w 720"/>
                    <a:gd name="T63" fmla="*/ 29 h 245"/>
                    <a:gd name="T64" fmla="*/ 111 w 720"/>
                    <a:gd name="T65" fmla="*/ 0 h 245"/>
                    <a:gd name="T66" fmla="*/ 142 w 720"/>
                    <a:gd name="T67" fmla="*/ 4 h 245"/>
                    <a:gd name="T68" fmla="*/ 173 w 720"/>
                    <a:gd name="T69" fmla="*/ 9 h 245"/>
                    <a:gd name="T70" fmla="*/ 205 w 720"/>
                    <a:gd name="T71" fmla="*/ 13 h 245"/>
                    <a:gd name="T72" fmla="*/ 236 w 720"/>
                    <a:gd name="T73" fmla="*/ 16 h 245"/>
                    <a:gd name="T74" fmla="*/ 267 w 720"/>
                    <a:gd name="T75" fmla="*/ 21 h 245"/>
                    <a:gd name="T76" fmla="*/ 299 w 720"/>
                    <a:gd name="T77" fmla="*/ 25 h 245"/>
                    <a:gd name="T78" fmla="*/ 330 w 720"/>
                    <a:gd name="T79" fmla="*/ 29 h 245"/>
                    <a:gd name="T80" fmla="*/ 361 w 720"/>
                    <a:gd name="T81" fmla="*/ 33 h 245"/>
                    <a:gd name="T82" fmla="*/ 392 w 720"/>
                    <a:gd name="T83" fmla="*/ 38 h 245"/>
                    <a:gd name="T84" fmla="*/ 424 w 720"/>
                    <a:gd name="T85" fmla="*/ 41 h 245"/>
                    <a:gd name="T86" fmla="*/ 455 w 720"/>
                    <a:gd name="T87" fmla="*/ 45 h 245"/>
                    <a:gd name="T88" fmla="*/ 486 w 720"/>
                    <a:gd name="T89" fmla="*/ 50 h 245"/>
                    <a:gd name="T90" fmla="*/ 517 w 720"/>
                    <a:gd name="T91" fmla="*/ 54 h 245"/>
                    <a:gd name="T92" fmla="*/ 549 w 720"/>
                    <a:gd name="T93" fmla="*/ 58 h 245"/>
                    <a:gd name="T94" fmla="*/ 580 w 720"/>
                    <a:gd name="T95" fmla="*/ 63 h 245"/>
                    <a:gd name="T96" fmla="*/ 611 w 720"/>
                    <a:gd name="T97" fmla="*/ 66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20" h="245">
                      <a:moveTo>
                        <a:pt x="611" y="66"/>
                      </a:moveTo>
                      <a:lnTo>
                        <a:pt x="625" y="85"/>
                      </a:lnTo>
                      <a:lnTo>
                        <a:pt x="637" y="104"/>
                      </a:lnTo>
                      <a:lnTo>
                        <a:pt x="651" y="123"/>
                      </a:lnTo>
                      <a:lnTo>
                        <a:pt x="665" y="141"/>
                      </a:lnTo>
                      <a:lnTo>
                        <a:pt x="679" y="160"/>
                      </a:lnTo>
                      <a:lnTo>
                        <a:pt x="692" y="179"/>
                      </a:lnTo>
                      <a:lnTo>
                        <a:pt x="706" y="198"/>
                      </a:lnTo>
                      <a:lnTo>
                        <a:pt x="720" y="216"/>
                      </a:lnTo>
                      <a:lnTo>
                        <a:pt x="671" y="221"/>
                      </a:lnTo>
                      <a:lnTo>
                        <a:pt x="624" y="226"/>
                      </a:lnTo>
                      <a:lnTo>
                        <a:pt x="577" y="231"/>
                      </a:lnTo>
                      <a:lnTo>
                        <a:pt x="532" y="235"/>
                      </a:lnTo>
                      <a:lnTo>
                        <a:pt x="487" y="239"/>
                      </a:lnTo>
                      <a:lnTo>
                        <a:pt x="442" y="241"/>
                      </a:lnTo>
                      <a:lnTo>
                        <a:pt x="399" y="243"/>
                      </a:lnTo>
                      <a:lnTo>
                        <a:pt x="355" y="244"/>
                      </a:lnTo>
                      <a:lnTo>
                        <a:pt x="312" y="245"/>
                      </a:lnTo>
                      <a:lnTo>
                        <a:pt x="268" y="245"/>
                      </a:lnTo>
                      <a:lnTo>
                        <a:pt x="225" y="244"/>
                      </a:lnTo>
                      <a:lnTo>
                        <a:pt x="181" y="243"/>
                      </a:lnTo>
                      <a:lnTo>
                        <a:pt x="136" y="241"/>
                      </a:lnTo>
                      <a:lnTo>
                        <a:pt x="92" y="238"/>
                      </a:lnTo>
                      <a:lnTo>
                        <a:pt x="46" y="234"/>
                      </a:lnTo>
                      <a:lnTo>
                        <a:pt x="0" y="230"/>
                      </a:lnTo>
                      <a:lnTo>
                        <a:pt x="13" y="201"/>
                      </a:lnTo>
                      <a:lnTo>
                        <a:pt x="27" y="173"/>
                      </a:lnTo>
                      <a:lnTo>
                        <a:pt x="41" y="144"/>
                      </a:lnTo>
                      <a:lnTo>
                        <a:pt x="56" y="115"/>
                      </a:lnTo>
                      <a:lnTo>
                        <a:pt x="70" y="86"/>
                      </a:lnTo>
                      <a:lnTo>
                        <a:pt x="83" y="58"/>
                      </a:lnTo>
                      <a:lnTo>
                        <a:pt x="97" y="29"/>
                      </a:lnTo>
                      <a:lnTo>
                        <a:pt x="111" y="0"/>
                      </a:lnTo>
                      <a:lnTo>
                        <a:pt x="142" y="4"/>
                      </a:lnTo>
                      <a:lnTo>
                        <a:pt x="173" y="9"/>
                      </a:lnTo>
                      <a:lnTo>
                        <a:pt x="205" y="13"/>
                      </a:lnTo>
                      <a:lnTo>
                        <a:pt x="236" y="16"/>
                      </a:lnTo>
                      <a:lnTo>
                        <a:pt x="267" y="21"/>
                      </a:lnTo>
                      <a:lnTo>
                        <a:pt x="299" y="25"/>
                      </a:lnTo>
                      <a:lnTo>
                        <a:pt x="330" y="29"/>
                      </a:lnTo>
                      <a:lnTo>
                        <a:pt x="361" y="33"/>
                      </a:lnTo>
                      <a:lnTo>
                        <a:pt x="392" y="38"/>
                      </a:lnTo>
                      <a:lnTo>
                        <a:pt x="424" y="41"/>
                      </a:lnTo>
                      <a:lnTo>
                        <a:pt x="455" y="45"/>
                      </a:lnTo>
                      <a:lnTo>
                        <a:pt x="486" y="50"/>
                      </a:lnTo>
                      <a:lnTo>
                        <a:pt x="517" y="54"/>
                      </a:lnTo>
                      <a:lnTo>
                        <a:pt x="549" y="58"/>
                      </a:lnTo>
                      <a:lnTo>
                        <a:pt x="580" y="63"/>
                      </a:lnTo>
                      <a:lnTo>
                        <a:pt x="611" y="66"/>
                      </a:lnTo>
                      <a:close/>
                    </a:path>
                  </a:pathLst>
                </a:custGeom>
                <a:solidFill>
                  <a:srgbClr val="9E5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4" name="Freeform 692">
                  <a:extLst>
                    <a:ext uri="{FF2B5EF4-FFF2-40B4-BE49-F238E27FC236}">
                      <a16:creationId xmlns:a16="http://schemas.microsoft.com/office/drawing/2014/main" id="{2EC5CEC0-1D1A-8910-388D-D1E7ACC6D8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2"/>
                  <a:ext cx="174" cy="60"/>
                </a:xfrm>
                <a:custGeom>
                  <a:avLst/>
                  <a:gdLst>
                    <a:gd name="T0" fmla="*/ 585 w 694"/>
                    <a:gd name="T1" fmla="*/ 62 h 240"/>
                    <a:gd name="T2" fmla="*/ 599 w 694"/>
                    <a:gd name="T3" fmla="*/ 81 h 240"/>
                    <a:gd name="T4" fmla="*/ 611 w 694"/>
                    <a:gd name="T5" fmla="*/ 100 h 240"/>
                    <a:gd name="T6" fmla="*/ 625 w 694"/>
                    <a:gd name="T7" fmla="*/ 119 h 240"/>
                    <a:gd name="T8" fmla="*/ 639 w 694"/>
                    <a:gd name="T9" fmla="*/ 137 h 240"/>
                    <a:gd name="T10" fmla="*/ 653 w 694"/>
                    <a:gd name="T11" fmla="*/ 156 h 240"/>
                    <a:gd name="T12" fmla="*/ 666 w 694"/>
                    <a:gd name="T13" fmla="*/ 175 h 240"/>
                    <a:gd name="T14" fmla="*/ 680 w 694"/>
                    <a:gd name="T15" fmla="*/ 194 h 240"/>
                    <a:gd name="T16" fmla="*/ 694 w 694"/>
                    <a:gd name="T17" fmla="*/ 212 h 240"/>
                    <a:gd name="T18" fmla="*/ 646 w 694"/>
                    <a:gd name="T19" fmla="*/ 217 h 240"/>
                    <a:gd name="T20" fmla="*/ 600 w 694"/>
                    <a:gd name="T21" fmla="*/ 222 h 240"/>
                    <a:gd name="T22" fmla="*/ 555 w 694"/>
                    <a:gd name="T23" fmla="*/ 227 h 240"/>
                    <a:gd name="T24" fmla="*/ 511 w 694"/>
                    <a:gd name="T25" fmla="*/ 231 h 240"/>
                    <a:gd name="T26" fmla="*/ 468 w 694"/>
                    <a:gd name="T27" fmla="*/ 234 h 240"/>
                    <a:gd name="T28" fmla="*/ 425 w 694"/>
                    <a:gd name="T29" fmla="*/ 236 h 240"/>
                    <a:gd name="T30" fmla="*/ 383 w 694"/>
                    <a:gd name="T31" fmla="*/ 239 h 240"/>
                    <a:gd name="T32" fmla="*/ 341 w 694"/>
                    <a:gd name="T33" fmla="*/ 240 h 240"/>
                    <a:gd name="T34" fmla="*/ 299 w 694"/>
                    <a:gd name="T35" fmla="*/ 240 h 240"/>
                    <a:gd name="T36" fmla="*/ 257 w 694"/>
                    <a:gd name="T37" fmla="*/ 240 h 240"/>
                    <a:gd name="T38" fmla="*/ 215 w 694"/>
                    <a:gd name="T39" fmla="*/ 240 h 240"/>
                    <a:gd name="T40" fmla="*/ 174 w 694"/>
                    <a:gd name="T41" fmla="*/ 239 h 240"/>
                    <a:gd name="T42" fmla="*/ 131 w 694"/>
                    <a:gd name="T43" fmla="*/ 236 h 240"/>
                    <a:gd name="T44" fmla="*/ 87 w 694"/>
                    <a:gd name="T45" fmla="*/ 234 h 240"/>
                    <a:gd name="T46" fmla="*/ 44 w 694"/>
                    <a:gd name="T47" fmla="*/ 230 h 240"/>
                    <a:gd name="T48" fmla="*/ 0 w 694"/>
                    <a:gd name="T49" fmla="*/ 225 h 240"/>
                    <a:gd name="T50" fmla="*/ 14 w 694"/>
                    <a:gd name="T51" fmla="*/ 196 h 240"/>
                    <a:gd name="T52" fmla="*/ 27 w 694"/>
                    <a:gd name="T53" fmla="*/ 169 h 240"/>
                    <a:gd name="T54" fmla="*/ 42 w 694"/>
                    <a:gd name="T55" fmla="*/ 140 h 240"/>
                    <a:gd name="T56" fmla="*/ 56 w 694"/>
                    <a:gd name="T57" fmla="*/ 112 h 240"/>
                    <a:gd name="T58" fmla="*/ 70 w 694"/>
                    <a:gd name="T59" fmla="*/ 84 h 240"/>
                    <a:gd name="T60" fmla="*/ 84 w 694"/>
                    <a:gd name="T61" fmla="*/ 56 h 240"/>
                    <a:gd name="T62" fmla="*/ 97 w 694"/>
                    <a:gd name="T63" fmla="*/ 27 h 240"/>
                    <a:gd name="T64" fmla="*/ 111 w 694"/>
                    <a:gd name="T65" fmla="*/ 0 h 240"/>
                    <a:gd name="T66" fmla="*/ 141 w 694"/>
                    <a:gd name="T67" fmla="*/ 4 h 240"/>
                    <a:gd name="T68" fmla="*/ 170 w 694"/>
                    <a:gd name="T69" fmla="*/ 7 h 240"/>
                    <a:gd name="T70" fmla="*/ 200 w 694"/>
                    <a:gd name="T71" fmla="*/ 11 h 240"/>
                    <a:gd name="T72" fmla="*/ 230 w 694"/>
                    <a:gd name="T73" fmla="*/ 15 h 240"/>
                    <a:gd name="T74" fmla="*/ 259 w 694"/>
                    <a:gd name="T75" fmla="*/ 19 h 240"/>
                    <a:gd name="T76" fmla="*/ 289 w 694"/>
                    <a:gd name="T77" fmla="*/ 22 h 240"/>
                    <a:gd name="T78" fmla="*/ 319 w 694"/>
                    <a:gd name="T79" fmla="*/ 26 h 240"/>
                    <a:gd name="T80" fmla="*/ 349 w 694"/>
                    <a:gd name="T81" fmla="*/ 31 h 240"/>
                    <a:gd name="T82" fmla="*/ 378 w 694"/>
                    <a:gd name="T83" fmla="*/ 35 h 240"/>
                    <a:gd name="T84" fmla="*/ 408 w 694"/>
                    <a:gd name="T85" fmla="*/ 39 h 240"/>
                    <a:gd name="T86" fmla="*/ 438 w 694"/>
                    <a:gd name="T87" fmla="*/ 42 h 240"/>
                    <a:gd name="T88" fmla="*/ 466 w 694"/>
                    <a:gd name="T89" fmla="*/ 46 h 240"/>
                    <a:gd name="T90" fmla="*/ 496 w 694"/>
                    <a:gd name="T91" fmla="*/ 50 h 240"/>
                    <a:gd name="T92" fmla="*/ 526 w 694"/>
                    <a:gd name="T93" fmla="*/ 55 h 240"/>
                    <a:gd name="T94" fmla="*/ 555 w 694"/>
                    <a:gd name="T95" fmla="*/ 59 h 240"/>
                    <a:gd name="T96" fmla="*/ 585 w 694"/>
                    <a:gd name="T97" fmla="*/ 62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94" h="240">
                      <a:moveTo>
                        <a:pt x="585" y="62"/>
                      </a:moveTo>
                      <a:lnTo>
                        <a:pt x="599" y="81"/>
                      </a:lnTo>
                      <a:lnTo>
                        <a:pt x="611" y="100"/>
                      </a:lnTo>
                      <a:lnTo>
                        <a:pt x="625" y="119"/>
                      </a:lnTo>
                      <a:lnTo>
                        <a:pt x="639" y="137"/>
                      </a:lnTo>
                      <a:lnTo>
                        <a:pt x="653" y="156"/>
                      </a:lnTo>
                      <a:lnTo>
                        <a:pt x="666" y="175"/>
                      </a:lnTo>
                      <a:lnTo>
                        <a:pt x="680" y="194"/>
                      </a:lnTo>
                      <a:lnTo>
                        <a:pt x="694" y="212"/>
                      </a:lnTo>
                      <a:lnTo>
                        <a:pt x="646" y="217"/>
                      </a:lnTo>
                      <a:lnTo>
                        <a:pt x="600" y="222"/>
                      </a:lnTo>
                      <a:lnTo>
                        <a:pt x="555" y="227"/>
                      </a:lnTo>
                      <a:lnTo>
                        <a:pt x="511" y="231"/>
                      </a:lnTo>
                      <a:lnTo>
                        <a:pt x="468" y="234"/>
                      </a:lnTo>
                      <a:lnTo>
                        <a:pt x="425" y="236"/>
                      </a:lnTo>
                      <a:lnTo>
                        <a:pt x="383" y="239"/>
                      </a:lnTo>
                      <a:lnTo>
                        <a:pt x="341" y="240"/>
                      </a:lnTo>
                      <a:lnTo>
                        <a:pt x="299" y="240"/>
                      </a:lnTo>
                      <a:lnTo>
                        <a:pt x="257" y="240"/>
                      </a:lnTo>
                      <a:lnTo>
                        <a:pt x="215" y="240"/>
                      </a:lnTo>
                      <a:lnTo>
                        <a:pt x="174" y="239"/>
                      </a:lnTo>
                      <a:lnTo>
                        <a:pt x="131" y="236"/>
                      </a:lnTo>
                      <a:lnTo>
                        <a:pt x="87" y="234"/>
                      </a:lnTo>
                      <a:lnTo>
                        <a:pt x="44" y="230"/>
                      </a:lnTo>
                      <a:lnTo>
                        <a:pt x="0" y="225"/>
                      </a:lnTo>
                      <a:lnTo>
                        <a:pt x="14" y="196"/>
                      </a:lnTo>
                      <a:lnTo>
                        <a:pt x="27" y="169"/>
                      </a:lnTo>
                      <a:lnTo>
                        <a:pt x="42" y="140"/>
                      </a:lnTo>
                      <a:lnTo>
                        <a:pt x="56" y="112"/>
                      </a:lnTo>
                      <a:lnTo>
                        <a:pt x="70" y="84"/>
                      </a:lnTo>
                      <a:lnTo>
                        <a:pt x="84" y="56"/>
                      </a:lnTo>
                      <a:lnTo>
                        <a:pt x="97" y="27"/>
                      </a:lnTo>
                      <a:lnTo>
                        <a:pt x="111" y="0"/>
                      </a:lnTo>
                      <a:lnTo>
                        <a:pt x="141" y="4"/>
                      </a:lnTo>
                      <a:lnTo>
                        <a:pt x="170" y="7"/>
                      </a:lnTo>
                      <a:lnTo>
                        <a:pt x="200" y="11"/>
                      </a:lnTo>
                      <a:lnTo>
                        <a:pt x="230" y="15"/>
                      </a:lnTo>
                      <a:lnTo>
                        <a:pt x="259" y="19"/>
                      </a:lnTo>
                      <a:lnTo>
                        <a:pt x="289" y="22"/>
                      </a:lnTo>
                      <a:lnTo>
                        <a:pt x="319" y="26"/>
                      </a:lnTo>
                      <a:lnTo>
                        <a:pt x="349" y="31"/>
                      </a:lnTo>
                      <a:lnTo>
                        <a:pt x="378" y="35"/>
                      </a:lnTo>
                      <a:lnTo>
                        <a:pt x="408" y="39"/>
                      </a:lnTo>
                      <a:lnTo>
                        <a:pt x="438" y="42"/>
                      </a:lnTo>
                      <a:lnTo>
                        <a:pt x="466" y="46"/>
                      </a:lnTo>
                      <a:lnTo>
                        <a:pt x="496" y="50"/>
                      </a:lnTo>
                      <a:lnTo>
                        <a:pt x="526" y="55"/>
                      </a:lnTo>
                      <a:lnTo>
                        <a:pt x="555" y="59"/>
                      </a:lnTo>
                      <a:lnTo>
                        <a:pt x="585" y="62"/>
                      </a:lnTo>
                      <a:close/>
                    </a:path>
                  </a:pathLst>
                </a:custGeom>
                <a:solidFill>
                  <a:srgbClr val="A05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5" name="Freeform 693">
                  <a:extLst>
                    <a:ext uri="{FF2B5EF4-FFF2-40B4-BE49-F238E27FC236}">
                      <a16:creationId xmlns:a16="http://schemas.microsoft.com/office/drawing/2014/main" id="{CB0256AC-C34D-14E6-4406-B72782FA50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3"/>
                  <a:ext cx="167" cy="59"/>
                </a:xfrm>
                <a:custGeom>
                  <a:avLst/>
                  <a:gdLst>
                    <a:gd name="T0" fmla="*/ 558 w 667"/>
                    <a:gd name="T1" fmla="*/ 58 h 236"/>
                    <a:gd name="T2" fmla="*/ 572 w 667"/>
                    <a:gd name="T3" fmla="*/ 77 h 236"/>
                    <a:gd name="T4" fmla="*/ 584 w 667"/>
                    <a:gd name="T5" fmla="*/ 96 h 236"/>
                    <a:gd name="T6" fmla="*/ 598 w 667"/>
                    <a:gd name="T7" fmla="*/ 115 h 236"/>
                    <a:gd name="T8" fmla="*/ 612 w 667"/>
                    <a:gd name="T9" fmla="*/ 133 h 236"/>
                    <a:gd name="T10" fmla="*/ 626 w 667"/>
                    <a:gd name="T11" fmla="*/ 152 h 236"/>
                    <a:gd name="T12" fmla="*/ 639 w 667"/>
                    <a:gd name="T13" fmla="*/ 171 h 236"/>
                    <a:gd name="T14" fmla="*/ 653 w 667"/>
                    <a:gd name="T15" fmla="*/ 190 h 236"/>
                    <a:gd name="T16" fmla="*/ 667 w 667"/>
                    <a:gd name="T17" fmla="*/ 208 h 236"/>
                    <a:gd name="T18" fmla="*/ 622 w 667"/>
                    <a:gd name="T19" fmla="*/ 213 h 236"/>
                    <a:gd name="T20" fmla="*/ 577 w 667"/>
                    <a:gd name="T21" fmla="*/ 218 h 236"/>
                    <a:gd name="T22" fmla="*/ 533 w 667"/>
                    <a:gd name="T23" fmla="*/ 222 h 236"/>
                    <a:gd name="T24" fmla="*/ 491 w 667"/>
                    <a:gd name="T25" fmla="*/ 226 h 236"/>
                    <a:gd name="T26" fmla="*/ 449 w 667"/>
                    <a:gd name="T27" fmla="*/ 230 h 236"/>
                    <a:gd name="T28" fmla="*/ 408 w 667"/>
                    <a:gd name="T29" fmla="*/ 232 h 236"/>
                    <a:gd name="T30" fmla="*/ 367 w 667"/>
                    <a:gd name="T31" fmla="*/ 233 h 236"/>
                    <a:gd name="T32" fmla="*/ 327 w 667"/>
                    <a:gd name="T33" fmla="*/ 235 h 236"/>
                    <a:gd name="T34" fmla="*/ 286 w 667"/>
                    <a:gd name="T35" fmla="*/ 236 h 236"/>
                    <a:gd name="T36" fmla="*/ 246 w 667"/>
                    <a:gd name="T37" fmla="*/ 236 h 236"/>
                    <a:gd name="T38" fmla="*/ 205 w 667"/>
                    <a:gd name="T39" fmla="*/ 235 h 236"/>
                    <a:gd name="T40" fmla="*/ 165 w 667"/>
                    <a:gd name="T41" fmla="*/ 233 h 236"/>
                    <a:gd name="T42" fmla="*/ 125 w 667"/>
                    <a:gd name="T43" fmla="*/ 231 h 236"/>
                    <a:gd name="T44" fmla="*/ 84 w 667"/>
                    <a:gd name="T45" fmla="*/ 228 h 236"/>
                    <a:gd name="T46" fmla="*/ 43 w 667"/>
                    <a:gd name="T47" fmla="*/ 225 h 236"/>
                    <a:gd name="T48" fmla="*/ 0 w 667"/>
                    <a:gd name="T49" fmla="*/ 220 h 236"/>
                    <a:gd name="T50" fmla="*/ 14 w 667"/>
                    <a:gd name="T51" fmla="*/ 192 h 236"/>
                    <a:gd name="T52" fmla="*/ 28 w 667"/>
                    <a:gd name="T53" fmla="*/ 163 h 236"/>
                    <a:gd name="T54" fmla="*/ 42 w 667"/>
                    <a:gd name="T55" fmla="*/ 137 h 236"/>
                    <a:gd name="T56" fmla="*/ 55 w 667"/>
                    <a:gd name="T57" fmla="*/ 110 h 236"/>
                    <a:gd name="T58" fmla="*/ 69 w 667"/>
                    <a:gd name="T59" fmla="*/ 82 h 236"/>
                    <a:gd name="T60" fmla="*/ 83 w 667"/>
                    <a:gd name="T61" fmla="*/ 55 h 236"/>
                    <a:gd name="T62" fmla="*/ 97 w 667"/>
                    <a:gd name="T63" fmla="*/ 27 h 236"/>
                    <a:gd name="T64" fmla="*/ 110 w 667"/>
                    <a:gd name="T65" fmla="*/ 0 h 236"/>
                    <a:gd name="T66" fmla="*/ 138 w 667"/>
                    <a:gd name="T67" fmla="*/ 3 h 236"/>
                    <a:gd name="T68" fmla="*/ 167 w 667"/>
                    <a:gd name="T69" fmla="*/ 7 h 236"/>
                    <a:gd name="T70" fmla="*/ 194 w 667"/>
                    <a:gd name="T71" fmla="*/ 11 h 236"/>
                    <a:gd name="T72" fmla="*/ 222 w 667"/>
                    <a:gd name="T73" fmla="*/ 13 h 236"/>
                    <a:gd name="T74" fmla="*/ 251 w 667"/>
                    <a:gd name="T75" fmla="*/ 17 h 236"/>
                    <a:gd name="T76" fmla="*/ 278 w 667"/>
                    <a:gd name="T77" fmla="*/ 21 h 236"/>
                    <a:gd name="T78" fmla="*/ 307 w 667"/>
                    <a:gd name="T79" fmla="*/ 25 h 236"/>
                    <a:gd name="T80" fmla="*/ 334 w 667"/>
                    <a:gd name="T81" fmla="*/ 28 h 236"/>
                    <a:gd name="T82" fmla="*/ 362 w 667"/>
                    <a:gd name="T83" fmla="*/ 32 h 236"/>
                    <a:gd name="T84" fmla="*/ 391 w 667"/>
                    <a:gd name="T85" fmla="*/ 36 h 236"/>
                    <a:gd name="T86" fmla="*/ 418 w 667"/>
                    <a:gd name="T87" fmla="*/ 40 h 236"/>
                    <a:gd name="T88" fmla="*/ 447 w 667"/>
                    <a:gd name="T89" fmla="*/ 43 h 236"/>
                    <a:gd name="T90" fmla="*/ 474 w 667"/>
                    <a:gd name="T91" fmla="*/ 47 h 236"/>
                    <a:gd name="T92" fmla="*/ 502 w 667"/>
                    <a:gd name="T93" fmla="*/ 51 h 236"/>
                    <a:gd name="T94" fmla="*/ 531 w 667"/>
                    <a:gd name="T95" fmla="*/ 55 h 236"/>
                    <a:gd name="T96" fmla="*/ 558 w 667"/>
                    <a:gd name="T97" fmla="*/ 58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67" h="236">
                      <a:moveTo>
                        <a:pt x="558" y="58"/>
                      </a:moveTo>
                      <a:lnTo>
                        <a:pt x="572" y="77"/>
                      </a:lnTo>
                      <a:lnTo>
                        <a:pt x="584" y="96"/>
                      </a:lnTo>
                      <a:lnTo>
                        <a:pt x="598" y="115"/>
                      </a:lnTo>
                      <a:lnTo>
                        <a:pt x="612" y="133"/>
                      </a:lnTo>
                      <a:lnTo>
                        <a:pt x="626" y="152"/>
                      </a:lnTo>
                      <a:lnTo>
                        <a:pt x="639" y="171"/>
                      </a:lnTo>
                      <a:lnTo>
                        <a:pt x="653" y="190"/>
                      </a:lnTo>
                      <a:lnTo>
                        <a:pt x="667" y="208"/>
                      </a:lnTo>
                      <a:lnTo>
                        <a:pt x="622" y="213"/>
                      </a:lnTo>
                      <a:lnTo>
                        <a:pt x="577" y="218"/>
                      </a:lnTo>
                      <a:lnTo>
                        <a:pt x="533" y="222"/>
                      </a:lnTo>
                      <a:lnTo>
                        <a:pt x="491" y="226"/>
                      </a:lnTo>
                      <a:lnTo>
                        <a:pt x="449" y="230"/>
                      </a:lnTo>
                      <a:lnTo>
                        <a:pt x="408" y="232"/>
                      </a:lnTo>
                      <a:lnTo>
                        <a:pt x="367" y="233"/>
                      </a:lnTo>
                      <a:lnTo>
                        <a:pt x="327" y="235"/>
                      </a:lnTo>
                      <a:lnTo>
                        <a:pt x="286" y="236"/>
                      </a:lnTo>
                      <a:lnTo>
                        <a:pt x="246" y="236"/>
                      </a:lnTo>
                      <a:lnTo>
                        <a:pt x="205" y="235"/>
                      </a:lnTo>
                      <a:lnTo>
                        <a:pt x="165" y="233"/>
                      </a:lnTo>
                      <a:lnTo>
                        <a:pt x="125" y="231"/>
                      </a:lnTo>
                      <a:lnTo>
                        <a:pt x="84" y="228"/>
                      </a:lnTo>
                      <a:lnTo>
                        <a:pt x="43" y="225"/>
                      </a:lnTo>
                      <a:lnTo>
                        <a:pt x="0" y="220"/>
                      </a:lnTo>
                      <a:lnTo>
                        <a:pt x="14" y="192"/>
                      </a:lnTo>
                      <a:lnTo>
                        <a:pt x="28" y="163"/>
                      </a:lnTo>
                      <a:lnTo>
                        <a:pt x="42" y="137"/>
                      </a:lnTo>
                      <a:lnTo>
                        <a:pt x="55" y="110"/>
                      </a:lnTo>
                      <a:lnTo>
                        <a:pt x="69" y="82"/>
                      </a:lnTo>
                      <a:lnTo>
                        <a:pt x="83" y="55"/>
                      </a:lnTo>
                      <a:lnTo>
                        <a:pt x="97" y="27"/>
                      </a:lnTo>
                      <a:lnTo>
                        <a:pt x="110" y="0"/>
                      </a:lnTo>
                      <a:lnTo>
                        <a:pt x="138" y="3"/>
                      </a:lnTo>
                      <a:lnTo>
                        <a:pt x="167" y="7"/>
                      </a:lnTo>
                      <a:lnTo>
                        <a:pt x="194" y="11"/>
                      </a:lnTo>
                      <a:lnTo>
                        <a:pt x="222" y="13"/>
                      </a:lnTo>
                      <a:lnTo>
                        <a:pt x="251" y="17"/>
                      </a:lnTo>
                      <a:lnTo>
                        <a:pt x="278" y="21"/>
                      </a:lnTo>
                      <a:lnTo>
                        <a:pt x="307" y="25"/>
                      </a:lnTo>
                      <a:lnTo>
                        <a:pt x="334" y="28"/>
                      </a:lnTo>
                      <a:lnTo>
                        <a:pt x="362" y="32"/>
                      </a:lnTo>
                      <a:lnTo>
                        <a:pt x="391" y="36"/>
                      </a:lnTo>
                      <a:lnTo>
                        <a:pt x="418" y="40"/>
                      </a:lnTo>
                      <a:lnTo>
                        <a:pt x="447" y="43"/>
                      </a:lnTo>
                      <a:lnTo>
                        <a:pt x="474" y="47"/>
                      </a:lnTo>
                      <a:lnTo>
                        <a:pt x="502" y="51"/>
                      </a:lnTo>
                      <a:lnTo>
                        <a:pt x="531" y="55"/>
                      </a:lnTo>
                      <a:lnTo>
                        <a:pt x="558" y="58"/>
                      </a:lnTo>
                      <a:close/>
                    </a:path>
                  </a:pathLst>
                </a:custGeom>
                <a:solidFill>
                  <a:srgbClr val="A56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6" name="Freeform 694">
                  <a:extLst>
                    <a:ext uri="{FF2B5EF4-FFF2-40B4-BE49-F238E27FC236}">
                      <a16:creationId xmlns:a16="http://schemas.microsoft.com/office/drawing/2014/main" id="{0DD7844D-43F7-C145-17D8-6FF411BA41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4"/>
                  <a:ext cx="160" cy="58"/>
                </a:xfrm>
                <a:custGeom>
                  <a:avLst/>
                  <a:gdLst>
                    <a:gd name="T0" fmla="*/ 531 w 640"/>
                    <a:gd name="T1" fmla="*/ 55 h 233"/>
                    <a:gd name="T2" fmla="*/ 545 w 640"/>
                    <a:gd name="T3" fmla="*/ 74 h 233"/>
                    <a:gd name="T4" fmla="*/ 557 w 640"/>
                    <a:gd name="T5" fmla="*/ 93 h 233"/>
                    <a:gd name="T6" fmla="*/ 571 w 640"/>
                    <a:gd name="T7" fmla="*/ 112 h 233"/>
                    <a:gd name="T8" fmla="*/ 585 w 640"/>
                    <a:gd name="T9" fmla="*/ 130 h 233"/>
                    <a:gd name="T10" fmla="*/ 599 w 640"/>
                    <a:gd name="T11" fmla="*/ 149 h 233"/>
                    <a:gd name="T12" fmla="*/ 612 w 640"/>
                    <a:gd name="T13" fmla="*/ 168 h 233"/>
                    <a:gd name="T14" fmla="*/ 626 w 640"/>
                    <a:gd name="T15" fmla="*/ 187 h 233"/>
                    <a:gd name="T16" fmla="*/ 640 w 640"/>
                    <a:gd name="T17" fmla="*/ 205 h 233"/>
                    <a:gd name="T18" fmla="*/ 596 w 640"/>
                    <a:gd name="T19" fmla="*/ 210 h 233"/>
                    <a:gd name="T20" fmla="*/ 552 w 640"/>
                    <a:gd name="T21" fmla="*/ 215 h 233"/>
                    <a:gd name="T22" fmla="*/ 511 w 640"/>
                    <a:gd name="T23" fmla="*/ 219 h 233"/>
                    <a:gd name="T24" fmla="*/ 470 w 640"/>
                    <a:gd name="T25" fmla="*/ 223 h 233"/>
                    <a:gd name="T26" fmla="*/ 429 w 640"/>
                    <a:gd name="T27" fmla="*/ 227 h 233"/>
                    <a:gd name="T28" fmla="*/ 389 w 640"/>
                    <a:gd name="T29" fmla="*/ 229 h 233"/>
                    <a:gd name="T30" fmla="*/ 350 w 640"/>
                    <a:gd name="T31" fmla="*/ 230 h 233"/>
                    <a:gd name="T32" fmla="*/ 311 w 640"/>
                    <a:gd name="T33" fmla="*/ 232 h 233"/>
                    <a:gd name="T34" fmla="*/ 272 w 640"/>
                    <a:gd name="T35" fmla="*/ 233 h 233"/>
                    <a:gd name="T36" fmla="*/ 234 w 640"/>
                    <a:gd name="T37" fmla="*/ 233 h 233"/>
                    <a:gd name="T38" fmla="*/ 195 w 640"/>
                    <a:gd name="T39" fmla="*/ 232 h 233"/>
                    <a:gd name="T40" fmla="*/ 157 w 640"/>
                    <a:gd name="T41" fmla="*/ 230 h 233"/>
                    <a:gd name="T42" fmla="*/ 118 w 640"/>
                    <a:gd name="T43" fmla="*/ 228 h 233"/>
                    <a:gd name="T44" fmla="*/ 80 w 640"/>
                    <a:gd name="T45" fmla="*/ 224 h 233"/>
                    <a:gd name="T46" fmla="*/ 40 w 640"/>
                    <a:gd name="T47" fmla="*/ 220 h 233"/>
                    <a:gd name="T48" fmla="*/ 0 w 640"/>
                    <a:gd name="T49" fmla="*/ 215 h 233"/>
                    <a:gd name="T50" fmla="*/ 13 w 640"/>
                    <a:gd name="T51" fmla="*/ 189 h 233"/>
                    <a:gd name="T52" fmla="*/ 27 w 640"/>
                    <a:gd name="T53" fmla="*/ 162 h 233"/>
                    <a:gd name="T54" fmla="*/ 41 w 640"/>
                    <a:gd name="T55" fmla="*/ 135 h 233"/>
                    <a:gd name="T56" fmla="*/ 55 w 640"/>
                    <a:gd name="T57" fmla="*/ 108 h 233"/>
                    <a:gd name="T58" fmla="*/ 68 w 640"/>
                    <a:gd name="T59" fmla="*/ 80 h 233"/>
                    <a:gd name="T60" fmla="*/ 82 w 640"/>
                    <a:gd name="T61" fmla="*/ 54 h 233"/>
                    <a:gd name="T62" fmla="*/ 96 w 640"/>
                    <a:gd name="T63" fmla="*/ 27 h 233"/>
                    <a:gd name="T64" fmla="*/ 110 w 640"/>
                    <a:gd name="T65" fmla="*/ 0 h 233"/>
                    <a:gd name="T66" fmla="*/ 136 w 640"/>
                    <a:gd name="T67" fmla="*/ 4 h 233"/>
                    <a:gd name="T68" fmla="*/ 162 w 640"/>
                    <a:gd name="T69" fmla="*/ 7 h 233"/>
                    <a:gd name="T70" fmla="*/ 188 w 640"/>
                    <a:gd name="T71" fmla="*/ 10 h 233"/>
                    <a:gd name="T72" fmla="*/ 215 w 640"/>
                    <a:gd name="T73" fmla="*/ 14 h 233"/>
                    <a:gd name="T74" fmla="*/ 241 w 640"/>
                    <a:gd name="T75" fmla="*/ 17 h 233"/>
                    <a:gd name="T76" fmla="*/ 267 w 640"/>
                    <a:gd name="T77" fmla="*/ 20 h 233"/>
                    <a:gd name="T78" fmla="*/ 294 w 640"/>
                    <a:gd name="T79" fmla="*/ 24 h 233"/>
                    <a:gd name="T80" fmla="*/ 321 w 640"/>
                    <a:gd name="T81" fmla="*/ 28 h 233"/>
                    <a:gd name="T82" fmla="*/ 347 w 640"/>
                    <a:gd name="T83" fmla="*/ 30 h 233"/>
                    <a:gd name="T84" fmla="*/ 374 w 640"/>
                    <a:gd name="T85" fmla="*/ 34 h 233"/>
                    <a:gd name="T86" fmla="*/ 400 w 640"/>
                    <a:gd name="T87" fmla="*/ 38 h 233"/>
                    <a:gd name="T88" fmla="*/ 426 w 640"/>
                    <a:gd name="T89" fmla="*/ 42 h 233"/>
                    <a:gd name="T90" fmla="*/ 452 w 640"/>
                    <a:gd name="T91" fmla="*/ 45 h 233"/>
                    <a:gd name="T92" fmla="*/ 479 w 640"/>
                    <a:gd name="T93" fmla="*/ 48 h 233"/>
                    <a:gd name="T94" fmla="*/ 505 w 640"/>
                    <a:gd name="T95" fmla="*/ 52 h 233"/>
                    <a:gd name="T96" fmla="*/ 531 w 640"/>
                    <a:gd name="T97" fmla="*/ 55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40" h="233">
                      <a:moveTo>
                        <a:pt x="531" y="55"/>
                      </a:moveTo>
                      <a:lnTo>
                        <a:pt x="545" y="74"/>
                      </a:lnTo>
                      <a:lnTo>
                        <a:pt x="557" y="93"/>
                      </a:lnTo>
                      <a:lnTo>
                        <a:pt x="571" y="112"/>
                      </a:lnTo>
                      <a:lnTo>
                        <a:pt x="585" y="130"/>
                      </a:lnTo>
                      <a:lnTo>
                        <a:pt x="599" y="149"/>
                      </a:lnTo>
                      <a:lnTo>
                        <a:pt x="612" y="168"/>
                      </a:lnTo>
                      <a:lnTo>
                        <a:pt x="626" y="187"/>
                      </a:lnTo>
                      <a:lnTo>
                        <a:pt x="640" y="205"/>
                      </a:lnTo>
                      <a:lnTo>
                        <a:pt x="596" y="210"/>
                      </a:lnTo>
                      <a:lnTo>
                        <a:pt x="552" y="215"/>
                      </a:lnTo>
                      <a:lnTo>
                        <a:pt x="511" y="219"/>
                      </a:lnTo>
                      <a:lnTo>
                        <a:pt x="470" y="223"/>
                      </a:lnTo>
                      <a:lnTo>
                        <a:pt x="429" y="227"/>
                      </a:lnTo>
                      <a:lnTo>
                        <a:pt x="389" y="229"/>
                      </a:lnTo>
                      <a:lnTo>
                        <a:pt x="350" y="230"/>
                      </a:lnTo>
                      <a:lnTo>
                        <a:pt x="311" y="232"/>
                      </a:lnTo>
                      <a:lnTo>
                        <a:pt x="272" y="233"/>
                      </a:lnTo>
                      <a:lnTo>
                        <a:pt x="234" y="233"/>
                      </a:lnTo>
                      <a:lnTo>
                        <a:pt x="195" y="232"/>
                      </a:lnTo>
                      <a:lnTo>
                        <a:pt x="157" y="230"/>
                      </a:lnTo>
                      <a:lnTo>
                        <a:pt x="118" y="228"/>
                      </a:lnTo>
                      <a:lnTo>
                        <a:pt x="80" y="224"/>
                      </a:lnTo>
                      <a:lnTo>
                        <a:pt x="40" y="220"/>
                      </a:lnTo>
                      <a:lnTo>
                        <a:pt x="0" y="215"/>
                      </a:lnTo>
                      <a:lnTo>
                        <a:pt x="13" y="189"/>
                      </a:lnTo>
                      <a:lnTo>
                        <a:pt x="27" y="162"/>
                      </a:lnTo>
                      <a:lnTo>
                        <a:pt x="41" y="135"/>
                      </a:lnTo>
                      <a:lnTo>
                        <a:pt x="55" y="108"/>
                      </a:lnTo>
                      <a:lnTo>
                        <a:pt x="68" y="80"/>
                      </a:lnTo>
                      <a:lnTo>
                        <a:pt x="82" y="54"/>
                      </a:lnTo>
                      <a:lnTo>
                        <a:pt x="96" y="27"/>
                      </a:lnTo>
                      <a:lnTo>
                        <a:pt x="110" y="0"/>
                      </a:lnTo>
                      <a:lnTo>
                        <a:pt x="136" y="4"/>
                      </a:lnTo>
                      <a:lnTo>
                        <a:pt x="162" y="7"/>
                      </a:lnTo>
                      <a:lnTo>
                        <a:pt x="188" y="10"/>
                      </a:lnTo>
                      <a:lnTo>
                        <a:pt x="215" y="14"/>
                      </a:lnTo>
                      <a:lnTo>
                        <a:pt x="241" y="17"/>
                      </a:lnTo>
                      <a:lnTo>
                        <a:pt x="267" y="20"/>
                      </a:lnTo>
                      <a:lnTo>
                        <a:pt x="294" y="24"/>
                      </a:lnTo>
                      <a:lnTo>
                        <a:pt x="321" y="28"/>
                      </a:lnTo>
                      <a:lnTo>
                        <a:pt x="347" y="30"/>
                      </a:lnTo>
                      <a:lnTo>
                        <a:pt x="374" y="34"/>
                      </a:lnTo>
                      <a:lnTo>
                        <a:pt x="400" y="38"/>
                      </a:lnTo>
                      <a:lnTo>
                        <a:pt x="426" y="42"/>
                      </a:lnTo>
                      <a:lnTo>
                        <a:pt x="452" y="45"/>
                      </a:lnTo>
                      <a:lnTo>
                        <a:pt x="479" y="48"/>
                      </a:lnTo>
                      <a:lnTo>
                        <a:pt x="505" y="52"/>
                      </a:lnTo>
                      <a:lnTo>
                        <a:pt x="531" y="55"/>
                      </a:lnTo>
                      <a:close/>
                    </a:path>
                  </a:pathLst>
                </a:custGeom>
                <a:solidFill>
                  <a:srgbClr val="AA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7" name="Freeform 695">
                  <a:extLst>
                    <a:ext uri="{FF2B5EF4-FFF2-40B4-BE49-F238E27FC236}">
                      <a16:creationId xmlns:a16="http://schemas.microsoft.com/office/drawing/2014/main" id="{23121D5C-383A-2CCE-9594-23E55AD8C7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5"/>
                  <a:ext cx="153" cy="57"/>
                </a:xfrm>
                <a:custGeom>
                  <a:avLst/>
                  <a:gdLst>
                    <a:gd name="T0" fmla="*/ 504 w 613"/>
                    <a:gd name="T1" fmla="*/ 51 h 228"/>
                    <a:gd name="T2" fmla="*/ 518 w 613"/>
                    <a:gd name="T3" fmla="*/ 70 h 228"/>
                    <a:gd name="T4" fmla="*/ 530 w 613"/>
                    <a:gd name="T5" fmla="*/ 89 h 228"/>
                    <a:gd name="T6" fmla="*/ 544 w 613"/>
                    <a:gd name="T7" fmla="*/ 108 h 228"/>
                    <a:gd name="T8" fmla="*/ 558 w 613"/>
                    <a:gd name="T9" fmla="*/ 126 h 228"/>
                    <a:gd name="T10" fmla="*/ 572 w 613"/>
                    <a:gd name="T11" fmla="*/ 145 h 228"/>
                    <a:gd name="T12" fmla="*/ 585 w 613"/>
                    <a:gd name="T13" fmla="*/ 164 h 228"/>
                    <a:gd name="T14" fmla="*/ 599 w 613"/>
                    <a:gd name="T15" fmla="*/ 183 h 228"/>
                    <a:gd name="T16" fmla="*/ 613 w 613"/>
                    <a:gd name="T17" fmla="*/ 201 h 228"/>
                    <a:gd name="T18" fmla="*/ 570 w 613"/>
                    <a:gd name="T19" fmla="*/ 206 h 228"/>
                    <a:gd name="T20" fmla="*/ 528 w 613"/>
                    <a:gd name="T21" fmla="*/ 211 h 228"/>
                    <a:gd name="T22" fmla="*/ 488 w 613"/>
                    <a:gd name="T23" fmla="*/ 215 h 228"/>
                    <a:gd name="T24" fmla="*/ 448 w 613"/>
                    <a:gd name="T25" fmla="*/ 219 h 228"/>
                    <a:gd name="T26" fmla="*/ 409 w 613"/>
                    <a:gd name="T27" fmla="*/ 221 h 228"/>
                    <a:gd name="T28" fmla="*/ 370 w 613"/>
                    <a:gd name="T29" fmla="*/ 224 h 228"/>
                    <a:gd name="T30" fmla="*/ 333 w 613"/>
                    <a:gd name="T31" fmla="*/ 226 h 228"/>
                    <a:gd name="T32" fmla="*/ 295 w 613"/>
                    <a:gd name="T33" fmla="*/ 228 h 228"/>
                    <a:gd name="T34" fmla="*/ 259 w 613"/>
                    <a:gd name="T35" fmla="*/ 228 h 228"/>
                    <a:gd name="T36" fmla="*/ 222 w 613"/>
                    <a:gd name="T37" fmla="*/ 228 h 228"/>
                    <a:gd name="T38" fmla="*/ 185 w 613"/>
                    <a:gd name="T39" fmla="*/ 226 h 228"/>
                    <a:gd name="T40" fmla="*/ 149 w 613"/>
                    <a:gd name="T41" fmla="*/ 225 h 228"/>
                    <a:gd name="T42" fmla="*/ 113 w 613"/>
                    <a:gd name="T43" fmla="*/ 223 h 228"/>
                    <a:gd name="T44" fmla="*/ 75 w 613"/>
                    <a:gd name="T45" fmla="*/ 219 h 228"/>
                    <a:gd name="T46" fmla="*/ 38 w 613"/>
                    <a:gd name="T47" fmla="*/ 215 h 228"/>
                    <a:gd name="T48" fmla="*/ 0 w 613"/>
                    <a:gd name="T49" fmla="*/ 210 h 228"/>
                    <a:gd name="T50" fmla="*/ 14 w 613"/>
                    <a:gd name="T51" fmla="*/ 184 h 228"/>
                    <a:gd name="T52" fmla="*/ 28 w 613"/>
                    <a:gd name="T53" fmla="*/ 158 h 228"/>
                    <a:gd name="T54" fmla="*/ 41 w 613"/>
                    <a:gd name="T55" fmla="*/ 131 h 228"/>
                    <a:gd name="T56" fmla="*/ 55 w 613"/>
                    <a:gd name="T57" fmla="*/ 105 h 228"/>
                    <a:gd name="T58" fmla="*/ 68 w 613"/>
                    <a:gd name="T59" fmla="*/ 79 h 228"/>
                    <a:gd name="T60" fmla="*/ 81 w 613"/>
                    <a:gd name="T61" fmla="*/ 53 h 228"/>
                    <a:gd name="T62" fmla="*/ 95 w 613"/>
                    <a:gd name="T63" fmla="*/ 26 h 228"/>
                    <a:gd name="T64" fmla="*/ 109 w 613"/>
                    <a:gd name="T65" fmla="*/ 0 h 228"/>
                    <a:gd name="T66" fmla="*/ 134 w 613"/>
                    <a:gd name="T67" fmla="*/ 3 h 228"/>
                    <a:gd name="T68" fmla="*/ 158 w 613"/>
                    <a:gd name="T69" fmla="*/ 6 h 228"/>
                    <a:gd name="T70" fmla="*/ 183 w 613"/>
                    <a:gd name="T71" fmla="*/ 9 h 228"/>
                    <a:gd name="T72" fmla="*/ 208 w 613"/>
                    <a:gd name="T73" fmla="*/ 13 h 228"/>
                    <a:gd name="T74" fmla="*/ 233 w 613"/>
                    <a:gd name="T75" fmla="*/ 15 h 228"/>
                    <a:gd name="T76" fmla="*/ 257 w 613"/>
                    <a:gd name="T77" fmla="*/ 19 h 228"/>
                    <a:gd name="T78" fmla="*/ 282 w 613"/>
                    <a:gd name="T79" fmla="*/ 23 h 228"/>
                    <a:gd name="T80" fmla="*/ 307 w 613"/>
                    <a:gd name="T81" fmla="*/ 25 h 228"/>
                    <a:gd name="T82" fmla="*/ 332 w 613"/>
                    <a:gd name="T83" fmla="*/ 29 h 228"/>
                    <a:gd name="T84" fmla="*/ 357 w 613"/>
                    <a:gd name="T85" fmla="*/ 31 h 228"/>
                    <a:gd name="T86" fmla="*/ 380 w 613"/>
                    <a:gd name="T87" fmla="*/ 35 h 228"/>
                    <a:gd name="T88" fmla="*/ 405 w 613"/>
                    <a:gd name="T89" fmla="*/ 39 h 228"/>
                    <a:gd name="T90" fmla="*/ 430 w 613"/>
                    <a:gd name="T91" fmla="*/ 41 h 228"/>
                    <a:gd name="T92" fmla="*/ 455 w 613"/>
                    <a:gd name="T93" fmla="*/ 45 h 228"/>
                    <a:gd name="T94" fmla="*/ 479 w 613"/>
                    <a:gd name="T95" fmla="*/ 48 h 228"/>
                    <a:gd name="T96" fmla="*/ 504 w 613"/>
                    <a:gd name="T97" fmla="*/ 51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13" h="228">
                      <a:moveTo>
                        <a:pt x="504" y="51"/>
                      </a:moveTo>
                      <a:lnTo>
                        <a:pt x="518" y="70"/>
                      </a:lnTo>
                      <a:lnTo>
                        <a:pt x="530" y="89"/>
                      </a:lnTo>
                      <a:lnTo>
                        <a:pt x="544" y="108"/>
                      </a:lnTo>
                      <a:lnTo>
                        <a:pt x="558" y="126"/>
                      </a:lnTo>
                      <a:lnTo>
                        <a:pt x="572" y="145"/>
                      </a:lnTo>
                      <a:lnTo>
                        <a:pt x="585" y="164"/>
                      </a:lnTo>
                      <a:lnTo>
                        <a:pt x="599" y="183"/>
                      </a:lnTo>
                      <a:lnTo>
                        <a:pt x="613" y="201"/>
                      </a:lnTo>
                      <a:lnTo>
                        <a:pt x="570" y="206"/>
                      </a:lnTo>
                      <a:lnTo>
                        <a:pt x="528" y="211"/>
                      </a:lnTo>
                      <a:lnTo>
                        <a:pt x="488" y="215"/>
                      </a:lnTo>
                      <a:lnTo>
                        <a:pt x="448" y="219"/>
                      </a:lnTo>
                      <a:lnTo>
                        <a:pt x="409" y="221"/>
                      </a:lnTo>
                      <a:lnTo>
                        <a:pt x="370" y="224"/>
                      </a:lnTo>
                      <a:lnTo>
                        <a:pt x="333" y="226"/>
                      </a:lnTo>
                      <a:lnTo>
                        <a:pt x="295" y="228"/>
                      </a:lnTo>
                      <a:lnTo>
                        <a:pt x="259" y="228"/>
                      </a:lnTo>
                      <a:lnTo>
                        <a:pt x="222" y="228"/>
                      </a:lnTo>
                      <a:lnTo>
                        <a:pt x="185" y="226"/>
                      </a:lnTo>
                      <a:lnTo>
                        <a:pt x="149" y="225"/>
                      </a:lnTo>
                      <a:lnTo>
                        <a:pt x="113" y="223"/>
                      </a:lnTo>
                      <a:lnTo>
                        <a:pt x="75" y="219"/>
                      </a:lnTo>
                      <a:lnTo>
                        <a:pt x="38" y="215"/>
                      </a:lnTo>
                      <a:lnTo>
                        <a:pt x="0" y="210"/>
                      </a:lnTo>
                      <a:lnTo>
                        <a:pt x="14" y="184"/>
                      </a:lnTo>
                      <a:lnTo>
                        <a:pt x="28" y="158"/>
                      </a:lnTo>
                      <a:lnTo>
                        <a:pt x="41" y="131"/>
                      </a:lnTo>
                      <a:lnTo>
                        <a:pt x="55" y="105"/>
                      </a:lnTo>
                      <a:lnTo>
                        <a:pt x="68" y="79"/>
                      </a:lnTo>
                      <a:lnTo>
                        <a:pt x="81" y="53"/>
                      </a:lnTo>
                      <a:lnTo>
                        <a:pt x="95" y="26"/>
                      </a:lnTo>
                      <a:lnTo>
                        <a:pt x="109" y="0"/>
                      </a:lnTo>
                      <a:lnTo>
                        <a:pt x="134" y="3"/>
                      </a:lnTo>
                      <a:lnTo>
                        <a:pt x="158" y="6"/>
                      </a:lnTo>
                      <a:lnTo>
                        <a:pt x="183" y="9"/>
                      </a:lnTo>
                      <a:lnTo>
                        <a:pt x="208" y="13"/>
                      </a:lnTo>
                      <a:lnTo>
                        <a:pt x="233" y="15"/>
                      </a:lnTo>
                      <a:lnTo>
                        <a:pt x="257" y="19"/>
                      </a:lnTo>
                      <a:lnTo>
                        <a:pt x="282" y="23"/>
                      </a:lnTo>
                      <a:lnTo>
                        <a:pt x="307" y="25"/>
                      </a:lnTo>
                      <a:lnTo>
                        <a:pt x="332" y="29"/>
                      </a:lnTo>
                      <a:lnTo>
                        <a:pt x="357" y="31"/>
                      </a:lnTo>
                      <a:lnTo>
                        <a:pt x="380" y="35"/>
                      </a:lnTo>
                      <a:lnTo>
                        <a:pt x="405" y="39"/>
                      </a:lnTo>
                      <a:lnTo>
                        <a:pt x="430" y="41"/>
                      </a:lnTo>
                      <a:lnTo>
                        <a:pt x="455" y="45"/>
                      </a:lnTo>
                      <a:lnTo>
                        <a:pt x="479" y="48"/>
                      </a:lnTo>
                      <a:lnTo>
                        <a:pt x="504" y="51"/>
                      </a:lnTo>
                      <a:close/>
                    </a:path>
                  </a:pathLst>
                </a:custGeom>
                <a:solidFill>
                  <a:srgbClr val="AD6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8" name="Freeform 696">
                  <a:extLst>
                    <a:ext uri="{FF2B5EF4-FFF2-40B4-BE49-F238E27FC236}">
                      <a16:creationId xmlns:a16="http://schemas.microsoft.com/office/drawing/2014/main" id="{9B81E959-E3E9-0674-CA9E-0E1D57FC91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6"/>
                  <a:ext cx="147" cy="56"/>
                </a:xfrm>
                <a:custGeom>
                  <a:avLst/>
                  <a:gdLst>
                    <a:gd name="T0" fmla="*/ 478 w 587"/>
                    <a:gd name="T1" fmla="*/ 47 h 224"/>
                    <a:gd name="T2" fmla="*/ 492 w 587"/>
                    <a:gd name="T3" fmla="*/ 66 h 224"/>
                    <a:gd name="T4" fmla="*/ 504 w 587"/>
                    <a:gd name="T5" fmla="*/ 85 h 224"/>
                    <a:gd name="T6" fmla="*/ 518 w 587"/>
                    <a:gd name="T7" fmla="*/ 104 h 224"/>
                    <a:gd name="T8" fmla="*/ 532 w 587"/>
                    <a:gd name="T9" fmla="*/ 122 h 224"/>
                    <a:gd name="T10" fmla="*/ 546 w 587"/>
                    <a:gd name="T11" fmla="*/ 141 h 224"/>
                    <a:gd name="T12" fmla="*/ 559 w 587"/>
                    <a:gd name="T13" fmla="*/ 160 h 224"/>
                    <a:gd name="T14" fmla="*/ 573 w 587"/>
                    <a:gd name="T15" fmla="*/ 179 h 224"/>
                    <a:gd name="T16" fmla="*/ 587 w 587"/>
                    <a:gd name="T17" fmla="*/ 197 h 224"/>
                    <a:gd name="T18" fmla="*/ 546 w 587"/>
                    <a:gd name="T19" fmla="*/ 202 h 224"/>
                    <a:gd name="T20" fmla="*/ 506 w 587"/>
                    <a:gd name="T21" fmla="*/ 206 h 224"/>
                    <a:gd name="T22" fmla="*/ 467 w 587"/>
                    <a:gd name="T23" fmla="*/ 210 h 224"/>
                    <a:gd name="T24" fmla="*/ 428 w 587"/>
                    <a:gd name="T25" fmla="*/ 214 h 224"/>
                    <a:gd name="T26" fmla="*/ 391 w 587"/>
                    <a:gd name="T27" fmla="*/ 217 h 224"/>
                    <a:gd name="T28" fmla="*/ 354 w 587"/>
                    <a:gd name="T29" fmla="*/ 220 h 224"/>
                    <a:gd name="T30" fmla="*/ 318 w 587"/>
                    <a:gd name="T31" fmla="*/ 221 h 224"/>
                    <a:gd name="T32" fmla="*/ 282 w 587"/>
                    <a:gd name="T33" fmla="*/ 222 h 224"/>
                    <a:gd name="T34" fmla="*/ 247 w 587"/>
                    <a:gd name="T35" fmla="*/ 224 h 224"/>
                    <a:gd name="T36" fmla="*/ 212 w 587"/>
                    <a:gd name="T37" fmla="*/ 224 h 224"/>
                    <a:gd name="T38" fmla="*/ 177 w 587"/>
                    <a:gd name="T39" fmla="*/ 222 h 224"/>
                    <a:gd name="T40" fmla="*/ 142 w 587"/>
                    <a:gd name="T41" fmla="*/ 221 h 224"/>
                    <a:gd name="T42" fmla="*/ 107 w 587"/>
                    <a:gd name="T43" fmla="*/ 219 h 224"/>
                    <a:gd name="T44" fmla="*/ 72 w 587"/>
                    <a:gd name="T45" fmla="*/ 215 h 224"/>
                    <a:gd name="T46" fmla="*/ 37 w 587"/>
                    <a:gd name="T47" fmla="*/ 210 h 224"/>
                    <a:gd name="T48" fmla="*/ 0 w 587"/>
                    <a:gd name="T49" fmla="*/ 205 h 224"/>
                    <a:gd name="T50" fmla="*/ 14 w 587"/>
                    <a:gd name="T51" fmla="*/ 179 h 224"/>
                    <a:gd name="T52" fmla="*/ 28 w 587"/>
                    <a:gd name="T53" fmla="*/ 154 h 224"/>
                    <a:gd name="T54" fmla="*/ 42 w 587"/>
                    <a:gd name="T55" fmla="*/ 127 h 224"/>
                    <a:gd name="T56" fmla="*/ 55 w 587"/>
                    <a:gd name="T57" fmla="*/ 102 h 224"/>
                    <a:gd name="T58" fmla="*/ 68 w 587"/>
                    <a:gd name="T59" fmla="*/ 77 h 224"/>
                    <a:gd name="T60" fmla="*/ 82 w 587"/>
                    <a:gd name="T61" fmla="*/ 51 h 224"/>
                    <a:gd name="T62" fmla="*/ 95 w 587"/>
                    <a:gd name="T63" fmla="*/ 26 h 224"/>
                    <a:gd name="T64" fmla="*/ 109 w 587"/>
                    <a:gd name="T65" fmla="*/ 0 h 224"/>
                    <a:gd name="T66" fmla="*/ 132 w 587"/>
                    <a:gd name="T67" fmla="*/ 2 h 224"/>
                    <a:gd name="T68" fmla="*/ 155 w 587"/>
                    <a:gd name="T69" fmla="*/ 6 h 224"/>
                    <a:gd name="T70" fmla="*/ 178 w 587"/>
                    <a:gd name="T71" fmla="*/ 9 h 224"/>
                    <a:gd name="T72" fmla="*/ 202 w 587"/>
                    <a:gd name="T73" fmla="*/ 11 h 224"/>
                    <a:gd name="T74" fmla="*/ 224 w 587"/>
                    <a:gd name="T75" fmla="*/ 15 h 224"/>
                    <a:gd name="T76" fmla="*/ 248 w 587"/>
                    <a:gd name="T77" fmla="*/ 17 h 224"/>
                    <a:gd name="T78" fmla="*/ 271 w 587"/>
                    <a:gd name="T79" fmla="*/ 20 h 224"/>
                    <a:gd name="T80" fmla="*/ 294 w 587"/>
                    <a:gd name="T81" fmla="*/ 24 h 224"/>
                    <a:gd name="T82" fmla="*/ 317 w 587"/>
                    <a:gd name="T83" fmla="*/ 26 h 224"/>
                    <a:gd name="T84" fmla="*/ 339 w 587"/>
                    <a:gd name="T85" fmla="*/ 29 h 224"/>
                    <a:gd name="T86" fmla="*/ 363 w 587"/>
                    <a:gd name="T87" fmla="*/ 32 h 224"/>
                    <a:gd name="T88" fmla="*/ 386 w 587"/>
                    <a:gd name="T89" fmla="*/ 35 h 224"/>
                    <a:gd name="T90" fmla="*/ 409 w 587"/>
                    <a:gd name="T91" fmla="*/ 39 h 224"/>
                    <a:gd name="T92" fmla="*/ 432 w 587"/>
                    <a:gd name="T93" fmla="*/ 41 h 224"/>
                    <a:gd name="T94" fmla="*/ 456 w 587"/>
                    <a:gd name="T95" fmla="*/ 45 h 224"/>
                    <a:gd name="T96" fmla="*/ 478 w 587"/>
                    <a:gd name="T97" fmla="*/ 47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87" h="224">
                      <a:moveTo>
                        <a:pt x="478" y="47"/>
                      </a:moveTo>
                      <a:lnTo>
                        <a:pt x="492" y="66"/>
                      </a:lnTo>
                      <a:lnTo>
                        <a:pt x="504" y="85"/>
                      </a:lnTo>
                      <a:lnTo>
                        <a:pt x="518" y="104"/>
                      </a:lnTo>
                      <a:lnTo>
                        <a:pt x="532" y="122"/>
                      </a:lnTo>
                      <a:lnTo>
                        <a:pt x="546" y="141"/>
                      </a:lnTo>
                      <a:lnTo>
                        <a:pt x="559" y="160"/>
                      </a:lnTo>
                      <a:lnTo>
                        <a:pt x="573" y="179"/>
                      </a:lnTo>
                      <a:lnTo>
                        <a:pt x="587" y="197"/>
                      </a:lnTo>
                      <a:lnTo>
                        <a:pt x="546" y="202"/>
                      </a:lnTo>
                      <a:lnTo>
                        <a:pt x="506" y="206"/>
                      </a:lnTo>
                      <a:lnTo>
                        <a:pt x="467" y="210"/>
                      </a:lnTo>
                      <a:lnTo>
                        <a:pt x="428" y="214"/>
                      </a:lnTo>
                      <a:lnTo>
                        <a:pt x="391" y="217"/>
                      </a:lnTo>
                      <a:lnTo>
                        <a:pt x="354" y="220"/>
                      </a:lnTo>
                      <a:lnTo>
                        <a:pt x="318" y="221"/>
                      </a:lnTo>
                      <a:lnTo>
                        <a:pt x="282" y="222"/>
                      </a:lnTo>
                      <a:lnTo>
                        <a:pt x="247" y="224"/>
                      </a:lnTo>
                      <a:lnTo>
                        <a:pt x="212" y="224"/>
                      </a:lnTo>
                      <a:lnTo>
                        <a:pt x="177" y="222"/>
                      </a:lnTo>
                      <a:lnTo>
                        <a:pt x="142" y="221"/>
                      </a:lnTo>
                      <a:lnTo>
                        <a:pt x="107" y="219"/>
                      </a:lnTo>
                      <a:lnTo>
                        <a:pt x="72" y="215"/>
                      </a:lnTo>
                      <a:lnTo>
                        <a:pt x="37" y="210"/>
                      </a:lnTo>
                      <a:lnTo>
                        <a:pt x="0" y="205"/>
                      </a:lnTo>
                      <a:lnTo>
                        <a:pt x="14" y="179"/>
                      </a:lnTo>
                      <a:lnTo>
                        <a:pt x="28" y="154"/>
                      </a:lnTo>
                      <a:lnTo>
                        <a:pt x="42" y="127"/>
                      </a:lnTo>
                      <a:lnTo>
                        <a:pt x="55" y="102"/>
                      </a:lnTo>
                      <a:lnTo>
                        <a:pt x="68" y="77"/>
                      </a:lnTo>
                      <a:lnTo>
                        <a:pt x="82" y="51"/>
                      </a:lnTo>
                      <a:lnTo>
                        <a:pt x="95" y="26"/>
                      </a:lnTo>
                      <a:lnTo>
                        <a:pt x="109" y="0"/>
                      </a:lnTo>
                      <a:lnTo>
                        <a:pt x="132" y="2"/>
                      </a:lnTo>
                      <a:lnTo>
                        <a:pt x="155" y="6"/>
                      </a:lnTo>
                      <a:lnTo>
                        <a:pt x="178" y="9"/>
                      </a:lnTo>
                      <a:lnTo>
                        <a:pt x="202" y="11"/>
                      </a:lnTo>
                      <a:lnTo>
                        <a:pt x="224" y="15"/>
                      </a:lnTo>
                      <a:lnTo>
                        <a:pt x="248" y="17"/>
                      </a:lnTo>
                      <a:lnTo>
                        <a:pt x="271" y="20"/>
                      </a:lnTo>
                      <a:lnTo>
                        <a:pt x="294" y="24"/>
                      </a:lnTo>
                      <a:lnTo>
                        <a:pt x="317" y="26"/>
                      </a:lnTo>
                      <a:lnTo>
                        <a:pt x="339" y="29"/>
                      </a:lnTo>
                      <a:lnTo>
                        <a:pt x="363" y="32"/>
                      </a:lnTo>
                      <a:lnTo>
                        <a:pt x="386" y="35"/>
                      </a:lnTo>
                      <a:lnTo>
                        <a:pt x="409" y="39"/>
                      </a:lnTo>
                      <a:lnTo>
                        <a:pt x="432" y="41"/>
                      </a:lnTo>
                      <a:lnTo>
                        <a:pt x="456" y="45"/>
                      </a:lnTo>
                      <a:lnTo>
                        <a:pt x="478" y="47"/>
                      </a:lnTo>
                      <a:close/>
                    </a:path>
                  </a:pathLst>
                </a:custGeom>
                <a:solidFill>
                  <a:srgbClr val="B26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49" name="Freeform 697">
                  <a:extLst>
                    <a:ext uri="{FF2B5EF4-FFF2-40B4-BE49-F238E27FC236}">
                      <a16:creationId xmlns:a16="http://schemas.microsoft.com/office/drawing/2014/main" id="{DD6ACADC-6F98-3433-BC9F-5C84835B9A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7"/>
                  <a:ext cx="140" cy="55"/>
                </a:xfrm>
                <a:custGeom>
                  <a:avLst/>
                  <a:gdLst>
                    <a:gd name="T0" fmla="*/ 450 w 559"/>
                    <a:gd name="T1" fmla="*/ 43 h 218"/>
                    <a:gd name="T2" fmla="*/ 464 w 559"/>
                    <a:gd name="T3" fmla="*/ 62 h 218"/>
                    <a:gd name="T4" fmla="*/ 476 w 559"/>
                    <a:gd name="T5" fmla="*/ 81 h 218"/>
                    <a:gd name="T6" fmla="*/ 490 w 559"/>
                    <a:gd name="T7" fmla="*/ 100 h 218"/>
                    <a:gd name="T8" fmla="*/ 504 w 559"/>
                    <a:gd name="T9" fmla="*/ 118 h 218"/>
                    <a:gd name="T10" fmla="*/ 518 w 559"/>
                    <a:gd name="T11" fmla="*/ 137 h 218"/>
                    <a:gd name="T12" fmla="*/ 531 w 559"/>
                    <a:gd name="T13" fmla="*/ 156 h 218"/>
                    <a:gd name="T14" fmla="*/ 545 w 559"/>
                    <a:gd name="T15" fmla="*/ 175 h 218"/>
                    <a:gd name="T16" fmla="*/ 559 w 559"/>
                    <a:gd name="T17" fmla="*/ 193 h 218"/>
                    <a:gd name="T18" fmla="*/ 519 w 559"/>
                    <a:gd name="T19" fmla="*/ 198 h 218"/>
                    <a:gd name="T20" fmla="*/ 480 w 559"/>
                    <a:gd name="T21" fmla="*/ 202 h 218"/>
                    <a:gd name="T22" fmla="*/ 443 w 559"/>
                    <a:gd name="T23" fmla="*/ 206 h 218"/>
                    <a:gd name="T24" fmla="*/ 406 w 559"/>
                    <a:gd name="T25" fmla="*/ 210 h 218"/>
                    <a:gd name="T26" fmla="*/ 370 w 559"/>
                    <a:gd name="T27" fmla="*/ 212 h 218"/>
                    <a:gd name="T28" fmla="*/ 335 w 559"/>
                    <a:gd name="T29" fmla="*/ 215 h 218"/>
                    <a:gd name="T30" fmla="*/ 300 w 559"/>
                    <a:gd name="T31" fmla="*/ 217 h 218"/>
                    <a:gd name="T32" fmla="*/ 266 w 559"/>
                    <a:gd name="T33" fmla="*/ 218 h 218"/>
                    <a:gd name="T34" fmla="*/ 233 w 559"/>
                    <a:gd name="T35" fmla="*/ 218 h 218"/>
                    <a:gd name="T36" fmla="*/ 199 w 559"/>
                    <a:gd name="T37" fmla="*/ 218 h 218"/>
                    <a:gd name="T38" fmla="*/ 165 w 559"/>
                    <a:gd name="T39" fmla="*/ 217 h 218"/>
                    <a:gd name="T40" fmla="*/ 133 w 559"/>
                    <a:gd name="T41" fmla="*/ 216 h 218"/>
                    <a:gd name="T42" fmla="*/ 100 w 559"/>
                    <a:gd name="T43" fmla="*/ 213 h 218"/>
                    <a:gd name="T44" fmla="*/ 66 w 559"/>
                    <a:gd name="T45" fmla="*/ 210 h 218"/>
                    <a:gd name="T46" fmla="*/ 34 w 559"/>
                    <a:gd name="T47" fmla="*/ 205 h 218"/>
                    <a:gd name="T48" fmla="*/ 0 w 559"/>
                    <a:gd name="T49" fmla="*/ 200 h 218"/>
                    <a:gd name="T50" fmla="*/ 14 w 559"/>
                    <a:gd name="T51" fmla="*/ 175 h 218"/>
                    <a:gd name="T52" fmla="*/ 26 w 559"/>
                    <a:gd name="T53" fmla="*/ 150 h 218"/>
                    <a:gd name="T54" fmla="*/ 40 w 559"/>
                    <a:gd name="T55" fmla="*/ 125 h 218"/>
                    <a:gd name="T56" fmla="*/ 54 w 559"/>
                    <a:gd name="T57" fmla="*/ 100 h 218"/>
                    <a:gd name="T58" fmla="*/ 66 w 559"/>
                    <a:gd name="T59" fmla="*/ 75 h 218"/>
                    <a:gd name="T60" fmla="*/ 80 w 559"/>
                    <a:gd name="T61" fmla="*/ 50 h 218"/>
                    <a:gd name="T62" fmla="*/ 94 w 559"/>
                    <a:gd name="T63" fmla="*/ 25 h 218"/>
                    <a:gd name="T64" fmla="*/ 107 w 559"/>
                    <a:gd name="T65" fmla="*/ 0 h 218"/>
                    <a:gd name="T66" fmla="*/ 129 w 559"/>
                    <a:gd name="T67" fmla="*/ 2 h 218"/>
                    <a:gd name="T68" fmla="*/ 150 w 559"/>
                    <a:gd name="T69" fmla="*/ 5 h 218"/>
                    <a:gd name="T70" fmla="*/ 171 w 559"/>
                    <a:gd name="T71" fmla="*/ 7 h 218"/>
                    <a:gd name="T72" fmla="*/ 193 w 559"/>
                    <a:gd name="T73" fmla="*/ 10 h 218"/>
                    <a:gd name="T74" fmla="*/ 215 w 559"/>
                    <a:gd name="T75" fmla="*/ 13 h 218"/>
                    <a:gd name="T76" fmla="*/ 236 w 559"/>
                    <a:gd name="T77" fmla="*/ 16 h 218"/>
                    <a:gd name="T78" fmla="*/ 258 w 559"/>
                    <a:gd name="T79" fmla="*/ 18 h 218"/>
                    <a:gd name="T80" fmla="*/ 279 w 559"/>
                    <a:gd name="T81" fmla="*/ 21 h 218"/>
                    <a:gd name="T82" fmla="*/ 300 w 559"/>
                    <a:gd name="T83" fmla="*/ 23 h 218"/>
                    <a:gd name="T84" fmla="*/ 321 w 559"/>
                    <a:gd name="T85" fmla="*/ 27 h 218"/>
                    <a:gd name="T86" fmla="*/ 343 w 559"/>
                    <a:gd name="T87" fmla="*/ 30 h 218"/>
                    <a:gd name="T88" fmla="*/ 365 w 559"/>
                    <a:gd name="T89" fmla="*/ 32 h 218"/>
                    <a:gd name="T90" fmla="*/ 386 w 559"/>
                    <a:gd name="T91" fmla="*/ 35 h 218"/>
                    <a:gd name="T92" fmla="*/ 408 w 559"/>
                    <a:gd name="T93" fmla="*/ 38 h 218"/>
                    <a:gd name="T94" fmla="*/ 429 w 559"/>
                    <a:gd name="T95" fmla="*/ 41 h 218"/>
                    <a:gd name="T96" fmla="*/ 450 w 559"/>
                    <a:gd name="T97" fmla="*/ 43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59" h="218">
                      <a:moveTo>
                        <a:pt x="450" y="43"/>
                      </a:moveTo>
                      <a:lnTo>
                        <a:pt x="464" y="62"/>
                      </a:lnTo>
                      <a:lnTo>
                        <a:pt x="476" y="81"/>
                      </a:lnTo>
                      <a:lnTo>
                        <a:pt x="490" y="100"/>
                      </a:lnTo>
                      <a:lnTo>
                        <a:pt x="504" y="118"/>
                      </a:lnTo>
                      <a:lnTo>
                        <a:pt x="518" y="137"/>
                      </a:lnTo>
                      <a:lnTo>
                        <a:pt x="531" y="156"/>
                      </a:lnTo>
                      <a:lnTo>
                        <a:pt x="545" y="175"/>
                      </a:lnTo>
                      <a:lnTo>
                        <a:pt x="559" y="193"/>
                      </a:lnTo>
                      <a:lnTo>
                        <a:pt x="519" y="198"/>
                      </a:lnTo>
                      <a:lnTo>
                        <a:pt x="480" y="202"/>
                      </a:lnTo>
                      <a:lnTo>
                        <a:pt x="443" y="206"/>
                      </a:lnTo>
                      <a:lnTo>
                        <a:pt x="406" y="210"/>
                      </a:lnTo>
                      <a:lnTo>
                        <a:pt x="370" y="212"/>
                      </a:lnTo>
                      <a:lnTo>
                        <a:pt x="335" y="215"/>
                      </a:lnTo>
                      <a:lnTo>
                        <a:pt x="300" y="217"/>
                      </a:lnTo>
                      <a:lnTo>
                        <a:pt x="266" y="218"/>
                      </a:lnTo>
                      <a:lnTo>
                        <a:pt x="233" y="218"/>
                      </a:lnTo>
                      <a:lnTo>
                        <a:pt x="199" y="218"/>
                      </a:lnTo>
                      <a:lnTo>
                        <a:pt x="165" y="217"/>
                      </a:lnTo>
                      <a:lnTo>
                        <a:pt x="133" y="216"/>
                      </a:lnTo>
                      <a:lnTo>
                        <a:pt x="100" y="213"/>
                      </a:lnTo>
                      <a:lnTo>
                        <a:pt x="66" y="210"/>
                      </a:lnTo>
                      <a:lnTo>
                        <a:pt x="34" y="205"/>
                      </a:lnTo>
                      <a:lnTo>
                        <a:pt x="0" y="200"/>
                      </a:lnTo>
                      <a:lnTo>
                        <a:pt x="14" y="175"/>
                      </a:lnTo>
                      <a:lnTo>
                        <a:pt x="26" y="150"/>
                      </a:lnTo>
                      <a:lnTo>
                        <a:pt x="40" y="125"/>
                      </a:lnTo>
                      <a:lnTo>
                        <a:pt x="54" y="100"/>
                      </a:lnTo>
                      <a:lnTo>
                        <a:pt x="66" y="75"/>
                      </a:lnTo>
                      <a:lnTo>
                        <a:pt x="80" y="50"/>
                      </a:lnTo>
                      <a:lnTo>
                        <a:pt x="94" y="25"/>
                      </a:lnTo>
                      <a:lnTo>
                        <a:pt x="107" y="0"/>
                      </a:lnTo>
                      <a:lnTo>
                        <a:pt x="129" y="2"/>
                      </a:lnTo>
                      <a:lnTo>
                        <a:pt x="150" y="5"/>
                      </a:lnTo>
                      <a:lnTo>
                        <a:pt x="171" y="7"/>
                      </a:lnTo>
                      <a:lnTo>
                        <a:pt x="193" y="10"/>
                      </a:lnTo>
                      <a:lnTo>
                        <a:pt x="215" y="13"/>
                      </a:lnTo>
                      <a:lnTo>
                        <a:pt x="236" y="16"/>
                      </a:lnTo>
                      <a:lnTo>
                        <a:pt x="258" y="18"/>
                      </a:lnTo>
                      <a:lnTo>
                        <a:pt x="279" y="21"/>
                      </a:lnTo>
                      <a:lnTo>
                        <a:pt x="300" y="23"/>
                      </a:lnTo>
                      <a:lnTo>
                        <a:pt x="321" y="27"/>
                      </a:lnTo>
                      <a:lnTo>
                        <a:pt x="343" y="30"/>
                      </a:lnTo>
                      <a:lnTo>
                        <a:pt x="365" y="32"/>
                      </a:lnTo>
                      <a:lnTo>
                        <a:pt x="386" y="35"/>
                      </a:lnTo>
                      <a:lnTo>
                        <a:pt x="408" y="38"/>
                      </a:lnTo>
                      <a:lnTo>
                        <a:pt x="429" y="41"/>
                      </a:lnTo>
                      <a:lnTo>
                        <a:pt x="450" y="43"/>
                      </a:lnTo>
                      <a:close/>
                    </a:path>
                  </a:pathLst>
                </a:custGeom>
                <a:solidFill>
                  <a:srgbClr val="B77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0" name="Freeform 698">
                  <a:extLst>
                    <a:ext uri="{FF2B5EF4-FFF2-40B4-BE49-F238E27FC236}">
                      <a16:creationId xmlns:a16="http://schemas.microsoft.com/office/drawing/2014/main" id="{7668C3FF-E459-DDEA-1747-80B12BD9CA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8"/>
                  <a:ext cx="133" cy="54"/>
                </a:xfrm>
                <a:custGeom>
                  <a:avLst/>
                  <a:gdLst>
                    <a:gd name="T0" fmla="*/ 424 w 533"/>
                    <a:gd name="T1" fmla="*/ 40 h 215"/>
                    <a:gd name="T2" fmla="*/ 438 w 533"/>
                    <a:gd name="T3" fmla="*/ 59 h 215"/>
                    <a:gd name="T4" fmla="*/ 450 w 533"/>
                    <a:gd name="T5" fmla="*/ 78 h 215"/>
                    <a:gd name="T6" fmla="*/ 464 w 533"/>
                    <a:gd name="T7" fmla="*/ 97 h 215"/>
                    <a:gd name="T8" fmla="*/ 478 w 533"/>
                    <a:gd name="T9" fmla="*/ 115 h 215"/>
                    <a:gd name="T10" fmla="*/ 492 w 533"/>
                    <a:gd name="T11" fmla="*/ 134 h 215"/>
                    <a:gd name="T12" fmla="*/ 505 w 533"/>
                    <a:gd name="T13" fmla="*/ 153 h 215"/>
                    <a:gd name="T14" fmla="*/ 519 w 533"/>
                    <a:gd name="T15" fmla="*/ 172 h 215"/>
                    <a:gd name="T16" fmla="*/ 533 w 533"/>
                    <a:gd name="T17" fmla="*/ 190 h 215"/>
                    <a:gd name="T18" fmla="*/ 494 w 533"/>
                    <a:gd name="T19" fmla="*/ 195 h 215"/>
                    <a:gd name="T20" fmla="*/ 458 w 533"/>
                    <a:gd name="T21" fmla="*/ 199 h 215"/>
                    <a:gd name="T22" fmla="*/ 422 w 533"/>
                    <a:gd name="T23" fmla="*/ 203 h 215"/>
                    <a:gd name="T24" fmla="*/ 385 w 533"/>
                    <a:gd name="T25" fmla="*/ 207 h 215"/>
                    <a:gd name="T26" fmla="*/ 352 w 533"/>
                    <a:gd name="T27" fmla="*/ 209 h 215"/>
                    <a:gd name="T28" fmla="*/ 318 w 533"/>
                    <a:gd name="T29" fmla="*/ 212 h 215"/>
                    <a:gd name="T30" fmla="*/ 284 w 533"/>
                    <a:gd name="T31" fmla="*/ 213 h 215"/>
                    <a:gd name="T32" fmla="*/ 252 w 533"/>
                    <a:gd name="T33" fmla="*/ 214 h 215"/>
                    <a:gd name="T34" fmla="*/ 219 w 533"/>
                    <a:gd name="T35" fmla="*/ 215 h 215"/>
                    <a:gd name="T36" fmla="*/ 188 w 533"/>
                    <a:gd name="T37" fmla="*/ 215 h 215"/>
                    <a:gd name="T38" fmla="*/ 157 w 533"/>
                    <a:gd name="T39" fmla="*/ 214 h 215"/>
                    <a:gd name="T40" fmla="*/ 125 w 533"/>
                    <a:gd name="T41" fmla="*/ 213 h 215"/>
                    <a:gd name="T42" fmla="*/ 94 w 533"/>
                    <a:gd name="T43" fmla="*/ 210 h 215"/>
                    <a:gd name="T44" fmla="*/ 63 w 533"/>
                    <a:gd name="T45" fmla="*/ 207 h 215"/>
                    <a:gd name="T46" fmla="*/ 31 w 533"/>
                    <a:gd name="T47" fmla="*/ 202 h 215"/>
                    <a:gd name="T48" fmla="*/ 0 w 533"/>
                    <a:gd name="T49" fmla="*/ 197 h 215"/>
                    <a:gd name="T50" fmla="*/ 14 w 533"/>
                    <a:gd name="T51" fmla="*/ 172 h 215"/>
                    <a:gd name="T52" fmla="*/ 28 w 533"/>
                    <a:gd name="T53" fmla="*/ 147 h 215"/>
                    <a:gd name="T54" fmla="*/ 41 w 533"/>
                    <a:gd name="T55" fmla="*/ 123 h 215"/>
                    <a:gd name="T56" fmla="*/ 54 w 533"/>
                    <a:gd name="T57" fmla="*/ 98 h 215"/>
                    <a:gd name="T58" fmla="*/ 68 w 533"/>
                    <a:gd name="T59" fmla="*/ 74 h 215"/>
                    <a:gd name="T60" fmla="*/ 81 w 533"/>
                    <a:gd name="T61" fmla="*/ 49 h 215"/>
                    <a:gd name="T62" fmla="*/ 94 w 533"/>
                    <a:gd name="T63" fmla="*/ 25 h 215"/>
                    <a:gd name="T64" fmla="*/ 108 w 533"/>
                    <a:gd name="T65" fmla="*/ 0 h 215"/>
                    <a:gd name="T66" fmla="*/ 128 w 533"/>
                    <a:gd name="T67" fmla="*/ 3 h 215"/>
                    <a:gd name="T68" fmla="*/ 148 w 533"/>
                    <a:gd name="T69" fmla="*/ 5 h 215"/>
                    <a:gd name="T70" fmla="*/ 168 w 533"/>
                    <a:gd name="T71" fmla="*/ 8 h 215"/>
                    <a:gd name="T72" fmla="*/ 188 w 533"/>
                    <a:gd name="T73" fmla="*/ 10 h 215"/>
                    <a:gd name="T74" fmla="*/ 207 w 533"/>
                    <a:gd name="T75" fmla="*/ 13 h 215"/>
                    <a:gd name="T76" fmla="*/ 227 w 533"/>
                    <a:gd name="T77" fmla="*/ 15 h 215"/>
                    <a:gd name="T78" fmla="*/ 247 w 533"/>
                    <a:gd name="T79" fmla="*/ 18 h 215"/>
                    <a:gd name="T80" fmla="*/ 267 w 533"/>
                    <a:gd name="T81" fmla="*/ 20 h 215"/>
                    <a:gd name="T82" fmla="*/ 287 w 533"/>
                    <a:gd name="T83" fmla="*/ 23 h 215"/>
                    <a:gd name="T84" fmla="*/ 305 w 533"/>
                    <a:gd name="T85" fmla="*/ 25 h 215"/>
                    <a:gd name="T86" fmla="*/ 325 w 533"/>
                    <a:gd name="T87" fmla="*/ 28 h 215"/>
                    <a:gd name="T88" fmla="*/ 345 w 533"/>
                    <a:gd name="T89" fmla="*/ 30 h 215"/>
                    <a:gd name="T90" fmla="*/ 365 w 533"/>
                    <a:gd name="T91" fmla="*/ 33 h 215"/>
                    <a:gd name="T92" fmla="*/ 384 w 533"/>
                    <a:gd name="T93" fmla="*/ 35 h 215"/>
                    <a:gd name="T94" fmla="*/ 404 w 533"/>
                    <a:gd name="T95" fmla="*/ 38 h 215"/>
                    <a:gd name="T96" fmla="*/ 424 w 533"/>
                    <a:gd name="T97" fmla="*/ 4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33" h="215">
                      <a:moveTo>
                        <a:pt x="424" y="40"/>
                      </a:moveTo>
                      <a:lnTo>
                        <a:pt x="438" y="59"/>
                      </a:lnTo>
                      <a:lnTo>
                        <a:pt x="450" y="78"/>
                      </a:lnTo>
                      <a:lnTo>
                        <a:pt x="464" y="97"/>
                      </a:lnTo>
                      <a:lnTo>
                        <a:pt x="478" y="115"/>
                      </a:lnTo>
                      <a:lnTo>
                        <a:pt x="492" y="134"/>
                      </a:lnTo>
                      <a:lnTo>
                        <a:pt x="505" y="153"/>
                      </a:lnTo>
                      <a:lnTo>
                        <a:pt x="519" y="172"/>
                      </a:lnTo>
                      <a:lnTo>
                        <a:pt x="533" y="190"/>
                      </a:lnTo>
                      <a:lnTo>
                        <a:pt x="494" y="195"/>
                      </a:lnTo>
                      <a:lnTo>
                        <a:pt x="458" y="199"/>
                      </a:lnTo>
                      <a:lnTo>
                        <a:pt x="422" y="203"/>
                      </a:lnTo>
                      <a:lnTo>
                        <a:pt x="385" y="207"/>
                      </a:lnTo>
                      <a:lnTo>
                        <a:pt x="352" y="209"/>
                      </a:lnTo>
                      <a:lnTo>
                        <a:pt x="318" y="212"/>
                      </a:lnTo>
                      <a:lnTo>
                        <a:pt x="284" y="213"/>
                      </a:lnTo>
                      <a:lnTo>
                        <a:pt x="252" y="214"/>
                      </a:lnTo>
                      <a:lnTo>
                        <a:pt x="219" y="215"/>
                      </a:lnTo>
                      <a:lnTo>
                        <a:pt x="188" y="215"/>
                      </a:lnTo>
                      <a:lnTo>
                        <a:pt x="157" y="214"/>
                      </a:lnTo>
                      <a:lnTo>
                        <a:pt x="125" y="213"/>
                      </a:lnTo>
                      <a:lnTo>
                        <a:pt x="94" y="210"/>
                      </a:lnTo>
                      <a:lnTo>
                        <a:pt x="63" y="207"/>
                      </a:lnTo>
                      <a:lnTo>
                        <a:pt x="31" y="202"/>
                      </a:lnTo>
                      <a:lnTo>
                        <a:pt x="0" y="197"/>
                      </a:lnTo>
                      <a:lnTo>
                        <a:pt x="14" y="172"/>
                      </a:lnTo>
                      <a:lnTo>
                        <a:pt x="28" y="147"/>
                      </a:lnTo>
                      <a:lnTo>
                        <a:pt x="41" y="123"/>
                      </a:lnTo>
                      <a:lnTo>
                        <a:pt x="54" y="98"/>
                      </a:lnTo>
                      <a:lnTo>
                        <a:pt x="68" y="74"/>
                      </a:lnTo>
                      <a:lnTo>
                        <a:pt x="81" y="49"/>
                      </a:lnTo>
                      <a:lnTo>
                        <a:pt x="94" y="25"/>
                      </a:lnTo>
                      <a:lnTo>
                        <a:pt x="108" y="0"/>
                      </a:lnTo>
                      <a:lnTo>
                        <a:pt x="128" y="3"/>
                      </a:lnTo>
                      <a:lnTo>
                        <a:pt x="148" y="5"/>
                      </a:lnTo>
                      <a:lnTo>
                        <a:pt x="168" y="8"/>
                      </a:lnTo>
                      <a:lnTo>
                        <a:pt x="188" y="10"/>
                      </a:lnTo>
                      <a:lnTo>
                        <a:pt x="207" y="13"/>
                      </a:lnTo>
                      <a:lnTo>
                        <a:pt x="227" y="15"/>
                      </a:lnTo>
                      <a:lnTo>
                        <a:pt x="247" y="18"/>
                      </a:lnTo>
                      <a:lnTo>
                        <a:pt x="267" y="20"/>
                      </a:lnTo>
                      <a:lnTo>
                        <a:pt x="287" y="23"/>
                      </a:lnTo>
                      <a:lnTo>
                        <a:pt x="305" y="25"/>
                      </a:lnTo>
                      <a:lnTo>
                        <a:pt x="325" y="28"/>
                      </a:lnTo>
                      <a:lnTo>
                        <a:pt x="345" y="30"/>
                      </a:lnTo>
                      <a:lnTo>
                        <a:pt x="365" y="33"/>
                      </a:lnTo>
                      <a:lnTo>
                        <a:pt x="384" y="35"/>
                      </a:lnTo>
                      <a:lnTo>
                        <a:pt x="404" y="38"/>
                      </a:lnTo>
                      <a:lnTo>
                        <a:pt x="424" y="40"/>
                      </a:lnTo>
                      <a:close/>
                    </a:path>
                  </a:pathLst>
                </a:custGeom>
                <a:solidFill>
                  <a:srgbClr val="BC7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1" name="Freeform 699">
                  <a:extLst>
                    <a:ext uri="{FF2B5EF4-FFF2-40B4-BE49-F238E27FC236}">
                      <a16:creationId xmlns:a16="http://schemas.microsoft.com/office/drawing/2014/main" id="{FF3E16B8-1DE8-B18C-6824-D8D305EA9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49"/>
                  <a:ext cx="127" cy="53"/>
                </a:xfrm>
                <a:custGeom>
                  <a:avLst/>
                  <a:gdLst>
                    <a:gd name="T0" fmla="*/ 396 w 505"/>
                    <a:gd name="T1" fmla="*/ 36 h 210"/>
                    <a:gd name="T2" fmla="*/ 410 w 505"/>
                    <a:gd name="T3" fmla="*/ 55 h 210"/>
                    <a:gd name="T4" fmla="*/ 422 w 505"/>
                    <a:gd name="T5" fmla="*/ 74 h 210"/>
                    <a:gd name="T6" fmla="*/ 436 w 505"/>
                    <a:gd name="T7" fmla="*/ 93 h 210"/>
                    <a:gd name="T8" fmla="*/ 450 w 505"/>
                    <a:gd name="T9" fmla="*/ 111 h 210"/>
                    <a:gd name="T10" fmla="*/ 464 w 505"/>
                    <a:gd name="T11" fmla="*/ 130 h 210"/>
                    <a:gd name="T12" fmla="*/ 477 w 505"/>
                    <a:gd name="T13" fmla="*/ 149 h 210"/>
                    <a:gd name="T14" fmla="*/ 491 w 505"/>
                    <a:gd name="T15" fmla="*/ 168 h 210"/>
                    <a:gd name="T16" fmla="*/ 505 w 505"/>
                    <a:gd name="T17" fmla="*/ 186 h 210"/>
                    <a:gd name="T18" fmla="*/ 469 w 505"/>
                    <a:gd name="T19" fmla="*/ 190 h 210"/>
                    <a:gd name="T20" fmla="*/ 432 w 505"/>
                    <a:gd name="T21" fmla="*/ 195 h 210"/>
                    <a:gd name="T22" fmla="*/ 397 w 505"/>
                    <a:gd name="T23" fmla="*/ 199 h 210"/>
                    <a:gd name="T24" fmla="*/ 364 w 505"/>
                    <a:gd name="T25" fmla="*/ 201 h 210"/>
                    <a:gd name="T26" fmla="*/ 331 w 505"/>
                    <a:gd name="T27" fmla="*/ 205 h 210"/>
                    <a:gd name="T28" fmla="*/ 299 w 505"/>
                    <a:gd name="T29" fmla="*/ 206 h 210"/>
                    <a:gd name="T30" fmla="*/ 267 w 505"/>
                    <a:gd name="T31" fmla="*/ 209 h 210"/>
                    <a:gd name="T32" fmla="*/ 236 w 505"/>
                    <a:gd name="T33" fmla="*/ 210 h 210"/>
                    <a:gd name="T34" fmla="*/ 205 w 505"/>
                    <a:gd name="T35" fmla="*/ 210 h 210"/>
                    <a:gd name="T36" fmla="*/ 175 w 505"/>
                    <a:gd name="T37" fmla="*/ 210 h 210"/>
                    <a:gd name="T38" fmla="*/ 146 w 505"/>
                    <a:gd name="T39" fmla="*/ 209 h 210"/>
                    <a:gd name="T40" fmla="*/ 116 w 505"/>
                    <a:gd name="T41" fmla="*/ 208 h 210"/>
                    <a:gd name="T42" fmla="*/ 87 w 505"/>
                    <a:gd name="T43" fmla="*/ 205 h 210"/>
                    <a:gd name="T44" fmla="*/ 57 w 505"/>
                    <a:gd name="T45" fmla="*/ 201 h 210"/>
                    <a:gd name="T46" fmla="*/ 28 w 505"/>
                    <a:gd name="T47" fmla="*/ 196 h 210"/>
                    <a:gd name="T48" fmla="*/ 0 w 505"/>
                    <a:gd name="T49" fmla="*/ 191 h 210"/>
                    <a:gd name="T50" fmla="*/ 13 w 505"/>
                    <a:gd name="T51" fmla="*/ 168 h 210"/>
                    <a:gd name="T52" fmla="*/ 26 w 505"/>
                    <a:gd name="T53" fmla="*/ 144 h 210"/>
                    <a:gd name="T54" fmla="*/ 40 w 505"/>
                    <a:gd name="T55" fmla="*/ 120 h 210"/>
                    <a:gd name="T56" fmla="*/ 53 w 505"/>
                    <a:gd name="T57" fmla="*/ 95 h 210"/>
                    <a:gd name="T58" fmla="*/ 66 w 505"/>
                    <a:gd name="T59" fmla="*/ 71 h 210"/>
                    <a:gd name="T60" fmla="*/ 80 w 505"/>
                    <a:gd name="T61" fmla="*/ 48 h 210"/>
                    <a:gd name="T62" fmla="*/ 92 w 505"/>
                    <a:gd name="T63" fmla="*/ 24 h 210"/>
                    <a:gd name="T64" fmla="*/ 106 w 505"/>
                    <a:gd name="T65" fmla="*/ 0 h 210"/>
                    <a:gd name="T66" fmla="*/ 125 w 505"/>
                    <a:gd name="T67" fmla="*/ 3 h 210"/>
                    <a:gd name="T68" fmla="*/ 142 w 505"/>
                    <a:gd name="T69" fmla="*/ 4 h 210"/>
                    <a:gd name="T70" fmla="*/ 161 w 505"/>
                    <a:gd name="T71" fmla="*/ 6 h 210"/>
                    <a:gd name="T72" fmla="*/ 179 w 505"/>
                    <a:gd name="T73" fmla="*/ 9 h 210"/>
                    <a:gd name="T74" fmla="*/ 197 w 505"/>
                    <a:gd name="T75" fmla="*/ 11 h 210"/>
                    <a:gd name="T76" fmla="*/ 215 w 505"/>
                    <a:gd name="T77" fmla="*/ 13 h 210"/>
                    <a:gd name="T78" fmla="*/ 234 w 505"/>
                    <a:gd name="T79" fmla="*/ 15 h 210"/>
                    <a:gd name="T80" fmla="*/ 251 w 505"/>
                    <a:gd name="T81" fmla="*/ 18 h 210"/>
                    <a:gd name="T82" fmla="*/ 270 w 505"/>
                    <a:gd name="T83" fmla="*/ 20 h 210"/>
                    <a:gd name="T84" fmla="*/ 287 w 505"/>
                    <a:gd name="T85" fmla="*/ 23 h 210"/>
                    <a:gd name="T86" fmla="*/ 306 w 505"/>
                    <a:gd name="T87" fmla="*/ 25 h 210"/>
                    <a:gd name="T88" fmla="*/ 324 w 505"/>
                    <a:gd name="T89" fmla="*/ 28 h 210"/>
                    <a:gd name="T90" fmla="*/ 342 w 505"/>
                    <a:gd name="T91" fmla="*/ 29 h 210"/>
                    <a:gd name="T92" fmla="*/ 360 w 505"/>
                    <a:gd name="T93" fmla="*/ 31 h 210"/>
                    <a:gd name="T94" fmla="*/ 379 w 505"/>
                    <a:gd name="T95" fmla="*/ 34 h 210"/>
                    <a:gd name="T96" fmla="*/ 396 w 505"/>
                    <a:gd name="T97" fmla="*/ 36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05" h="210">
                      <a:moveTo>
                        <a:pt x="396" y="36"/>
                      </a:moveTo>
                      <a:lnTo>
                        <a:pt x="410" y="55"/>
                      </a:lnTo>
                      <a:lnTo>
                        <a:pt x="422" y="74"/>
                      </a:lnTo>
                      <a:lnTo>
                        <a:pt x="436" y="93"/>
                      </a:lnTo>
                      <a:lnTo>
                        <a:pt x="450" y="111"/>
                      </a:lnTo>
                      <a:lnTo>
                        <a:pt x="464" y="130"/>
                      </a:lnTo>
                      <a:lnTo>
                        <a:pt x="477" y="149"/>
                      </a:lnTo>
                      <a:lnTo>
                        <a:pt x="491" y="168"/>
                      </a:lnTo>
                      <a:lnTo>
                        <a:pt x="505" y="186"/>
                      </a:lnTo>
                      <a:lnTo>
                        <a:pt x="469" y="190"/>
                      </a:lnTo>
                      <a:lnTo>
                        <a:pt x="432" y="195"/>
                      </a:lnTo>
                      <a:lnTo>
                        <a:pt x="397" y="199"/>
                      </a:lnTo>
                      <a:lnTo>
                        <a:pt x="364" y="201"/>
                      </a:lnTo>
                      <a:lnTo>
                        <a:pt x="331" y="205"/>
                      </a:lnTo>
                      <a:lnTo>
                        <a:pt x="299" y="206"/>
                      </a:lnTo>
                      <a:lnTo>
                        <a:pt x="267" y="209"/>
                      </a:lnTo>
                      <a:lnTo>
                        <a:pt x="236" y="210"/>
                      </a:lnTo>
                      <a:lnTo>
                        <a:pt x="205" y="210"/>
                      </a:lnTo>
                      <a:lnTo>
                        <a:pt x="175" y="210"/>
                      </a:lnTo>
                      <a:lnTo>
                        <a:pt x="146" y="209"/>
                      </a:lnTo>
                      <a:lnTo>
                        <a:pt x="116" y="208"/>
                      </a:lnTo>
                      <a:lnTo>
                        <a:pt x="87" y="205"/>
                      </a:lnTo>
                      <a:lnTo>
                        <a:pt x="57" y="201"/>
                      </a:lnTo>
                      <a:lnTo>
                        <a:pt x="28" y="196"/>
                      </a:lnTo>
                      <a:lnTo>
                        <a:pt x="0" y="191"/>
                      </a:lnTo>
                      <a:lnTo>
                        <a:pt x="13" y="168"/>
                      </a:lnTo>
                      <a:lnTo>
                        <a:pt x="26" y="144"/>
                      </a:lnTo>
                      <a:lnTo>
                        <a:pt x="40" y="120"/>
                      </a:lnTo>
                      <a:lnTo>
                        <a:pt x="53" y="95"/>
                      </a:lnTo>
                      <a:lnTo>
                        <a:pt x="66" y="71"/>
                      </a:lnTo>
                      <a:lnTo>
                        <a:pt x="80" y="48"/>
                      </a:lnTo>
                      <a:lnTo>
                        <a:pt x="92" y="24"/>
                      </a:lnTo>
                      <a:lnTo>
                        <a:pt x="106" y="0"/>
                      </a:lnTo>
                      <a:lnTo>
                        <a:pt x="125" y="3"/>
                      </a:lnTo>
                      <a:lnTo>
                        <a:pt x="142" y="4"/>
                      </a:lnTo>
                      <a:lnTo>
                        <a:pt x="161" y="6"/>
                      </a:lnTo>
                      <a:lnTo>
                        <a:pt x="179" y="9"/>
                      </a:lnTo>
                      <a:lnTo>
                        <a:pt x="197" y="11"/>
                      </a:lnTo>
                      <a:lnTo>
                        <a:pt x="215" y="13"/>
                      </a:lnTo>
                      <a:lnTo>
                        <a:pt x="234" y="15"/>
                      </a:lnTo>
                      <a:lnTo>
                        <a:pt x="251" y="18"/>
                      </a:lnTo>
                      <a:lnTo>
                        <a:pt x="270" y="20"/>
                      </a:lnTo>
                      <a:lnTo>
                        <a:pt x="287" y="23"/>
                      </a:lnTo>
                      <a:lnTo>
                        <a:pt x="306" y="25"/>
                      </a:lnTo>
                      <a:lnTo>
                        <a:pt x="324" y="28"/>
                      </a:lnTo>
                      <a:lnTo>
                        <a:pt x="342" y="29"/>
                      </a:lnTo>
                      <a:lnTo>
                        <a:pt x="360" y="31"/>
                      </a:lnTo>
                      <a:lnTo>
                        <a:pt x="379" y="34"/>
                      </a:lnTo>
                      <a:lnTo>
                        <a:pt x="396" y="36"/>
                      </a:lnTo>
                      <a:close/>
                    </a:path>
                  </a:pathLst>
                </a:custGeom>
                <a:solidFill>
                  <a:srgbClr val="BF7A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2" name="Freeform 700">
                  <a:extLst>
                    <a:ext uri="{FF2B5EF4-FFF2-40B4-BE49-F238E27FC236}">
                      <a16:creationId xmlns:a16="http://schemas.microsoft.com/office/drawing/2014/main" id="{3691B818-E06C-216A-B456-78DB65B8F0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50"/>
                  <a:ext cx="120" cy="52"/>
                </a:xfrm>
                <a:custGeom>
                  <a:avLst/>
                  <a:gdLst>
                    <a:gd name="T0" fmla="*/ 370 w 479"/>
                    <a:gd name="T1" fmla="*/ 32 h 206"/>
                    <a:gd name="T2" fmla="*/ 384 w 479"/>
                    <a:gd name="T3" fmla="*/ 51 h 206"/>
                    <a:gd name="T4" fmla="*/ 396 w 479"/>
                    <a:gd name="T5" fmla="*/ 70 h 206"/>
                    <a:gd name="T6" fmla="*/ 410 w 479"/>
                    <a:gd name="T7" fmla="*/ 89 h 206"/>
                    <a:gd name="T8" fmla="*/ 424 w 479"/>
                    <a:gd name="T9" fmla="*/ 107 h 206"/>
                    <a:gd name="T10" fmla="*/ 438 w 479"/>
                    <a:gd name="T11" fmla="*/ 126 h 206"/>
                    <a:gd name="T12" fmla="*/ 451 w 479"/>
                    <a:gd name="T13" fmla="*/ 145 h 206"/>
                    <a:gd name="T14" fmla="*/ 465 w 479"/>
                    <a:gd name="T15" fmla="*/ 164 h 206"/>
                    <a:gd name="T16" fmla="*/ 479 w 479"/>
                    <a:gd name="T17" fmla="*/ 182 h 206"/>
                    <a:gd name="T18" fmla="*/ 444 w 479"/>
                    <a:gd name="T19" fmla="*/ 186 h 206"/>
                    <a:gd name="T20" fmla="*/ 409 w 479"/>
                    <a:gd name="T21" fmla="*/ 190 h 206"/>
                    <a:gd name="T22" fmla="*/ 376 w 479"/>
                    <a:gd name="T23" fmla="*/ 194 h 206"/>
                    <a:gd name="T24" fmla="*/ 344 w 479"/>
                    <a:gd name="T25" fmla="*/ 197 h 206"/>
                    <a:gd name="T26" fmla="*/ 313 w 479"/>
                    <a:gd name="T27" fmla="*/ 200 h 206"/>
                    <a:gd name="T28" fmla="*/ 281 w 479"/>
                    <a:gd name="T29" fmla="*/ 202 h 206"/>
                    <a:gd name="T30" fmla="*/ 251 w 479"/>
                    <a:gd name="T31" fmla="*/ 204 h 206"/>
                    <a:gd name="T32" fmla="*/ 221 w 479"/>
                    <a:gd name="T33" fmla="*/ 205 h 206"/>
                    <a:gd name="T34" fmla="*/ 193 w 479"/>
                    <a:gd name="T35" fmla="*/ 206 h 206"/>
                    <a:gd name="T36" fmla="*/ 164 w 479"/>
                    <a:gd name="T37" fmla="*/ 206 h 206"/>
                    <a:gd name="T38" fmla="*/ 136 w 479"/>
                    <a:gd name="T39" fmla="*/ 205 h 206"/>
                    <a:gd name="T40" fmla="*/ 109 w 479"/>
                    <a:gd name="T41" fmla="*/ 202 h 206"/>
                    <a:gd name="T42" fmla="*/ 81 w 479"/>
                    <a:gd name="T43" fmla="*/ 200 h 206"/>
                    <a:gd name="T44" fmla="*/ 54 w 479"/>
                    <a:gd name="T45" fmla="*/ 196 h 206"/>
                    <a:gd name="T46" fmla="*/ 27 w 479"/>
                    <a:gd name="T47" fmla="*/ 192 h 206"/>
                    <a:gd name="T48" fmla="*/ 0 w 479"/>
                    <a:gd name="T49" fmla="*/ 186 h 206"/>
                    <a:gd name="T50" fmla="*/ 14 w 479"/>
                    <a:gd name="T51" fmla="*/ 162 h 206"/>
                    <a:gd name="T52" fmla="*/ 27 w 479"/>
                    <a:gd name="T53" fmla="*/ 140 h 206"/>
                    <a:gd name="T54" fmla="*/ 40 w 479"/>
                    <a:gd name="T55" fmla="*/ 116 h 206"/>
                    <a:gd name="T56" fmla="*/ 54 w 479"/>
                    <a:gd name="T57" fmla="*/ 92 h 206"/>
                    <a:gd name="T58" fmla="*/ 66 w 479"/>
                    <a:gd name="T59" fmla="*/ 69 h 206"/>
                    <a:gd name="T60" fmla="*/ 80 w 479"/>
                    <a:gd name="T61" fmla="*/ 46 h 206"/>
                    <a:gd name="T62" fmla="*/ 93 w 479"/>
                    <a:gd name="T63" fmla="*/ 22 h 206"/>
                    <a:gd name="T64" fmla="*/ 106 w 479"/>
                    <a:gd name="T65" fmla="*/ 0 h 206"/>
                    <a:gd name="T66" fmla="*/ 123 w 479"/>
                    <a:gd name="T67" fmla="*/ 2 h 206"/>
                    <a:gd name="T68" fmla="*/ 140 w 479"/>
                    <a:gd name="T69" fmla="*/ 4 h 206"/>
                    <a:gd name="T70" fmla="*/ 156 w 479"/>
                    <a:gd name="T71" fmla="*/ 6 h 206"/>
                    <a:gd name="T72" fmla="*/ 173 w 479"/>
                    <a:gd name="T73" fmla="*/ 7 h 206"/>
                    <a:gd name="T74" fmla="*/ 189 w 479"/>
                    <a:gd name="T75" fmla="*/ 10 h 206"/>
                    <a:gd name="T76" fmla="*/ 206 w 479"/>
                    <a:gd name="T77" fmla="*/ 11 h 206"/>
                    <a:gd name="T78" fmla="*/ 223 w 479"/>
                    <a:gd name="T79" fmla="*/ 14 h 206"/>
                    <a:gd name="T80" fmla="*/ 239 w 479"/>
                    <a:gd name="T81" fmla="*/ 16 h 206"/>
                    <a:gd name="T82" fmla="*/ 255 w 479"/>
                    <a:gd name="T83" fmla="*/ 17 h 206"/>
                    <a:gd name="T84" fmla="*/ 271 w 479"/>
                    <a:gd name="T85" fmla="*/ 20 h 206"/>
                    <a:gd name="T86" fmla="*/ 288 w 479"/>
                    <a:gd name="T87" fmla="*/ 22 h 206"/>
                    <a:gd name="T88" fmla="*/ 304 w 479"/>
                    <a:gd name="T89" fmla="*/ 24 h 206"/>
                    <a:gd name="T90" fmla="*/ 321 w 479"/>
                    <a:gd name="T91" fmla="*/ 26 h 206"/>
                    <a:gd name="T92" fmla="*/ 338 w 479"/>
                    <a:gd name="T93" fmla="*/ 29 h 206"/>
                    <a:gd name="T94" fmla="*/ 354 w 479"/>
                    <a:gd name="T95" fmla="*/ 30 h 206"/>
                    <a:gd name="T96" fmla="*/ 370 w 479"/>
                    <a:gd name="T97" fmla="*/ 32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79" h="206">
                      <a:moveTo>
                        <a:pt x="370" y="32"/>
                      </a:moveTo>
                      <a:lnTo>
                        <a:pt x="384" y="51"/>
                      </a:lnTo>
                      <a:lnTo>
                        <a:pt x="396" y="70"/>
                      </a:lnTo>
                      <a:lnTo>
                        <a:pt x="410" y="89"/>
                      </a:lnTo>
                      <a:lnTo>
                        <a:pt x="424" y="107"/>
                      </a:lnTo>
                      <a:lnTo>
                        <a:pt x="438" y="126"/>
                      </a:lnTo>
                      <a:lnTo>
                        <a:pt x="451" y="145"/>
                      </a:lnTo>
                      <a:lnTo>
                        <a:pt x="465" y="164"/>
                      </a:lnTo>
                      <a:lnTo>
                        <a:pt x="479" y="182"/>
                      </a:lnTo>
                      <a:lnTo>
                        <a:pt x="444" y="186"/>
                      </a:lnTo>
                      <a:lnTo>
                        <a:pt x="409" y="190"/>
                      </a:lnTo>
                      <a:lnTo>
                        <a:pt x="376" y="194"/>
                      </a:lnTo>
                      <a:lnTo>
                        <a:pt x="344" y="197"/>
                      </a:lnTo>
                      <a:lnTo>
                        <a:pt x="313" y="200"/>
                      </a:lnTo>
                      <a:lnTo>
                        <a:pt x="281" y="202"/>
                      </a:lnTo>
                      <a:lnTo>
                        <a:pt x="251" y="204"/>
                      </a:lnTo>
                      <a:lnTo>
                        <a:pt x="221" y="205"/>
                      </a:lnTo>
                      <a:lnTo>
                        <a:pt x="193" y="206"/>
                      </a:lnTo>
                      <a:lnTo>
                        <a:pt x="164" y="206"/>
                      </a:lnTo>
                      <a:lnTo>
                        <a:pt x="136" y="205"/>
                      </a:lnTo>
                      <a:lnTo>
                        <a:pt x="109" y="202"/>
                      </a:lnTo>
                      <a:lnTo>
                        <a:pt x="81" y="200"/>
                      </a:lnTo>
                      <a:lnTo>
                        <a:pt x="54" y="196"/>
                      </a:lnTo>
                      <a:lnTo>
                        <a:pt x="27" y="192"/>
                      </a:lnTo>
                      <a:lnTo>
                        <a:pt x="0" y="186"/>
                      </a:lnTo>
                      <a:lnTo>
                        <a:pt x="14" y="162"/>
                      </a:lnTo>
                      <a:lnTo>
                        <a:pt x="27" y="140"/>
                      </a:lnTo>
                      <a:lnTo>
                        <a:pt x="40" y="116"/>
                      </a:lnTo>
                      <a:lnTo>
                        <a:pt x="54" y="92"/>
                      </a:lnTo>
                      <a:lnTo>
                        <a:pt x="66" y="69"/>
                      </a:lnTo>
                      <a:lnTo>
                        <a:pt x="80" y="46"/>
                      </a:lnTo>
                      <a:lnTo>
                        <a:pt x="93" y="22"/>
                      </a:lnTo>
                      <a:lnTo>
                        <a:pt x="106" y="0"/>
                      </a:lnTo>
                      <a:lnTo>
                        <a:pt x="123" y="2"/>
                      </a:lnTo>
                      <a:lnTo>
                        <a:pt x="140" y="4"/>
                      </a:lnTo>
                      <a:lnTo>
                        <a:pt x="156" y="6"/>
                      </a:lnTo>
                      <a:lnTo>
                        <a:pt x="173" y="7"/>
                      </a:lnTo>
                      <a:lnTo>
                        <a:pt x="189" y="10"/>
                      </a:lnTo>
                      <a:lnTo>
                        <a:pt x="206" y="11"/>
                      </a:lnTo>
                      <a:lnTo>
                        <a:pt x="223" y="14"/>
                      </a:lnTo>
                      <a:lnTo>
                        <a:pt x="239" y="16"/>
                      </a:lnTo>
                      <a:lnTo>
                        <a:pt x="255" y="17"/>
                      </a:lnTo>
                      <a:lnTo>
                        <a:pt x="271" y="20"/>
                      </a:lnTo>
                      <a:lnTo>
                        <a:pt x="288" y="22"/>
                      </a:lnTo>
                      <a:lnTo>
                        <a:pt x="304" y="24"/>
                      </a:lnTo>
                      <a:lnTo>
                        <a:pt x="321" y="26"/>
                      </a:lnTo>
                      <a:lnTo>
                        <a:pt x="338" y="29"/>
                      </a:lnTo>
                      <a:lnTo>
                        <a:pt x="354" y="30"/>
                      </a:lnTo>
                      <a:lnTo>
                        <a:pt x="370" y="32"/>
                      </a:lnTo>
                      <a:close/>
                    </a:path>
                  </a:pathLst>
                </a:custGeom>
                <a:solidFill>
                  <a:srgbClr val="C48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3" name="Freeform 701">
                  <a:extLst>
                    <a:ext uri="{FF2B5EF4-FFF2-40B4-BE49-F238E27FC236}">
                      <a16:creationId xmlns:a16="http://schemas.microsoft.com/office/drawing/2014/main" id="{3887173E-56A3-A6A9-D341-4AADBB9023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51"/>
                  <a:ext cx="113" cy="51"/>
                </a:xfrm>
                <a:custGeom>
                  <a:avLst/>
                  <a:gdLst>
                    <a:gd name="T0" fmla="*/ 343 w 452"/>
                    <a:gd name="T1" fmla="*/ 28 h 202"/>
                    <a:gd name="T2" fmla="*/ 357 w 452"/>
                    <a:gd name="T3" fmla="*/ 47 h 202"/>
                    <a:gd name="T4" fmla="*/ 369 w 452"/>
                    <a:gd name="T5" fmla="*/ 66 h 202"/>
                    <a:gd name="T6" fmla="*/ 383 w 452"/>
                    <a:gd name="T7" fmla="*/ 85 h 202"/>
                    <a:gd name="T8" fmla="*/ 397 w 452"/>
                    <a:gd name="T9" fmla="*/ 103 h 202"/>
                    <a:gd name="T10" fmla="*/ 411 w 452"/>
                    <a:gd name="T11" fmla="*/ 122 h 202"/>
                    <a:gd name="T12" fmla="*/ 424 w 452"/>
                    <a:gd name="T13" fmla="*/ 141 h 202"/>
                    <a:gd name="T14" fmla="*/ 438 w 452"/>
                    <a:gd name="T15" fmla="*/ 160 h 202"/>
                    <a:gd name="T16" fmla="*/ 452 w 452"/>
                    <a:gd name="T17" fmla="*/ 178 h 202"/>
                    <a:gd name="T18" fmla="*/ 418 w 452"/>
                    <a:gd name="T19" fmla="*/ 182 h 202"/>
                    <a:gd name="T20" fmla="*/ 386 w 452"/>
                    <a:gd name="T21" fmla="*/ 186 h 202"/>
                    <a:gd name="T22" fmla="*/ 353 w 452"/>
                    <a:gd name="T23" fmla="*/ 190 h 202"/>
                    <a:gd name="T24" fmla="*/ 322 w 452"/>
                    <a:gd name="T25" fmla="*/ 193 h 202"/>
                    <a:gd name="T26" fmla="*/ 292 w 452"/>
                    <a:gd name="T27" fmla="*/ 196 h 202"/>
                    <a:gd name="T28" fmla="*/ 263 w 452"/>
                    <a:gd name="T29" fmla="*/ 198 h 202"/>
                    <a:gd name="T30" fmla="*/ 234 w 452"/>
                    <a:gd name="T31" fmla="*/ 200 h 202"/>
                    <a:gd name="T32" fmla="*/ 207 w 452"/>
                    <a:gd name="T33" fmla="*/ 201 h 202"/>
                    <a:gd name="T34" fmla="*/ 179 w 452"/>
                    <a:gd name="T35" fmla="*/ 202 h 202"/>
                    <a:gd name="T36" fmla="*/ 153 w 452"/>
                    <a:gd name="T37" fmla="*/ 201 h 202"/>
                    <a:gd name="T38" fmla="*/ 127 w 452"/>
                    <a:gd name="T39" fmla="*/ 201 h 202"/>
                    <a:gd name="T40" fmla="*/ 101 w 452"/>
                    <a:gd name="T41" fmla="*/ 198 h 202"/>
                    <a:gd name="T42" fmla="*/ 76 w 452"/>
                    <a:gd name="T43" fmla="*/ 196 h 202"/>
                    <a:gd name="T44" fmla="*/ 51 w 452"/>
                    <a:gd name="T45" fmla="*/ 192 h 202"/>
                    <a:gd name="T46" fmla="*/ 26 w 452"/>
                    <a:gd name="T47" fmla="*/ 187 h 202"/>
                    <a:gd name="T48" fmla="*/ 0 w 452"/>
                    <a:gd name="T49" fmla="*/ 181 h 202"/>
                    <a:gd name="T50" fmla="*/ 14 w 452"/>
                    <a:gd name="T51" fmla="*/ 158 h 202"/>
                    <a:gd name="T52" fmla="*/ 27 w 452"/>
                    <a:gd name="T53" fmla="*/ 135 h 202"/>
                    <a:gd name="T54" fmla="*/ 41 w 452"/>
                    <a:gd name="T55" fmla="*/ 112 h 202"/>
                    <a:gd name="T56" fmla="*/ 53 w 452"/>
                    <a:gd name="T57" fmla="*/ 90 h 202"/>
                    <a:gd name="T58" fmla="*/ 67 w 452"/>
                    <a:gd name="T59" fmla="*/ 67 h 202"/>
                    <a:gd name="T60" fmla="*/ 79 w 452"/>
                    <a:gd name="T61" fmla="*/ 45 h 202"/>
                    <a:gd name="T62" fmla="*/ 93 w 452"/>
                    <a:gd name="T63" fmla="*/ 22 h 202"/>
                    <a:gd name="T64" fmla="*/ 106 w 452"/>
                    <a:gd name="T65" fmla="*/ 0 h 202"/>
                    <a:gd name="T66" fmla="*/ 121 w 452"/>
                    <a:gd name="T67" fmla="*/ 1 h 202"/>
                    <a:gd name="T68" fmla="*/ 136 w 452"/>
                    <a:gd name="T69" fmla="*/ 3 h 202"/>
                    <a:gd name="T70" fmla="*/ 151 w 452"/>
                    <a:gd name="T71" fmla="*/ 5 h 202"/>
                    <a:gd name="T72" fmla="*/ 166 w 452"/>
                    <a:gd name="T73" fmla="*/ 6 h 202"/>
                    <a:gd name="T74" fmla="*/ 181 w 452"/>
                    <a:gd name="T75" fmla="*/ 8 h 202"/>
                    <a:gd name="T76" fmla="*/ 196 w 452"/>
                    <a:gd name="T77" fmla="*/ 10 h 202"/>
                    <a:gd name="T78" fmla="*/ 211 w 452"/>
                    <a:gd name="T79" fmla="*/ 12 h 202"/>
                    <a:gd name="T80" fmla="*/ 224 w 452"/>
                    <a:gd name="T81" fmla="*/ 13 h 202"/>
                    <a:gd name="T82" fmla="*/ 239 w 452"/>
                    <a:gd name="T83" fmla="*/ 16 h 202"/>
                    <a:gd name="T84" fmla="*/ 254 w 452"/>
                    <a:gd name="T85" fmla="*/ 17 h 202"/>
                    <a:gd name="T86" fmla="*/ 269 w 452"/>
                    <a:gd name="T87" fmla="*/ 20 h 202"/>
                    <a:gd name="T88" fmla="*/ 284 w 452"/>
                    <a:gd name="T89" fmla="*/ 21 h 202"/>
                    <a:gd name="T90" fmla="*/ 299 w 452"/>
                    <a:gd name="T91" fmla="*/ 23 h 202"/>
                    <a:gd name="T92" fmla="*/ 313 w 452"/>
                    <a:gd name="T93" fmla="*/ 25 h 202"/>
                    <a:gd name="T94" fmla="*/ 328 w 452"/>
                    <a:gd name="T95" fmla="*/ 27 h 202"/>
                    <a:gd name="T96" fmla="*/ 343 w 452"/>
                    <a:gd name="T97" fmla="*/ 28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52" h="202">
                      <a:moveTo>
                        <a:pt x="343" y="28"/>
                      </a:moveTo>
                      <a:lnTo>
                        <a:pt x="357" y="47"/>
                      </a:lnTo>
                      <a:lnTo>
                        <a:pt x="369" y="66"/>
                      </a:lnTo>
                      <a:lnTo>
                        <a:pt x="383" y="85"/>
                      </a:lnTo>
                      <a:lnTo>
                        <a:pt x="397" y="103"/>
                      </a:lnTo>
                      <a:lnTo>
                        <a:pt x="411" y="122"/>
                      </a:lnTo>
                      <a:lnTo>
                        <a:pt x="424" y="141"/>
                      </a:lnTo>
                      <a:lnTo>
                        <a:pt x="438" y="160"/>
                      </a:lnTo>
                      <a:lnTo>
                        <a:pt x="452" y="178"/>
                      </a:lnTo>
                      <a:lnTo>
                        <a:pt x="418" y="182"/>
                      </a:lnTo>
                      <a:lnTo>
                        <a:pt x="386" y="186"/>
                      </a:lnTo>
                      <a:lnTo>
                        <a:pt x="353" y="190"/>
                      </a:lnTo>
                      <a:lnTo>
                        <a:pt x="322" y="193"/>
                      </a:lnTo>
                      <a:lnTo>
                        <a:pt x="292" y="196"/>
                      </a:lnTo>
                      <a:lnTo>
                        <a:pt x="263" y="198"/>
                      </a:lnTo>
                      <a:lnTo>
                        <a:pt x="234" y="200"/>
                      </a:lnTo>
                      <a:lnTo>
                        <a:pt x="207" y="201"/>
                      </a:lnTo>
                      <a:lnTo>
                        <a:pt x="179" y="202"/>
                      </a:lnTo>
                      <a:lnTo>
                        <a:pt x="153" y="201"/>
                      </a:lnTo>
                      <a:lnTo>
                        <a:pt x="127" y="201"/>
                      </a:lnTo>
                      <a:lnTo>
                        <a:pt x="101" y="198"/>
                      </a:lnTo>
                      <a:lnTo>
                        <a:pt x="76" y="196"/>
                      </a:lnTo>
                      <a:lnTo>
                        <a:pt x="51" y="192"/>
                      </a:lnTo>
                      <a:lnTo>
                        <a:pt x="26" y="187"/>
                      </a:lnTo>
                      <a:lnTo>
                        <a:pt x="0" y="181"/>
                      </a:lnTo>
                      <a:lnTo>
                        <a:pt x="14" y="158"/>
                      </a:lnTo>
                      <a:lnTo>
                        <a:pt x="27" y="135"/>
                      </a:lnTo>
                      <a:lnTo>
                        <a:pt x="41" y="112"/>
                      </a:lnTo>
                      <a:lnTo>
                        <a:pt x="53" y="90"/>
                      </a:lnTo>
                      <a:lnTo>
                        <a:pt x="67" y="67"/>
                      </a:lnTo>
                      <a:lnTo>
                        <a:pt x="79" y="45"/>
                      </a:lnTo>
                      <a:lnTo>
                        <a:pt x="93" y="22"/>
                      </a:lnTo>
                      <a:lnTo>
                        <a:pt x="106" y="0"/>
                      </a:lnTo>
                      <a:lnTo>
                        <a:pt x="121" y="1"/>
                      </a:lnTo>
                      <a:lnTo>
                        <a:pt x="136" y="3"/>
                      </a:lnTo>
                      <a:lnTo>
                        <a:pt x="151" y="5"/>
                      </a:lnTo>
                      <a:lnTo>
                        <a:pt x="166" y="6"/>
                      </a:lnTo>
                      <a:lnTo>
                        <a:pt x="181" y="8"/>
                      </a:lnTo>
                      <a:lnTo>
                        <a:pt x="196" y="10"/>
                      </a:lnTo>
                      <a:lnTo>
                        <a:pt x="211" y="12"/>
                      </a:lnTo>
                      <a:lnTo>
                        <a:pt x="224" y="13"/>
                      </a:lnTo>
                      <a:lnTo>
                        <a:pt x="239" y="16"/>
                      </a:lnTo>
                      <a:lnTo>
                        <a:pt x="254" y="17"/>
                      </a:lnTo>
                      <a:lnTo>
                        <a:pt x="269" y="20"/>
                      </a:lnTo>
                      <a:lnTo>
                        <a:pt x="284" y="21"/>
                      </a:lnTo>
                      <a:lnTo>
                        <a:pt x="299" y="23"/>
                      </a:lnTo>
                      <a:lnTo>
                        <a:pt x="313" y="25"/>
                      </a:lnTo>
                      <a:lnTo>
                        <a:pt x="328" y="27"/>
                      </a:lnTo>
                      <a:lnTo>
                        <a:pt x="343" y="28"/>
                      </a:lnTo>
                      <a:close/>
                    </a:path>
                  </a:pathLst>
                </a:custGeom>
                <a:solidFill>
                  <a:srgbClr val="C98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4" name="Freeform 702">
                  <a:extLst>
                    <a:ext uri="{FF2B5EF4-FFF2-40B4-BE49-F238E27FC236}">
                      <a16:creationId xmlns:a16="http://schemas.microsoft.com/office/drawing/2014/main" id="{32494B54-70DF-3086-91FE-F752AAAB4B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52"/>
                  <a:ext cx="107" cy="49"/>
                </a:xfrm>
                <a:custGeom>
                  <a:avLst/>
                  <a:gdLst>
                    <a:gd name="T0" fmla="*/ 316 w 425"/>
                    <a:gd name="T1" fmla="*/ 25 h 198"/>
                    <a:gd name="T2" fmla="*/ 330 w 425"/>
                    <a:gd name="T3" fmla="*/ 44 h 198"/>
                    <a:gd name="T4" fmla="*/ 342 w 425"/>
                    <a:gd name="T5" fmla="*/ 63 h 198"/>
                    <a:gd name="T6" fmla="*/ 356 w 425"/>
                    <a:gd name="T7" fmla="*/ 82 h 198"/>
                    <a:gd name="T8" fmla="*/ 370 w 425"/>
                    <a:gd name="T9" fmla="*/ 100 h 198"/>
                    <a:gd name="T10" fmla="*/ 384 w 425"/>
                    <a:gd name="T11" fmla="*/ 119 h 198"/>
                    <a:gd name="T12" fmla="*/ 397 w 425"/>
                    <a:gd name="T13" fmla="*/ 138 h 198"/>
                    <a:gd name="T14" fmla="*/ 411 w 425"/>
                    <a:gd name="T15" fmla="*/ 157 h 198"/>
                    <a:gd name="T16" fmla="*/ 425 w 425"/>
                    <a:gd name="T17" fmla="*/ 175 h 198"/>
                    <a:gd name="T18" fmla="*/ 392 w 425"/>
                    <a:gd name="T19" fmla="*/ 179 h 198"/>
                    <a:gd name="T20" fmla="*/ 361 w 425"/>
                    <a:gd name="T21" fmla="*/ 183 h 198"/>
                    <a:gd name="T22" fmla="*/ 331 w 425"/>
                    <a:gd name="T23" fmla="*/ 187 h 198"/>
                    <a:gd name="T24" fmla="*/ 301 w 425"/>
                    <a:gd name="T25" fmla="*/ 189 h 198"/>
                    <a:gd name="T26" fmla="*/ 272 w 425"/>
                    <a:gd name="T27" fmla="*/ 193 h 198"/>
                    <a:gd name="T28" fmla="*/ 245 w 425"/>
                    <a:gd name="T29" fmla="*/ 194 h 198"/>
                    <a:gd name="T30" fmla="*/ 217 w 425"/>
                    <a:gd name="T31" fmla="*/ 197 h 198"/>
                    <a:gd name="T32" fmla="*/ 191 w 425"/>
                    <a:gd name="T33" fmla="*/ 198 h 198"/>
                    <a:gd name="T34" fmla="*/ 166 w 425"/>
                    <a:gd name="T35" fmla="*/ 198 h 198"/>
                    <a:gd name="T36" fmla="*/ 140 w 425"/>
                    <a:gd name="T37" fmla="*/ 198 h 198"/>
                    <a:gd name="T38" fmla="*/ 116 w 425"/>
                    <a:gd name="T39" fmla="*/ 197 h 198"/>
                    <a:gd name="T40" fmla="*/ 92 w 425"/>
                    <a:gd name="T41" fmla="*/ 194 h 198"/>
                    <a:gd name="T42" fmla="*/ 69 w 425"/>
                    <a:gd name="T43" fmla="*/ 192 h 198"/>
                    <a:gd name="T44" fmla="*/ 45 w 425"/>
                    <a:gd name="T45" fmla="*/ 188 h 198"/>
                    <a:gd name="T46" fmla="*/ 22 w 425"/>
                    <a:gd name="T47" fmla="*/ 183 h 198"/>
                    <a:gd name="T48" fmla="*/ 0 w 425"/>
                    <a:gd name="T49" fmla="*/ 177 h 198"/>
                    <a:gd name="T50" fmla="*/ 14 w 425"/>
                    <a:gd name="T51" fmla="*/ 154 h 198"/>
                    <a:gd name="T52" fmla="*/ 26 w 425"/>
                    <a:gd name="T53" fmla="*/ 133 h 198"/>
                    <a:gd name="T54" fmla="*/ 40 w 425"/>
                    <a:gd name="T55" fmla="*/ 110 h 198"/>
                    <a:gd name="T56" fmla="*/ 52 w 425"/>
                    <a:gd name="T57" fmla="*/ 88 h 198"/>
                    <a:gd name="T58" fmla="*/ 66 w 425"/>
                    <a:gd name="T59" fmla="*/ 67 h 198"/>
                    <a:gd name="T60" fmla="*/ 79 w 425"/>
                    <a:gd name="T61" fmla="*/ 44 h 198"/>
                    <a:gd name="T62" fmla="*/ 92 w 425"/>
                    <a:gd name="T63" fmla="*/ 23 h 198"/>
                    <a:gd name="T64" fmla="*/ 106 w 425"/>
                    <a:gd name="T65" fmla="*/ 0 h 198"/>
                    <a:gd name="T66" fmla="*/ 120 w 425"/>
                    <a:gd name="T67" fmla="*/ 2 h 198"/>
                    <a:gd name="T68" fmla="*/ 132 w 425"/>
                    <a:gd name="T69" fmla="*/ 3 h 198"/>
                    <a:gd name="T70" fmla="*/ 146 w 425"/>
                    <a:gd name="T71" fmla="*/ 4 h 198"/>
                    <a:gd name="T72" fmla="*/ 159 w 425"/>
                    <a:gd name="T73" fmla="*/ 7 h 198"/>
                    <a:gd name="T74" fmla="*/ 172 w 425"/>
                    <a:gd name="T75" fmla="*/ 8 h 198"/>
                    <a:gd name="T76" fmla="*/ 185 w 425"/>
                    <a:gd name="T77" fmla="*/ 9 h 198"/>
                    <a:gd name="T78" fmla="*/ 199 w 425"/>
                    <a:gd name="T79" fmla="*/ 10 h 198"/>
                    <a:gd name="T80" fmla="*/ 211 w 425"/>
                    <a:gd name="T81" fmla="*/ 13 h 198"/>
                    <a:gd name="T82" fmla="*/ 225 w 425"/>
                    <a:gd name="T83" fmla="*/ 14 h 198"/>
                    <a:gd name="T84" fmla="*/ 237 w 425"/>
                    <a:gd name="T85" fmla="*/ 15 h 198"/>
                    <a:gd name="T86" fmla="*/ 251 w 425"/>
                    <a:gd name="T87" fmla="*/ 17 h 198"/>
                    <a:gd name="T88" fmla="*/ 264 w 425"/>
                    <a:gd name="T89" fmla="*/ 19 h 198"/>
                    <a:gd name="T90" fmla="*/ 277 w 425"/>
                    <a:gd name="T91" fmla="*/ 20 h 198"/>
                    <a:gd name="T92" fmla="*/ 290 w 425"/>
                    <a:gd name="T93" fmla="*/ 22 h 198"/>
                    <a:gd name="T94" fmla="*/ 304 w 425"/>
                    <a:gd name="T95" fmla="*/ 24 h 198"/>
                    <a:gd name="T96" fmla="*/ 316 w 425"/>
                    <a:gd name="T97" fmla="*/ 25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25" h="198">
                      <a:moveTo>
                        <a:pt x="316" y="25"/>
                      </a:moveTo>
                      <a:lnTo>
                        <a:pt x="330" y="44"/>
                      </a:lnTo>
                      <a:lnTo>
                        <a:pt x="342" y="63"/>
                      </a:lnTo>
                      <a:lnTo>
                        <a:pt x="356" y="82"/>
                      </a:lnTo>
                      <a:lnTo>
                        <a:pt x="370" y="100"/>
                      </a:lnTo>
                      <a:lnTo>
                        <a:pt x="384" y="119"/>
                      </a:lnTo>
                      <a:lnTo>
                        <a:pt x="397" y="138"/>
                      </a:lnTo>
                      <a:lnTo>
                        <a:pt x="411" y="157"/>
                      </a:lnTo>
                      <a:lnTo>
                        <a:pt x="425" y="175"/>
                      </a:lnTo>
                      <a:lnTo>
                        <a:pt x="392" y="179"/>
                      </a:lnTo>
                      <a:lnTo>
                        <a:pt x="361" y="183"/>
                      </a:lnTo>
                      <a:lnTo>
                        <a:pt x="331" y="187"/>
                      </a:lnTo>
                      <a:lnTo>
                        <a:pt x="301" y="189"/>
                      </a:lnTo>
                      <a:lnTo>
                        <a:pt x="272" y="193"/>
                      </a:lnTo>
                      <a:lnTo>
                        <a:pt x="245" y="194"/>
                      </a:lnTo>
                      <a:lnTo>
                        <a:pt x="217" y="197"/>
                      </a:lnTo>
                      <a:lnTo>
                        <a:pt x="191" y="198"/>
                      </a:lnTo>
                      <a:lnTo>
                        <a:pt x="166" y="198"/>
                      </a:lnTo>
                      <a:lnTo>
                        <a:pt x="140" y="198"/>
                      </a:lnTo>
                      <a:lnTo>
                        <a:pt x="116" y="197"/>
                      </a:lnTo>
                      <a:lnTo>
                        <a:pt x="92" y="194"/>
                      </a:lnTo>
                      <a:lnTo>
                        <a:pt x="69" y="192"/>
                      </a:lnTo>
                      <a:lnTo>
                        <a:pt x="45" y="188"/>
                      </a:lnTo>
                      <a:lnTo>
                        <a:pt x="22" y="183"/>
                      </a:lnTo>
                      <a:lnTo>
                        <a:pt x="0" y="177"/>
                      </a:lnTo>
                      <a:lnTo>
                        <a:pt x="14" y="154"/>
                      </a:lnTo>
                      <a:lnTo>
                        <a:pt x="26" y="133"/>
                      </a:lnTo>
                      <a:lnTo>
                        <a:pt x="40" y="110"/>
                      </a:lnTo>
                      <a:lnTo>
                        <a:pt x="52" y="88"/>
                      </a:lnTo>
                      <a:lnTo>
                        <a:pt x="66" y="67"/>
                      </a:lnTo>
                      <a:lnTo>
                        <a:pt x="79" y="44"/>
                      </a:lnTo>
                      <a:lnTo>
                        <a:pt x="92" y="23"/>
                      </a:lnTo>
                      <a:lnTo>
                        <a:pt x="106" y="0"/>
                      </a:lnTo>
                      <a:lnTo>
                        <a:pt x="120" y="2"/>
                      </a:lnTo>
                      <a:lnTo>
                        <a:pt x="132" y="3"/>
                      </a:lnTo>
                      <a:lnTo>
                        <a:pt x="146" y="4"/>
                      </a:lnTo>
                      <a:lnTo>
                        <a:pt x="159" y="7"/>
                      </a:lnTo>
                      <a:lnTo>
                        <a:pt x="172" y="8"/>
                      </a:lnTo>
                      <a:lnTo>
                        <a:pt x="185" y="9"/>
                      </a:lnTo>
                      <a:lnTo>
                        <a:pt x="199" y="10"/>
                      </a:lnTo>
                      <a:lnTo>
                        <a:pt x="211" y="13"/>
                      </a:lnTo>
                      <a:lnTo>
                        <a:pt x="225" y="14"/>
                      </a:lnTo>
                      <a:lnTo>
                        <a:pt x="237" y="15"/>
                      </a:lnTo>
                      <a:lnTo>
                        <a:pt x="251" y="17"/>
                      </a:lnTo>
                      <a:lnTo>
                        <a:pt x="264" y="19"/>
                      </a:lnTo>
                      <a:lnTo>
                        <a:pt x="277" y="20"/>
                      </a:lnTo>
                      <a:lnTo>
                        <a:pt x="290" y="22"/>
                      </a:lnTo>
                      <a:lnTo>
                        <a:pt x="304" y="24"/>
                      </a:lnTo>
                      <a:lnTo>
                        <a:pt x="316" y="25"/>
                      </a:lnTo>
                      <a:close/>
                    </a:path>
                  </a:pathLst>
                </a:custGeom>
                <a:solidFill>
                  <a:srgbClr val="CC8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5" name="Freeform 703">
                  <a:extLst>
                    <a:ext uri="{FF2B5EF4-FFF2-40B4-BE49-F238E27FC236}">
                      <a16:creationId xmlns:a16="http://schemas.microsoft.com/office/drawing/2014/main" id="{A91779A7-81ED-5B56-9029-B6B9AFB827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08" y="3653"/>
                  <a:ext cx="100" cy="48"/>
                </a:xfrm>
                <a:custGeom>
                  <a:avLst/>
                  <a:gdLst>
                    <a:gd name="T0" fmla="*/ 289 w 398"/>
                    <a:gd name="T1" fmla="*/ 21 h 194"/>
                    <a:gd name="T2" fmla="*/ 398 w 398"/>
                    <a:gd name="T3" fmla="*/ 171 h 194"/>
                    <a:gd name="T4" fmla="*/ 367 w 398"/>
                    <a:gd name="T5" fmla="*/ 175 h 194"/>
                    <a:gd name="T6" fmla="*/ 337 w 398"/>
                    <a:gd name="T7" fmla="*/ 179 h 194"/>
                    <a:gd name="T8" fmla="*/ 308 w 398"/>
                    <a:gd name="T9" fmla="*/ 183 h 194"/>
                    <a:gd name="T10" fmla="*/ 280 w 398"/>
                    <a:gd name="T11" fmla="*/ 185 h 194"/>
                    <a:gd name="T12" fmla="*/ 253 w 398"/>
                    <a:gd name="T13" fmla="*/ 188 h 194"/>
                    <a:gd name="T14" fmla="*/ 227 w 398"/>
                    <a:gd name="T15" fmla="*/ 190 h 194"/>
                    <a:gd name="T16" fmla="*/ 200 w 398"/>
                    <a:gd name="T17" fmla="*/ 191 h 194"/>
                    <a:gd name="T18" fmla="*/ 177 w 398"/>
                    <a:gd name="T19" fmla="*/ 193 h 194"/>
                    <a:gd name="T20" fmla="*/ 152 w 398"/>
                    <a:gd name="T21" fmla="*/ 194 h 194"/>
                    <a:gd name="T22" fmla="*/ 129 w 398"/>
                    <a:gd name="T23" fmla="*/ 193 h 194"/>
                    <a:gd name="T24" fmla="*/ 105 w 398"/>
                    <a:gd name="T25" fmla="*/ 193 h 194"/>
                    <a:gd name="T26" fmla="*/ 84 w 398"/>
                    <a:gd name="T27" fmla="*/ 190 h 194"/>
                    <a:gd name="T28" fmla="*/ 62 w 398"/>
                    <a:gd name="T29" fmla="*/ 188 h 194"/>
                    <a:gd name="T30" fmla="*/ 42 w 398"/>
                    <a:gd name="T31" fmla="*/ 183 h 194"/>
                    <a:gd name="T32" fmla="*/ 20 w 398"/>
                    <a:gd name="T33" fmla="*/ 178 h 194"/>
                    <a:gd name="T34" fmla="*/ 0 w 398"/>
                    <a:gd name="T35" fmla="*/ 171 h 194"/>
                    <a:gd name="T36" fmla="*/ 105 w 398"/>
                    <a:gd name="T37" fmla="*/ 0 h 194"/>
                    <a:gd name="T38" fmla="*/ 289 w 398"/>
                    <a:gd name="T39" fmla="*/ 21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8" h="194">
                      <a:moveTo>
                        <a:pt x="289" y="21"/>
                      </a:moveTo>
                      <a:lnTo>
                        <a:pt x="398" y="171"/>
                      </a:lnTo>
                      <a:lnTo>
                        <a:pt x="367" y="175"/>
                      </a:lnTo>
                      <a:lnTo>
                        <a:pt x="337" y="179"/>
                      </a:lnTo>
                      <a:lnTo>
                        <a:pt x="308" y="183"/>
                      </a:lnTo>
                      <a:lnTo>
                        <a:pt x="280" y="185"/>
                      </a:lnTo>
                      <a:lnTo>
                        <a:pt x="253" y="188"/>
                      </a:lnTo>
                      <a:lnTo>
                        <a:pt x="227" y="190"/>
                      </a:lnTo>
                      <a:lnTo>
                        <a:pt x="200" y="191"/>
                      </a:lnTo>
                      <a:lnTo>
                        <a:pt x="177" y="193"/>
                      </a:lnTo>
                      <a:lnTo>
                        <a:pt x="152" y="194"/>
                      </a:lnTo>
                      <a:lnTo>
                        <a:pt x="129" y="193"/>
                      </a:lnTo>
                      <a:lnTo>
                        <a:pt x="105" y="193"/>
                      </a:lnTo>
                      <a:lnTo>
                        <a:pt x="84" y="190"/>
                      </a:lnTo>
                      <a:lnTo>
                        <a:pt x="62" y="188"/>
                      </a:lnTo>
                      <a:lnTo>
                        <a:pt x="42" y="183"/>
                      </a:lnTo>
                      <a:lnTo>
                        <a:pt x="20" y="178"/>
                      </a:lnTo>
                      <a:lnTo>
                        <a:pt x="0" y="171"/>
                      </a:lnTo>
                      <a:lnTo>
                        <a:pt x="105" y="0"/>
                      </a:lnTo>
                      <a:lnTo>
                        <a:pt x="289" y="21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6" name="Freeform 704">
                  <a:extLst>
                    <a:ext uri="{FF2B5EF4-FFF2-40B4-BE49-F238E27FC236}">
                      <a16:creationId xmlns:a16="http://schemas.microsoft.com/office/drawing/2014/main" id="{84937396-F1D4-EA52-E1A3-A1F8698F37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89" y="3154"/>
                  <a:ext cx="272" cy="354"/>
                </a:xfrm>
                <a:custGeom>
                  <a:avLst/>
                  <a:gdLst>
                    <a:gd name="T0" fmla="*/ 1062 w 1084"/>
                    <a:gd name="T1" fmla="*/ 76 h 1419"/>
                    <a:gd name="T2" fmla="*/ 207 w 1084"/>
                    <a:gd name="T3" fmla="*/ 0 h 1419"/>
                    <a:gd name="T4" fmla="*/ 192 w 1084"/>
                    <a:gd name="T5" fmla="*/ 71 h 1419"/>
                    <a:gd name="T6" fmla="*/ 177 w 1084"/>
                    <a:gd name="T7" fmla="*/ 144 h 1419"/>
                    <a:gd name="T8" fmla="*/ 162 w 1084"/>
                    <a:gd name="T9" fmla="*/ 216 h 1419"/>
                    <a:gd name="T10" fmla="*/ 147 w 1084"/>
                    <a:gd name="T11" fmla="*/ 289 h 1419"/>
                    <a:gd name="T12" fmla="*/ 132 w 1084"/>
                    <a:gd name="T13" fmla="*/ 364 h 1419"/>
                    <a:gd name="T14" fmla="*/ 117 w 1084"/>
                    <a:gd name="T15" fmla="*/ 439 h 1419"/>
                    <a:gd name="T16" fmla="*/ 102 w 1084"/>
                    <a:gd name="T17" fmla="*/ 515 h 1419"/>
                    <a:gd name="T18" fmla="*/ 88 w 1084"/>
                    <a:gd name="T19" fmla="*/ 592 h 1419"/>
                    <a:gd name="T20" fmla="*/ 75 w 1084"/>
                    <a:gd name="T21" fmla="*/ 671 h 1419"/>
                    <a:gd name="T22" fmla="*/ 62 w 1084"/>
                    <a:gd name="T23" fmla="*/ 752 h 1419"/>
                    <a:gd name="T24" fmla="*/ 50 w 1084"/>
                    <a:gd name="T25" fmla="*/ 835 h 1419"/>
                    <a:gd name="T26" fmla="*/ 37 w 1084"/>
                    <a:gd name="T27" fmla="*/ 920 h 1419"/>
                    <a:gd name="T28" fmla="*/ 27 w 1084"/>
                    <a:gd name="T29" fmla="*/ 1007 h 1419"/>
                    <a:gd name="T30" fmla="*/ 17 w 1084"/>
                    <a:gd name="T31" fmla="*/ 1096 h 1419"/>
                    <a:gd name="T32" fmla="*/ 7 w 1084"/>
                    <a:gd name="T33" fmla="*/ 1189 h 1419"/>
                    <a:gd name="T34" fmla="*/ 0 w 1084"/>
                    <a:gd name="T35" fmla="*/ 1284 h 1419"/>
                    <a:gd name="T36" fmla="*/ 886 w 1084"/>
                    <a:gd name="T37" fmla="*/ 1419 h 1419"/>
                    <a:gd name="T38" fmla="*/ 1083 w 1084"/>
                    <a:gd name="T39" fmla="*/ 132 h 1419"/>
                    <a:gd name="T40" fmla="*/ 1084 w 1084"/>
                    <a:gd name="T41" fmla="*/ 114 h 1419"/>
                    <a:gd name="T42" fmla="*/ 1080 w 1084"/>
                    <a:gd name="T43" fmla="*/ 97 h 1419"/>
                    <a:gd name="T44" fmla="*/ 1073 w 1084"/>
                    <a:gd name="T45" fmla="*/ 85 h 1419"/>
                    <a:gd name="T46" fmla="*/ 1062 w 1084"/>
                    <a:gd name="T47" fmla="*/ 76 h 1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084" h="1419">
                      <a:moveTo>
                        <a:pt x="1062" y="76"/>
                      </a:moveTo>
                      <a:lnTo>
                        <a:pt x="207" y="0"/>
                      </a:lnTo>
                      <a:lnTo>
                        <a:pt x="192" y="71"/>
                      </a:lnTo>
                      <a:lnTo>
                        <a:pt x="177" y="144"/>
                      </a:lnTo>
                      <a:lnTo>
                        <a:pt x="162" y="216"/>
                      </a:lnTo>
                      <a:lnTo>
                        <a:pt x="147" y="289"/>
                      </a:lnTo>
                      <a:lnTo>
                        <a:pt x="132" y="364"/>
                      </a:lnTo>
                      <a:lnTo>
                        <a:pt x="117" y="439"/>
                      </a:lnTo>
                      <a:lnTo>
                        <a:pt x="102" y="515"/>
                      </a:lnTo>
                      <a:lnTo>
                        <a:pt x="88" y="592"/>
                      </a:lnTo>
                      <a:lnTo>
                        <a:pt x="75" y="671"/>
                      </a:lnTo>
                      <a:lnTo>
                        <a:pt x="62" y="752"/>
                      </a:lnTo>
                      <a:lnTo>
                        <a:pt x="50" y="835"/>
                      </a:lnTo>
                      <a:lnTo>
                        <a:pt x="37" y="920"/>
                      </a:lnTo>
                      <a:lnTo>
                        <a:pt x="27" y="1007"/>
                      </a:lnTo>
                      <a:lnTo>
                        <a:pt x="17" y="1096"/>
                      </a:lnTo>
                      <a:lnTo>
                        <a:pt x="7" y="1189"/>
                      </a:lnTo>
                      <a:lnTo>
                        <a:pt x="0" y="1284"/>
                      </a:lnTo>
                      <a:lnTo>
                        <a:pt x="886" y="1419"/>
                      </a:lnTo>
                      <a:lnTo>
                        <a:pt x="1083" y="132"/>
                      </a:lnTo>
                      <a:lnTo>
                        <a:pt x="1084" y="114"/>
                      </a:lnTo>
                      <a:lnTo>
                        <a:pt x="1080" y="97"/>
                      </a:lnTo>
                      <a:lnTo>
                        <a:pt x="1073" y="85"/>
                      </a:lnTo>
                      <a:lnTo>
                        <a:pt x="1062" y="76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7" name="Freeform 705">
                  <a:extLst>
                    <a:ext uri="{FF2B5EF4-FFF2-40B4-BE49-F238E27FC236}">
                      <a16:creationId xmlns:a16="http://schemas.microsoft.com/office/drawing/2014/main" id="{F9B48416-9509-6CC8-1BA2-130645164F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896" y="3164"/>
                  <a:ext cx="258" cy="333"/>
                </a:xfrm>
                <a:custGeom>
                  <a:avLst/>
                  <a:gdLst>
                    <a:gd name="T0" fmla="*/ 1006 w 1029"/>
                    <a:gd name="T1" fmla="*/ 60 h 1332"/>
                    <a:gd name="T2" fmla="*/ 219 w 1029"/>
                    <a:gd name="T3" fmla="*/ 0 h 1332"/>
                    <a:gd name="T4" fmla="*/ 199 w 1029"/>
                    <a:gd name="T5" fmla="*/ 78 h 1332"/>
                    <a:gd name="T6" fmla="*/ 182 w 1029"/>
                    <a:gd name="T7" fmla="*/ 155 h 1332"/>
                    <a:gd name="T8" fmla="*/ 163 w 1029"/>
                    <a:gd name="T9" fmla="*/ 233 h 1332"/>
                    <a:gd name="T10" fmla="*/ 147 w 1029"/>
                    <a:gd name="T11" fmla="*/ 310 h 1332"/>
                    <a:gd name="T12" fmla="*/ 130 w 1029"/>
                    <a:gd name="T13" fmla="*/ 388 h 1332"/>
                    <a:gd name="T14" fmla="*/ 115 w 1029"/>
                    <a:gd name="T15" fmla="*/ 464 h 1332"/>
                    <a:gd name="T16" fmla="*/ 100 w 1029"/>
                    <a:gd name="T17" fmla="*/ 540 h 1332"/>
                    <a:gd name="T18" fmla="*/ 88 w 1029"/>
                    <a:gd name="T19" fmla="*/ 617 h 1332"/>
                    <a:gd name="T20" fmla="*/ 74 w 1029"/>
                    <a:gd name="T21" fmla="*/ 693 h 1332"/>
                    <a:gd name="T22" fmla="*/ 61 w 1029"/>
                    <a:gd name="T23" fmla="*/ 768 h 1332"/>
                    <a:gd name="T24" fmla="*/ 50 w 1029"/>
                    <a:gd name="T25" fmla="*/ 844 h 1332"/>
                    <a:gd name="T26" fmla="*/ 39 w 1029"/>
                    <a:gd name="T27" fmla="*/ 918 h 1332"/>
                    <a:gd name="T28" fmla="*/ 29 w 1029"/>
                    <a:gd name="T29" fmla="*/ 993 h 1332"/>
                    <a:gd name="T30" fmla="*/ 19 w 1029"/>
                    <a:gd name="T31" fmla="*/ 1067 h 1332"/>
                    <a:gd name="T32" fmla="*/ 9 w 1029"/>
                    <a:gd name="T33" fmla="*/ 1140 h 1332"/>
                    <a:gd name="T34" fmla="*/ 0 w 1029"/>
                    <a:gd name="T35" fmla="*/ 1213 h 1332"/>
                    <a:gd name="T36" fmla="*/ 832 w 1029"/>
                    <a:gd name="T37" fmla="*/ 1332 h 1332"/>
                    <a:gd name="T38" fmla="*/ 1029 w 1029"/>
                    <a:gd name="T39" fmla="*/ 105 h 1332"/>
                    <a:gd name="T40" fmla="*/ 1027 w 1029"/>
                    <a:gd name="T41" fmla="*/ 99 h 1332"/>
                    <a:gd name="T42" fmla="*/ 1022 w 1029"/>
                    <a:gd name="T43" fmla="*/ 85 h 1332"/>
                    <a:gd name="T44" fmla="*/ 1014 w 1029"/>
                    <a:gd name="T45" fmla="*/ 70 h 1332"/>
                    <a:gd name="T46" fmla="*/ 1006 w 1029"/>
                    <a:gd name="T47" fmla="*/ 60 h 13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029" h="1332">
                      <a:moveTo>
                        <a:pt x="1006" y="60"/>
                      </a:moveTo>
                      <a:lnTo>
                        <a:pt x="219" y="0"/>
                      </a:lnTo>
                      <a:lnTo>
                        <a:pt x="199" y="78"/>
                      </a:lnTo>
                      <a:lnTo>
                        <a:pt x="182" y="155"/>
                      </a:lnTo>
                      <a:lnTo>
                        <a:pt x="163" y="233"/>
                      </a:lnTo>
                      <a:lnTo>
                        <a:pt x="147" y="310"/>
                      </a:lnTo>
                      <a:lnTo>
                        <a:pt x="130" y="388"/>
                      </a:lnTo>
                      <a:lnTo>
                        <a:pt x="115" y="464"/>
                      </a:lnTo>
                      <a:lnTo>
                        <a:pt x="100" y="540"/>
                      </a:lnTo>
                      <a:lnTo>
                        <a:pt x="88" y="617"/>
                      </a:lnTo>
                      <a:lnTo>
                        <a:pt x="74" y="693"/>
                      </a:lnTo>
                      <a:lnTo>
                        <a:pt x="61" y="768"/>
                      </a:lnTo>
                      <a:lnTo>
                        <a:pt x="50" y="844"/>
                      </a:lnTo>
                      <a:lnTo>
                        <a:pt x="39" y="918"/>
                      </a:lnTo>
                      <a:lnTo>
                        <a:pt x="29" y="993"/>
                      </a:lnTo>
                      <a:lnTo>
                        <a:pt x="19" y="1067"/>
                      </a:lnTo>
                      <a:lnTo>
                        <a:pt x="9" y="1140"/>
                      </a:lnTo>
                      <a:lnTo>
                        <a:pt x="0" y="1213"/>
                      </a:lnTo>
                      <a:lnTo>
                        <a:pt x="832" y="1332"/>
                      </a:lnTo>
                      <a:lnTo>
                        <a:pt x="1029" y="105"/>
                      </a:lnTo>
                      <a:lnTo>
                        <a:pt x="1027" y="99"/>
                      </a:lnTo>
                      <a:lnTo>
                        <a:pt x="1022" y="85"/>
                      </a:lnTo>
                      <a:lnTo>
                        <a:pt x="1014" y="70"/>
                      </a:lnTo>
                      <a:lnTo>
                        <a:pt x="1006" y="60"/>
                      </a:lnTo>
                      <a:close/>
                    </a:path>
                  </a:pathLst>
                </a:custGeom>
                <a:solidFill>
                  <a:srgbClr val="057A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8" name="Freeform 706">
                  <a:extLst>
                    <a:ext uri="{FF2B5EF4-FFF2-40B4-BE49-F238E27FC236}">
                      <a16:creationId xmlns:a16="http://schemas.microsoft.com/office/drawing/2014/main" id="{B4379CB8-D1F2-B55E-8FEA-2D23B63CFF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38" y="3473"/>
                  <a:ext cx="235" cy="38"/>
                </a:xfrm>
                <a:custGeom>
                  <a:avLst/>
                  <a:gdLst>
                    <a:gd name="T0" fmla="*/ 939 w 939"/>
                    <a:gd name="T1" fmla="*/ 150 h 150"/>
                    <a:gd name="T2" fmla="*/ 911 w 939"/>
                    <a:gd name="T3" fmla="*/ 115 h 150"/>
                    <a:gd name="T4" fmla="*/ 23 w 939"/>
                    <a:gd name="T5" fmla="*/ 0 h 150"/>
                    <a:gd name="T6" fmla="*/ 0 w 939"/>
                    <a:gd name="T7" fmla="*/ 35 h 150"/>
                    <a:gd name="T8" fmla="*/ 939 w 939"/>
                    <a:gd name="T9" fmla="*/ 15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9" h="150">
                      <a:moveTo>
                        <a:pt x="939" y="150"/>
                      </a:moveTo>
                      <a:lnTo>
                        <a:pt x="911" y="115"/>
                      </a:lnTo>
                      <a:lnTo>
                        <a:pt x="23" y="0"/>
                      </a:lnTo>
                      <a:lnTo>
                        <a:pt x="0" y="35"/>
                      </a:lnTo>
                      <a:lnTo>
                        <a:pt x="939" y="15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59" name="Freeform 707">
                  <a:extLst>
                    <a:ext uri="{FF2B5EF4-FFF2-40B4-BE49-F238E27FC236}">
                      <a16:creationId xmlns:a16="http://schemas.microsoft.com/office/drawing/2014/main" id="{3C0F2386-B43B-8976-D357-F4197E08DF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08" y="3525"/>
                  <a:ext cx="33" cy="37"/>
                </a:xfrm>
                <a:custGeom>
                  <a:avLst/>
                  <a:gdLst>
                    <a:gd name="T0" fmla="*/ 78 w 132"/>
                    <a:gd name="T1" fmla="*/ 1 h 149"/>
                    <a:gd name="T2" fmla="*/ 65 w 132"/>
                    <a:gd name="T3" fmla="*/ 0 h 149"/>
                    <a:gd name="T4" fmla="*/ 53 w 132"/>
                    <a:gd name="T5" fmla="*/ 2 h 149"/>
                    <a:gd name="T6" fmla="*/ 40 w 132"/>
                    <a:gd name="T7" fmla="*/ 7 h 149"/>
                    <a:gd name="T8" fmla="*/ 29 w 132"/>
                    <a:gd name="T9" fmla="*/ 15 h 149"/>
                    <a:gd name="T10" fmla="*/ 20 w 132"/>
                    <a:gd name="T11" fmla="*/ 25 h 149"/>
                    <a:gd name="T12" fmla="*/ 12 w 132"/>
                    <a:gd name="T13" fmla="*/ 36 h 149"/>
                    <a:gd name="T14" fmla="*/ 5 w 132"/>
                    <a:gd name="T15" fmla="*/ 49 h 149"/>
                    <a:gd name="T16" fmla="*/ 2 w 132"/>
                    <a:gd name="T17" fmla="*/ 64 h 149"/>
                    <a:gd name="T18" fmla="*/ 0 w 132"/>
                    <a:gd name="T19" fmla="*/ 79 h 149"/>
                    <a:gd name="T20" fmla="*/ 3 w 132"/>
                    <a:gd name="T21" fmla="*/ 94 h 149"/>
                    <a:gd name="T22" fmla="*/ 7 w 132"/>
                    <a:gd name="T23" fmla="*/ 107 h 149"/>
                    <a:gd name="T24" fmla="*/ 13 w 132"/>
                    <a:gd name="T25" fmla="*/ 119 h 149"/>
                    <a:gd name="T26" fmla="*/ 20 w 132"/>
                    <a:gd name="T27" fmla="*/ 130 h 149"/>
                    <a:gd name="T28" fmla="*/ 30 w 132"/>
                    <a:gd name="T29" fmla="*/ 139 h 149"/>
                    <a:gd name="T30" fmla="*/ 42 w 132"/>
                    <a:gd name="T31" fmla="*/ 145 h 149"/>
                    <a:gd name="T32" fmla="*/ 54 w 132"/>
                    <a:gd name="T33" fmla="*/ 149 h 149"/>
                    <a:gd name="T34" fmla="*/ 67 w 132"/>
                    <a:gd name="T35" fmla="*/ 149 h 149"/>
                    <a:gd name="T36" fmla="*/ 80 w 132"/>
                    <a:gd name="T37" fmla="*/ 146 h 149"/>
                    <a:gd name="T38" fmla="*/ 92 w 132"/>
                    <a:gd name="T39" fmla="*/ 141 h 149"/>
                    <a:gd name="T40" fmla="*/ 103 w 132"/>
                    <a:gd name="T41" fmla="*/ 134 h 149"/>
                    <a:gd name="T42" fmla="*/ 112 w 132"/>
                    <a:gd name="T43" fmla="*/ 125 h 149"/>
                    <a:gd name="T44" fmla="*/ 121 w 132"/>
                    <a:gd name="T45" fmla="*/ 112 h 149"/>
                    <a:gd name="T46" fmla="*/ 127 w 132"/>
                    <a:gd name="T47" fmla="*/ 100 h 149"/>
                    <a:gd name="T48" fmla="*/ 131 w 132"/>
                    <a:gd name="T49" fmla="*/ 85 h 149"/>
                    <a:gd name="T50" fmla="*/ 132 w 132"/>
                    <a:gd name="T51" fmla="*/ 70 h 149"/>
                    <a:gd name="T52" fmla="*/ 131 w 132"/>
                    <a:gd name="T53" fmla="*/ 56 h 149"/>
                    <a:gd name="T54" fmla="*/ 127 w 132"/>
                    <a:gd name="T55" fmla="*/ 42 h 149"/>
                    <a:gd name="T56" fmla="*/ 121 w 132"/>
                    <a:gd name="T57" fmla="*/ 30 h 149"/>
                    <a:gd name="T58" fmla="*/ 112 w 132"/>
                    <a:gd name="T59" fmla="*/ 20 h 149"/>
                    <a:gd name="T60" fmla="*/ 103 w 132"/>
                    <a:gd name="T61" fmla="*/ 11 h 149"/>
                    <a:gd name="T62" fmla="*/ 90 w 132"/>
                    <a:gd name="T63" fmla="*/ 5 h 149"/>
                    <a:gd name="T64" fmla="*/ 78 w 132"/>
                    <a:gd name="T65" fmla="*/ 1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2" h="149">
                      <a:moveTo>
                        <a:pt x="78" y="1"/>
                      </a:moveTo>
                      <a:lnTo>
                        <a:pt x="65" y="0"/>
                      </a:lnTo>
                      <a:lnTo>
                        <a:pt x="53" y="2"/>
                      </a:lnTo>
                      <a:lnTo>
                        <a:pt x="40" y="7"/>
                      </a:lnTo>
                      <a:lnTo>
                        <a:pt x="29" y="15"/>
                      </a:lnTo>
                      <a:lnTo>
                        <a:pt x="20" y="25"/>
                      </a:lnTo>
                      <a:lnTo>
                        <a:pt x="12" y="36"/>
                      </a:lnTo>
                      <a:lnTo>
                        <a:pt x="5" y="49"/>
                      </a:lnTo>
                      <a:lnTo>
                        <a:pt x="2" y="64"/>
                      </a:lnTo>
                      <a:lnTo>
                        <a:pt x="0" y="79"/>
                      </a:lnTo>
                      <a:lnTo>
                        <a:pt x="3" y="94"/>
                      </a:lnTo>
                      <a:lnTo>
                        <a:pt x="7" y="107"/>
                      </a:lnTo>
                      <a:lnTo>
                        <a:pt x="13" y="119"/>
                      </a:lnTo>
                      <a:lnTo>
                        <a:pt x="20" y="130"/>
                      </a:lnTo>
                      <a:lnTo>
                        <a:pt x="30" y="139"/>
                      </a:lnTo>
                      <a:lnTo>
                        <a:pt x="42" y="145"/>
                      </a:lnTo>
                      <a:lnTo>
                        <a:pt x="54" y="149"/>
                      </a:lnTo>
                      <a:lnTo>
                        <a:pt x="67" y="149"/>
                      </a:lnTo>
                      <a:lnTo>
                        <a:pt x="80" y="146"/>
                      </a:lnTo>
                      <a:lnTo>
                        <a:pt x="92" y="141"/>
                      </a:lnTo>
                      <a:lnTo>
                        <a:pt x="103" y="134"/>
                      </a:lnTo>
                      <a:lnTo>
                        <a:pt x="112" y="125"/>
                      </a:lnTo>
                      <a:lnTo>
                        <a:pt x="121" y="112"/>
                      </a:lnTo>
                      <a:lnTo>
                        <a:pt x="127" y="100"/>
                      </a:lnTo>
                      <a:lnTo>
                        <a:pt x="131" y="85"/>
                      </a:lnTo>
                      <a:lnTo>
                        <a:pt x="132" y="70"/>
                      </a:lnTo>
                      <a:lnTo>
                        <a:pt x="131" y="56"/>
                      </a:lnTo>
                      <a:lnTo>
                        <a:pt x="127" y="42"/>
                      </a:lnTo>
                      <a:lnTo>
                        <a:pt x="121" y="30"/>
                      </a:lnTo>
                      <a:lnTo>
                        <a:pt x="112" y="20"/>
                      </a:lnTo>
                      <a:lnTo>
                        <a:pt x="103" y="11"/>
                      </a:lnTo>
                      <a:lnTo>
                        <a:pt x="90" y="5"/>
                      </a:lnTo>
                      <a:lnTo>
                        <a:pt x="78" y="1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0" name="Freeform 708">
                  <a:extLst>
                    <a:ext uri="{FF2B5EF4-FFF2-40B4-BE49-F238E27FC236}">
                      <a16:creationId xmlns:a16="http://schemas.microsoft.com/office/drawing/2014/main" id="{0101234F-266B-DCBC-00B9-468AAD4F4D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99" y="3516"/>
                  <a:ext cx="33" cy="37"/>
                </a:xfrm>
                <a:custGeom>
                  <a:avLst/>
                  <a:gdLst>
                    <a:gd name="T0" fmla="*/ 77 w 131"/>
                    <a:gd name="T1" fmla="*/ 2 h 149"/>
                    <a:gd name="T2" fmla="*/ 65 w 131"/>
                    <a:gd name="T3" fmla="*/ 0 h 149"/>
                    <a:gd name="T4" fmla="*/ 52 w 131"/>
                    <a:gd name="T5" fmla="*/ 3 h 149"/>
                    <a:gd name="T6" fmla="*/ 40 w 131"/>
                    <a:gd name="T7" fmla="*/ 8 h 149"/>
                    <a:gd name="T8" fmla="*/ 28 w 131"/>
                    <a:gd name="T9" fmla="*/ 15 h 149"/>
                    <a:gd name="T10" fmla="*/ 18 w 131"/>
                    <a:gd name="T11" fmla="*/ 25 h 149"/>
                    <a:gd name="T12" fmla="*/ 11 w 131"/>
                    <a:gd name="T13" fmla="*/ 37 h 149"/>
                    <a:gd name="T14" fmla="*/ 5 w 131"/>
                    <a:gd name="T15" fmla="*/ 49 h 149"/>
                    <a:gd name="T16" fmla="*/ 1 w 131"/>
                    <a:gd name="T17" fmla="*/ 64 h 149"/>
                    <a:gd name="T18" fmla="*/ 0 w 131"/>
                    <a:gd name="T19" fmla="*/ 79 h 149"/>
                    <a:gd name="T20" fmla="*/ 1 w 131"/>
                    <a:gd name="T21" fmla="*/ 93 h 149"/>
                    <a:gd name="T22" fmla="*/ 5 w 131"/>
                    <a:gd name="T23" fmla="*/ 107 h 149"/>
                    <a:gd name="T24" fmla="*/ 11 w 131"/>
                    <a:gd name="T25" fmla="*/ 119 h 149"/>
                    <a:gd name="T26" fmla="*/ 20 w 131"/>
                    <a:gd name="T27" fmla="*/ 129 h 149"/>
                    <a:gd name="T28" fmla="*/ 30 w 131"/>
                    <a:gd name="T29" fmla="*/ 138 h 149"/>
                    <a:gd name="T30" fmla="*/ 41 w 131"/>
                    <a:gd name="T31" fmla="*/ 144 h 149"/>
                    <a:gd name="T32" fmla="*/ 53 w 131"/>
                    <a:gd name="T33" fmla="*/ 148 h 149"/>
                    <a:gd name="T34" fmla="*/ 66 w 131"/>
                    <a:gd name="T35" fmla="*/ 149 h 149"/>
                    <a:gd name="T36" fmla="*/ 80 w 131"/>
                    <a:gd name="T37" fmla="*/ 147 h 149"/>
                    <a:gd name="T38" fmla="*/ 91 w 131"/>
                    <a:gd name="T39" fmla="*/ 142 h 149"/>
                    <a:gd name="T40" fmla="*/ 102 w 131"/>
                    <a:gd name="T41" fmla="*/ 134 h 149"/>
                    <a:gd name="T42" fmla="*/ 111 w 131"/>
                    <a:gd name="T43" fmla="*/ 124 h 149"/>
                    <a:gd name="T44" fmla="*/ 120 w 131"/>
                    <a:gd name="T45" fmla="*/ 113 h 149"/>
                    <a:gd name="T46" fmla="*/ 126 w 131"/>
                    <a:gd name="T47" fmla="*/ 100 h 149"/>
                    <a:gd name="T48" fmla="*/ 130 w 131"/>
                    <a:gd name="T49" fmla="*/ 85 h 149"/>
                    <a:gd name="T50" fmla="*/ 131 w 131"/>
                    <a:gd name="T51" fmla="*/ 70 h 149"/>
                    <a:gd name="T52" fmla="*/ 128 w 131"/>
                    <a:gd name="T53" fmla="*/ 57 h 149"/>
                    <a:gd name="T54" fmla="*/ 125 w 131"/>
                    <a:gd name="T55" fmla="*/ 43 h 149"/>
                    <a:gd name="T56" fmla="*/ 118 w 131"/>
                    <a:gd name="T57" fmla="*/ 30 h 149"/>
                    <a:gd name="T58" fmla="*/ 111 w 131"/>
                    <a:gd name="T59" fmla="*/ 20 h 149"/>
                    <a:gd name="T60" fmla="*/ 101 w 131"/>
                    <a:gd name="T61" fmla="*/ 12 h 149"/>
                    <a:gd name="T62" fmla="*/ 90 w 131"/>
                    <a:gd name="T63" fmla="*/ 5 h 149"/>
                    <a:gd name="T64" fmla="*/ 77 w 131"/>
                    <a:gd name="T65" fmla="*/ 2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1" h="149">
                      <a:moveTo>
                        <a:pt x="77" y="2"/>
                      </a:moveTo>
                      <a:lnTo>
                        <a:pt x="65" y="0"/>
                      </a:lnTo>
                      <a:lnTo>
                        <a:pt x="52" y="3"/>
                      </a:lnTo>
                      <a:lnTo>
                        <a:pt x="40" y="8"/>
                      </a:lnTo>
                      <a:lnTo>
                        <a:pt x="28" y="15"/>
                      </a:lnTo>
                      <a:lnTo>
                        <a:pt x="18" y="25"/>
                      </a:lnTo>
                      <a:lnTo>
                        <a:pt x="11" y="37"/>
                      </a:lnTo>
                      <a:lnTo>
                        <a:pt x="5" y="49"/>
                      </a:lnTo>
                      <a:lnTo>
                        <a:pt x="1" y="64"/>
                      </a:lnTo>
                      <a:lnTo>
                        <a:pt x="0" y="79"/>
                      </a:lnTo>
                      <a:lnTo>
                        <a:pt x="1" y="93"/>
                      </a:lnTo>
                      <a:lnTo>
                        <a:pt x="5" y="107"/>
                      </a:lnTo>
                      <a:lnTo>
                        <a:pt x="11" y="119"/>
                      </a:lnTo>
                      <a:lnTo>
                        <a:pt x="20" y="129"/>
                      </a:lnTo>
                      <a:lnTo>
                        <a:pt x="30" y="138"/>
                      </a:lnTo>
                      <a:lnTo>
                        <a:pt x="41" y="144"/>
                      </a:lnTo>
                      <a:lnTo>
                        <a:pt x="53" y="148"/>
                      </a:lnTo>
                      <a:lnTo>
                        <a:pt x="66" y="149"/>
                      </a:lnTo>
                      <a:lnTo>
                        <a:pt x="80" y="147"/>
                      </a:lnTo>
                      <a:lnTo>
                        <a:pt x="91" y="142"/>
                      </a:lnTo>
                      <a:lnTo>
                        <a:pt x="102" y="134"/>
                      </a:lnTo>
                      <a:lnTo>
                        <a:pt x="111" y="124"/>
                      </a:lnTo>
                      <a:lnTo>
                        <a:pt x="120" y="113"/>
                      </a:lnTo>
                      <a:lnTo>
                        <a:pt x="126" y="100"/>
                      </a:lnTo>
                      <a:lnTo>
                        <a:pt x="130" y="85"/>
                      </a:lnTo>
                      <a:lnTo>
                        <a:pt x="131" y="70"/>
                      </a:lnTo>
                      <a:lnTo>
                        <a:pt x="128" y="57"/>
                      </a:lnTo>
                      <a:lnTo>
                        <a:pt x="125" y="43"/>
                      </a:lnTo>
                      <a:lnTo>
                        <a:pt x="118" y="30"/>
                      </a:lnTo>
                      <a:lnTo>
                        <a:pt x="111" y="20"/>
                      </a:lnTo>
                      <a:lnTo>
                        <a:pt x="101" y="12"/>
                      </a:lnTo>
                      <a:lnTo>
                        <a:pt x="90" y="5"/>
                      </a:lnTo>
                      <a:lnTo>
                        <a:pt x="77" y="2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1" name="Freeform 709">
                  <a:extLst>
                    <a:ext uri="{FF2B5EF4-FFF2-40B4-BE49-F238E27FC236}">
                      <a16:creationId xmlns:a16="http://schemas.microsoft.com/office/drawing/2014/main" id="{B94F7F9F-290E-7667-294B-5A93EE2E94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48" y="3504"/>
                  <a:ext cx="33" cy="37"/>
                </a:xfrm>
                <a:custGeom>
                  <a:avLst/>
                  <a:gdLst>
                    <a:gd name="T0" fmla="*/ 77 w 131"/>
                    <a:gd name="T1" fmla="*/ 1 h 149"/>
                    <a:gd name="T2" fmla="*/ 65 w 131"/>
                    <a:gd name="T3" fmla="*/ 0 h 149"/>
                    <a:gd name="T4" fmla="*/ 51 w 131"/>
                    <a:gd name="T5" fmla="*/ 2 h 149"/>
                    <a:gd name="T6" fmla="*/ 40 w 131"/>
                    <a:gd name="T7" fmla="*/ 7 h 149"/>
                    <a:gd name="T8" fmla="*/ 28 w 131"/>
                    <a:gd name="T9" fmla="*/ 15 h 149"/>
                    <a:gd name="T10" fmla="*/ 18 w 131"/>
                    <a:gd name="T11" fmla="*/ 25 h 149"/>
                    <a:gd name="T12" fmla="*/ 11 w 131"/>
                    <a:gd name="T13" fmla="*/ 36 h 149"/>
                    <a:gd name="T14" fmla="*/ 5 w 131"/>
                    <a:gd name="T15" fmla="*/ 49 h 149"/>
                    <a:gd name="T16" fmla="*/ 1 w 131"/>
                    <a:gd name="T17" fmla="*/ 64 h 149"/>
                    <a:gd name="T18" fmla="*/ 0 w 131"/>
                    <a:gd name="T19" fmla="*/ 79 h 149"/>
                    <a:gd name="T20" fmla="*/ 1 w 131"/>
                    <a:gd name="T21" fmla="*/ 92 h 149"/>
                    <a:gd name="T22" fmla="*/ 5 w 131"/>
                    <a:gd name="T23" fmla="*/ 106 h 149"/>
                    <a:gd name="T24" fmla="*/ 11 w 131"/>
                    <a:gd name="T25" fmla="*/ 119 h 149"/>
                    <a:gd name="T26" fmla="*/ 20 w 131"/>
                    <a:gd name="T27" fmla="*/ 129 h 149"/>
                    <a:gd name="T28" fmla="*/ 30 w 131"/>
                    <a:gd name="T29" fmla="*/ 137 h 149"/>
                    <a:gd name="T30" fmla="*/ 41 w 131"/>
                    <a:gd name="T31" fmla="*/ 144 h 149"/>
                    <a:gd name="T32" fmla="*/ 53 w 131"/>
                    <a:gd name="T33" fmla="*/ 147 h 149"/>
                    <a:gd name="T34" fmla="*/ 66 w 131"/>
                    <a:gd name="T35" fmla="*/ 149 h 149"/>
                    <a:gd name="T36" fmla="*/ 80 w 131"/>
                    <a:gd name="T37" fmla="*/ 146 h 149"/>
                    <a:gd name="T38" fmla="*/ 91 w 131"/>
                    <a:gd name="T39" fmla="*/ 141 h 149"/>
                    <a:gd name="T40" fmla="*/ 102 w 131"/>
                    <a:gd name="T41" fmla="*/ 134 h 149"/>
                    <a:gd name="T42" fmla="*/ 111 w 131"/>
                    <a:gd name="T43" fmla="*/ 124 h 149"/>
                    <a:gd name="T44" fmla="*/ 120 w 131"/>
                    <a:gd name="T45" fmla="*/ 112 h 149"/>
                    <a:gd name="T46" fmla="*/ 126 w 131"/>
                    <a:gd name="T47" fmla="*/ 100 h 149"/>
                    <a:gd name="T48" fmla="*/ 130 w 131"/>
                    <a:gd name="T49" fmla="*/ 85 h 149"/>
                    <a:gd name="T50" fmla="*/ 131 w 131"/>
                    <a:gd name="T51" fmla="*/ 70 h 149"/>
                    <a:gd name="T52" fmla="*/ 128 w 131"/>
                    <a:gd name="T53" fmla="*/ 56 h 149"/>
                    <a:gd name="T54" fmla="*/ 125 w 131"/>
                    <a:gd name="T55" fmla="*/ 42 h 149"/>
                    <a:gd name="T56" fmla="*/ 118 w 131"/>
                    <a:gd name="T57" fmla="*/ 30 h 149"/>
                    <a:gd name="T58" fmla="*/ 111 w 131"/>
                    <a:gd name="T59" fmla="*/ 20 h 149"/>
                    <a:gd name="T60" fmla="*/ 101 w 131"/>
                    <a:gd name="T61" fmla="*/ 11 h 149"/>
                    <a:gd name="T62" fmla="*/ 90 w 131"/>
                    <a:gd name="T63" fmla="*/ 5 h 149"/>
                    <a:gd name="T64" fmla="*/ 77 w 131"/>
                    <a:gd name="T65" fmla="*/ 1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1" h="149">
                      <a:moveTo>
                        <a:pt x="77" y="1"/>
                      </a:moveTo>
                      <a:lnTo>
                        <a:pt x="65" y="0"/>
                      </a:lnTo>
                      <a:lnTo>
                        <a:pt x="51" y="2"/>
                      </a:lnTo>
                      <a:lnTo>
                        <a:pt x="40" y="7"/>
                      </a:lnTo>
                      <a:lnTo>
                        <a:pt x="28" y="15"/>
                      </a:lnTo>
                      <a:lnTo>
                        <a:pt x="18" y="25"/>
                      </a:lnTo>
                      <a:lnTo>
                        <a:pt x="11" y="36"/>
                      </a:lnTo>
                      <a:lnTo>
                        <a:pt x="5" y="49"/>
                      </a:lnTo>
                      <a:lnTo>
                        <a:pt x="1" y="64"/>
                      </a:lnTo>
                      <a:lnTo>
                        <a:pt x="0" y="79"/>
                      </a:lnTo>
                      <a:lnTo>
                        <a:pt x="1" y="92"/>
                      </a:lnTo>
                      <a:lnTo>
                        <a:pt x="5" y="106"/>
                      </a:lnTo>
                      <a:lnTo>
                        <a:pt x="11" y="119"/>
                      </a:lnTo>
                      <a:lnTo>
                        <a:pt x="20" y="129"/>
                      </a:lnTo>
                      <a:lnTo>
                        <a:pt x="30" y="137"/>
                      </a:lnTo>
                      <a:lnTo>
                        <a:pt x="41" y="144"/>
                      </a:lnTo>
                      <a:lnTo>
                        <a:pt x="53" y="147"/>
                      </a:lnTo>
                      <a:lnTo>
                        <a:pt x="66" y="149"/>
                      </a:lnTo>
                      <a:lnTo>
                        <a:pt x="80" y="146"/>
                      </a:lnTo>
                      <a:lnTo>
                        <a:pt x="91" y="141"/>
                      </a:lnTo>
                      <a:lnTo>
                        <a:pt x="102" y="134"/>
                      </a:lnTo>
                      <a:lnTo>
                        <a:pt x="111" y="124"/>
                      </a:lnTo>
                      <a:lnTo>
                        <a:pt x="120" y="112"/>
                      </a:lnTo>
                      <a:lnTo>
                        <a:pt x="126" y="100"/>
                      </a:lnTo>
                      <a:lnTo>
                        <a:pt x="130" y="85"/>
                      </a:lnTo>
                      <a:lnTo>
                        <a:pt x="131" y="70"/>
                      </a:lnTo>
                      <a:lnTo>
                        <a:pt x="128" y="56"/>
                      </a:lnTo>
                      <a:lnTo>
                        <a:pt x="125" y="42"/>
                      </a:lnTo>
                      <a:lnTo>
                        <a:pt x="118" y="30"/>
                      </a:lnTo>
                      <a:lnTo>
                        <a:pt x="111" y="20"/>
                      </a:lnTo>
                      <a:lnTo>
                        <a:pt x="101" y="11"/>
                      </a:lnTo>
                      <a:lnTo>
                        <a:pt x="90" y="5"/>
                      </a:lnTo>
                      <a:lnTo>
                        <a:pt x="77" y="1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2" name="Freeform 710">
                  <a:extLst>
                    <a:ext uri="{FF2B5EF4-FFF2-40B4-BE49-F238E27FC236}">
                      <a16:creationId xmlns:a16="http://schemas.microsoft.com/office/drawing/2014/main" id="{034BC34A-2DCB-08C8-5C00-29D51056F4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61" y="3653"/>
                  <a:ext cx="49" cy="30"/>
                </a:xfrm>
                <a:custGeom>
                  <a:avLst/>
                  <a:gdLst>
                    <a:gd name="T0" fmla="*/ 127 w 197"/>
                    <a:gd name="T1" fmla="*/ 5 h 119"/>
                    <a:gd name="T2" fmla="*/ 107 w 197"/>
                    <a:gd name="T3" fmla="*/ 2 h 119"/>
                    <a:gd name="T4" fmla="*/ 88 w 197"/>
                    <a:gd name="T5" fmla="*/ 0 h 119"/>
                    <a:gd name="T6" fmla="*/ 69 w 197"/>
                    <a:gd name="T7" fmla="*/ 0 h 119"/>
                    <a:gd name="T8" fmla="*/ 52 w 197"/>
                    <a:gd name="T9" fmla="*/ 4 h 119"/>
                    <a:gd name="T10" fmla="*/ 35 w 197"/>
                    <a:gd name="T11" fmla="*/ 9 h 119"/>
                    <a:gd name="T12" fmla="*/ 23 w 197"/>
                    <a:gd name="T13" fmla="*/ 17 h 119"/>
                    <a:gd name="T14" fmla="*/ 13 w 197"/>
                    <a:gd name="T15" fmla="*/ 25 h 119"/>
                    <a:gd name="T16" fmla="*/ 5 w 197"/>
                    <a:gd name="T17" fmla="*/ 35 h 119"/>
                    <a:gd name="T18" fmla="*/ 0 w 197"/>
                    <a:gd name="T19" fmla="*/ 47 h 119"/>
                    <a:gd name="T20" fmla="*/ 0 w 197"/>
                    <a:gd name="T21" fmla="*/ 59 h 119"/>
                    <a:gd name="T22" fmla="*/ 4 w 197"/>
                    <a:gd name="T23" fmla="*/ 70 h 119"/>
                    <a:gd name="T24" fmla="*/ 12 w 197"/>
                    <a:gd name="T25" fmla="*/ 82 h 119"/>
                    <a:gd name="T26" fmla="*/ 22 w 197"/>
                    <a:gd name="T27" fmla="*/ 92 h 119"/>
                    <a:gd name="T28" fmla="*/ 35 w 197"/>
                    <a:gd name="T29" fmla="*/ 100 h 119"/>
                    <a:gd name="T30" fmla="*/ 52 w 197"/>
                    <a:gd name="T31" fmla="*/ 108 h 119"/>
                    <a:gd name="T32" fmla="*/ 70 w 197"/>
                    <a:gd name="T33" fmla="*/ 114 h 119"/>
                    <a:gd name="T34" fmla="*/ 90 w 197"/>
                    <a:gd name="T35" fmla="*/ 118 h 119"/>
                    <a:gd name="T36" fmla="*/ 109 w 197"/>
                    <a:gd name="T37" fmla="*/ 119 h 119"/>
                    <a:gd name="T38" fmla="*/ 128 w 197"/>
                    <a:gd name="T39" fmla="*/ 119 h 119"/>
                    <a:gd name="T40" fmla="*/ 145 w 197"/>
                    <a:gd name="T41" fmla="*/ 115 h 119"/>
                    <a:gd name="T42" fmla="*/ 162 w 197"/>
                    <a:gd name="T43" fmla="*/ 110 h 119"/>
                    <a:gd name="T44" fmla="*/ 175 w 197"/>
                    <a:gd name="T45" fmla="*/ 103 h 119"/>
                    <a:gd name="T46" fmla="*/ 185 w 197"/>
                    <a:gd name="T47" fmla="*/ 94 h 119"/>
                    <a:gd name="T48" fmla="*/ 193 w 197"/>
                    <a:gd name="T49" fmla="*/ 84 h 119"/>
                    <a:gd name="T50" fmla="*/ 197 w 197"/>
                    <a:gd name="T51" fmla="*/ 73 h 119"/>
                    <a:gd name="T52" fmla="*/ 197 w 197"/>
                    <a:gd name="T53" fmla="*/ 62 h 119"/>
                    <a:gd name="T54" fmla="*/ 192 w 197"/>
                    <a:gd name="T55" fmla="*/ 49 h 119"/>
                    <a:gd name="T56" fmla="*/ 184 w 197"/>
                    <a:gd name="T57" fmla="*/ 39 h 119"/>
                    <a:gd name="T58" fmla="*/ 174 w 197"/>
                    <a:gd name="T59" fmla="*/ 28 h 119"/>
                    <a:gd name="T60" fmla="*/ 160 w 197"/>
                    <a:gd name="T61" fmla="*/ 19 h 119"/>
                    <a:gd name="T62" fmla="*/ 145 w 197"/>
                    <a:gd name="T63" fmla="*/ 12 h 119"/>
                    <a:gd name="T64" fmla="*/ 127 w 197"/>
                    <a:gd name="T65" fmla="*/ 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97" h="119">
                      <a:moveTo>
                        <a:pt x="127" y="5"/>
                      </a:moveTo>
                      <a:lnTo>
                        <a:pt x="107" y="2"/>
                      </a:lnTo>
                      <a:lnTo>
                        <a:pt x="88" y="0"/>
                      </a:lnTo>
                      <a:lnTo>
                        <a:pt x="69" y="0"/>
                      </a:lnTo>
                      <a:lnTo>
                        <a:pt x="52" y="4"/>
                      </a:lnTo>
                      <a:lnTo>
                        <a:pt x="35" y="9"/>
                      </a:lnTo>
                      <a:lnTo>
                        <a:pt x="23" y="17"/>
                      </a:lnTo>
                      <a:lnTo>
                        <a:pt x="13" y="25"/>
                      </a:lnTo>
                      <a:lnTo>
                        <a:pt x="5" y="35"/>
                      </a:lnTo>
                      <a:lnTo>
                        <a:pt x="0" y="47"/>
                      </a:lnTo>
                      <a:lnTo>
                        <a:pt x="0" y="59"/>
                      </a:lnTo>
                      <a:lnTo>
                        <a:pt x="4" y="70"/>
                      </a:lnTo>
                      <a:lnTo>
                        <a:pt x="12" y="82"/>
                      </a:lnTo>
                      <a:lnTo>
                        <a:pt x="22" y="92"/>
                      </a:lnTo>
                      <a:lnTo>
                        <a:pt x="35" y="100"/>
                      </a:lnTo>
                      <a:lnTo>
                        <a:pt x="52" y="108"/>
                      </a:lnTo>
                      <a:lnTo>
                        <a:pt x="70" y="114"/>
                      </a:lnTo>
                      <a:lnTo>
                        <a:pt x="90" y="118"/>
                      </a:lnTo>
                      <a:lnTo>
                        <a:pt x="109" y="119"/>
                      </a:lnTo>
                      <a:lnTo>
                        <a:pt x="128" y="119"/>
                      </a:lnTo>
                      <a:lnTo>
                        <a:pt x="145" y="115"/>
                      </a:lnTo>
                      <a:lnTo>
                        <a:pt x="162" y="110"/>
                      </a:lnTo>
                      <a:lnTo>
                        <a:pt x="175" y="103"/>
                      </a:lnTo>
                      <a:lnTo>
                        <a:pt x="185" y="94"/>
                      </a:lnTo>
                      <a:lnTo>
                        <a:pt x="193" y="84"/>
                      </a:lnTo>
                      <a:lnTo>
                        <a:pt x="197" y="73"/>
                      </a:lnTo>
                      <a:lnTo>
                        <a:pt x="197" y="62"/>
                      </a:lnTo>
                      <a:lnTo>
                        <a:pt x="192" y="49"/>
                      </a:lnTo>
                      <a:lnTo>
                        <a:pt x="184" y="39"/>
                      </a:lnTo>
                      <a:lnTo>
                        <a:pt x="174" y="28"/>
                      </a:lnTo>
                      <a:lnTo>
                        <a:pt x="160" y="19"/>
                      </a:lnTo>
                      <a:lnTo>
                        <a:pt x="145" y="12"/>
                      </a:lnTo>
                      <a:lnTo>
                        <a:pt x="127" y="5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3" name="Freeform 711">
                  <a:extLst>
                    <a:ext uri="{FF2B5EF4-FFF2-40B4-BE49-F238E27FC236}">
                      <a16:creationId xmlns:a16="http://schemas.microsoft.com/office/drawing/2014/main" id="{246C28AB-3DF8-B67B-49A8-88A013A074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52" y="3508"/>
                  <a:ext cx="26" cy="29"/>
                </a:xfrm>
                <a:custGeom>
                  <a:avLst/>
                  <a:gdLst>
                    <a:gd name="T0" fmla="*/ 62 w 105"/>
                    <a:gd name="T1" fmla="*/ 0 h 117"/>
                    <a:gd name="T2" fmla="*/ 52 w 105"/>
                    <a:gd name="T3" fmla="*/ 0 h 117"/>
                    <a:gd name="T4" fmla="*/ 41 w 105"/>
                    <a:gd name="T5" fmla="*/ 2 h 117"/>
                    <a:gd name="T6" fmla="*/ 32 w 105"/>
                    <a:gd name="T7" fmla="*/ 5 h 117"/>
                    <a:gd name="T8" fmla="*/ 24 w 105"/>
                    <a:gd name="T9" fmla="*/ 12 h 117"/>
                    <a:gd name="T10" fmla="*/ 16 w 105"/>
                    <a:gd name="T11" fmla="*/ 19 h 117"/>
                    <a:gd name="T12" fmla="*/ 10 w 105"/>
                    <a:gd name="T13" fmla="*/ 28 h 117"/>
                    <a:gd name="T14" fmla="*/ 5 w 105"/>
                    <a:gd name="T15" fmla="*/ 39 h 117"/>
                    <a:gd name="T16" fmla="*/ 1 w 105"/>
                    <a:gd name="T17" fmla="*/ 50 h 117"/>
                    <a:gd name="T18" fmla="*/ 0 w 105"/>
                    <a:gd name="T19" fmla="*/ 62 h 117"/>
                    <a:gd name="T20" fmla="*/ 1 w 105"/>
                    <a:gd name="T21" fmla="*/ 73 h 117"/>
                    <a:gd name="T22" fmla="*/ 5 w 105"/>
                    <a:gd name="T23" fmla="*/ 84 h 117"/>
                    <a:gd name="T24" fmla="*/ 10 w 105"/>
                    <a:gd name="T25" fmla="*/ 93 h 117"/>
                    <a:gd name="T26" fmla="*/ 16 w 105"/>
                    <a:gd name="T27" fmla="*/ 102 h 117"/>
                    <a:gd name="T28" fmla="*/ 24 w 105"/>
                    <a:gd name="T29" fmla="*/ 109 h 117"/>
                    <a:gd name="T30" fmla="*/ 32 w 105"/>
                    <a:gd name="T31" fmla="*/ 114 h 117"/>
                    <a:gd name="T32" fmla="*/ 42 w 105"/>
                    <a:gd name="T33" fmla="*/ 117 h 117"/>
                    <a:gd name="T34" fmla="*/ 54 w 105"/>
                    <a:gd name="T35" fmla="*/ 117 h 117"/>
                    <a:gd name="T36" fmla="*/ 64 w 105"/>
                    <a:gd name="T37" fmla="*/ 115 h 117"/>
                    <a:gd name="T38" fmla="*/ 72 w 105"/>
                    <a:gd name="T39" fmla="*/ 112 h 117"/>
                    <a:gd name="T40" fmla="*/ 81 w 105"/>
                    <a:gd name="T41" fmla="*/ 105 h 117"/>
                    <a:gd name="T42" fmla="*/ 89 w 105"/>
                    <a:gd name="T43" fmla="*/ 98 h 117"/>
                    <a:gd name="T44" fmla="*/ 95 w 105"/>
                    <a:gd name="T45" fmla="*/ 89 h 117"/>
                    <a:gd name="T46" fmla="*/ 100 w 105"/>
                    <a:gd name="T47" fmla="*/ 78 h 117"/>
                    <a:gd name="T48" fmla="*/ 104 w 105"/>
                    <a:gd name="T49" fmla="*/ 67 h 117"/>
                    <a:gd name="T50" fmla="*/ 105 w 105"/>
                    <a:gd name="T51" fmla="*/ 55 h 117"/>
                    <a:gd name="T52" fmla="*/ 104 w 105"/>
                    <a:gd name="T53" fmla="*/ 44 h 117"/>
                    <a:gd name="T54" fmla="*/ 100 w 105"/>
                    <a:gd name="T55" fmla="*/ 33 h 117"/>
                    <a:gd name="T56" fmla="*/ 95 w 105"/>
                    <a:gd name="T57" fmla="*/ 24 h 117"/>
                    <a:gd name="T58" fmla="*/ 89 w 105"/>
                    <a:gd name="T59" fmla="*/ 15 h 117"/>
                    <a:gd name="T60" fmla="*/ 81 w 105"/>
                    <a:gd name="T61" fmla="*/ 8 h 117"/>
                    <a:gd name="T62" fmla="*/ 72 w 105"/>
                    <a:gd name="T63" fmla="*/ 3 h 117"/>
                    <a:gd name="T64" fmla="*/ 62 w 105"/>
                    <a:gd name="T65" fmla="*/ 0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5" h="117">
                      <a:moveTo>
                        <a:pt x="62" y="0"/>
                      </a:moveTo>
                      <a:lnTo>
                        <a:pt x="52" y="0"/>
                      </a:lnTo>
                      <a:lnTo>
                        <a:pt x="41" y="2"/>
                      </a:lnTo>
                      <a:lnTo>
                        <a:pt x="32" y="5"/>
                      </a:lnTo>
                      <a:lnTo>
                        <a:pt x="24" y="12"/>
                      </a:lnTo>
                      <a:lnTo>
                        <a:pt x="16" y="19"/>
                      </a:lnTo>
                      <a:lnTo>
                        <a:pt x="10" y="28"/>
                      </a:lnTo>
                      <a:lnTo>
                        <a:pt x="5" y="39"/>
                      </a:lnTo>
                      <a:lnTo>
                        <a:pt x="1" y="50"/>
                      </a:lnTo>
                      <a:lnTo>
                        <a:pt x="0" y="62"/>
                      </a:lnTo>
                      <a:lnTo>
                        <a:pt x="1" y="73"/>
                      </a:lnTo>
                      <a:lnTo>
                        <a:pt x="5" y="84"/>
                      </a:lnTo>
                      <a:lnTo>
                        <a:pt x="10" y="93"/>
                      </a:lnTo>
                      <a:lnTo>
                        <a:pt x="16" y="102"/>
                      </a:lnTo>
                      <a:lnTo>
                        <a:pt x="24" y="109"/>
                      </a:lnTo>
                      <a:lnTo>
                        <a:pt x="32" y="114"/>
                      </a:lnTo>
                      <a:lnTo>
                        <a:pt x="42" y="117"/>
                      </a:lnTo>
                      <a:lnTo>
                        <a:pt x="54" y="117"/>
                      </a:lnTo>
                      <a:lnTo>
                        <a:pt x="64" y="115"/>
                      </a:lnTo>
                      <a:lnTo>
                        <a:pt x="72" y="112"/>
                      </a:lnTo>
                      <a:lnTo>
                        <a:pt x="81" y="105"/>
                      </a:lnTo>
                      <a:lnTo>
                        <a:pt x="89" y="98"/>
                      </a:lnTo>
                      <a:lnTo>
                        <a:pt x="95" y="89"/>
                      </a:lnTo>
                      <a:lnTo>
                        <a:pt x="100" y="78"/>
                      </a:lnTo>
                      <a:lnTo>
                        <a:pt x="104" y="67"/>
                      </a:lnTo>
                      <a:lnTo>
                        <a:pt x="105" y="55"/>
                      </a:lnTo>
                      <a:lnTo>
                        <a:pt x="104" y="44"/>
                      </a:lnTo>
                      <a:lnTo>
                        <a:pt x="100" y="33"/>
                      </a:lnTo>
                      <a:lnTo>
                        <a:pt x="95" y="24"/>
                      </a:lnTo>
                      <a:lnTo>
                        <a:pt x="89" y="15"/>
                      </a:lnTo>
                      <a:lnTo>
                        <a:pt x="81" y="8"/>
                      </a:lnTo>
                      <a:lnTo>
                        <a:pt x="72" y="3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4" name="Freeform 712">
                  <a:extLst>
                    <a:ext uri="{FF2B5EF4-FFF2-40B4-BE49-F238E27FC236}">
                      <a16:creationId xmlns:a16="http://schemas.microsoft.com/office/drawing/2014/main" id="{2E57292E-5AA2-DB85-2E97-2D6A78E93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63" y="3544"/>
                  <a:ext cx="26" cy="29"/>
                </a:xfrm>
                <a:custGeom>
                  <a:avLst/>
                  <a:gdLst>
                    <a:gd name="T0" fmla="*/ 61 w 104"/>
                    <a:gd name="T1" fmla="*/ 0 h 117"/>
                    <a:gd name="T2" fmla="*/ 51 w 104"/>
                    <a:gd name="T3" fmla="*/ 0 h 117"/>
                    <a:gd name="T4" fmla="*/ 41 w 104"/>
                    <a:gd name="T5" fmla="*/ 2 h 117"/>
                    <a:gd name="T6" fmla="*/ 31 w 104"/>
                    <a:gd name="T7" fmla="*/ 5 h 117"/>
                    <a:gd name="T8" fmla="*/ 23 w 104"/>
                    <a:gd name="T9" fmla="*/ 12 h 117"/>
                    <a:gd name="T10" fmla="*/ 15 w 104"/>
                    <a:gd name="T11" fmla="*/ 19 h 117"/>
                    <a:gd name="T12" fmla="*/ 9 w 104"/>
                    <a:gd name="T13" fmla="*/ 28 h 117"/>
                    <a:gd name="T14" fmla="*/ 4 w 104"/>
                    <a:gd name="T15" fmla="*/ 39 h 117"/>
                    <a:gd name="T16" fmla="*/ 1 w 104"/>
                    <a:gd name="T17" fmla="*/ 50 h 117"/>
                    <a:gd name="T18" fmla="*/ 0 w 104"/>
                    <a:gd name="T19" fmla="*/ 63 h 117"/>
                    <a:gd name="T20" fmla="*/ 1 w 104"/>
                    <a:gd name="T21" fmla="*/ 74 h 117"/>
                    <a:gd name="T22" fmla="*/ 5 w 104"/>
                    <a:gd name="T23" fmla="*/ 84 h 117"/>
                    <a:gd name="T24" fmla="*/ 9 w 104"/>
                    <a:gd name="T25" fmla="*/ 94 h 117"/>
                    <a:gd name="T26" fmla="*/ 15 w 104"/>
                    <a:gd name="T27" fmla="*/ 103 h 117"/>
                    <a:gd name="T28" fmla="*/ 24 w 104"/>
                    <a:gd name="T29" fmla="*/ 109 h 117"/>
                    <a:gd name="T30" fmla="*/ 33 w 104"/>
                    <a:gd name="T31" fmla="*/ 114 h 117"/>
                    <a:gd name="T32" fmla="*/ 43 w 104"/>
                    <a:gd name="T33" fmla="*/ 117 h 117"/>
                    <a:gd name="T34" fmla="*/ 53 w 104"/>
                    <a:gd name="T35" fmla="*/ 117 h 117"/>
                    <a:gd name="T36" fmla="*/ 63 w 104"/>
                    <a:gd name="T37" fmla="*/ 115 h 117"/>
                    <a:gd name="T38" fmla="*/ 73 w 104"/>
                    <a:gd name="T39" fmla="*/ 112 h 117"/>
                    <a:gd name="T40" fmla="*/ 81 w 104"/>
                    <a:gd name="T41" fmla="*/ 105 h 117"/>
                    <a:gd name="T42" fmla="*/ 89 w 104"/>
                    <a:gd name="T43" fmla="*/ 98 h 117"/>
                    <a:gd name="T44" fmla="*/ 95 w 104"/>
                    <a:gd name="T45" fmla="*/ 89 h 117"/>
                    <a:gd name="T46" fmla="*/ 100 w 104"/>
                    <a:gd name="T47" fmla="*/ 79 h 117"/>
                    <a:gd name="T48" fmla="*/ 104 w 104"/>
                    <a:gd name="T49" fmla="*/ 68 h 117"/>
                    <a:gd name="T50" fmla="*/ 104 w 104"/>
                    <a:gd name="T51" fmla="*/ 55 h 117"/>
                    <a:gd name="T52" fmla="*/ 103 w 104"/>
                    <a:gd name="T53" fmla="*/ 44 h 117"/>
                    <a:gd name="T54" fmla="*/ 100 w 104"/>
                    <a:gd name="T55" fmla="*/ 34 h 117"/>
                    <a:gd name="T56" fmla="*/ 95 w 104"/>
                    <a:gd name="T57" fmla="*/ 24 h 117"/>
                    <a:gd name="T58" fmla="*/ 89 w 104"/>
                    <a:gd name="T59" fmla="*/ 15 h 117"/>
                    <a:gd name="T60" fmla="*/ 80 w 104"/>
                    <a:gd name="T61" fmla="*/ 8 h 117"/>
                    <a:gd name="T62" fmla="*/ 71 w 104"/>
                    <a:gd name="T63" fmla="*/ 3 h 117"/>
                    <a:gd name="T64" fmla="*/ 61 w 104"/>
                    <a:gd name="T65" fmla="*/ 0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4" h="117">
                      <a:moveTo>
                        <a:pt x="61" y="0"/>
                      </a:moveTo>
                      <a:lnTo>
                        <a:pt x="51" y="0"/>
                      </a:lnTo>
                      <a:lnTo>
                        <a:pt x="41" y="2"/>
                      </a:lnTo>
                      <a:lnTo>
                        <a:pt x="31" y="5"/>
                      </a:lnTo>
                      <a:lnTo>
                        <a:pt x="23" y="12"/>
                      </a:lnTo>
                      <a:lnTo>
                        <a:pt x="15" y="19"/>
                      </a:lnTo>
                      <a:lnTo>
                        <a:pt x="9" y="28"/>
                      </a:lnTo>
                      <a:lnTo>
                        <a:pt x="4" y="39"/>
                      </a:lnTo>
                      <a:lnTo>
                        <a:pt x="1" y="50"/>
                      </a:lnTo>
                      <a:lnTo>
                        <a:pt x="0" y="63"/>
                      </a:lnTo>
                      <a:lnTo>
                        <a:pt x="1" y="74"/>
                      </a:lnTo>
                      <a:lnTo>
                        <a:pt x="5" y="84"/>
                      </a:lnTo>
                      <a:lnTo>
                        <a:pt x="9" y="94"/>
                      </a:lnTo>
                      <a:lnTo>
                        <a:pt x="15" y="103"/>
                      </a:lnTo>
                      <a:lnTo>
                        <a:pt x="24" y="109"/>
                      </a:lnTo>
                      <a:lnTo>
                        <a:pt x="33" y="114"/>
                      </a:lnTo>
                      <a:lnTo>
                        <a:pt x="43" y="117"/>
                      </a:lnTo>
                      <a:lnTo>
                        <a:pt x="53" y="117"/>
                      </a:lnTo>
                      <a:lnTo>
                        <a:pt x="63" y="115"/>
                      </a:lnTo>
                      <a:lnTo>
                        <a:pt x="73" y="112"/>
                      </a:lnTo>
                      <a:lnTo>
                        <a:pt x="81" y="105"/>
                      </a:lnTo>
                      <a:lnTo>
                        <a:pt x="89" y="98"/>
                      </a:lnTo>
                      <a:lnTo>
                        <a:pt x="95" y="89"/>
                      </a:lnTo>
                      <a:lnTo>
                        <a:pt x="100" y="79"/>
                      </a:lnTo>
                      <a:lnTo>
                        <a:pt x="104" y="68"/>
                      </a:lnTo>
                      <a:lnTo>
                        <a:pt x="104" y="55"/>
                      </a:lnTo>
                      <a:lnTo>
                        <a:pt x="103" y="44"/>
                      </a:lnTo>
                      <a:lnTo>
                        <a:pt x="100" y="34"/>
                      </a:lnTo>
                      <a:lnTo>
                        <a:pt x="95" y="24"/>
                      </a:lnTo>
                      <a:lnTo>
                        <a:pt x="89" y="15"/>
                      </a:lnTo>
                      <a:lnTo>
                        <a:pt x="80" y="8"/>
                      </a:lnTo>
                      <a:lnTo>
                        <a:pt x="71" y="3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5" name="Freeform 713">
                  <a:extLst>
                    <a:ext uri="{FF2B5EF4-FFF2-40B4-BE49-F238E27FC236}">
                      <a16:creationId xmlns:a16="http://schemas.microsoft.com/office/drawing/2014/main" id="{DD57EDDE-079A-BD46-5553-B7296FBF01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55" y="3533"/>
                  <a:ext cx="32" cy="37"/>
                </a:xfrm>
                <a:custGeom>
                  <a:avLst/>
                  <a:gdLst>
                    <a:gd name="T0" fmla="*/ 77 w 131"/>
                    <a:gd name="T1" fmla="*/ 1 h 149"/>
                    <a:gd name="T2" fmla="*/ 65 w 131"/>
                    <a:gd name="T3" fmla="*/ 0 h 149"/>
                    <a:gd name="T4" fmla="*/ 52 w 131"/>
                    <a:gd name="T5" fmla="*/ 3 h 149"/>
                    <a:gd name="T6" fmla="*/ 40 w 131"/>
                    <a:gd name="T7" fmla="*/ 8 h 149"/>
                    <a:gd name="T8" fmla="*/ 30 w 131"/>
                    <a:gd name="T9" fmla="*/ 15 h 149"/>
                    <a:gd name="T10" fmla="*/ 20 w 131"/>
                    <a:gd name="T11" fmla="*/ 25 h 149"/>
                    <a:gd name="T12" fmla="*/ 12 w 131"/>
                    <a:gd name="T13" fmla="*/ 36 h 149"/>
                    <a:gd name="T14" fmla="*/ 5 w 131"/>
                    <a:gd name="T15" fmla="*/ 49 h 149"/>
                    <a:gd name="T16" fmla="*/ 1 w 131"/>
                    <a:gd name="T17" fmla="*/ 64 h 149"/>
                    <a:gd name="T18" fmla="*/ 0 w 131"/>
                    <a:gd name="T19" fmla="*/ 79 h 149"/>
                    <a:gd name="T20" fmla="*/ 2 w 131"/>
                    <a:gd name="T21" fmla="*/ 93 h 149"/>
                    <a:gd name="T22" fmla="*/ 6 w 131"/>
                    <a:gd name="T23" fmla="*/ 106 h 149"/>
                    <a:gd name="T24" fmla="*/ 12 w 131"/>
                    <a:gd name="T25" fmla="*/ 119 h 149"/>
                    <a:gd name="T26" fmla="*/ 20 w 131"/>
                    <a:gd name="T27" fmla="*/ 129 h 149"/>
                    <a:gd name="T28" fmla="*/ 30 w 131"/>
                    <a:gd name="T29" fmla="*/ 138 h 149"/>
                    <a:gd name="T30" fmla="*/ 41 w 131"/>
                    <a:gd name="T31" fmla="*/ 144 h 149"/>
                    <a:gd name="T32" fmla="*/ 53 w 131"/>
                    <a:gd name="T33" fmla="*/ 148 h 149"/>
                    <a:gd name="T34" fmla="*/ 66 w 131"/>
                    <a:gd name="T35" fmla="*/ 149 h 149"/>
                    <a:gd name="T36" fmla="*/ 80 w 131"/>
                    <a:gd name="T37" fmla="*/ 146 h 149"/>
                    <a:gd name="T38" fmla="*/ 91 w 131"/>
                    <a:gd name="T39" fmla="*/ 141 h 149"/>
                    <a:gd name="T40" fmla="*/ 102 w 131"/>
                    <a:gd name="T41" fmla="*/ 134 h 149"/>
                    <a:gd name="T42" fmla="*/ 111 w 131"/>
                    <a:gd name="T43" fmla="*/ 124 h 149"/>
                    <a:gd name="T44" fmla="*/ 120 w 131"/>
                    <a:gd name="T45" fmla="*/ 113 h 149"/>
                    <a:gd name="T46" fmla="*/ 126 w 131"/>
                    <a:gd name="T47" fmla="*/ 100 h 149"/>
                    <a:gd name="T48" fmla="*/ 130 w 131"/>
                    <a:gd name="T49" fmla="*/ 85 h 149"/>
                    <a:gd name="T50" fmla="*/ 131 w 131"/>
                    <a:gd name="T51" fmla="*/ 70 h 149"/>
                    <a:gd name="T52" fmla="*/ 130 w 131"/>
                    <a:gd name="T53" fmla="*/ 56 h 149"/>
                    <a:gd name="T54" fmla="*/ 126 w 131"/>
                    <a:gd name="T55" fmla="*/ 43 h 149"/>
                    <a:gd name="T56" fmla="*/ 120 w 131"/>
                    <a:gd name="T57" fmla="*/ 30 h 149"/>
                    <a:gd name="T58" fmla="*/ 111 w 131"/>
                    <a:gd name="T59" fmla="*/ 20 h 149"/>
                    <a:gd name="T60" fmla="*/ 102 w 131"/>
                    <a:gd name="T61" fmla="*/ 11 h 149"/>
                    <a:gd name="T62" fmla="*/ 90 w 131"/>
                    <a:gd name="T63" fmla="*/ 5 h 149"/>
                    <a:gd name="T64" fmla="*/ 77 w 131"/>
                    <a:gd name="T65" fmla="*/ 1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1" h="149">
                      <a:moveTo>
                        <a:pt x="77" y="1"/>
                      </a:moveTo>
                      <a:lnTo>
                        <a:pt x="65" y="0"/>
                      </a:lnTo>
                      <a:lnTo>
                        <a:pt x="52" y="3"/>
                      </a:lnTo>
                      <a:lnTo>
                        <a:pt x="40" y="8"/>
                      </a:lnTo>
                      <a:lnTo>
                        <a:pt x="30" y="15"/>
                      </a:lnTo>
                      <a:lnTo>
                        <a:pt x="20" y="25"/>
                      </a:lnTo>
                      <a:lnTo>
                        <a:pt x="12" y="36"/>
                      </a:lnTo>
                      <a:lnTo>
                        <a:pt x="5" y="49"/>
                      </a:lnTo>
                      <a:lnTo>
                        <a:pt x="1" y="64"/>
                      </a:lnTo>
                      <a:lnTo>
                        <a:pt x="0" y="79"/>
                      </a:lnTo>
                      <a:lnTo>
                        <a:pt x="2" y="93"/>
                      </a:lnTo>
                      <a:lnTo>
                        <a:pt x="6" y="106"/>
                      </a:lnTo>
                      <a:lnTo>
                        <a:pt x="12" y="119"/>
                      </a:lnTo>
                      <a:lnTo>
                        <a:pt x="20" y="129"/>
                      </a:lnTo>
                      <a:lnTo>
                        <a:pt x="30" y="138"/>
                      </a:lnTo>
                      <a:lnTo>
                        <a:pt x="41" y="144"/>
                      </a:lnTo>
                      <a:lnTo>
                        <a:pt x="53" y="148"/>
                      </a:lnTo>
                      <a:lnTo>
                        <a:pt x="66" y="149"/>
                      </a:lnTo>
                      <a:lnTo>
                        <a:pt x="80" y="146"/>
                      </a:lnTo>
                      <a:lnTo>
                        <a:pt x="91" y="141"/>
                      </a:lnTo>
                      <a:lnTo>
                        <a:pt x="102" y="134"/>
                      </a:lnTo>
                      <a:lnTo>
                        <a:pt x="111" y="124"/>
                      </a:lnTo>
                      <a:lnTo>
                        <a:pt x="120" y="113"/>
                      </a:lnTo>
                      <a:lnTo>
                        <a:pt x="126" y="100"/>
                      </a:lnTo>
                      <a:lnTo>
                        <a:pt x="130" y="85"/>
                      </a:lnTo>
                      <a:lnTo>
                        <a:pt x="131" y="70"/>
                      </a:lnTo>
                      <a:lnTo>
                        <a:pt x="130" y="56"/>
                      </a:lnTo>
                      <a:lnTo>
                        <a:pt x="126" y="43"/>
                      </a:lnTo>
                      <a:lnTo>
                        <a:pt x="120" y="30"/>
                      </a:lnTo>
                      <a:lnTo>
                        <a:pt x="111" y="20"/>
                      </a:lnTo>
                      <a:lnTo>
                        <a:pt x="102" y="11"/>
                      </a:lnTo>
                      <a:lnTo>
                        <a:pt x="90" y="5"/>
                      </a:lnTo>
                      <a:lnTo>
                        <a:pt x="77" y="1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6" name="Freeform 714">
                  <a:extLst>
                    <a:ext uri="{FF2B5EF4-FFF2-40B4-BE49-F238E27FC236}">
                      <a16:creationId xmlns:a16="http://schemas.microsoft.com/office/drawing/2014/main" id="{A7999543-47CE-5FCD-4C9D-3DDAA1898B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12" y="3528"/>
                  <a:ext cx="27" cy="30"/>
                </a:xfrm>
                <a:custGeom>
                  <a:avLst/>
                  <a:gdLst>
                    <a:gd name="T0" fmla="*/ 64 w 109"/>
                    <a:gd name="T1" fmla="*/ 0 h 123"/>
                    <a:gd name="T2" fmla="*/ 53 w 109"/>
                    <a:gd name="T3" fmla="*/ 0 h 123"/>
                    <a:gd name="T4" fmla="*/ 43 w 109"/>
                    <a:gd name="T5" fmla="*/ 1 h 123"/>
                    <a:gd name="T6" fmla="*/ 33 w 109"/>
                    <a:gd name="T7" fmla="*/ 6 h 123"/>
                    <a:gd name="T8" fmla="*/ 24 w 109"/>
                    <a:gd name="T9" fmla="*/ 13 h 123"/>
                    <a:gd name="T10" fmla="*/ 16 w 109"/>
                    <a:gd name="T11" fmla="*/ 20 h 123"/>
                    <a:gd name="T12" fmla="*/ 10 w 109"/>
                    <a:gd name="T13" fmla="*/ 30 h 123"/>
                    <a:gd name="T14" fmla="*/ 5 w 109"/>
                    <a:gd name="T15" fmla="*/ 40 h 123"/>
                    <a:gd name="T16" fmla="*/ 1 w 109"/>
                    <a:gd name="T17" fmla="*/ 53 h 123"/>
                    <a:gd name="T18" fmla="*/ 0 w 109"/>
                    <a:gd name="T19" fmla="*/ 65 h 123"/>
                    <a:gd name="T20" fmla="*/ 1 w 109"/>
                    <a:gd name="T21" fmla="*/ 78 h 123"/>
                    <a:gd name="T22" fmla="*/ 4 w 109"/>
                    <a:gd name="T23" fmla="*/ 89 h 123"/>
                    <a:gd name="T24" fmla="*/ 10 w 109"/>
                    <a:gd name="T25" fmla="*/ 99 h 123"/>
                    <a:gd name="T26" fmla="*/ 16 w 109"/>
                    <a:gd name="T27" fmla="*/ 108 h 123"/>
                    <a:gd name="T28" fmla="*/ 24 w 109"/>
                    <a:gd name="T29" fmla="*/ 114 h 123"/>
                    <a:gd name="T30" fmla="*/ 34 w 109"/>
                    <a:gd name="T31" fmla="*/ 120 h 123"/>
                    <a:gd name="T32" fmla="*/ 44 w 109"/>
                    <a:gd name="T33" fmla="*/ 123 h 123"/>
                    <a:gd name="T34" fmla="*/ 55 w 109"/>
                    <a:gd name="T35" fmla="*/ 123 h 123"/>
                    <a:gd name="T36" fmla="*/ 65 w 109"/>
                    <a:gd name="T37" fmla="*/ 121 h 123"/>
                    <a:gd name="T38" fmla="*/ 75 w 109"/>
                    <a:gd name="T39" fmla="*/ 118 h 123"/>
                    <a:gd name="T40" fmla="*/ 84 w 109"/>
                    <a:gd name="T41" fmla="*/ 111 h 123"/>
                    <a:gd name="T42" fmla="*/ 93 w 109"/>
                    <a:gd name="T43" fmla="*/ 103 h 123"/>
                    <a:gd name="T44" fmla="*/ 99 w 109"/>
                    <a:gd name="T45" fmla="*/ 94 h 123"/>
                    <a:gd name="T46" fmla="*/ 104 w 109"/>
                    <a:gd name="T47" fmla="*/ 83 h 123"/>
                    <a:gd name="T48" fmla="*/ 108 w 109"/>
                    <a:gd name="T49" fmla="*/ 70 h 123"/>
                    <a:gd name="T50" fmla="*/ 109 w 109"/>
                    <a:gd name="T51" fmla="*/ 58 h 123"/>
                    <a:gd name="T52" fmla="*/ 108 w 109"/>
                    <a:gd name="T53" fmla="*/ 45 h 123"/>
                    <a:gd name="T54" fmla="*/ 104 w 109"/>
                    <a:gd name="T55" fmla="*/ 34 h 123"/>
                    <a:gd name="T56" fmla="*/ 99 w 109"/>
                    <a:gd name="T57" fmla="*/ 24 h 123"/>
                    <a:gd name="T58" fmla="*/ 93 w 109"/>
                    <a:gd name="T59" fmla="*/ 15 h 123"/>
                    <a:gd name="T60" fmla="*/ 84 w 109"/>
                    <a:gd name="T61" fmla="*/ 9 h 123"/>
                    <a:gd name="T62" fmla="*/ 75 w 109"/>
                    <a:gd name="T63" fmla="*/ 3 h 123"/>
                    <a:gd name="T64" fmla="*/ 64 w 109"/>
                    <a:gd name="T65" fmla="*/ 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9" h="123">
                      <a:moveTo>
                        <a:pt x="64" y="0"/>
                      </a:moveTo>
                      <a:lnTo>
                        <a:pt x="53" y="0"/>
                      </a:lnTo>
                      <a:lnTo>
                        <a:pt x="43" y="1"/>
                      </a:lnTo>
                      <a:lnTo>
                        <a:pt x="33" y="6"/>
                      </a:lnTo>
                      <a:lnTo>
                        <a:pt x="24" y="13"/>
                      </a:lnTo>
                      <a:lnTo>
                        <a:pt x="16" y="20"/>
                      </a:lnTo>
                      <a:lnTo>
                        <a:pt x="10" y="30"/>
                      </a:lnTo>
                      <a:lnTo>
                        <a:pt x="5" y="40"/>
                      </a:lnTo>
                      <a:lnTo>
                        <a:pt x="1" y="53"/>
                      </a:lnTo>
                      <a:lnTo>
                        <a:pt x="0" y="65"/>
                      </a:lnTo>
                      <a:lnTo>
                        <a:pt x="1" y="78"/>
                      </a:lnTo>
                      <a:lnTo>
                        <a:pt x="4" y="89"/>
                      </a:lnTo>
                      <a:lnTo>
                        <a:pt x="10" y="99"/>
                      </a:lnTo>
                      <a:lnTo>
                        <a:pt x="16" y="108"/>
                      </a:lnTo>
                      <a:lnTo>
                        <a:pt x="24" y="114"/>
                      </a:lnTo>
                      <a:lnTo>
                        <a:pt x="34" y="120"/>
                      </a:lnTo>
                      <a:lnTo>
                        <a:pt x="44" y="123"/>
                      </a:lnTo>
                      <a:lnTo>
                        <a:pt x="55" y="123"/>
                      </a:lnTo>
                      <a:lnTo>
                        <a:pt x="65" y="121"/>
                      </a:lnTo>
                      <a:lnTo>
                        <a:pt x="75" y="118"/>
                      </a:lnTo>
                      <a:lnTo>
                        <a:pt x="84" y="111"/>
                      </a:lnTo>
                      <a:lnTo>
                        <a:pt x="93" y="103"/>
                      </a:lnTo>
                      <a:lnTo>
                        <a:pt x="99" y="94"/>
                      </a:lnTo>
                      <a:lnTo>
                        <a:pt x="104" y="83"/>
                      </a:lnTo>
                      <a:lnTo>
                        <a:pt x="108" y="70"/>
                      </a:lnTo>
                      <a:lnTo>
                        <a:pt x="109" y="58"/>
                      </a:lnTo>
                      <a:lnTo>
                        <a:pt x="108" y="45"/>
                      </a:lnTo>
                      <a:lnTo>
                        <a:pt x="104" y="34"/>
                      </a:lnTo>
                      <a:lnTo>
                        <a:pt x="99" y="24"/>
                      </a:lnTo>
                      <a:lnTo>
                        <a:pt x="93" y="15"/>
                      </a:lnTo>
                      <a:lnTo>
                        <a:pt x="84" y="9"/>
                      </a:lnTo>
                      <a:lnTo>
                        <a:pt x="75" y="3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7" name="Freeform 715">
                  <a:extLst>
                    <a:ext uri="{FF2B5EF4-FFF2-40B4-BE49-F238E27FC236}">
                      <a16:creationId xmlns:a16="http://schemas.microsoft.com/office/drawing/2014/main" id="{19F6F83D-AE5B-1753-CCC0-FE9F38DB55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03" y="3518"/>
                  <a:ext cx="27" cy="31"/>
                </a:xfrm>
                <a:custGeom>
                  <a:avLst/>
                  <a:gdLst>
                    <a:gd name="T0" fmla="*/ 65 w 110"/>
                    <a:gd name="T1" fmla="*/ 0 h 121"/>
                    <a:gd name="T2" fmla="*/ 54 w 110"/>
                    <a:gd name="T3" fmla="*/ 0 h 121"/>
                    <a:gd name="T4" fmla="*/ 44 w 110"/>
                    <a:gd name="T5" fmla="*/ 1 h 121"/>
                    <a:gd name="T6" fmla="*/ 34 w 110"/>
                    <a:gd name="T7" fmla="*/ 5 h 121"/>
                    <a:gd name="T8" fmla="*/ 25 w 110"/>
                    <a:gd name="T9" fmla="*/ 11 h 121"/>
                    <a:gd name="T10" fmla="*/ 16 w 110"/>
                    <a:gd name="T11" fmla="*/ 20 h 121"/>
                    <a:gd name="T12" fmla="*/ 10 w 110"/>
                    <a:gd name="T13" fmla="*/ 28 h 121"/>
                    <a:gd name="T14" fmla="*/ 5 w 110"/>
                    <a:gd name="T15" fmla="*/ 40 h 121"/>
                    <a:gd name="T16" fmla="*/ 1 w 110"/>
                    <a:gd name="T17" fmla="*/ 52 h 121"/>
                    <a:gd name="T18" fmla="*/ 0 w 110"/>
                    <a:gd name="T19" fmla="*/ 65 h 121"/>
                    <a:gd name="T20" fmla="*/ 1 w 110"/>
                    <a:gd name="T21" fmla="*/ 77 h 121"/>
                    <a:gd name="T22" fmla="*/ 5 w 110"/>
                    <a:gd name="T23" fmla="*/ 87 h 121"/>
                    <a:gd name="T24" fmla="*/ 10 w 110"/>
                    <a:gd name="T25" fmla="*/ 97 h 121"/>
                    <a:gd name="T26" fmla="*/ 16 w 110"/>
                    <a:gd name="T27" fmla="*/ 106 h 121"/>
                    <a:gd name="T28" fmla="*/ 25 w 110"/>
                    <a:gd name="T29" fmla="*/ 113 h 121"/>
                    <a:gd name="T30" fmla="*/ 34 w 110"/>
                    <a:gd name="T31" fmla="*/ 118 h 121"/>
                    <a:gd name="T32" fmla="*/ 45 w 110"/>
                    <a:gd name="T33" fmla="*/ 121 h 121"/>
                    <a:gd name="T34" fmla="*/ 56 w 110"/>
                    <a:gd name="T35" fmla="*/ 121 h 121"/>
                    <a:gd name="T36" fmla="*/ 66 w 110"/>
                    <a:gd name="T37" fmla="*/ 120 h 121"/>
                    <a:gd name="T38" fmla="*/ 76 w 110"/>
                    <a:gd name="T39" fmla="*/ 116 h 121"/>
                    <a:gd name="T40" fmla="*/ 85 w 110"/>
                    <a:gd name="T41" fmla="*/ 110 h 121"/>
                    <a:gd name="T42" fmla="*/ 94 w 110"/>
                    <a:gd name="T43" fmla="*/ 102 h 121"/>
                    <a:gd name="T44" fmla="*/ 100 w 110"/>
                    <a:gd name="T45" fmla="*/ 92 h 121"/>
                    <a:gd name="T46" fmla="*/ 105 w 110"/>
                    <a:gd name="T47" fmla="*/ 82 h 121"/>
                    <a:gd name="T48" fmla="*/ 109 w 110"/>
                    <a:gd name="T49" fmla="*/ 70 h 121"/>
                    <a:gd name="T50" fmla="*/ 110 w 110"/>
                    <a:gd name="T51" fmla="*/ 57 h 121"/>
                    <a:gd name="T52" fmla="*/ 109 w 110"/>
                    <a:gd name="T53" fmla="*/ 45 h 121"/>
                    <a:gd name="T54" fmla="*/ 105 w 110"/>
                    <a:gd name="T55" fmla="*/ 33 h 121"/>
                    <a:gd name="T56" fmla="*/ 100 w 110"/>
                    <a:gd name="T57" fmla="*/ 23 h 121"/>
                    <a:gd name="T58" fmla="*/ 94 w 110"/>
                    <a:gd name="T59" fmla="*/ 15 h 121"/>
                    <a:gd name="T60" fmla="*/ 85 w 110"/>
                    <a:gd name="T61" fmla="*/ 8 h 121"/>
                    <a:gd name="T62" fmla="*/ 76 w 110"/>
                    <a:gd name="T63" fmla="*/ 2 h 121"/>
                    <a:gd name="T64" fmla="*/ 65 w 110"/>
                    <a:gd name="T65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0" h="121">
                      <a:moveTo>
                        <a:pt x="65" y="0"/>
                      </a:moveTo>
                      <a:lnTo>
                        <a:pt x="54" y="0"/>
                      </a:lnTo>
                      <a:lnTo>
                        <a:pt x="44" y="1"/>
                      </a:lnTo>
                      <a:lnTo>
                        <a:pt x="34" y="5"/>
                      </a:lnTo>
                      <a:lnTo>
                        <a:pt x="25" y="11"/>
                      </a:lnTo>
                      <a:lnTo>
                        <a:pt x="16" y="20"/>
                      </a:lnTo>
                      <a:lnTo>
                        <a:pt x="10" y="28"/>
                      </a:lnTo>
                      <a:lnTo>
                        <a:pt x="5" y="40"/>
                      </a:lnTo>
                      <a:lnTo>
                        <a:pt x="1" y="52"/>
                      </a:lnTo>
                      <a:lnTo>
                        <a:pt x="0" y="65"/>
                      </a:lnTo>
                      <a:lnTo>
                        <a:pt x="1" y="77"/>
                      </a:lnTo>
                      <a:lnTo>
                        <a:pt x="5" y="87"/>
                      </a:lnTo>
                      <a:lnTo>
                        <a:pt x="10" y="97"/>
                      </a:lnTo>
                      <a:lnTo>
                        <a:pt x="16" y="106"/>
                      </a:lnTo>
                      <a:lnTo>
                        <a:pt x="25" y="113"/>
                      </a:lnTo>
                      <a:lnTo>
                        <a:pt x="34" y="118"/>
                      </a:lnTo>
                      <a:lnTo>
                        <a:pt x="45" y="121"/>
                      </a:lnTo>
                      <a:lnTo>
                        <a:pt x="56" y="121"/>
                      </a:lnTo>
                      <a:lnTo>
                        <a:pt x="66" y="120"/>
                      </a:lnTo>
                      <a:lnTo>
                        <a:pt x="76" y="116"/>
                      </a:lnTo>
                      <a:lnTo>
                        <a:pt x="85" y="110"/>
                      </a:lnTo>
                      <a:lnTo>
                        <a:pt x="94" y="102"/>
                      </a:lnTo>
                      <a:lnTo>
                        <a:pt x="100" y="92"/>
                      </a:lnTo>
                      <a:lnTo>
                        <a:pt x="105" y="82"/>
                      </a:lnTo>
                      <a:lnTo>
                        <a:pt x="109" y="70"/>
                      </a:lnTo>
                      <a:lnTo>
                        <a:pt x="110" y="57"/>
                      </a:lnTo>
                      <a:lnTo>
                        <a:pt x="109" y="45"/>
                      </a:lnTo>
                      <a:lnTo>
                        <a:pt x="105" y="33"/>
                      </a:lnTo>
                      <a:lnTo>
                        <a:pt x="100" y="23"/>
                      </a:lnTo>
                      <a:lnTo>
                        <a:pt x="94" y="15"/>
                      </a:lnTo>
                      <a:lnTo>
                        <a:pt x="85" y="8"/>
                      </a:lnTo>
                      <a:lnTo>
                        <a:pt x="76" y="2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8" name="Freeform 716">
                  <a:extLst>
                    <a:ext uri="{FF2B5EF4-FFF2-40B4-BE49-F238E27FC236}">
                      <a16:creationId xmlns:a16="http://schemas.microsoft.com/office/drawing/2014/main" id="{4374A050-967A-06F9-BA13-7F157DF926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52" y="3507"/>
                  <a:ext cx="27" cy="30"/>
                </a:xfrm>
                <a:custGeom>
                  <a:avLst/>
                  <a:gdLst>
                    <a:gd name="T0" fmla="*/ 65 w 109"/>
                    <a:gd name="T1" fmla="*/ 0 h 121"/>
                    <a:gd name="T2" fmla="*/ 54 w 109"/>
                    <a:gd name="T3" fmla="*/ 0 h 121"/>
                    <a:gd name="T4" fmla="*/ 44 w 109"/>
                    <a:gd name="T5" fmla="*/ 1 h 121"/>
                    <a:gd name="T6" fmla="*/ 34 w 109"/>
                    <a:gd name="T7" fmla="*/ 5 h 121"/>
                    <a:gd name="T8" fmla="*/ 25 w 109"/>
                    <a:gd name="T9" fmla="*/ 11 h 121"/>
                    <a:gd name="T10" fmla="*/ 16 w 109"/>
                    <a:gd name="T11" fmla="*/ 20 h 121"/>
                    <a:gd name="T12" fmla="*/ 10 w 109"/>
                    <a:gd name="T13" fmla="*/ 29 h 121"/>
                    <a:gd name="T14" fmla="*/ 5 w 109"/>
                    <a:gd name="T15" fmla="*/ 40 h 121"/>
                    <a:gd name="T16" fmla="*/ 1 w 109"/>
                    <a:gd name="T17" fmla="*/ 53 h 121"/>
                    <a:gd name="T18" fmla="*/ 0 w 109"/>
                    <a:gd name="T19" fmla="*/ 65 h 121"/>
                    <a:gd name="T20" fmla="*/ 1 w 109"/>
                    <a:gd name="T21" fmla="*/ 76 h 121"/>
                    <a:gd name="T22" fmla="*/ 5 w 109"/>
                    <a:gd name="T23" fmla="*/ 88 h 121"/>
                    <a:gd name="T24" fmla="*/ 10 w 109"/>
                    <a:gd name="T25" fmla="*/ 98 h 121"/>
                    <a:gd name="T26" fmla="*/ 16 w 109"/>
                    <a:gd name="T27" fmla="*/ 106 h 121"/>
                    <a:gd name="T28" fmla="*/ 25 w 109"/>
                    <a:gd name="T29" fmla="*/ 114 h 121"/>
                    <a:gd name="T30" fmla="*/ 34 w 109"/>
                    <a:gd name="T31" fmla="*/ 119 h 121"/>
                    <a:gd name="T32" fmla="*/ 45 w 109"/>
                    <a:gd name="T33" fmla="*/ 121 h 121"/>
                    <a:gd name="T34" fmla="*/ 56 w 109"/>
                    <a:gd name="T35" fmla="*/ 121 h 121"/>
                    <a:gd name="T36" fmla="*/ 66 w 109"/>
                    <a:gd name="T37" fmla="*/ 120 h 121"/>
                    <a:gd name="T38" fmla="*/ 76 w 109"/>
                    <a:gd name="T39" fmla="*/ 116 h 121"/>
                    <a:gd name="T40" fmla="*/ 85 w 109"/>
                    <a:gd name="T41" fmla="*/ 110 h 121"/>
                    <a:gd name="T42" fmla="*/ 93 w 109"/>
                    <a:gd name="T43" fmla="*/ 103 h 121"/>
                    <a:gd name="T44" fmla="*/ 100 w 109"/>
                    <a:gd name="T45" fmla="*/ 93 h 121"/>
                    <a:gd name="T46" fmla="*/ 105 w 109"/>
                    <a:gd name="T47" fmla="*/ 83 h 121"/>
                    <a:gd name="T48" fmla="*/ 108 w 109"/>
                    <a:gd name="T49" fmla="*/ 70 h 121"/>
                    <a:gd name="T50" fmla="*/ 109 w 109"/>
                    <a:gd name="T51" fmla="*/ 58 h 121"/>
                    <a:gd name="T52" fmla="*/ 108 w 109"/>
                    <a:gd name="T53" fmla="*/ 45 h 121"/>
                    <a:gd name="T54" fmla="*/ 105 w 109"/>
                    <a:gd name="T55" fmla="*/ 34 h 121"/>
                    <a:gd name="T56" fmla="*/ 100 w 109"/>
                    <a:gd name="T57" fmla="*/ 24 h 121"/>
                    <a:gd name="T58" fmla="*/ 93 w 109"/>
                    <a:gd name="T59" fmla="*/ 15 h 121"/>
                    <a:gd name="T60" fmla="*/ 85 w 109"/>
                    <a:gd name="T61" fmla="*/ 9 h 121"/>
                    <a:gd name="T62" fmla="*/ 75 w 109"/>
                    <a:gd name="T63" fmla="*/ 3 h 121"/>
                    <a:gd name="T64" fmla="*/ 65 w 109"/>
                    <a:gd name="T65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9" h="121">
                      <a:moveTo>
                        <a:pt x="65" y="0"/>
                      </a:moveTo>
                      <a:lnTo>
                        <a:pt x="54" y="0"/>
                      </a:lnTo>
                      <a:lnTo>
                        <a:pt x="44" y="1"/>
                      </a:lnTo>
                      <a:lnTo>
                        <a:pt x="34" y="5"/>
                      </a:lnTo>
                      <a:lnTo>
                        <a:pt x="25" y="11"/>
                      </a:lnTo>
                      <a:lnTo>
                        <a:pt x="16" y="20"/>
                      </a:lnTo>
                      <a:lnTo>
                        <a:pt x="10" y="29"/>
                      </a:lnTo>
                      <a:lnTo>
                        <a:pt x="5" y="40"/>
                      </a:lnTo>
                      <a:lnTo>
                        <a:pt x="1" y="53"/>
                      </a:lnTo>
                      <a:lnTo>
                        <a:pt x="0" y="65"/>
                      </a:lnTo>
                      <a:lnTo>
                        <a:pt x="1" y="76"/>
                      </a:lnTo>
                      <a:lnTo>
                        <a:pt x="5" y="88"/>
                      </a:lnTo>
                      <a:lnTo>
                        <a:pt x="10" y="98"/>
                      </a:lnTo>
                      <a:lnTo>
                        <a:pt x="16" y="106"/>
                      </a:lnTo>
                      <a:lnTo>
                        <a:pt x="25" y="114"/>
                      </a:lnTo>
                      <a:lnTo>
                        <a:pt x="34" y="119"/>
                      </a:lnTo>
                      <a:lnTo>
                        <a:pt x="45" y="121"/>
                      </a:lnTo>
                      <a:lnTo>
                        <a:pt x="56" y="121"/>
                      </a:lnTo>
                      <a:lnTo>
                        <a:pt x="66" y="120"/>
                      </a:lnTo>
                      <a:lnTo>
                        <a:pt x="76" y="116"/>
                      </a:lnTo>
                      <a:lnTo>
                        <a:pt x="85" y="110"/>
                      </a:lnTo>
                      <a:lnTo>
                        <a:pt x="93" y="103"/>
                      </a:lnTo>
                      <a:lnTo>
                        <a:pt x="100" y="93"/>
                      </a:lnTo>
                      <a:lnTo>
                        <a:pt x="105" y="83"/>
                      </a:lnTo>
                      <a:lnTo>
                        <a:pt x="108" y="70"/>
                      </a:lnTo>
                      <a:lnTo>
                        <a:pt x="109" y="58"/>
                      </a:lnTo>
                      <a:lnTo>
                        <a:pt x="108" y="45"/>
                      </a:lnTo>
                      <a:lnTo>
                        <a:pt x="105" y="34"/>
                      </a:lnTo>
                      <a:lnTo>
                        <a:pt x="100" y="24"/>
                      </a:lnTo>
                      <a:lnTo>
                        <a:pt x="93" y="15"/>
                      </a:lnTo>
                      <a:lnTo>
                        <a:pt x="85" y="9"/>
                      </a:lnTo>
                      <a:lnTo>
                        <a:pt x="75" y="3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69" name="Freeform 717">
                  <a:extLst>
                    <a:ext uri="{FF2B5EF4-FFF2-40B4-BE49-F238E27FC236}">
                      <a16:creationId xmlns:a16="http://schemas.microsoft.com/office/drawing/2014/main" id="{164A0057-A385-E65D-6790-A50A2414A7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66" y="3655"/>
                  <a:ext cx="41" cy="25"/>
                </a:xfrm>
                <a:custGeom>
                  <a:avLst/>
                  <a:gdLst>
                    <a:gd name="T0" fmla="*/ 105 w 164"/>
                    <a:gd name="T1" fmla="*/ 4 h 99"/>
                    <a:gd name="T2" fmla="*/ 89 w 164"/>
                    <a:gd name="T3" fmla="*/ 0 h 99"/>
                    <a:gd name="T4" fmla="*/ 72 w 164"/>
                    <a:gd name="T5" fmla="*/ 0 h 99"/>
                    <a:gd name="T6" fmla="*/ 56 w 164"/>
                    <a:gd name="T7" fmla="*/ 0 h 99"/>
                    <a:gd name="T8" fmla="*/ 42 w 164"/>
                    <a:gd name="T9" fmla="*/ 2 h 99"/>
                    <a:gd name="T10" fmla="*/ 29 w 164"/>
                    <a:gd name="T11" fmla="*/ 7 h 99"/>
                    <a:gd name="T12" fmla="*/ 17 w 164"/>
                    <a:gd name="T13" fmla="*/ 12 h 99"/>
                    <a:gd name="T14" fmla="*/ 9 w 164"/>
                    <a:gd name="T15" fmla="*/ 20 h 99"/>
                    <a:gd name="T16" fmla="*/ 2 w 164"/>
                    <a:gd name="T17" fmla="*/ 29 h 99"/>
                    <a:gd name="T18" fmla="*/ 0 w 164"/>
                    <a:gd name="T19" fmla="*/ 39 h 99"/>
                    <a:gd name="T20" fmla="*/ 0 w 164"/>
                    <a:gd name="T21" fmla="*/ 47 h 99"/>
                    <a:gd name="T22" fmla="*/ 4 w 164"/>
                    <a:gd name="T23" fmla="*/ 57 h 99"/>
                    <a:gd name="T24" fmla="*/ 10 w 164"/>
                    <a:gd name="T25" fmla="*/ 67 h 99"/>
                    <a:gd name="T26" fmla="*/ 19 w 164"/>
                    <a:gd name="T27" fmla="*/ 76 h 99"/>
                    <a:gd name="T28" fmla="*/ 29 w 164"/>
                    <a:gd name="T29" fmla="*/ 84 h 99"/>
                    <a:gd name="T30" fmla="*/ 42 w 164"/>
                    <a:gd name="T31" fmla="*/ 90 h 99"/>
                    <a:gd name="T32" fmla="*/ 57 w 164"/>
                    <a:gd name="T33" fmla="*/ 95 h 99"/>
                    <a:gd name="T34" fmla="*/ 74 w 164"/>
                    <a:gd name="T35" fmla="*/ 99 h 99"/>
                    <a:gd name="T36" fmla="*/ 90 w 164"/>
                    <a:gd name="T37" fmla="*/ 99 h 99"/>
                    <a:gd name="T38" fmla="*/ 105 w 164"/>
                    <a:gd name="T39" fmla="*/ 99 h 99"/>
                    <a:gd name="T40" fmla="*/ 120 w 164"/>
                    <a:gd name="T41" fmla="*/ 96 h 99"/>
                    <a:gd name="T42" fmla="*/ 132 w 164"/>
                    <a:gd name="T43" fmla="*/ 91 h 99"/>
                    <a:gd name="T44" fmla="*/ 144 w 164"/>
                    <a:gd name="T45" fmla="*/ 86 h 99"/>
                    <a:gd name="T46" fmla="*/ 154 w 164"/>
                    <a:gd name="T47" fmla="*/ 79 h 99"/>
                    <a:gd name="T48" fmla="*/ 160 w 164"/>
                    <a:gd name="T49" fmla="*/ 70 h 99"/>
                    <a:gd name="T50" fmla="*/ 164 w 164"/>
                    <a:gd name="T51" fmla="*/ 60 h 99"/>
                    <a:gd name="T52" fmla="*/ 164 w 164"/>
                    <a:gd name="T53" fmla="*/ 51 h 99"/>
                    <a:gd name="T54" fmla="*/ 160 w 164"/>
                    <a:gd name="T55" fmla="*/ 41 h 99"/>
                    <a:gd name="T56" fmla="*/ 154 w 164"/>
                    <a:gd name="T57" fmla="*/ 31 h 99"/>
                    <a:gd name="T58" fmla="*/ 145 w 164"/>
                    <a:gd name="T59" fmla="*/ 22 h 99"/>
                    <a:gd name="T60" fmla="*/ 134 w 164"/>
                    <a:gd name="T61" fmla="*/ 15 h 99"/>
                    <a:gd name="T62" fmla="*/ 120 w 164"/>
                    <a:gd name="T63" fmla="*/ 9 h 99"/>
                    <a:gd name="T64" fmla="*/ 105 w 164"/>
                    <a:gd name="T65" fmla="*/ 4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64" h="99">
                      <a:moveTo>
                        <a:pt x="105" y="4"/>
                      </a:moveTo>
                      <a:lnTo>
                        <a:pt x="89" y="0"/>
                      </a:lnTo>
                      <a:lnTo>
                        <a:pt x="72" y="0"/>
                      </a:lnTo>
                      <a:lnTo>
                        <a:pt x="56" y="0"/>
                      </a:lnTo>
                      <a:lnTo>
                        <a:pt x="42" y="2"/>
                      </a:lnTo>
                      <a:lnTo>
                        <a:pt x="29" y="7"/>
                      </a:lnTo>
                      <a:lnTo>
                        <a:pt x="17" y="12"/>
                      </a:lnTo>
                      <a:lnTo>
                        <a:pt x="9" y="20"/>
                      </a:lnTo>
                      <a:lnTo>
                        <a:pt x="2" y="29"/>
                      </a:lnTo>
                      <a:lnTo>
                        <a:pt x="0" y="39"/>
                      </a:lnTo>
                      <a:lnTo>
                        <a:pt x="0" y="47"/>
                      </a:lnTo>
                      <a:lnTo>
                        <a:pt x="4" y="57"/>
                      </a:lnTo>
                      <a:lnTo>
                        <a:pt x="10" y="67"/>
                      </a:lnTo>
                      <a:lnTo>
                        <a:pt x="19" y="76"/>
                      </a:lnTo>
                      <a:lnTo>
                        <a:pt x="29" y="84"/>
                      </a:lnTo>
                      <a:lnTo>
                        <a:pt x="42" y="90"/>
                      </a:lnTo>
                      <a:lnTo>
                        <a:pt x="57" y="95"/>
                      </a:lnTo>
                      <a:lnTo>
                        <a:pt x="74" y="99"/>
                      </a:lnTo>
                      <a:lnTo>
                        <a:pt x="90" y="99"/>
                      </a:lnTo>
                      <a:lnTo>
                        <a:pt x="105" y="99"/>
                      </a:lnTo>
                      <a:lnTo>
                        <a:pt x="120" y="96"/>
                      </a:lnTo>
                      <a:lnTo>
                        <a:pt x="132" y="91"/>
                      </a:lnTo>
                      <a:lnTo>
                        <a:pt x="144" y="86"/>
                      </a:lnTo>
                      <a:lnTo>
                        <a:pt x="154" y="79"/>
                      </a:lnTo>
                      <a:lnTo>
                        <a:pt x="160" y="70"/>
                      </a:lnTo>
                      <a:lnTo>
                        <a:pt x="164" y="60"/>
                      </a:lnTo>
                      <a:lnTo>
                        <a:pt x="164" y="51"/>
                      </a:lnTo>
                      <a:lnTo>
                        <a:pt x="160" y="41"/>
                      </a:lnTo>
                      <a:lnTo>
                        <a:pt x="154" y="31"/>
                      </a:lnTo>
                      <a:lnTo>
                        <a:pt x="145" y="22"/>
                      </a:lnTo>
                      <a:lnTo>
                        <a:pt x="134" y="15"/>
                      </a:lnTo>
                      <a:lnTo>
                        <a:pt x="120" y="9"/>
                      </a:lnTo>
                      <a:lnTo>
                        <a:pt x="105" y="4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0" name="Freeform 718">
                  <a:extLst>
                    <a:ext uri="{FF2B5EF4-FFF2-40B4-BE49-F238E27FC236}">
                      <a16:creationId xmlns:a16="http://schemas.microsoft.com/office/drawing/2014/main" id="{560CCF46-DDBB-152B-995C-98D39C88D5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55" y="3510"/>
                  <a:ext cx="21" cy="24"/>
                </a:xfrm>
                <a:custGeom>
                  <a:avLst/>
                  <a:gdLst>
                    <a:gd name="T0" fmla="*/ 52 w 85"/>
                    <a:gd name="T1" fmla="*/ 0 h 96"/>
                    <a:gd name="T2" fmla="*/ 43 w 85"/>
                    <a:gd name="T3" fmla="*/ 0 h 96"/>
                    <a:gd name="T4" fmla="*/ 34 w 85"/>
                    <a:gd name="T5" fmla="*/ 1 h 96"/>
                    <a:gd name="T6" fmla="*/ 27 w 85"/>
                    <a:gd name="T7" fmla="*/ 4 h 96"/>
                    <a:gd name="T8" fmla="*/ 19 w 85"/>
                    <a:gd name="T9" fmla="*/ 9 h 96"/>
                    <a:gd name="T10" fmla="*/ 13 w 85"/>
                    <a:gd name="T11" fmla="*/ 15 h 96"/>
                    <a:gd name="T12" fmla="*/ 8 w 85"/>
                    <a:gd name="T13" fmla="*/ 23 h 96"/>
                    <a:gd name="T14" fmla="*/ 4 w 85"/>
                    <a:gd name="T15" fmla="*/ 31 h 96"/>
                    <a:gd name="T16" fmla="*/ 2 w 85"/>
                    <a:gd name="T17" fmla="*/ 41 h 96"/>
                    <a:gd name="T18" fmla="*/ 0 w 85"/>
                    <a:gd name="T19" fmla="*/ 51 h 96"/>
                    <a:gd name="T20" fmla="*/ 2 w 85"/>
                    <a:gd name="T21" fmla="*/ 60 h 96"/>
                    <a:gd name="T22" fmla="*/ 4 w 85"/>
                    <a:gd name="T23" fmla="*/ 69 h 96"/>
                    <a:gd name="T24" fmla="*/ 8 w 85"/>
                    <a:gd name="T25" fmla="*/ 78 h 96"/>
                    <a:gd name="T26" fmla="*/ 13 w 85"/>
                    <a:gd name="T27" fmla="*/ 84 h 96"/>
                    <a:gd name="T28" fmla="*/ 19 w 85"/>
                    <a:gd name="T29" fmla="*/ 90 h 96"/>
                    <a:gd name="T30" fmla="*/ 27 w 85"/>
                    <a:gd name="T31" fmla="*/ 94 h 96"/>
                    <a:gd name="T32" fmla="*/ 35 w 85"/>
                    <a:gd name="T33" fmla="*/ 96 h 96"/>
                    <a:gd name="T34" fmla="*/ 44 w 85"/>
                    <a:gd name="T35" fmla="*/ 96 h 96"/>
                    <a:gd name="T36" fmla="*/ 52 w 85"/>
                    <a:gd name="T37" fmla="*/ 95 h 96"/>
                    <a:gd name="T38" fmla="*/ 60 w 85"/>
                    <a:gd name="T39" fmla="*/ 91 h 96"/>
                    <a:gd name="T40" fmla="*/ 67 w 85"/>
                    <a:gd name="T41" fmla="*/ 86 h 96"/>
                    <a:gd name="T42" fmla="*/ 73 w 85"/>
                    <a:gd name="T43" fmla="*/ 80 h 96"/>
                    <a:gd name="T44" fmla="*/ 79 w 85"/>
                    <a:gd name="T45" fmla="*/ 73 h 96"/>
                    <a:gd name="T46" fmla="*/ 83 w 85"/>
                    <a:gd name="T47" fmla="*/ 65 h 96"/>
                    <a:gd name="T48" fmla="*/ 85 w 85"/>
                    <a:gd name="T49" fmla="*/ 55 h 96"/>
                    <a:gd name="T50" fmla="*/ 85 w 85"/>
                    <a:gd name="T51" fmla="*/ 45 h 96"/>
                    <a:gd name="T52" fmla="*/ 85 w 85"/>
                    <a:gd name="T53" fmla="*/ 36 h 96"/>
                    <a:gd name="T54" fmla="*/ 83 w 85"/>
                    <a:gd name="T55" fmla="*/ 28 h 96"/>
                    <a:gd name="T56" fmla="*/ 78 w 85"/>
                    <a:gd name="T57" fmla="*/ 19 h 96"/>
                    <a:gd name="T58" fmla="*/ 73 w 85"/>
                    <a:gd name="T59" fmla="*/ 13 h 96"/>
                    <a:gd name="T60" fmla="*/ 67 w 85"/>
                    <a:gd name="T61" fmla="*/ 6 h 96"/>
                    <a:gd name="T62" fmla="*/ 59 w 85"/>
                    <a:gd name="T63" fmla="*/ 3 h 96"/>
                    <a:gd name="T64" fmla="*/ 52 w 85"/>
                    <a:gd name="T65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5" h="96">
                      <a:moveTo>
                        <a:pt x="52" y="0"/>
                      </a:moveTo>
                      <a:lnTo>
                        <a:pt x="43" y="0"/>
                      </a:lnTo>
                      <a:lnTo>
                        <a:pt x="34" y="1"/>
                      </a:lnTo>
                      <a:lnTo>
                        <a:pt x="27" y="4"/>
                      </a:lnTo>
                      <a:lnTo>
                        <a:pt x="19" y="9"/>
                      </a:lnTo>
                      <a:lnTo>
                        <a:pt x="13" y="15"/>
                      </a:lnTo>
                      <a:lnTo>
                        <a:pt x="8" y="23"/>
                      </a:lnTo>
                      <a:lnTo>
                        <a:pt x="4" y="31"/>
                      </a:lnTo>
                      <a:lnTo>
                        <a:pt x="2" y="41"/>
                      </a:lnTo>
                      <a:lnTo>
                        <a:pt x="0" y="51"/>
                      </a:lnTo>
                      <a:lnTo>
                        <a:pt x="2" y="60"/>
                      </a:lnTo>
                      <a:lnTo>
                        <a:pt x="4" y="69"/>
                      </a:lnTo>
                      <a:lnTo>
                        <a:pt x="8" y="78"/>
                      </a:lnTo>
                      <a:lnTo>
                        <a:pt x="13" y="84"/>
                      </a:lnTo>
                      <a:lnTo>
                        <a:pt x="19" y="90"/>
                      </a:lnTo>
                      <a:lnTo>
                        <a:pt x="27" y="94"/>
                      </a:lnTo>
                      <a:lnTo>
                        <a:pt x="35" y="96"/>
                      </a:lnTo>
                      <a:lnTo>
                        <a:pt x="44" y="96"/>
                      </a:lnTo>
                      <a:lnTo>
                        <a:pt x="52" y="95"/>
                      </a:lnTo>
                      <a:lnTo>
                        <a:pt x="60" y="91"/>
                      </a:lnTo>
                      <a:lnTo>
                        <a:pt x="67" y="86"/>
                      </a:lnTo>
                      <a:lnTo>
                        <a:pt x="73" y="80"/>
                      </a:lnTo>
                      <a:lnTo>
                        <a:pt x="79" y="73"/>
                      </a:lnTo>
                      <a:lnTo>
                        <a:pt x="83" y="65"/>
                      </a:lnTo>
                      <a:lnTo>
                        <a:pt x="85" y="55"/>
                      </a:lnTo>
                      <a:lnTo>
                        <a:pt x="85" y="45"/>
                      </a:lnTo>
                      <a:lnTo>
                        <a:pt x="85" y="36"/>
                      </a:lnTo>
                      <a:lnTo>
                        <a:pt x="83" y="28"/>
                      </a:lnTo>
                      <a:lnTo>
                        <a:pt x="78" y="19"/>
                      </a:lnTo>
                      <a:lnTo>
                        <a:pt x="73" y="13"/>
                      </a:lnTo>
                      <a:lnTo>
                        <a:pt x="67" y="6"/>
                      </a:lnTo>
                      <a:lnTo>
                        <a:pt x="59" y="3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1" name="Freeform 719">
                  <a:extLst>
                    <a:ext uri="{FF2B5EF4-FFF2-40B4-BE49-F238E27FC236}">
                      <a16:creationId xmlns:a16="http://schemas.microsoft.com/office/drawing/2014/main" id="{B99B1B55-0F91-442D-B112-88017DA477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66" y="3547"/>
                  <a:ext cx="21" cy="24"/>
                </a:xfrm>
                <a:custGeom>
                  <a:avLst/>
                  <a:gdLst>
                    <a:gd name="T0" fmla="*/ 52 w 87"/>
                    <a:gd name="T1" fmla="*/ 0 h 96"/>
                    <a:gd name="T2" fmla="*/ 43 w 87"/>
                    <a:gd name="T3" fmla="*/ 0 h 96"/>
                    <a:gd name="T4" fmla="*/ 34 w 87"/>
                    <a:gd name="T5" fmla="*/ 1 h 96"/>
                    <a:gd name="T6" fmla="*/ 27 w 87"/>
                    <a:gd name="T7" fmla="*/ 5 h 96"/>
                    <a:gd name="T8" fmla="*/ 19 w 87"/>
                    <a:gd name="T9" fmla="*/ 9 h 96"/>
                    <a:gd name="T10" fmla="*/ 13 w 87"/>
                    <a:gd name="T11" fmla="*/ 16 h 96"/>
                    <a:gd name="T12" fmla="*/ 8 w 87"/>
                    <a:gd name="T13" fmla="*/ 24 h 96"/>
                    <a:gd name="T14" fmla="*/ 4 w 87"/>
                    <a:gd name="T15" fmla="*/ 31 h 96"/>
                    <a:gd name="T16" fmla="*/ 2 w 87"/>
                    <a:gd name="T17" fmla="*/ 41 h 96"/>
                    <a:gd name="T18" fmla="*/ 0 w 87"/>
                    <a:gd name="T19" fmla="*/ 51 h 96"/>
                    <a:gd name="T20" fmla="*/ 2 w 87"/>
                    <a:gd name="T21" fmla="*/ 60 h 96"/>
                    <a:gd name="T22" fmla="*/ 4 w 87"/>
                    <a:gd name="T23" fmla="*/ 69 h 96"/>
                    <a:gd name="T24" fmla="*/ 8 w 87"/>
                    <a:gd name="T25" fmla="*/ 78 h 96"/>
                    <a:gd name="T26" fmla="*/ 13 w 87"/>
                    <a:gd name="T27" fmla="*/ 84 h 96"/>
                    <a:gd name="T28" fmla="*/ 20 w 87"/>
                    <a:gd name="T29" fmla="*/ 90 h 96"/>
                    <a:gd name="T30" fmla="*/ 28 w 87"/>
                    <a:gd name="T31" fmla="*/ 94 h 96"/>
                    <a:gd name="T32" fmla="*/ 35 w 87"/>
                    <a:gd name="T33" fmla="*/ 96 h 96"/>
                    <a:gd name="T34" fmla="*/ 44 w 87"/>
                    <a:gd name="T35" fmla="*/ 96 h 96"/>
                    <a:gd name="T36" fmla="*/ 53 w 87"/>
                    <a:gd name="T37" fmla="*/ 95 h 96"/>
                    <a:gd name="T38" fmla="*/ 60 w 87"/>
                    <a:gd name="T39" fmla="*/ 91 h 96"/>
                    <a:gd name="T40" fmla="*/ 68 w 87"/>
                    <a:gd name="T41" fmla="*/ 86 h 96"/>
                    <a:gd name="T42" fmla="*/ 74 w 87"/>
                    <a:gd name="T43" fmla="*/ 80 h 96"/>
                    <a:gd name="T44" fmla="*/ 79 w 87"/>
                    <a:gd name="T45" fmla="*/ 73 h 96"/>
                    <a:gd name="T46" fmla="*/ 83 w 87"/>
                    <a:gd name="T47" fmla="*/ 65 h 96"/>
                    <a:gd name="T48" fmla="*/ 85 w 87"/>
                    <a:gd name="T49" fmla="*/ 55 h 96"/>
                    <a:gd name="T50" fmla="*/ 87 w 87"/>
                    <a:gd name="T51" fmla="*/ 45 h 96"/>
                    <a:gd name="T52" fmla="*/ 85 w 87"/>
                    <a:gd name="T53" fmla="*/ 36 h 96"/>
                    <a:gd name="T54" fmla="*/ 83 w 87"/>
                    <a:gd name="T55" fmla="*/ 28 h 96"/>
                    <a:gd name="T56" fmla="*/ 79 w 87"/>
                    <a:gd name="T57" fmla="*/ 19 h 96"/>
                    <a:gd name="T58" fmla="*/ 74 w 87"/>
                    <a:gd name="T59" fmla="*/ 13 h 96"/>
                    <a:gd name="T60" fmla="*/ 68 w 87"/>
                    <a:gd name="T61" fmla="*/ 6 h 96"/>
                    <a:gd name="T62" fmla="*/ 60 w 87"/>
                    <a:gd name="T63" fmla="*/ 3 h 96"/>
                    <a:gd name="T64" fmla="*/ 52 w 87"/>
                    <a:gd name="T65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7" h="96">
                      <a:moveTo>
                        <a:pt x="52" y="0"/>
                      </a:moveTo>
                      <a:lnTo>
                        <a:pt x="43" y="0"/>
                      </a:lnTo>
                      <a:lnTo>
                        <a:pt x="34" y="1"/>
                      </a:lnTo>
                      <a:lnTo>
                        <a:pt x="27" y="5"/>
                      </a:lnTo>
                      <a:lnTo>
                        <a:pt x="19" y="9"/>
                      </a:lnTo>
                      <a:lnTo>
                        <a:pt x="13" y="16"/>
                      </a:lnTo>
                      <a:lnTo>
                        <a:pt x="8" y="24"/>
                      </a:lnTo>
                      <a:lnTo>
                        <a:pt x="4" y="31"/>
                      </a:lnTo>
                      <a:lnTo>
                        <a:pt x="2" y="41"/>
                      </a:lnTo>
                      <a:lnTo>
                        <a:pt x="0" y="51"/>
                      </a:lnTo>
                      <a:lnTo>
                        <a:pt x="2" y="60"/>
                      </a:lnTo>
                      <a:lnTo>
                        <a:pt x="4" y="69"/>
                      </a:lnTo>
                      <a:lnTo>
                        <a:pt x="8" y="78"/>
                      </a:lnTo>
                      <a:lnTo>
                        <a:pt x="13" y="84"/>
                      </a:lnTo>
                      <a:lnTo>
                        <a:pt x="20" y="90"/>
                      </a:lnTo>
                      <a:lnTo>
                        <a:pt x="28" y="94"/>
                      </a:lnTo>
                      <a:lnTo>
                        <a:pt x="35" y="96"/>
                      </a:lnTo>
                      <a:lnTo>
                        <a:pt x="44" y="96"/>
                      </a:lnTo>
                      <a:lnTo>
                        <a:pt x="53" y="95"/>
                      </a:lnTo>
                      <a:lnTo>
                        <a:pt x="60" y="91"/>
                      </a:lnTo>
                      <a:lnTo>
                        <a:pt x="68" y="86"/>
                      </a:lnTo>
                      <a:lnTo>
                        <a:pt x="74" y="80"/>
                      </a:lnTo>
                      <a:lnTo>
                        <a:pt x="79" y="73"/>
                      </a:lnTo>
                      <a:lnTo>
                        <a:pt x="83" y="65"/>
                      </a:lnTo>
                      <a:lnTo>
                        <a:pt x="85" y="55"/>
                      </a:lnTo>
                      <a:lnTo>
                        <a:pt x="87" y="45"/>
                      </a:lnTo>
                      <a:lnTo>
                        <a:pt x="85" y="36"/>
                      </a:lnTo>
                      <a:lnTo>
                        <a:pt x="83" y="28"/>
                      </a:lnTo>
                      <a:lnTo>
                        <a:pt x="79" y="19"/>
                      </a:lnTo>
                      <a:lnTo>
                        <a:pt x="74" y="13"/>
                      </a:lnTo>
                      <a:lnTo>
                        <a:pt x="68" y="6"/>
                      </a:lnTo>
                      <a:lnTo>
                        <a:pt x="60" y="3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2" name="Freeform 720">
                  <a:extLst>
                    <a:ext uri="{FF2B5EF4-FFF2-40B4-BE49-F238E27FC236}">
                      <a16:creationId xmlns:a16="http://schemas.microsoft.com/office/drawing/2014/main" id="{0D328971-14A7-0870-18CD-9CA27EE5F0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58" y="3536"/>
                  <a:ext cx="27" cy="30"/>
                </a:xfrm>
                <a:custGeom>
                  <a:avLst/>
                  <a:gdLst>
                    <a:gd name="T0" fmla="*/ 64 w 109"/>
                    <a:gd name="T1" fmla="*/ 0 h 123"/>
                    <a:gd name="T2" fmla="*/ 53 w 109"/>
                    <a:gd name="T3" fmla="*/ 0 h 123"/>
                    <a:gd name="T4" fmla="*/ 43 w 109"/>
                    <a:gd name="T5" fmla="*/ 2 h 123"/>
                    <a:gd name="T6" fmla="*/ 33 w 109"/>
                    <a:gd name="T7" fmla="*/ 5 h 123"/>
                    <a:gd name="T8" fmla="*/ 24 w 109"/>
                    <a:gd name="T9" fmla="*/ 12 h 123"/>
                    <a:gd name="T10" fmla="*/ 17 w 109"/>
                    <a:gd name="T11" fmla="*/ 20 h 123"/>
                    <a:gd name="T12" fmla="*/ 9 w 109"/>
                    <a:gd name="T13" fmla="*/ 29 h 123"/>
                    <a:gd name="T14" fmla="*/ 4 w 109"/>
                    <a:gd name="T15" fmla="*/ 40 h 123"/>
                    <a:gd name="T16" fmla="*/ 2 w 109"/>
                    <a:gd name="T17" fmla="*/ 53 h 123"/>
                    <a:gd name="T18" fmla="*/ 0 w 109"/>
                    <a:gd name="T19" fmla="*/ 65 h 123"/>
                    <a:gd name="T20" fmla="*/ 2 w 109"/>
                    <a:gd name="T21" fmla="*/ 78 h 123"/>
                    <a:gd name="T22" fmla="*/ 4 w 109"/>
                    <a:gd name="T23" fmla="*/ 89 h 123"/>
                    <a:gd name="T24" fmla="*/ 10 w 109"/>
                    <a:gd name="T25" fmla="*/ 99 h 123"/>
                    <a:gd name="T26" fmla="*/ 17 w 109"/>
                    <a:gd name="T27" fmla="*/ 108 h 123"/>
                    <a:gd name="T28" fmla="*/ 24 w 109"/>
                    <a:gd name="T29" fmla="*/ 114 h 123"/>
                    <a:gd name="T30" fmla="*/ 34 w 109"/>
                    <a:gd name="T31" fmla="*/ 120 h 123"/>
                    <a:gd name="T32" fmla="*/ 44 w 109"/>
                    <a:gd name="T33" fmla="*/ 123 h 123"/>
                    <a:gd name="T34" fmla="*/ 55 w 109"/>
                    <a:gd name="T35" fmla="*/ 123 h 123"/>
                    <a:gd name="T36" fmla="*/ 65 w 109"/>
                    <a:gd name="T37" fmla="*/ 120 h 123"/>
                    <a:gd name="T38" fmla="*/ 75 w 109"/>
                    <a:gd name="T39" fmla="*/ 117 h 123"/>
                    <a:gd name="T40" fmla="*/ 85 w 109"/>
                    <a:gd name="T41" fmla="*/ 110 h 123"/>
                    <a:gd name="T42" fmla="*/ 93 w 109"/>
                    <a:gd name="T43" fmla="*/ 103 h 123"/>
                    <a:gd name="T44" fmla="*/ 99 w 109"/>
                    <a:gd name="T45" fmla="*/ 93 h 123"/>
                    <a:gd name="T46" fmla="*/ 104 w 109"/>
                    <a:gd name="T47" fmla="*/ 83 h 123"/>
                    <a:gd name="T48" fmla="*/ 108 w 109"/>
                    <a:gd name="T49" fmla="*/ 70 h 123"/>
                    <a:gd name="T50" fmla="*/ 109 w 109"/>
                    <a:gd name="T51" fmla="*/ 58 h 123"/>
                    <a:gd name="T52" fmla="*/ 108 w 109"/>
                    <a:gd name="T53" fmla="*/ 45 h 123"/>
                    <a:gd name="T54" fmla="*/ 104 w 109"/>
                    <a:gd name="T55" fmla="*/ 34 h 123"/>
                    <a:gd name="T56" fmla="*/ 99 w 109"/>
                    <a:gd name="T57" fmla="*/ 24 h 123"/>
                    <a:gd name="T58" fmla="*/ 93 w 109"/>
                    <a:gd name="T59" fmla="*/ 15 h 123"/>
                    <a:gd name="T60" fmla="*/ 84 w 109"/>
                    <a:gd name="T61" fmla="*/ 9 h 123"/>
                    <a:gd name="T62" fmla="*/ 75 w 109"/>
                    <a:gd name="T63" fmla="*/ 3 h 123"/>
                    <a:gd name="T64" fmla="*/ 64 w 109"/>
                    <a:gd name="T65" fmla="*/ 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9" h="123">
                      <a:moveTo>
                        <a:pt x="64" y="0"/>
                      </a:moveTo>
                      <a:lnTo>
                        <a:pt x="53" y="0"/>
                      </a:lnTo>
                      <a:lnTo>
                        <a:pt x="43" y="2"/>
                      </a:lnTo>
                      <a:lnTo>
                        <a:pt x="33" y="5"/>
                      </a:lnTo>
                      <a:lnTo>
                        <a:pt x="24" y="12"/>
                      </a:lnTo>
                      <a:lnTo>
                        <a:pt x="17" y="20"/>
                      </a:lnTo>
                      <a:lnTo>
                        <a:pt x="9" y="29"/>
                      </a:lnTo>
                      <a:lnTo>
                        <a:pt x="4" y="40"/>
                      </a:lnTo>
                      <a:lnTo>
                        <a:pt x="2" y="53"/>
                      </a:lnTo>
                      <a:lnTo>
                        <a:pt x="0" y="65"/>
                      </a:lnTo>
                      <a:lnTo>
                        <a:pt x="2" y="78"/>
                      </a:lnTo>
                      <a:lnTo>
                        <a:pt x="4" y="89"/>
                      </a:lnTo>
                      <a:lnTo>
                        <a:pt x="10" y="99"/>
                      </a:lnTo>
                      <a:lnTo>
                        <a:pt x="17" y="108"/>
                      </a:lnTo>
                      <a:lnTo>
                        <a:pt x="24" y="114"/>
                      </a:lnTo>
                      <a:lnTo>
                        <a:pt x="34" y="120"/>
                      </a:lnTo>
                      <a:lnTo>
                        <a:pt x="44" y="123"/>
                      </a:lnTo>
                      <a:lnTo>
                        <a:pt x="55" y="123"/>
                      </a:lnTo>
                      <a:lnTo>
                        <a:pt x="65" y="120"/>
                      </a:lnTo>
                      <a:lnTo>
                        <a:pt x="75" y="117"/>
                      </a:lnTo>
                      <a:lnTo>
                        <a:pt x="85" y="110"/>
                      </a:lnTo>
                      <a:lnTo>
                        <a:pt x="93" y="103"/>
                      </a:lnTo>
                      <a:lnTo>
                        <a:pt x="99" y="93"/>
                      </a:lnTo>
                      <a:lnTo>
                        <a:pt x="104" y="83"/>
                      </a:lnTo>
                      <a:lnTo>
                        <a:pt x="108" y="70"/>
                      </a:lnTo>
                      <a:lnTo>
                        <a:pt x="109" y="58"/>
                      </a:lnTo>
                      <a:lnTo>
                        <a:pt x="108" y="45"/>
                      </a:lnTo>
                      <a:lnTo>
                        <a:pt x="104" y="34"/>
                      </a:lnTo>
                      <a:lnTo>
                        <a:pt x="99" y="24"/>
                      </a:lnTo>
                      <a:lnTo>
                        <a:pt x="93" y="15"/>
                      </a:lnTo>
                      <a:lnTo>
                        <a:pt x="84" y="9"/>
                      </a:lnTo>
                      <a:lnTo>
                        <a:pt x="75" y="3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3" name="Freeform 721">
                  <a:extLst>
                    <a:ext uri="{FF2B5EF4-FFF2-40B4-BE49-F238E27FC236}">
                      <a16:creationId xmlns:a16="http://schemas.microsoft.com/office/drawing/2014/main" id="{DE1C98AF-DD54-C945-40D5-45F59FD311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18" y="3530"/>
                  <a:ext cx="20" cy="22"/>
                </a:xfrm>
                <a:custGeom>
                  <a:avLst/>
                  <a:gdLst>
                    <a:gd name="T0" fmla="*/ 47 w 79"/>
                    <a:gd name="T1" fmla="*/ 0 h 91"/>
                    <a:gd name="T2" fmla="*/ 39 w 79"/>
                    <a:gd name="T3" fmla="*/ 0 h 91"/>
                    <a:gd name="T4" fmla="*/ 31 w 79"/>
                    <a:gd name="T5" fmla="*/ 1 h 91"/>
                    <a:gd name="T6" fmla="*/ 24 w 79"/>
                    <a:gd name="T7" fmla="*/ 5 h 91"/>
                    <a:gd name="T8" fmla="*/ 17 w 79"/>
                    <a:gd name="T9" fmla="*/ 8 h 91"/>
                    <a:gd name="T10" fmla="*/ 11 w 79"/>
                    <a:gd name="T11" fmla="*/ 15 h 91"/>
                    <a:gd name="T12" fmla="*/ 6 w 79"/>
                    <a:gd name="T13" fmla="*/ 21 h 91"/>
                    <a:gd name="T14" fmla="*/ 2 w 79"/>
                    <a:gd name="T15" fmla="*/ 30 h 91"/>
                    <a:gd name="T16" fmla="*/ 0 w 79"/>
                    <a:gd name="T17" fmla="*/ 38 h 91"/>
                    <a:gd name="T18" fmla="*/ 0 w 79"/>
                    <a:gd name="T19" fmla="*/ 57 h 91"/>
                    <a:gd name="T20" fmla="*/ 6 w 79"/>
                    <a:gd name="T21" fmla="*/ 72 h 91"/>
                    <a:gd name="T22" fmla="*/ 17 w 79"/>
                    <a:gd name="T23" fmla="*/ 85 h 91"/>
                    <a:gd name="T24" fmla="*/ 32 w 79"/>
                    <a:gd name="T25" fmla="*/ 91 h 91"/>
                    <a:gd name="T26" fmla="*/ 41 w 79"/>
                    <a:gd name="T27" fmla="*/ 91 h 91"/>
                    <a:gd name="T28" fmla="*/ 49 w 79"/>
                    <a:gd name="T29" fmla="*/ 90 h 91"/>
                    <a:gd name="T30" fmla="*/ 56 w 79"/>
                    <a:gd name="T31" fmla="*/ 86 h 91"/>
                    <a:gd name="T32" fmla="*/ 62 w 79"/>
                    <a:gd name="T33" fmla="*/ 82 h 91"/>
                    <a:gd name="T34" fmla="*/ 69 w 79"/>
                    <a:gd name="T35" fmla="*/ 76 h 91"/>
                    <a:gd name="T36" fmla="*/ 72 w 79"/>
                    <a:gd name="T37" fmla="*/ 70 h 91"/>
                    <a:gd name="T38" fmla="*/ 76 w 79"/>
                    <a:gd name="T39" fmla="*/ 61 h 91"/>
                    <a:gd name="T40" fmla="*/ 79 w 79"/>
                    <a:gd name="T41" fmla="*/ 52 h 91"/>
                    <a:gd name="T42" fmla="*/ 79 w 79"/>
                    <a:gd name="T43" fmla="*/ 33 h 91"/>
                    <a:gd name="T44" fmla="*/ 72 w 79"/>
                    <a:gd name="T45" fmla="*/ 18 h 91"/>
                    <a:gd name="T46" fmla="*/ 62 w 79"/>
                    <a:gd name="T47" fmla="*/ 6 h 91"/>
                    <a:gd name="T48" fmla="*/ 47 w 79"/>
                    <a:gd name="T49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79" h="91">
                      <a:moveTo>
                        <a:pt x="47" y="0"/>
                      </a:moveTo>
                      <a:lnTo>
                        <a:pt x="39" y="0"/>
                      </a:lnTo>
                      <a:lnTo>
                        <a:pt x="31" y="1"/>
                      </a:lnTo>
                      <a:lnTo>
                        <a:pt x="24" y="5"/>
                      </a:lnTo>
                      <a:lnTo>
                        <a:pt x="17" y="8"/>
                      </a:lnTo>
                      <a:lnTo>
                        <a:pt x="11" y="15"/>
                      </a:lnTo>
                      <a:lnTo>
                        <a:pt x="6" y="21"/>
                      </a:lnTo>
                      <a:lnTo>
                        <a:pt x="2" y="30"/>
                      </a:lnTo>
                      <a:lnTo>
                        <a:pt x="0" y="38"/>
                      </a:lnTo>
                      <a:lnTo>
                        <a:pt x="0" y="57"/>
                      </a:lnTo>
                      <a:lnTo>
                        <a:pt x="6" y="72"/>
                      </a:lnTo>
                      <a:lnTo>
                        <a:pt x="17" y="85"/>
                      </a:lnTo>
                      <a:lnTo>
                        <a:pt x="32" y="91"/>
                      </a:lnTo>
                      <a:lnTo>
                        <a:pt x="41" y="91"/>
                      </a:lnTo>
                      <a:lnTo>
                        <a:pt x="49" y="90"/>
                      </a:lnTo>
                      <a:lnTo>
                        <a:pt x="56" y="86"/>
                      </a:lnTo>
                      <a:lnTo>
                        <a:pt x="62" y="82"/>
                      </a:lnTo>
                      <a:lnTo>
                        <a:pt x="69" y="76"/>
                      </a:lnTo>
                      <a:lnTo>
                        <a:pt x="72" y="70"/>
                      </a:lnTo>
                      <a:lnTo>
                        <a:pt x="76" y="61"/>
                      </a:lnTo>
                      <a:lnTo>
                        <a:pt x="79" y="52"/>
                      </a:lnTo>
                      <a:lnTo>
                        <a:pt x="79" y="33"/>
                      </a:lnTo>
                      <a:lnTo>
                        <a:pt x="72" y="18"/>
                      </a:lnTo>
                      <a:lnTo>
                        <a:pt x="62" y="6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4" name="Freeform 722">
                  <a:extLst>
                    <a:ext uri="{FF2B5EF4-FFF2-40B4-BE49-F238E27FC236}">
                      <a16:creationId xmlns:a16="http://schemas.microsoft.com/office/drawing/2014/main" id="{67C02472-3BE2-FA8B-1457-2384E54E20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09" y="3520"/>
                  <a:ext cx="20" cy="23"/>
                </a:xfrm>
                <a:custGeom>
                  <a:avLst/>
                  <a:gdLst>
                    <a:gd name="T0" fmla="*/ 48 w 79"/>
                    <a:gd name="T1" fmla="*/ 0 h 90"/>
                    <a:gd name="T2" fmla="*/ 39 w 79"/>
                    <a:gd name="T3" fmla="*/ 0 h 90"/>
                    <a:gd name="T4" fmla="*/ 31 w 79"/>
                    <a:gd name="T5" fmla="*/ 1 h 90"/>
                    <a:gd name="T6" fmla="*/ 24 w 79"/>
                    <a:gd name="T7" fmla="*/ 4 h 90"/>
                    <a:gd name="T8" fmla="*/ 18 w 79"/>
                    <a:gd name="T9" fmla="*/ 9 h 90"/>
                    <a:gd name="T10" fmla="*/ 11 w 79"/>
                    <a:gd name="T11" fmla="*/ 15 h 90"/>
                    <a:gd name="T12" fmla="*/ 6 w 79"/>
                    <a:gd name="T13" fmla="*/ 21 h 90"/>
                    <a:gd name="T14" fmla="*/ 3 w 79"/>
                    <a:gd name="T15" fmla="*/ 30 h 90"/>
                    <a:gd name="T16" fmla="*/ 0 w 79"/>
                    <a:gd name="T17" fmla="*/ 39 h 90"/>
                    <a:gd name="T18" fmla="*/ 0 w 79"/>
                    <a:gd name="T19" fmla="*/ 56 h 90"/>
                    <a:gd name="T20" fmla="*/ 6 w 79"/>
                    <a:gd name="T21" fmla="*/ 73 h 90"/>
                    <a:gd name="T22" fmla="*/ 18 w 79"/>
                    <a:gd name="T23" fmla="*/ 84 h 90"/>
                    <a:gd name="T24" fmla="*/ 33 w 79"/>
                    <a:gd name="T25" fmla="*/ 90 h 90"/>
                    <a:gd name="T26" fmla="*/ 41 w 79"/>
                    <a:gd name="T27" fmla="*/ 90 h 90"/>
                    <a:gd name="T28" fmla="*/ 49 w 79"/>
                    <a:gd name="T29" fmla="*/ 89 h 90"/>
                    <a:gd name="T30" fmla="*/ 56 w 79"/>
                    <a:gd name="T31" fmla="*/ 86 h 90"/>
                    <a:gd name="T32" fmla="*/ 63 w 79"/>
                    <a:gd name="T33" fmla="*/ 81 h 90"/>
                    <a:gd name="T34" fmla="*/ 69 w 79"/>
                    <a:gd name="T35" fmla="*/ 75 h 90"/>
                    <a:gd name="T36" fmla="*/ 73 w 79"/>
                    <a:gd name="T37" fmla="*/ 69 h 90"/>
                    <a:gd name="T38" fmla="*/ 76 w 79"/>
                    <a:gd name="T39" fmla="*/ 60 h 90"/>
                    <a:gd name="T40" fmla="*/ 79 w 79"/>
                    <a:gd name="T41" fmla="*/ 51 h 90"/>
                    <a:gd name="T42" fmla="*/ 79 w 79"/>
                    <a:gd name="T43" fmla="*/ 34 h 90"/>
                    <a:gd name="T44" fmla="*/ 73 w 79"/>
                    <a:gd name="T45" fmla="*/ 18 h 90"/>
                    <a:gd name="T46" fmla="*/ 63 w 79"/>
                    <a:gd name="T47" fmla="*/ 6 h 90"/>
                    <a:gd name="T48" fmla="*/ 48 w 79"/>
                    <a:gd name="T49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79" h="90">
                      <a:moveTo>
                        <a:pt x="48" y="0"/>
                      </a:moveTo>
                      <a:lnTo>
                        <a:pt x="39" y="0"/>
                      </a:lnTo>
                      <a:lnTo>
                        <a:pt x="31" y="1"/>
                      </a:lnTo>
                      <a:lnTo>
                        <a:pt x="24" y="4"/>
                      </a:lnTo>
                      <a:lnTo>
                        <a:pt x="18" y="9"/>
                      </a:lnTo>
                      <a:lnTo>
                        <a:pt x="11" y="15"/>
                      </a:lnTo>
                      <a:lnTo>
                        <a:pt x="6" y="21"/>
                      </a:lnTo>
                      <a:lnTo>
                        <a:pt x="3" y="30"/>
                      </a:lnTo>
                      <a:lnTo>
                        <a:pt x="0" y="39"/>
                      </a:lnTo>
                      <a:lnTo>
                        <a:pt x="0" y="56"/>
                      </a:lnTo>
                      <a:lnTo>
                        <a:pt x="6" y="73"/>
                      </a:lnTo>
                      <a:lnTo>
                        <a:pt x="18" y="84"/>
                      </a:lnTo>
                      <a:lnTo>
                        <a:pt x="33" y="90"/>
                      </a:lnTo>
                      <a:lnTo>
                        <a:pt x="41" y="90"/>
                      </a:lnTo>
                      <a:lnTo>
                        <a:pt x="49" y="89"/>
                      </a:lnTo>
                      <a:lnTo>
                        <a:pt x="56" y="86"/>
                      </a:lnTo>
                      <a:lnTo>
                        <a:pt x="63" y="81"/>
                      </a:lnTo>
                      <a:lnTo>
                        <a:pt x="69" y="75"/>
                      </a:lnTo>
                      <a:lnTo>
                        <a:pt x="73" y="69"/>
                      </a:lnTo>
                      <a:lnTo>
                        <a:pt x="76" y="60"/>
                      </a:lnTo>
                      <a:lnTo>
                        <a:pt x="79" y="51"/>
                      </a:lnTo>
                      <a:lnTo>
                        <a:pt x="79" y="34"/>
                      </a:lnTo>
                      <a:lnTo>
                        <a:pt x="73" y="18"/>
                      </a:lnTo>
                      <a:lnTo>
                        <a:pt x="63" y="6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5" name="Freeform 723">
                  <a:extLst>
                    <a:ext uri="{FF2B5EF4-FFF2-40B4-BE49-F238E27FC236}">
                      <a16:creationId xmlns:a16="http://schemas.microsoft.com/office/drawing/2014/main" id="{548A5BC9-1187-D42F-4541-69C518B87A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58" y="3508"/>
                  <a:ext cx="19" cy="23"/>
                </a:xfrm>
                <a:custGeom>
                  <a:avLst/>
                  <a:gdLst>
                    <a:gd name="T0" fmla="*/ 46 w 79"/>
                    <a:gd name="T1" fmla="*/ 0 h 90"/>
                    <a:gd name="T2" fmla="*/ 39 w 79"/>
                    <a:gd name="T3" fmla="*/ 0 h 90"/>
                    <a:gd name="T4" fmla="*/ 30 w 79"/>
                    <a:gd name="T5" fmla="*/ 1 h 90"/>
                    <a:gd name="T6" fmla="*/ 24 w 79"/>
                    <a:gd name="T7" fmla="*/ 3 h 90"/>
                    <a:gd name="T8" fmla="*/ 16 w 79"/>
                    <a:gd name="T9" fmla="*/ 8 h 90"/>
                    <a:gd name="T10" fmla="*/ 11 w 79"/>
                    <a:gd name="T11" fmla="*/ 15 h 90"/>
                    <a:gd name="T12" fmla="*/ 6 w 79"/>
                    <a:gd name="T13" fmla="*/ 21 h 90"/>
                    <a:gd name="T14" fmla="*/ 3 w 79"/>
                    <a:gd name="T15" fmla="*/ 30 h 90"/>
                    <a:gd name="T16" fmla="*/ 0 w 79"/>
                    <a:gd name="T17" fmla="*/ 38 h 90"/>
                    <a:gd name="T18" fmla="*/ 0 w 79"/>
                    <a:gd name="T19" fmla="*/ 56 h 90"/>
                    <a:gd name="T20" fmla="*/ 6 w 79"/>
                    <a:gd name="T21" fmla="*/ 72 h 90"/>
                    <a:gd name="T22" fmla="*/ 18 w 79"/>
                    <a:gd name="T23" fmla="*/ 83 h 90"/>
                    <a:gd name="T24" fmla="*/ 31 w 79"/>
                    <a:gd name="T25" fmla="*/ 90 h 90"/>
                    <a:gd name="T26" fmla="*/ 40 w 79"/>
                    <a:gd name="T27" fmla="*/ 90 h 90"/>
                    <a:gd name="T28" fmla="*/ 48 w 79"/>
                    <a:gd name="T29" fmla="*/ 88 h 90"/>
                    <a:gd name="T30" fmla="*/ 55 w 79"/>
                    <a:gd name="T31" fmla="*/ 86 h 90"/>
                    <a:gd name="T32" fmla="*/ 63 w 79"/>
                    <a:gd name="T33" fmla="*/ 81 h 90"/>
                    <a:gd name="T34" fmla="*/ 68 w 79"/>
                    <a:gd name="T35" fmla="*/ 75 h 90"/>
                    <a:gd name="T36" fmla="*/ 73 w 79"/>
                    <a:gd name="T37" fmla="*/ 68 h 90"/>
                    <a:gd name="T38" fmla="*/ 76 w 79"/>
                    <a:gd name="T39" fmla="*/ 60 h 90"/>
                    <a:gd name="T40" fmla="*/ 79 w 79"/>
                    <a:gd name="T41" fmla="*/ 51 h 90"/>
                    <a:gd name="T42" fmla="*/ 79 w 79"/>
                    <a:gd name="T43" fmla="*/ 33 h 90"/>
                    <a:gd name="T44" fmla="*/ 73 w 79"/>
                    <a:gd name="T45" fmla="*/ 17 h 90"/>
                    <a:gd name="T46" fmla="*/ 61 w 79"/>
                    <a:gd name="T47" fmla="*/ 6 h 90"/>
                    <a:gd name="T48" fmla="*/ 46 w 79"/>
                    <a:gd name="T49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79" h="90">
                      <a:moveTo>
                        <a:pt x="46" y="0"/>
                      </a:moveTo>
                      <a:lnTo>
                        <a:pt x="39" y="0"/>
                      </a:lnTo>
                      <a:lnTo>
                        <a:pt x="30" y="1"/>
                      </a:lnTo>
                      <a:lnTo>
                        <a:pt x="24" y="3"/>
                      </a:lnTo>
                      <a:lnTo>
                        <a:pt x="16" y="8"/>
                      </a:lnTo>
                      <a:lnTo>
                        <a:pt x="11" y="15"/>
                      </a:lnTo>
                      <a:lnTo>
                        <a:pt x="6" y="21"/>
                      </a:lnTo>
                      <a:lnTo>
                        <a:pt x="3" y="30"/>
                      </a:lnTo>
                      <a:lnTo>
                        <a:pt x="0" y="38"/>
                      </a:lnTo>
                      <a:lnTo>
                        <a:pt x="0" y="56"/>
                      </a:lnTo>
                      <a:lnTo>
                        <a:pt x="6" y="72"/>
                      </a:lnTo>
                      <a:lnTo>
                        <a:pt x="18" y="83"/>
                      </a:lnTo>
                      <a:lnTo>
                        <a:pt x="31" y="90"/>
                      </a:lnTo>
                      <a:lnTo>
                        <a:pt x="40" y="90"/>
                      </a:lnTo>
                      <a:lnTo>
                        <a:pt x="48" y="88"/>
                      </a:lnTo>
                      <a:lnTo>
                        <a:pt x="55" y="86"/>
                      </a:lnTo>
                      <a:lnTo>
                        <a:pt x="63" y="81"/>
                      </a:lnTo>
                      <a:lnTo>
                        <a:pt x="68" y="75"/>
                      </a:lnTo>
                      <a:lnTo>
                        <a:pt x="73" y="68"/>
                      </a:lnTo>
                      <a:lnTo>
                        <a:pt x="76" y="60"/>
                      </a:lnTo>
                      <a:lnTo>
                        <a:pt x="79" y="51"/>
                      </a:lnTo>
                      <a:lnTo>
                        <a:pt x="79" y="33"/>
                      </a:lnTo>
                      <a:lnTo>
                        <a:pt x="73" y="17"/>
                      </a:lnTo>
                      <a:lnTo>
                        <a:pt x="61" y="6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6" name="Freeform 724">
                  <a:extLst>
                    <a:ext uri="{FF2B5EF4-FFF2-40B4-BE49-F238E27FC236}">
                      <a16:creationId xmlns:a16="http://schemas.microsoft.com/office/drawing/2014/main" id="{E7B45EF5-FBC0-E054-7A12-1245EDE46E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75" y="3656"/>
                  <a:ext cx="30" cy="18"/>
                </a:xfrm>
                <a:custGeom>
                  <a:avLst/>
                  <a:gdLst>
                    <a:gd name="T0" fmla="*/ 78 w 121"/>
                    <a:gd name="T1" fmla="*/ 3 h 72"/>
                    <a:gd name="T2" fmla="*/ 65 w 121"/>
                    <a:gd name="T3" fmla="*/ 1 h 72"/>
                    <a:gd name="T4" fmla="*/ 54 w 121"/>
                    <a:gd name="T5" fmla="*/ 0 h 72"/>
                    <a:gd name="T6" fmla="*/ 43 w 121"/>
                    <a:gd name="T7" fmla="*/ 0 h 72"/>
                    <a:gd name="T8" fmla="*/ 31 w 121"/>
                    <a:gd name="T9" fmla="*/ 2 h 72"/>
                    <a:gd name="T10" fmla="*/ 23 w 121"/>
                    <a:gd name="T11" fmla="*/ 5 h 72"/>
                    <a:gd name="T12" fmla="*/ 14 w 121"/>
                    <a:gd name="T13" fmla="*/ 8 h 72"/>
                    <a:gd name="T14" fmla="*/ 8 w 121"/>
                    <a:gd name="T15" fmla="*/ 15 h 72"/>
                    <a:gd name="T16" fmla="*/ 3 w 121"/>
                    <a:gd name="T17" fmla="*/ 21 h 72"/>
                    <a:gd name="T18" fmla="*/ 0 w 121"/>
                    <a:gd name="T19" fmla="*/ 28 h 72"/>
                    <a:gd name="T20" fmla="*/ 0 w 121"/>
                    <a:gd name="T21" fmla="*/ 36 h 72"/>
                    <a:gd name="T22" fmla="*/ 3 w 121"/>
                    <a:gd name="T23" fmla="*/ 42 h 72"/>
                    <a:gd name="T24" fmla="*/ 8 w 121"/>
                    <a:gd name="T25" fmla="*/ 50 h 72"/>
                    <a:gd name="T26" fmla="*/ 14 w 121"/>
                    <a:gd name="T27" fmla="*/ 56 h 72"/>
                    <a:gd name="T28" fmla="*/ 23 w 121"/>
                    <a:gd name="T29" fmla="*/ 61 h 72"/>
                    <a:gd name="T30" fmla="*/ 31 w 121"/>
                    <a:gd name="T31" fmla="*/ 66 h 72"/>
                    <a:gd name="T32" fmla="*/ 43 w 121"/>
                    <a:gd name="T33" fmla="*/ 68 h 72"/>
                    <a:gd name="T34" fmla="*/ 55 w 121"/>
                    <a:gd name="T35" fmla="*/ 71 h 72"/>
                    <a:gd name="T36" fmla="*/ 66 w 121"/>
                    <a:gd name="T37" fmla="*/ 72 h 72"/>
                    <a:gd name="T38" fmla="*/ 79 w 121"/>
                    <a:gd name="T39" fmla="*/ 72 h 72"/>
                    <a:gd name="T40" fmla="*/ 89 w 121"/>
                    <a:gd name="T41" fmla="*/ 70 h 72"/>
                    <a:gd name="T42" fmla="*/ 99 w 121"/>
                    <a:gd name="T43" fmla="*/ 67 h 72"/>
                    <a:gd name="T44" fmla="*/ 108 w 121"/>
                    <a:gd name="T45" fmla="*/ 62 h 72"/>
                    <a:gd name="T46" fmla="*/ 114 w 121"/>
                    <a:gd name="T47" fmla="*/ 57 h 72"/>
                    <a:gd name="T48" fmla="*/ 119 w 121"/>
                    <a:gd name="T49" fmla="*/ 51 h 72"/>
                    <a:gd name="T50" fmla="*/ 121 w 121"/>
                    <a:gd name="T51" fmla="*/ 45 h 72"/>
                    <a:gd name="T52" fmla="*/ 120 w 121"/>
                    <a:gd name="T53" fmla="*/ 37 h 72"/>
                    <a:gd name="T54" fmla="*/ 118 w 121"/>
                    <a:gd name="T55" fmla="*/ 30 h 72"/>
                    <a:gd name="T56" fmla="*/ 114 w 121"/>
                    <a:gd name="T57" fmla="*/ 23 h 72"/>
                    <a:gd name="T58" fmla="*/ 106 w 121"/>
                    <a:gd name="T59" fmla="*/ 17 h 72"/>
                    <a:gd name="T60" fmla="*/ 99 w 121"/>
                    <a:gd name="T61" fmla="*/ 11 h 72"/>
                    <a:gd name="T62" fmla="*/ 89 w 121"/>
                    <a:gd name="T63" fmla="*/ 7 h 72"/>
                    <a:gd name="T64" fmla="*/ 78 w 121"/>
                    <a:gd name="T65" fmla="*/ 3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1" h="72">
                      <a:moveTo>
                        <a:pt x="78" y="3"/>
                      </a:moveTo>
                      <a:lnTo>
                        <a:pt x="65" y="1"/>
                      </a:lnTo>
                      <a:lnTo>
                        <a:pt x="54" y="0"/>
                      </a:lnTo>
                      <a:lnTo>
                        <a:pt x="43" y="0"/>
                      </a:lnTo>
                      <a:lnTo>
                        <a:pt x="31" y="2"/>
                      </a:lnTo>
                      <a:lnTo>
                        <a:pt x="23" y="5"/>
                      </a:lnTo>
                      <a:lnTo>
                        <a:pt x="14" y="8"/>
                      </a:lnTo>
                      <a:lnTo>
                        <a:pt x="8" y="15"/>
                      </a:lnTo>
                      <a:lnTo>
                        <a:pt x="3" y="21"/>
                      </a:lnTo>
                      <a:lnTo>
                        <a:pt x="0" y="28"/>
                      </a:lnTo>
                      <a:lnTo>
                        <a:pt x="0" y="36"/>
                      </a:lnTo>
                      <a:lnTo>
                        <a:pt x="3" y="42"/>
                      </a:lnTo>
                      <a:lnTo>
                        <a:pt x="8" y="50"/>
                      </a:lnTo>
                      <a:lnTo>
                        <a:pt x="14" y="56"/>
                      </a:lnTo>
                      <a:lnTo>
                        <a:pt x="23" y="61"/>
                      </a:lnTo>
                      <a:lnTo>
                        <a:pt x="31" y="66"/>
                      </a:lnTo>
                      <a:lnTo>
                        <a:pt x="43" y="68"/>
                      </a:lnTo>
                      <a:lnTo>
                        <a:pt x="55" y="71"/>
                      </a:lnTo>
                      <a:lnTo>
                        <a:pt x="66" y="72"/>
                      </a:lnTo>
                      <a:lnTo>
                        <a:pt x="79" y="72"/>
                      </a:lnTo>
                      <a:lnTo>
                        <a:pt x="89" y="70"/>
                      </a:lnTo>
                      <a:lnTo>
                        <a:pt x="99" y="67"/>
                      </a:lnTo>
                      <a:lnTo>
                        <a:pt x="108" y="62"/>
                      </a:lnTo>
                      <a:lnTo>
                        <a:pt x="114" y="57"/>
                      </a:lnTo>
                      <a:lnTo>
                        <a:pt x="119" y="51"/>
                      </a:lnTo>
                      <a:lnTo>
                        <a:pt x="121" y="45"/>
                      </a:lnTo>
                      <a:lnTo>
                        <a:pt x="120" y="37"/>
                      </a:lnTo>
                      <a:lnTo>
                        <a:pt x="118" y="30"/>
                      </a:lnTo>
                      <a:lnTo>
                        <a:pt x="114" y="23"/>
                      </a:lnTo>
                      <a:lnTo>
                        <a:pt x="106" y="17"/>
                      </a:lnTo>
                      <a:lnTo>
                        <a:pt x="99" y="11"/>
                      </a:lnTo>
                      <a:lnTo>
                        <a:pt x="89" y="7"/>
                      </a:lnTo>
                      <a:lnTo>
                        <a:pt x="78" y="3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7" name="Freeform 725">
                  <a:extLst>
                    <a:ext uri="{FF2B5EF4-FFF2-40B4-BE49-F238E27FC236}">
                      <a16:creationId xmlns:a16="http://schemas.microsoft.com/office/drawing/2014/main" id="{B1E8E408-32F3-D9D7-A8C8-17B06612BD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60" y="3512"/>
                  <a:ext cx="16" cy="18"/>
                </a:xfrm>
                <a:custGeom>
                  <a:avLst/>
                  <a:gdLst>
                    <a:gd name="T0" fmla="*/ 37 w 62"/>
                    <a:gd name="T1" fmla="*/ 0 h 73"/>
                    <a:gd name="T2" fmla="*/ 31 w 62"/>
                    <a:gd name="T3" fmla="*/ 0 h 73"/>
                    <a:gd name="T4" fmla="*/ 25 w 62"/>
                    <a:gd name="T5" fmla="*/ 1 h 73"/>
                    <a:gd name="T6" fmla="*/ 19 w 62"/>
                    <a:gd name="T7" fmla="*/ 4 h 73"/>
                    <a:gd name="T8" fmla="*/ 14 w 62"/>
                    <a:gd name="T9" fmla="*/ 8 h 73"/>
                    <a:gd name="T10" fmla="*/ 9 w 62"/>
                    <a:gd name="T11" fmla="*/ 13 h 73"/>
                    <a:gd name="T12" fmla="*/ 5 w 62"/>
                    <a:gd name="T13" fmla="*/ 18 h 73"/>
                    <a:gd name="T14" fmla="*/ 2 w 62"/>
                    <a:gd name="T15" fmla="*/ 24 h 73"/>
                    <a:gd name="T16" fmla="*/ 0 w 62"/>
                    <a:gd name="T17" fmla="*/ 31 h 73"/>
                    <a:gd name="T18" fmla="*/ 1 w 62"/>
                    <a:gd name="T19" fmla="*/ 45 h 73"/>
                    <a:gd name="T20" fmla="*/ 6 w 62"/>
                    <a:gd name="T21" fmla="*/ 58 h 73"/>
                    <a:gd name="T22" fmla="*/ 15 w 62"/>
                    <a:gd name="T23" fmla="*/ 68 h 73"/>
                    <a:gd name="T24" fmla="*/ 26 w 62"/>
                    <a:gd name="T25" fmla="*/ 73 h 73"/>
                    <a:gd name="T26" fmla="*/ 39 w 62"/>
                    <a:gd name="T27" fmla="*/ 71 h 73"/>
                    <a:gd name="T28" fmla="*/ 50 w 62"/>
                    <a:gd name="T29" fmla="*/ 65 h 73"/>
                    <a:gd name="T30" fmla="*/ 57 w 62"/>
                    <a:gd name="T31" fmla="*/ 55 h 73"/>
                    <a:gd name="T32" fmla="*/ 62 w 62"/>
                    <a:gd name="T33" fmla="*/ 41 h 73"/>
                    <a:gd name="T34" fmla="*/ 62 w 62"/>
                    <a:gd name="T35" fmla="*/ 28 h 73"/>
                    <a:gd name="T36" fmla="*/ 57 w 62"/>
                    <a:gd name="T37" fmla="*/ 15 h 73"/>
                    <a:gd name="T38" fmla="*/ 49 w 62"/>
                    <a:gd name="T39" fmla="*/ 5 h 73"/>
                    <a:gd name="T40" fmla="*/ 37 w 62"/>
                    <a:gd name="T4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2" h="73">
                      <a:moveTo>
                        <a:pt x="37" y="0"/>
                      </a:moveTo>
                      <a:lnTo>
                        <a:pt x="31" y="0"/>
                      </a:lnTo>
                      <a:lnTo>
                        <a:pt x="25" y="1"/>
                      </a:lnTo>
                      <a:lnTo>
                        <a:pt x="19" y="4"/>
                      </a:lnTo>
                      <a:lnTo>
                        <a:pt x="14" y="8"/>
                      </a:lnTo>
                      <a:lnTo>
                        <a:pt x="9" y="13"/>
                      </a:lnTo>
                      <a:lnTo>
                        <a:pt x="5" y="18"/>
                      </a:lnTo>
                      <a:lnTo>
                        <a:pt x="2" y="24"/>
                      </a:lnTo>
                      <a:lnTo>
                        <a:pt x="0" y="31"/>
                      </a:lnTo>
                      <a:lnTo>
                        <a:pt x="1" y="45"/>
                      </a:lnTo>
                      <a:lnTo>
                        <a:pt x="6" y="58"/>
                      </a:lnTo>
                      <a:lnTo>
                        <a:pt x="15" y="68"/>
                      </a:lnTo>
                      <a:lnTo>
                        <a:pt x="26" y="73"/>
                      </a:lnTo>
                      <a:lnTo>
                        <a:pt x="39" y="71"/>
                      </a:lnTo>
                      <a:lnTo>
                        <a:pt x="50" y="65"/>
                      </a:lnTo>
                      <a:lnTo>
                        <a:pt x="57" y="55"/>
                      </a:lnTo>
                      <a:lnTo>
                        <a:pt x="62" y="41"/>
                      </a:lnTo>
                      <a:lnTo>
                        <a:pt x="62" y="28"/>
                      </a:lnTo>
                      <a:lnTo>
                        <a:pt x="57" y="15"/>
                      </a:lnTo>
                      <a:lnTo>
                        <a:pt x="49" y="5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8" name="Freeform 726">
                  <a:extLst>
                    <a:ext uri="{FF2B5EF4-FFF2-40B4-BE49-F238E27FC236}">
                      <a16:creationId xmlns:a16="http://schemas.microsoft.com/office/drawing/2014/main" id="{216242E6-2A0C-181B-8988-E027753F87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71" y="3548"/>
                  <a:ext cx="15" cy="18"/>
                </a:xfrm>
                <a:custGeom>
                  <a:avLst/>
                  <a:gdLst>
                    <a:gd name="T0" fmla="*/ 38 w 63"/>
                    <a:gd name="T1" fmla="*/ 0 h 72"/>
                    <a:gd name="T2" fmla="*/ 31 w 63"/>
                    <a:gd name="T3" fmla="*/ 0 h 72"/>
                    <a:gd name="T4" fmla="*/ 25 w 63"/>
                    <a:gd name="T5" fmla="*/ 0 h 72"/>
                    <a:gd name="T6" fmla="*/ 19 w 63"/>
                    <a:gd name="T7" fmla="*/ 3 h 72"/>
                    <a:gd name="T8" fmla="*/ 14 w 63"/>
                    <a:gd name="T9" fmla="*/ 7 h 72"/>
                    <a:gd name="T10" fmla="*/ 9 w 63"/>
                    <a:gd name="T11" fmla="*/ 12 h 72"/>
                    <a:gd name="T12" fmla="*/ 5 w 63"/>
                    <a:gd name="T13" fmla="*/ 17 h 72"/>
                    <a:gd name="T14" fmla="*/ 3 w 63"/>
                    <a:gd name="T15" fmla="*/ 23 h 72"/>
                    <a:gd name="T16" fmla="*/ 0 w 63"/>
                    <a:gd name="T17" fmla="*/ 30 h 72"/>
                    <a:gd name="T18" fmla="*/ 0 w 63"/>
                    <a:gd name="T19" fmla="*/ 44 h 72"/>
                    <a:gd name="T20" fmla="*/ 5 w 63"/>
                    <a:gd name="T21" fmla="*/ 57 h 72"/>
                    <a:gd name="T22" fmla="*/ 14 w 63"/>
                    <a:gd name="T23" fmla="*/ 67 h 72"/>
                    <a:gd name="T24" fmla="*/ 25 w 63"/>
                    <a:gd name="T25" fmla="*/ 72 h 72"/>
                    <a:gd name="T26" fmla="*/ 31 w 63"/>
                    <a:gd name="T27" fmla="*/ 72 h 72"/>
                    <a:gd name="T28" fmla="*/ 38 w 63"/>
                    <a:gd name="T29" fmla="*/ 70 h 72"/>
                    <a:gd name="T30" fmla="*/ 44 w 63"/>
                    <a:gd name="T31" fmla="*/ 68 h 72"/>
                    <a:gd name="T32" fmla="*/ 49 w 63"/>
                    <a:gd name="T33" fmla="*/ 64 h 72"/>
                    <a:gd name="T34" fmla="*/ 54 w 63"/>
                    <a:gd name="T35" fmla="*/ 59 h 72"/>
                    <a:gd name="T36" fmla="*/ 58 w 63"/>
                    <a:gd name="T37" fmla="*/ 54 h 72"/>
                    <a:gd name="T38" fmla="*/ 60 w 63"/>
                    <a:gd name="T39" fmla="*/ 48 h 72"/>
                    <a:gd name="T40" fmla="*/ 63 w 63"/>
                    <a:gd name="T41" fmla="*/ 40 h 72"/>
                    <a:gd name="T42" fmla="*/ 63 w 63"/>
                    <a:gd name="T43" fmla="*/ 27 h 72"/>
                    <a:gd name="T44" fmla="*/ 58 w 63"/>
                    <a:gd name="T45" fmla="*/ 14 h 72"/>
                    <a:gd name="T46" fmla="*/ 49 w 63"/>
                    <a:gd name="T47" fmla="*/ 5 h 72"/>
                    <a:gd name="T48" fmla="*/ 38 w 63"/>
                    <a:gd name="T49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3" h="72">
                      <a:moveTo>
                        <a:pt x="38" y="0"/>
                      </a:moveTo>
                      <a:lnTo>
                        <a:pt x="31" y="0"/>
                      </a:lnTo>
                      <a:lnTo>
                        <a:pt x="25" y="0"/>
                      </a:lnTo>
                      <a:lnTo>
                        <a:pt x="19" y="3"/>
                      </a:lnTo>
                      <a:lnTo>
                        <a:pt x="14" y="7"/>
                      </a:lnTo>
                      <a:lnTo>
                        <a:pt x="9" y="12"/>
                      </a:lnTo>
                      <a:lnTo>
                        <a:pt x="5" y="17"/>
                      </a:lnTo>
                      <a:lnTo>
                        <a:pt x="3" y="23"/>
                      </a:lnTo>
                      <a:lnTo>
                        <a:pt x="0" y="30"/>
                      </a:lnTo>
                      <a:lnTo>
                        <a:pt x="0" y="44"/>
                      </a:lnTo>
                      <a:lnTo>
                        <a:pt x="5" y="57"/>
                      </a:lnTo>
                      <a:lnTo>
                        <a:pt x="14" y="67"/>
                      </a:lnTo>
                      <a:lnTo>
                        <a:pt x="25" y="72"/>
                      </a:lnTo>
                      <a:lnTo>
                        <a:pt x="31" y="72"/>
                      </a:lnTo>
                      <a:lnTo>
                        <a:pt x="38" y="70"/>
                      </a:lnTo>
                      <a:lnTo>
                        <a:pt x="44" y="68"/>
                      </a:lnTo>
                      <a:lnTo>
                        <a:pt x="49" y="64"/>
                      </a:lnTo>
                      <a:lnTo>
                        <a:pt x="54" y="59"/>
                      </a:lnTo>
                      <a:lnTo>
                        <a:pt x="58" y="54"/>
                      </a:lnTo>
                      <a:lnTo>
                        <a:pt x="60" y="48"/>
                      </a:lnTo>
                      <a:lnTo>
                        <a:pt x="63" y="40"/>
                      </a:lnTo>
                      <a:lnTo>
                        <a:pt x="63" y="27"/>
                      </a:lnTo>
                      <a:lnTo>
                        <a:pt x="58" y="14"/>
                      </a:lnTo>
                      <a:lnTo>
                        <a:pt x="49" y="5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79" name="Freeform 727">
                  <a:extLst>
                    <a:ext uri="{FF2B5EF4-FFF2-40B4-BE49-F238E27FC236}">
                      <a16:creationId xmlns:a16="http://schemas.microsoft.com/office/drawing/2014/main" id="{873ECCB0-FB90-8DD2-AA9A-18038552A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65" y="3537"/>
                  <a:ext cx="19" cy="23"/>
                </a:xfrm>
                <a:custGeom>
                  <a:avLst/>
                  <a:gdLst>
                    <a:gd name="T0" fmla="*/ 48 w 79"/>
                    <a:gd name="T1" fmla="*/ 0 h 90"/>
                    <a:gd name="T2" fmla="*/ 39 w 79"/>
                    <a:gd name="T3" fmla="*/ 0 h 90"/>
                    <a:gd name="T4" fmla="*/ 31 w 79"/>
                    <a:gd name="T5" fmla="*/ 1 h 90"/>
                    <a:gd name="T6" fmla="*/ 24 w 79"/>
                    <a:gd name="T7" fmla="*/ 4 h 90"/>
                    <a:gd name="T8" fmla="*/ 16 w 79"/>
                    <a:gd name="T9" fmla="*/ 9 h 90"/>
                    <a:gd name="T10" fmla="*/ 11 w 79"/>
                    <a:gd name="T11" fmla="*/ 15 h 90"/>
                    <a:gd name="T12" fmla="*/ 6 w 79"/>
                    <a:gd name="T13" fmla="*/ 21 h 90"/>
                    <a:gd name="T14" fmla="*/ 3 w 79"/>
                    <a:gd name="T15" fmla="*/ 30 h 90"/>
                    <a:gd name="T16" fmla="*/ 0 w 79"/>
                    <a:gd name="T17" fmla="*/ 39 h 90"/>
                    <a:gd name="T18" fmla="*/ 1 w 79"/>
                    <a:gd name="T19" fmla="*/ 56 h 90"/>
                    <a:gd name="T20" fmla="*/ 8 w 79"/>
                    <a:gd name="T21" fmla="*/ 72 h 90"/>
                    <a:gd name="T22" fmla="*/ 18 w 79"/>
                    <a:gd name="T23" fmla="*/ 84 h 90"/>
                    <a:gd name="T24" fmla="*/ 33 w 79"/>
                    <a:gd name="T25" fmla="*/ 90 h 90"/>
                    <a:gd name="T26" fmla="*/ 40 w 79"/>
                    <a:gd name="T27" fmla="*/ 90 h 90"/>
                    <a:gd name="T28" fmla="*/ 49 w 79"/>
                    <a:gd name="T29" fmla="*/ 89 h 90"/>
                    <a:gd name="T30" fmla="*/ 56 w 79"/>
                    <a:gd name="T31" fmla="*/ 86 h 90"/>
                    <a:gd name="T32" fmla="*/ 63 w 79"/>
                    <a:gd name="T33" fmla="*/ 81 h 90"/>
                    <a:gd name="T34" fmla="*/ 69 w 79"/>
                    <a:gd name="T35" fmla="*/ 75 h 90"/>
                    <a:gd name="T36" fmla="*/ 74 w 79"/>
                    <a:gd name="T37" fmla="*/ 69 h 90"/>
                    <a:gd name="T38" fmla="*/ 78 w 79"/>
                    <a:gd name="T39" fmla="*/ 60 h 90"/>
                    <a:gd name="T40" fmla="*/ 79 w 79"/>
                    <a:gd name="T41" fmla="*/ 51 h 90"/>
                    <a:gd name="T42" fmla="*/ 79 w 79"/>
                    <a:gd name="T43" fmla="*/ 34 h 90"/>
                    <a:gd name="T44" fmla="*/ 73 w 79"/>
                    <a:gd name="T45" fmla="*/ 17 h 90"/>
                    <a:gd name="T46" fmla="*/ 63 w 79"/>
                    <a:gd name="T47" fmla="*/ 6 h 90"/>
                    <a:gd name="T48" fmla="*/ 48 w 79"/>
                    <a:gd name="T49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79" h="90">
                      <a:moveTo>
                        <a:pt x="48" y="0"/>
                      </a:moveTo>
                      <a:lnTo>
                        <a:pt x="39" y="0"/>
                      </a:lnTo>
                      <a:lnTo>
                        <a:pt x="31" y="1"/>
                      </a:lnTo>
                      <a:lnTo>
                        <a:pt x="24" y="4"/>
                      </a:lnTo>
                      <a:lnTo>
                        <a:pt x="16" y="9"/>
                      </a:lnTo>
                      <a:lnTo>
                        <a:pt x="11" y="15"/>
                      </a:lnTo>
                      <a:lnTo>
                        <a:pt x="6" y="21"/>
                      </a:lnTo>
                      <a:lnTo>
                        <a:pt x="3" y="30"/>
                      </a:lnTo>
                      <a:lnTo>
                        <a:pt x="0" y="39"/>
                      </a:lnTo>
                      <a:lnTo>
                        <a:pt x="1" y="56"/>
                      </a:lnTo>
                      <a:lnTo>
                        <a:pt x="8" y="72"/>
                      </a:lnTo>
                      <a:lnTo>
                        <a:pt x="18" y="84"/>
                      </a:lnTo>
                      <a:lnTo>
                        <a:pt x="33" y="90"/>
                      </a:lnTo>
                      <a:lnTo>
                        <a:pt x="40" y="90"/>
                      </a:lnTo>
                      <a:lnTo>
                        <a:pt x="49" y="89"/>
                      </a:lnTo>
                      <a:lnTo>
                        <a:pt x="56" y="86"/>
                      </a:lnTo>
                      <a:lnTo>
                        <a:pt x="63" y="81"/>
                      </a:lnTo>
                      <a:lnTo>
                        <a:pt x="69" y="75"/>
                      </a:lnTo>
                      <a:lnTo>
                        <a:pt x="74" y="69"/>
                      </a:lnTo>
                      <a:lnTo>
                        <a:pt x="78" y="60"/>
                      </a:lnTo>
                      <a:lnTo>
                        <a:pt x="79" y="51"/>
                      </a:lnTo>
                      <a:lnTo>
                        <a:pt x="79" y="34"/>
                      </a:lnTo>
                      <a:lnTo>
                        <a:pt x="73" y="17"/>
                      </a:lnTo>
                      <a:lnTo>
                        <a:pt x="63" y="6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0" name="Freeform 728">
                  <a:extLst>
                    <a:ext uri="{FF2B5EF4-FFF2-40B4-BE49-F238E27FC236}">
                      <a16:creationId xmlns:a16="http://schemas.microsoft.com/office/drawing/2014/main" id="{4EBE0CE0-94CA-FD77-409B-8D3C75CED0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19" y="3529"/>
                  <a:ext cx="16" cy="18"/>
                </a:xfrm>
                <a:custGeom>
                  <a:avLst/>
                  <a:gdLst>
                    <a:gd name="T0" fmla="*/ 38 w 64"/>
                    <a:gd name="T1" fmla="*/ 0 h 72"/>
                    <a:gd name="T2" fmla="*/ 31 w 64"/>
                    <a:gd name="T3" fmla="*/ 0 h 72"/>
                    <a:gd name="T4" fmla="*/ 25 w 64"/>
                    <a:gd name="T5" fmla="*/ 0 h 72"/>
                    <a:gd name="T6" fmla="*/ 19 w 64"/>
                    <a:gd name="T7" fmla="*/ 2 h 72"/>
                    <a:gd name="T8" fmla="*/ 14 w 64"/>
                    <a:gd name="T9" fmla="*/ 6 h 72"/>
                    <a:gd name="T10" fmla="*/ 9 w 64"/>
                    <a:gd name="T11" fmla="*/ 11 h 72"/>
                    <a:gd name="T12" fmla="*/ 5 w 64"/>
                    <a:gd name="T13" fmla="*/ 17 h 72"/>
                    <a:gd name="T14" fmla="*/ 3 w 64"/>
                    <a:gd name="T15" fmla="*/ 24 h 72"/>
                    <a:gd name="T16" fmla="*/ 0 w 64"/>
                    <a:gd name="T17" fmla="*/ 31 h 72"/>
                    <a:gd name="T18" fmla="*/ 0 w 64"/>
                    <a:gd name="T19" fmla="*/ 46 h 72"/>
                    <a:gd name="T20" fmla="*/ 5 w 64"/>
                    <a:gd name="T21" fmla="*/ 59 h 72"/>
                    <a:gd name="T22" fmla="*/ 14 w 64"/>
                    <a:gd name="T23" fmla="*/ 67 h 72"/>
                    <a:gd name="T24" fmla="*/ 26 w 64"/>
                    <a:gd name="T25" fmla="*/ 72 h 72"/>
                    <a:gd name="T26" fmla="*/ 33 w 64"/>
                    <a:gd name="T27" fmla="*/ 72 h 72"/>
                    <a:gd name="T28" fmla="*/ 40 w 64"/>
                    <a:gd name="T29" fmla="*/ 72 h 72"/>
                    <a:gd name="T30" fmla="*/ 45 w 64"/>
                    <a:gd name="T31" fmla="*/ 70 h 72"/>
                    <a:gd name="T32" fmla="*/ 51 w 64"/>
                    <a:gd name="T33" fmla="*/ 66 h 72"/>
                    <a:gd name="T34" fmla="*/ 55 w 64"/>
                    <a:gd name="T35" fmla="*/ 61 h 72"/>
                    <a:gd name="T36" fmla="*/ 59 w 64"/>
                    <a:gd name="T37" fmla="*/ 55 h 72"/>
                    <a:gd name="T38" fmla="*/ 61 w 64"/>
                    <a:gd name="T39" fmla="*/ 49 h 72"/>
                    <a:gd name="T40" fmla="*/ 64 w 64"/>
                    <a:gd name="T41" fmla="*/ 41 h 72"/>
                    <a:gd name="T42" fmla="*/ 64 w 64"/>
                    <a:gd name="T43" fmla="*/ 26 h 72"/>
                    <a:gd name="T44" fmla="*/ 59 w 64"/>
                    <a:gd name="T45" fmla="*/ 14 h 72"/>
                    <a:gd name="T46" fmla="*/ 50 w 64"/>
                    <a:gd name="T47" fmla="*/ 5 h 72"/>
                    <a:gd name="T48" fmla="*/ 38 w 64"/>
                    <a:gd name="T49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4" h="72">
                      <a:moveTo>
                        <a:pt x="38" y="0"/>
                      </a:moveTo>
                      <a:lnTo>
                        <a:pt x="31" y="0"/>
                      </a:lnTo>
                      <a:lnTo>
                        <a:pt x="25" y="0"/>
                      </a:lnTo>
                      <a:lnTo>
                        <a:pt x="19" y="2"/>
                      </a:lnTo>
                      <a:lnTo>
                        <a:pt x="14" y="6"/>
                      </a:lnTo>
                      <a:lnTo>
                        <a:pt x="9" y="11"/>
                      </a:lnTo>
                      <a:lnTo>
                        <a:pt x="5" y="17"/>
                      </a:lnTo>
                      <a:lnTo>
                        <a:pt x="3" y="24"/>
                      </a:lnTo>
                      <a:lnTo>
                        <a:pt x="0" y="31"/>
                      </a:lnTo>
                      <a:lnTo>
                        <a:pt x="0" y="46"/>
                      </a:lnTo>
                      <a:lnTo>
                        <a:pt x="5" y="59"/>
                      </a:lnTo>
                      <a:lnTo>
                        <a:pt x="14" y="67"/>
                      </a:lnTo>
                      <a:lnTo>
                        <a:pt x="26" y="72"/>
                      </a:lnTo>
                      <a:lnTo>
                        <a:pt x="33" y="72"/>
                      </a:lnTo>
                      <a:lnTo>
                        <a:pt x="40" y="72"/>
                      </a:lnTo>
                      <a:lnTo>
                        <a:pt x="45" y="70"/>
                      </a:lnTo>
                      <a:lnTo>
                        <a:pt x="51" y="66"/>
                      </a:lnTo>
                      <a:lnTo>
                        <a:pt x="55" y="61"/>
                      </a:lnTo>
                      <a:lnTo>
                        <a:pt x="59" y="55"/>
                      </a:lnTo>
                      <a:lnTo>
                        <a:pt x="61" y="49"/>
                      </a:lnTo>
                      <a:lnTo>
                        <a:pt x="64" y="41"/>
                      </a:lnTo>
                      <a:lnTo>
                        <a:pt x="64" y="26"/>
                      </a:lnTo>
                      <a:lnTo>
                        <a:pt x="59" y="14"/>
                      </a:lnTo>
                      <a:lnTo>
                        <a:pt x="50" y="5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1" name="Freeform 729">
                  <a:extLst>
                    <a:ext uri="{FF2B5EF4-FFF2-40B4-BE49-F238E27FC236}">
                      <a16:creationId xmlns:a16="http://schemas.microsoft.com/office/drawing/2014/main" id="{A6F779AF-BEB9-C8D8-051B-F6D850A798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10" y="3519"/>
                  <a:ext cx="16" cy="18"/>
                </a:xfrm>
                <a:custGeom>
                  <a:avLst/>
                  <a:gdLst>
                    <a:gd name="T0" fmla="*/ 38 w 64"/>
                    <a:gd name="T1" fmla="*/ 0 h 74"/>
                    <a:gd name="T2" fmla="*/ 32 w 64"/>
                    <a:gd name="T3" fmla="*/ 0 h 74"/>
                    <a:gd name="T4" fmla="*/ 25 w 64"/>
                    <a:gd name="T5" fmla="*/ 1 h 74"/>
                    <a:gd name="T6" fmla="*/ 19 w 64"/>
                    <a:gd name="T7" fmla="*/ 4 h 74"/>
                    <a:gd name="T8" fmla="*/ 14 w 64"/>
                    <a:gd name="T9" fmla="*/ 8 h 74"/>
                    <a:gd name="T10" fmla="*/ 9 w 64"/>
                    <a:gd name="T11" fmla="*/ 13 h 74"/>
                    <a:gd name="T12" fmla="*/ 5 w 64"/>
                    <a:gd name="T13" fmla="*/ 18 h 74"/>
                    <a:gd name="T14" fmla="*/ 3 w 64"/>
                    <a:gd name="T15" fmla="*/ 24 h 74"/>
                    <a:gd name="T16" fmla="*/ 0 w 64"/>
                    <a:gd name="T17" fmla="*/ 31 h 74"/>
                    <a:gd name="T18" fmla="*/ 0 w 64"/>
                    <a:gd name="T19" fmla="*/ 46 h 74"/>
                    <a:gd name="T20" fmla="*/ 5 w 64"/>
                    <a:gd name="T21" fmla="*/ 60 h 74"/>
                    <a:gd name="T22" fmla="*/ 14 w 64"/>
                    <a:gd name="T23" fmla="*/ 69 h 74"/>
                    <a:gd name="T24" fmla="*/ 27 w 64"/>
                    <a:gd name="T25" fmla="*/ 74 h 74"/>
                    <a:gd name="T26" fmla="*/ 33 w 64"/>
                    <a:gd name="T27" fmla="*/ 74 h 74"/>
                    <a:gd name="T28" fmla="*/ 40 w 64"/>
                    <a:gd name="T29" fmla="*/ 73 h 74"/>
                    <a:gd name="T30" fmla="*/ 45 w 64"/>
                    <a:gd name="T31" fmla="*/ 70 h 74"/>
                    <a:gd name="T32" fmla="*/ 52 w 64"/>
                    <a:gd name="T33" fmla="*/ 66 h 74"/>
                    <a:gd name="T34" fmla="*/ 55 w 64"/>
                    <a:gd name="T35" fmla="*/ 61 h 74"/>
                    <a:gd name="T36" fmla="*/ 59 w 64"/>
                    <a:gd name="T37" fmla="*/ 56 h 74"/>
                    <a:gd name="T38" fmla="*/ 62 w 64"/>
                    <a:gd name="T39" fmla="*/ 50 h 74"/>
                    <a:gd name="T40" fmla="*/ 64 w 64"/>
                    <a:gd name="T41" fmla="*/ 43 h 74"/>
                    <a:gd name="T42" fmla="*/ 64 w 64"/>
                    <a:gd name="T43" fmla="*/ 28 h 74"/>
                    <a:gd name="T44" fmla="*/ 59 w 64"/>
                    <a:gd name="T45" fmla="*/ 15 h 74"/>
                    <a:gd name="T46" fmla="*/ 50 w 64"/>
                    <a:gd name="T47" fmla="*/ 5 h 74"/>
                    <a:gd name="T48" fmla="*/ 38 w 64"/>
                    <a:gd name="T49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4" h="74">
                      <a:moveTo>
                        <a:pt x="38" y="0"/>
                      </a:moveTo>
                      <a:lnTo>
                        <a:pt x="32" y="0"/>
                      </a:lnTo>
                      <a:lnTo>
                        <a:pt x="25" y="1"/>
                      </a:lnTo>
                      <a:lnTo>
                        <a:pt x="19" y="4"/>
                      </a:lnTo>
                      <a:lnTo>
                        <a:pt x="14" y="8"/>
                      </a:lnTo>
                      <a:lnTo>
                        <a:pt x="9" y="13"/>
                      </a:lnTo>
                      <a:lnTo>
                        <a:pt x="5" y="18"/>
                      </a:lnTo>
                      <a:lnTo>
                        <a:pt x="3" y="24"/>
                      </a:lnTo>
                      <a:lnTo>
                        <a:pt x="0" y="31"/>
                      </a:lnTo>
                      <a:lnTo>
                        <a:pt x="0" y="46"/>
                      </a:lnTo>
                      <a:lnTo>
                        <a:pt x="5" y="60"/>
                      </a:lnTo>
                      <a:lnTo>
                        <a:pt x="14" y="69"/>
                      </a:lnTo>
                      <a:lnTo>
                        <a:pt x="27" y="74"/>
                      </a:lnTo>
                      <a:lnTo>
                        <a:pt x="33" y="74"/>
                      </a:lnTo>
                      <a:lnTo>
                        <a:pt x="40" y="73"/>
                      </a:lnTo>
                      <a:lnTo>
                        <a:pt x="45" y="70"/>
                      </a:lnTo>
                      <a:lnTo>
                        <a:pt x="52" y="66"/>
                      </a:lnTo>
                      <a:lnTo>
                        <a:pt x="55" y="61"/>
                      </a:lnTo>
                      <a:lnTo>
                        <a:pt x="59" y="56"/>
                      </a:lnTo>
                      <a:lnTo>
                        <a:pt x="62" y="50"/>
                      </a:lnTo>
                      <a:lnTo>
                        <a:pt x="64" y="43"/>
                      </a:lnTo>
                      <a:lnTo>
                        <a:pt x="64" y="28"/>
                      </a:lnTo>
                      <a:lnTo>
                        <a:pt x="59" y="15"/>
                      </a:lnTo>
                      <a:lnTo>
                        <a:pt x="50" y="5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2" name="Freeform 730">
                  <a:extLst>
                    <a:ext uri="{FF2B5EF4-FFF2-40B4-BE49-F238E27FC236}">
                      <a16:creationId xmlns:a16="http://schemas.microsoft.com/office/drawing/2014/main" id="{F62F2131-ED2A-19F7-ABCA-7F58E3B8B1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59" y="3507"/>
                  <a:ext cx="16" cy="19"/>
                </a:xfrm>
                <a:custGeom>
                  <a:avLst/>
                  <a:gdLst>
                    <a:gd name="T0" fmla="*/ 38 w 64"/>
                    <a:gd name="T1" fmla="*/ 0 h 73"/>
                    <a:gd name="T2" fmla="*/ 32 w 64"/>
                    <a:gd name="T3" fmla="*/ 0 h 73"/>
                    <a:gd name="T4" fmla="*/ 25 w 64"/>
                    <a:gd name="T5" fmla="*/ 1 h 73"/>
                    <a:gd name="T6" fmla="*/ 19 w 64"/>
                    <a:gd name="T7" fmla="*/ 3 h 73"/>
                    <a:gd name="T8" fmla="*/ 14 w 64"/>
                    <a:gd name="T9" fmla="*/ 7 h 73"/>
                    <a:gd name="T10" fmla="*/ 9 w 64"/>
                    <a:gd name="T11" fmla="*/ 12 h 73"/>
                    <a:gd name="T12" fmla="*/ 5 w 64"/>
                    <a:gd name="T13" fmla="*/ 17 h 73"/>
                    <a:gd name="T14" fmla="*/ 3 w 64"/>
                    <a:gd name="T15" fmla="*/ 23 h 73"/>
                    <a:gd name="T16" fmla="*/ 0 w 64"/>
                    <a:gd name="T17" fmla="*/ 31 h 73"/>
                    <a:gd name="T18" fmla="*/ 0 w 64"/>
                    <a:gd name="T19" fmla="*/ 46 h 73"/>
                    <a:gd name="T20" fmla="*/ 5 w 64"/>
                    <a:gd name="T21" fmla="*/ 58 h 73"/>
                    <a:gd name="T22" fmla="*/ 14 w 64"/>
                    <a:gd name="T23" fmla="*/ 68 h 73"/>
                    <a:gd name="T24" fmla="*/ 27 w 64"/>
                    <a:gd name="T25" fmla="*/ 73 h 73"/>
                    <a:gd name="T26" fmla="*/ 33 w 64"/>
                    <a:gd name="T27" fmla="*/ 73 h 73"/>
                    <a:gd name="T28" fmla="*/ 39 w 64"/>
                    <a:gd name="T29" fmla="*/ 72 h 73"/>
                    <a:gd name="T30" fmla="*/ 45 w 64"/>
                    <a:gd name="T31" fmla="*/ 70 h 73"/>
                    <a:gd name="T32" fmla="*/ 50 w 64"/>
                    <a:gd name="T33" fmla="*/ 66 h 73"/>
                    <a:gd name="T34" fmla="*/ 55 w 64"/>
                    <a:gd name="T35" fmla="*/ 61 h 73"/>
                    <a:gd name="T36" fmla="*/ 59 w 64"/>
                    <a:gd name="T37" fmla="*/ 56 h 73"/>
                    <a:gd name="T38" fmla="*/ 62 w 64"/>
                    <a:gd name="T39" fmla="*/ 50 h 73"/>
                    <a:gd name="T40" fmla="*/ 64 w 64"/>
                    <a:gd name="T41" fmla="*/ 42 h 73"/>
                    <a:gd name="T42" fmla="*/ 64 w 64"/>
                    <a:gd name="T43" fmla="*/ 27 h 73"/>
                    <a:gd name="T44" fmla="*/ 59 w 64"/>
                    <a:gd name="T45" fmla="*/ 15 h 73"/>
                    <a:gd name="T46" fmla="*/ 50 w 64"/>
                    <a:gd name="T47" fmla="*/ 5 h 73"/>
                    <a:gd name="T48" fmla="*/ 38 w 64"/>
                    <a:gd name="T49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4" h="73">
                      <a:moveTo>
                        <a:pt x="38" y="0"/>
                      </a:moveTo>
                      <a:lnTo>
                        <a:pt x="32" y="0"/>
                      </a:lnTo>
                      <a:lnTo>
                        <a:pt x="25" y="1"/>
                      </a:lnTo>
                      <a:lnTo>
                        <a:pt x="19" y="3"/>
                      </a:lnTo>
                      <a:lnTo>
                        <a:pt x="14" y="7"/>
                      </a:lnTo>
                      <a:lnTo>
                        <a:pt x="9" y="12"/>
                      </a:lnTo>
                      <a:lnTo>
                        <a:pt x="5" y="17"/>
                      </a:lnTo>
                      <a:lnTo>
                        <a:pt x="3" y="23"/>
                      </a:lnTo>
                      <a:lnTo>
                        <a:pt x="0" y="31"/>
                      </a:lnTo>
                      <a:lnTo>
                        <a:pt x="0" y="46"/>
                      </a:lnTo>
                      <a:lnTo>
                        <a:pt x="5" y="58"/>
                      </a:lnTo>
                      <a:lnTo>
                        <a:pt x="14" y="68"/>
                      </a:lnTo>
                      <a:lnTo>
                        <a:pt x="27" y="73"/>
                      </a:lnTo>
                      <a:lnTo>
                        <a:pt x="33" y="73"/>
                      </a:lnTo>
                      <a:lnTo>
                        <a:pt x="39" y="72"/>
                      </a:lnTo>
                      <a:lnTo>
                        <a:pt x="45" y="70"/>
                      </a:lnTo>
                      <a:lnTo>
                        <a:pt x="50" y="66"/>
                      </a:lnTo>
                      <a:lnTo>
                        <a:pt x="55" y="61"/>
                      </a:lnTo>
                      <a:lnTo>
                        <a:pt x="59" y="56"/>
                      </a:lnTo>
                      <a:lnTo>
                        <a:pt x="62" y="50"/>
                      </a:lnTo>
                      <a:lnTo>
                        <a:pt x="64" y="42"/>
                      </a:lnTo>
                      <a:lnTo>
                        <a:pt x="64" y="27"/>
                      </a:lnTo>
                      <a:lnTo>
                        <a:pt x="59" y="15"/>
                      </a:lnTo>
                      <a:lnTo>
                        <a:pt x="50" y="5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3" name="Freeform 731">
                  <a:extLst>
                    <a:ext uri="{FF2B5EF4-FFF2-40B4-BE49-F238E27FC236}">
                      <a16:creationId xmlns:a16="http://schemas.microsoft.com/office/drawing/2014/main" id="{6D8CFAAD-8DCF-8CB9-E7D2-4E87F380C9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76" y="3655"/>
                  <a:ext cx="25" cy="15"/>
                </a:xfrm>
                <a:custGeom>
                  <a:avLst/>
                  <a:gdLst>
                    <a:gd name="T0" fmla="*/ 62 w 99"/>
                    <a:gd name="T1" fmla="*/ 3 h 60"/>
                    <a:gd name="T2" fmla="*/ 52 w 99"/>
                    <a:gd name="T3" fmla="*/ 1 h 60"/>
                    <a:gd name="T4" fmla="*/ 42 w 99"/>
                    <a:gd name="T5" fmla="*/ 0 h 60"/>
                    <a:gd name="T6" fmla="*/ 34 w 99"/>
                    <a:gd name="T7" fmla="*/ 0 h 60"/>
                    <a:gd name="T8" fmla="*/ 25 w 99"/>
                    <a:gd name="T9" fmla="*/ 3 h 60"/>
                    <a:gd name="T10" fmla="*/ 17 w 99"/>
                    <a:gd name="T11" fmla="*/ 5 h 60"/>
                    <a:gd name="T12" fmla="*/ 10 w 99"/>
                    <a:gd name="T13" fmla="*/ 8 h 60"/>
                    <a:gd name="T14" fmla="*/ 5 w 99"/>
                    <a:gd name="T15" fmla="*/ 13 h 60"/>
                    <a:gd name="T16" fmla="*/ 1 w 99"/>
                    <a:gd name="T17" fmla="*/ 18 h 60"/>
                    <a:gd name="T18" fmla="*/ 0 w 99"/>
                    <a:gd name="T19" fmla="*/ 24 h 60"/>
                    <a:gd name="T20" fmla="*/ 0 w 99"/>
                    <a:gd name="T21" fmla="*/ 29 h 60"/>
                    <a:gd name="T22" fmla="*/ 1 w 99"/>
                    <a:gd name="T23" fmla="*/ 35 h 60"/>
                    <a:gd name="T24" fmla="*/ 5 w 99"/>
                    <a:gd name="T25" fmla="*/ 40 h 60"/>
                    <a:gd name="T26" fmla="*/ 11 w 99"/>
                    <a:gd name="T27" fmla="*/ 45 h 60"/>
                    <a:gd name="T28" fmla="*/ 17 w 99"/>
                    <a:gd name="T29" fmla="*/ 50 h 60"/>
                    <a:gd name="T30" fmla="*/ 26 w 99"/>
                    <a:gd name="T31" fmla="*/ 54 h 60"/>
                    <a:gd name="T32" fmla="*/ 35 w 99"/>
                    <a:gd name="T33" fmla="*/ 58 h 60"/>
                    <a:gd name="T34" fmla="*/ 45 w 99"/>
                    <a:gd name="T35" fmla="*/ 59 h 60"/>
                    <a:gd name="T36" fmla="*/ 55 w 99"/>
                    <a:gd name="T37" fmla="*/ 60 h 60"/>
                    <a:gd name="T38" fmla="*/ 64 w 99"/>
                    <a:gd name="T39" fmla="*/ 60 h 60"/>
                    <a:gd name="T40" fmla="*/ 72 w 99"/>
                    <a:gd name="T41" fmla="*/ 58 h 60"/>
                    <a:gd name="T42" fmla="*/ 80 w 99"/>
                    <a:gd name="T43" fmla="*/ 55 h 60"/>
                    <a:gd name="T44" fmla="*/ 87 w 99"/>
                    <a:gd name="T45" fmla="*/ 53 h 60"/>
                    <a:gd name="T46" fmla="*/ 92 w 99"/>
                    <a:gd name="T47" fmla="*/ 48 h 60"/>
                    <a:gd name="T48" fmla="*/ 97 w 99"/>
                    <a:gd name="T49" fmla="*/ 43 h 60"/>
                    <a:gd name="T50" fmla="*/ 99 w 99"/>
                    <a:gd name="T51" fmla="*/ 36 h 60"/>
                    <a:gd name="T52" fmla="*/ 99 w 99"/>
                    <a:gd name="T53" fmla="*/ 31 h 60"/>
                    <a:gd name="T54" fmla="*/ 96 w 99"/>
                    <a:gd name="T55" fmla="*/ 25 h 60"/>
                    <a:gd name="T56" fmla="*/ 92 w 99"/>
                    <a:gd name="T57" fmla="*/ 20 h 60"/>
                    <a:gd name="T58" fmla="*/ 86 w 99"/>
                    <a:gd name="T59" fmla="*/ 15 h 60"/>
                    <a:gd name="T60" fmla="*/ 80 w 99"/>
                    <a:gd name="T61" fmla="*/ 10 h 60"/>
                    <a:gd name="T62" fmla="*/ 71 w 99"/>
                    <a:gd name="T63" fmla="*/ 6 h 60"/>
                    <a:gd name="T64" fmla="*/ 62 w 99"/>
                    <a:gd name="T65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99" h="60">
                      <a:moveTo>
                        <a:pt x="62" y="3"/>
                      </a:moveTo>
                      <a:lnTo>
                        <a:pt x="52" y="1"/>
                      </a:lnTo>
                      <a:lnTo>
                        <a:pt x="42" y="0"/>
                      </a:lnTo>
                      <a:lnTo>
                        <a:pt x="34" y="0"/>
                      </a:lnTo>
                      <a:lnTo>
                        <a:pt x="25" y="3"/>
                      </a:lnTo>
                      <a:lnTo>
                        <a:pt x="17" y="5"/>
                      </a:lnTo>
                      <a:lnTo>
                        <a:pt x="10" y="8"/>
                      </a:lnTo>
                      <a:lnTo>
                        <a:pt x="5" y="13"/>
                      </a:lnTo>
                      <a:lnTo>
                        <a:pt x="1" y="18"/>
                      </a:lnTo>
                      <a:lnTo>
                        <a:pt x="0" y="24"/>
                      </a:lnTo>
                      <a:lnTo>
                        <a:pt x="0" y="29"/>
                      </a:lnTo>
                      <a:lnTo>
                        <a:pt x="1" y="35"/>
                      </a:lnTo>
                      <a:lnTo>
                        <a:pt x="5" y="40"/>
                      </a:lnTo>
                      <a:lnTo>
                        <a:pt x="11" y="45"/>
                      </a:lnTo>
                      <a:lnTo>
                        <a:pt x="17" y="50"/>
                      </a:lnTo>
                      <a:lnTo>
                        <a:pt x="26" y="54"/>
                      </a:lnTo>
                      <a:lnTo>
                        <a:pt x="35" y="58"/>
                      </a:lnTo>
                      <a:lnTo>
                        <a:pt x="45" y="59"/>
                      </a:lnTo>
                      <a:lnTo>
                        <a:pt x="55" y="60"/>
                      </a:lnTo>
                      <a:lnTo>
                        <a:pt x="64" y="60"/>
                      </a:lnTo>
                      <a:lnTo>
                        <a:pt x="72" y="58"/>
                      </a:lnTo>
                      <a:lnTo>
                        <a:pt x="80" y="55"/>
                      </a:lnTo>
                      <a:lnTo>
                        <a:pt x="87" y="53"/>
                      </a:lnTo>
                      <a:lnTo>
                        <a:pt x="92" y="48"/>
                      </a:lnTo>
                      <a:lnTo>
                        <a:pt x="97" y="43"/>
                      </a:lnTo>
                      <a:lnTo>
                        <a:pt x="99" y="36"/>
                      </a:lnTo>
                      <a:lnTo>
                        <a:pt x="99" y="31"/>
                      </a:lnTo>
                      <a:lnTo>
                        <a:pt x="96" y="25"/>
                      </a:lnTo>
                      <a:lnTo>
                        <a:pt x="92" y="20"/>
                      </a:lnTo>
                      <a:lnTo>
                        <a:pt x="86" y="15"/>
                      </a:lnTo>
                      <a:lnTo>
                        <a:pt x="80" y="10"/>
                      </a:lnTo>
                      <a:lnTo>
                        <a:pt x="71" y="6"/>
                      </a:lnTo>
                      <a:lnTo>
                        <a:pt x="62" y="3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4" name="Freeform 732">
                  <a:extLst>
                    <a:ext uri="{FF2B5EF4-FFF2-40B4-BE49-F238E27FC236}">
                      <a16:creationId xmlns:a16="http://schemas.microsoft.com/office/drawing/2014/main" id="{65B0B0ED-B8DB-4D85-D867-D27573A353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61" y="3511"/>
                  <a:ext cx="12" cy="14"/>
                </a:xfrm>
                <a:custGeom>
                  <a:avLst/>
                  <a:gdLst>
                    <a:gd name="T0" fmla="*/ 31 w 51"/>
                    <a:gd name="T1" fmla="*/ 0 h 57"/>
                    <a:gd name="T2" fmla="*/ 20 w 51"/>
                    <a:gd name="T3" fmla="*/ 0 h 57"/>
                    <a:gd name="T4" fmla="*/ 11 w 51"/>
                    <a:gd name="T5" fmla="*/ 5 h 57"/>
                    <a:gd name="T6" fmla="*/ 3 w 51"/>
                    <a:gd name="T7" fmla="*/ 13 h 57"/>
                    <a:gd name="T8" fmla="*/ 0 w 51"/>
                    <a:gd name="T9" fmla="*/ 23 h 57"/>
                    <a:gd name="T10" fmla="*/ 0 w 51"/>
                    <a:gd name="T11" fmla="*/ 35 h 57"/>
                    <a:gd name="T12" fmla="*/ 5 w 51"/>
                    <a:gd name="T13" fmla="*/ 46 h 57"/>
                    <a:gd name="T14" fmla="*/ 11 w 51"/>
                    <a:gd name="T15" fmla="*/ 53 h 57"/>
                    <a:gd name="T16" fmla="*/ 21 w 51"/>
                    <a:gd name="T17" fmla="*/ 57 h 57"/>
                    <a:gd name="T18" fmla="*/ 31 w 51"/>
                    <a:gd name="T19" fmla="*/ 57 h 57"/>
                    <a:gd name="T20" fmla="*/ 40 w 51"/>
                    <a:gd name="T21" fmla="*/ 52 h 57"/>
                    <a:gd name="T22" fmla="*/ 47 w 51"/>
                    <a:gd name="T23" fmla="*/ 43 h 57"/>
                    <a:gd name="T24" fmla="*/ 51 w 51"/>
                    <a:gd name="T25" fmla="*/ 32 h 57"/>
                    <a:gd name="T26" fmla="*/ 51 w 51"/>
                    <a:gd name="T27" fmla="*/ 21 h 57"/>
                    <a:gd name="T28" fmla="*/ 47 w 51"/>
                    <a:gd name="T29" fmla="*/ 10 h 57"/>
                    <a:gd name="T30" fmla="*/ 40 w 51"/>
                    <a:gd name="T31" fmla="*/ 3 h 57"/>
                    <a:gd name="T32" fmla="*/ 31 w 51"/>
                    <a:gd name="T33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1" h="57">
                      <a:moveTo>
                        <a:pt x="31" y="0"/>
                      </a:moveTo>
                      <a:lnTo>
                        <a:pt x="20" y="0"/>
                      </a:lnTo>
                      <a:lnTo>
                        <a:pt x="11" y="5"/>
                      </a:lnTo>
                      <a:lnTo>
                        <a:pt x="3" y="13"/>
                      </a:lnTo>
                      <a:lnTo>
                        <a:pt x="0" y="23"/>
                      </a:lnTo>
                      <a:lnTo>
                        <a:pt x="0" y="35"/>
                      </a:lnTo>
                      <a:lnTo>
                        <a:pt x="5" y="46"/>
                      </a:lnTo>
                      <a:lnTo>
                        <a:pt x="11" y="53"/>
                      </a:lnTo>
                      <a:lnTo>
                        <a:pt x="21" y="57"/>
                      </a:lnTo>
                      <a:lnTo>
                        <a:pt x="31" y="57"/>
                      </a:lnTo>
                      <a:lnTo>
                        <a:pt x="40" y="52"/>
                      </a:lnTo>
                      <a:lnTo>
                        <a:pt x="47" y="43"/>
                      </a:lnTo>
                      <a:lnTo>
                        <a:pt x="51" y="32"/>
                      </a:lnTo>
                      <a:lnTo>
                        <a:pt x="51" y="21"/>
                      </a:lnTo>
                      <a:lnTo>
                        <a:pt x="47" y="10"/>
                      </a:lnTo>
                      <a:lnTo>
                        <a:pt x="40" y="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5" name="Freeform 733">
                  <a:extLst>
                    <a:ext uri="{FF2B5EF4-FFF2-40B4-BE49-F238E27FC236}">
                      <a16:creationId xmlns:a16="http://schemas.microsoft.com/office/drawing/2014/main" id="{C1AC4DD2-636E-66D5-1EFB-4185FAF469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72" y="3547"/>
                  <a:ext cx="12" cy="15"/>
                </a:xfrm>
                <a:custGeom>
                  <a:avLst/>
                  <a:gdLst>
                    <a:gd name="T0" fmla="*/ 30 w 50"/>
                    <a:gd name="T1" fmla="*/ 0 h 57"/>
                    <a:gd name="T2" fmla="*/ 20 w 50"/>
                    <a:gd name="T3" fmla="*/ 0 h 57"/>
                    <a:gd name="T4" fmla="*/ 11 w 50"/>
                    <a:gd name="T5" fmla="*/ 5 h 57"/>
                    <a:gd name="T6" fmla="*/ 4 w 50"/>
                    <a:gd name="T7" fmla="*/ 13 h 57"/>
                    <a:gd name="T8" fmla="*/ 0 w 50"/>
                    <a:gd name="T9" fmla="*/ 25 h 57"/>
                    <a:gd name="T10" fmla="*/ 0 w 50"/>
                    <a:gd name="T11" fmla="*/ 36 h 57"/>
                    <a:gd name="T12" fmla="*/ 5 w 50"/>
                    <a:gd name="T13" fmla="*/ 46 h 57"/>
                    <a:gd name="T14" fmla="*/ 11 w 50"/>
                    <a:gd name="T15" fmla="*/ 53 h 57"/>
                    <a:gd name="T16" fmla="*/ 20 w 50"/>
                    <a:gd name="T17" fmla="*/ 57 h 57"/>
                    <a:gd name="T18" fmla="*/ 31 w 50"/>
                    <a:gd name="T19" fmla="*/ 57 h 57"/>
                    <a:gd name="T20" fmla="*/ 40 w 50"/>
                    <a:gd name="T21" fmla="*/ 52 h 57"/>
                    <a:gd name="T22" fmla="*/ 46 w 50"/>
                    <a:gd name="T23" fmla="*/ 43 h 57"/>
                    <a:gd name="T24" fmla="*/ 50 w 50"/>
                    <a:gd name="T25" fmla="*/ 32 h 57"/>
                    <a:gd name="T26" fmla="*/ 50 w 50"/>
                    <a:gd name="T27" fmla="*/ 21 h 57"/>
                    <a:gd name="T28" fmla="*/ 46 w 50"/>
                    <a:gd name="T29" fmla="*/ 11 h 57"/>
                    <a:gd name="T30" fmla="*/ 40 w 50"/>
                    <a:gd name="T31" fmla="*/ 3 h 57"/>
                    <a:gd name="T32" fmla="*/ 30 w 50"/>
                    <a:gd name="T33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0" h="57">
                      <a:moveTo>
                        <a:pt x="30" y="0"/>
                      </a:moveTo>
                      <a:lnTo>
                        <a:pt x="20" y="0"/>
                      </a:lnTo>
                      <a:lnTo>
                        <a:pt x="11" y="5"/>
                      </a:lnTo>
                      <a:lnTo>
                        <a:pt x="4" y="13"/>
                      </a:lnTo>
                      <a:lnTo>
                        <a:pt x="0" y="25"/>
                      </a:lnTo>
                      <a:lnTo>
                        <a:pt x="0" y="36"/>
                      </a:lnTo>
                      <a:lnTo>
                        <a:pt x="5" y="46"/>
                      </a:lnTo>
                      <a:lnTo>
                        <a:pt x="11" y="53"/>
                      </a:lnTo>
                      <a:lnTo>
                        <a:pt x="20" y="57"/>
                      </a:lnTo>
                      <a:lnTo>
                        <a:pt x="31" y="57"/>
                      </a:lnTo>
                      <a:lnTo>
                        <a:pt x="40" y="52"/>
                      </a:lnTo>
                      <a:lnTo>
                        <a:pt x="46" y="43"/>
                      </a:lnTo>
                      <a:lnTo>
                        <a:pt x="50" y="32"/>
                      </a:lnTo>
                      <a:lnTo>
                        <a:pt x="50" y="21"/>
                      </a:lnTo>
                      <a:lnTo>
                        <a:pt x="46" y="11"/>
                      </a:lnTo>
                      <a:lnTo>
                        <a:pt x="40" y="3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6" name="Freeform 734">
                  <a:extLst>
                    <a:ext uri="{FF2B5EF4-FFF2-40B4-BE49-F238E27FC236}">
                      <a16:creationId xmlns:a16="http://schemas.microsoft.com/office/drawing/2014/main" id="{F68B49D4-2BFC-1DFA-04DC-8CDF15DB35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65" y="3537"/>
                  <a:ext cx="16" cy="18"/>
                </a:xfrm>
                <a:custGeom>
                  <a:avLst/>
                  <a:gdLst>
                    <a:gd name="T0" fmla="*/ 39 w 65"/>
                    <a:gd name="T1" fmla="*/ 0 h 73"/>
                    <a:gd name="T2" fmla="*/ 32 w 65"/>
                    <a:gd name="T3" fmla="*/ 0 h 73"/>
                    <a:gd name="T4" fmla="*/ 25 w 65"/>
                    <a:gd name="T5" fmla="*/ 0 h 73"/>
                    <a:gd name="T6" fmla="*/ 19 w 65"/>
                    <a:gd name="T7" fmla="*/ 3 h 73"/>
                    <a:gd name="T8" fmla="*/ 14 w 65"/>
                    <a:gd name="T9" fmla="*/ 6 h 73"/>
                    <a:gd name="T10" fmla="*/ 9 w 65"/>
                    <a:gd name="T11" fmla="*/ 11 h 73"/>
                    <a:gd name="T12" fmla="*/ 5 w 65"/>
                    <a:gd name="T13" fmla="*/ 16 h 73"/>
                    <a:gd name="T14" fmla="*/ 3 w 65"/>
                    <a:gd name="T15" fmla="*/ 24 h 73"/>
                    <a:gd name="T16" fmla="*/ 0 w 65"/>
                    <a:gd name="T17" fmla="*/ 31 h 73"/>
                    <a:gd name="T18" fmla="*/ 0 w 65"/>
                    <a:gd name="T19" fmla="*/ 46 h 73"/>
                    <a:gd name="T20" fmla="*/ 5 w 65"/>
                    <a:gd name="T21" fmla="*/ 59 h 73"/>
                    <a:gd name="T22" fmla="*/ 14 w 65"/>
                    <a:gd name="T23" fmla="*/ 68 h 73"/>
                    <a:gd name="T24" fmla="*/ 27 w 65"/>
                    <a:gd name="T25" fmla="*/ 73 h 73"/>
                    <a:gd name="T26" fmla="*/ 33 w 65"/>
                    <a:gd name="T27" fmla="*/ 73 h 73"/>
                    <a:gd name="T28" fmla="*/ 39 w 65"/>
                    <a:gd name="T29" fmla="*/ 71 h 73"/>
                    <a:gd name="T30" fmla="*/ 45 w 65"/>
                    <a:gd name="T31" fmla="*/ 69 h 73"/>
                    <a:gd name="T32" fmla="*/ 52 w 65"/>
                    <a:gd name="T33" fmla="*/ 65 h 73"/>
                    <a:gd name="T34" fmla="*/ 57 w 65"/>
                    <a:gd name="T35" fmla="*/ 60 h 73"/>
                    <a:gd name="T36" fmla="*/ 60 w 65"/>
                    <a:gd name="T37" fmla="*/ 55 h 73"/>
                    <a:gd name="T38" fmla="*/ 63 w 65"/>
                    <a:gd name="T39" fmla="*/ 49 h 73"/>
                    <a:gd name="T40" fmla="*/ 65 w 65"/>
                    <a:gd name="T41" fmla="*/ 41 h 73"/>
                    <a:gd name="T42" fmla="*/ 65 w 65"/>
                    <a:gd name="T43" fmla="*/ 26 h 73"/>
                    <a:gd name="T44" fmla="*/ 60 w 65"/>
                    <a:gd name="T45" fmla="*/ 14 h 73"/>
                    <a:gd name="T46" fmla="*/ 50 w 65"/>
                    <a:gd name="T47" fmla="*/ 5 h 73"/>
                    <a:gd name="T48" fmla="*/ 39 w 65"/>
                    <a:gd name="T49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5" h="73">
                      <a:moveTo>
                        <a:pt x="39" y="0"/>
                      </a:moveTo>
                      <a:lnTo>
                        <a:pt x="32" y="0"/>
                      </a:lnTo>
                      <a:lnTo>
                        <a:pt x="25" y="0"/>
                      </a:lnTo>
                      <a:lnTo>
                        <a:pt x="19" y="3"/>
                      </a:lnTo>
                      <a:lnTo>
                        <a:pt x="14" y="6"/>
                      </a:lnTo>
                      <a:lnTo>
                        <a:pt x="9" y="11"/>
                      </a:lnTo>
                      <a:lnTo>
                        <a:pt x="5" y="16"/>
                      </a:lnTo>
                      <a:lnTo>
                        <a:pt x="3" y="24"/>
                      </a:lnTo>
                      <a:lnTo>
                        <a:pt x="0" y="31"/>
                      </a:lnTo>
                      <a:lnTo>
                        <a:pt x="0" y="46"/>
                      </a:lnTo>
                      <a:lnTo>
                        <a:pt x="5" y="59"/>
                      </a:lnTo>
                      <a:lnTo>
                        <a:pt x="14" y="68"/>
                      </a:lnTo>
                      <a:lnTo>
                        <a:pt x="27" y="73"/>
                      </a:lnTo>
                      <a:lnTo>
                        <a:pt x="33" y="73"/>
                      </a:lnTo>
                      <a:lnTo>
                        <a:pt x="39" y="71"/>
                      </a:lnTo>
                      <a:lnTo>
                        <a:pt x="45" y="69"/>
                      </a:lnTo>
                      <a:lnTo>
                        <a:pt x="52" y="65"/>
                      </a:lnTo>
                      <a:lnTo>
                        <a:pt x="57" y="60"/>
                      </a:lnTo>
                      <a:lnTo>
                        <a:pt x="60" y="55"/>
                      </a:lnTo>
                      <a:lnTo>
                        <a:pt x="63" y="49"/>
                      </a:lnTo>
                      <a:lnTo>
                        <a:pt x="65" y="41"/>
                      </a:lnTo>
                      <a:lnTo>
                        <a:pt x="65" y="26"/>
                      </a:lnTo>
                      <a:lnTo>
                        <a:pt x="60" y="14"/>
                      </a:lnTo>
                      <a:lnTo>
                        <a:pt x="50" y="5"/>
                      </a:lnTo>
                      <a:lnTo>
                        <a:pt x="39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7" name="Freeform 735">
                  <a:extLst>
                    <a:ext uri="{FF2B5EF4-FFF2-40B4-BE49-F238E27FC236}">
                      <a16:creationId xmlns:a16="http://schemas.microsoft.com/office/drawing/2014/main" id="{2F802652-D200-24D3-A74F-164BF06BC2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24" y="3531"/>
                  <a:ext cx="12" cy="13"/>
                </a:xfrm>
                <a:custGeom>
                  <a:avLst/>
                  <a:gdLst>
                    <a:gd name="T0" fmla="*/ 27 w 46"/>
                    <a:gd name="T1" fmla="*/ 0 h 52"/>
                    <a:gd name="T2" fmla="*/ 17 w 46"/>
                    <a:gd name="T3" fmla="*/ 0 h 52"/>
                    <a:gd name="T4" fmla="*/ 10 w 46"/>
                    <a:gd name="T5" fmla="*/ 5 h 52"/>
                    <a:gd name="T6" fmla="*/ 2 w 46"/>
                    <a:gd name="T7" fmla="*/ 12 h 52"/>
                    <a:gd name="T8" fmla="*/ 0 w 46"/>
                    <a:gd name="T9" fmla="*/ 22 h 52"/>
                    <a:gd name="T10" fmla="*/ 0 w 46"/>
                    <a:gd name="T11" fmla="*/ 33 h 52"/>
                    <a:gd name="T12" fmla="*/ 4 w 46"/>
                    <a:gd name="T13" fmla="*/ 42 h 52"/>
                    <a:gd name="T14" fmla="*/ 10 w 46"/>
                    <a:gd name="T15" fmla="*/ 50 h 52"/>
                    <a:gd name="T16" fmla="*/ 20 w 46"/>
                    <a:gd name="T17" fmla="*/ 52 h 52"/>
                    <a:gd name="T18" fmla="*/ 29 w 46"/>
                    <a:gd name="T19" fmla="*/ 52 h 52"/>
                    <a:gd name="T20" fmla="*/ 37 w 46"/>
                    <a:gd name="T21" fmla="*/ 47 h 52"/>
                    <a:gd name="T22" fmla="*/ 44 w 46"/>
                    <a:gd name="T23" fmla="*/ 40 h 52"/>
                    <a:gd name="T24" fmla="*/ 46 w 46"/>
                    <a:gd name="T25" fmla="*/ 30 h 52"/>
                    <a:gd name="T26" fmla="*/ 46 w 46"/>
                    <a:gd name="T27" fmla="*/ 18 h 52"/>
                    <a:gd name="T28" fmla="*/ 42 w 46"/>
                    <a:gd name="T29" fmla="*/ 10 h 52"/>
                    <a:gd name="T30" fmla="*/ 36 w 46"/>
                    <a:gd name="T31" fmla="*/ 2 h 52"/>
                    <a:gd name="T32" fmla="*/ 27 w 46"/>
                    <a:gd name="T33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6" h="52">
                      <a:moveTo>
                        <a:pt x="27" y="0"/>
                      </a:moveTo>
                      <a:lnTo>
                        <a:pt x="17" y="0"/>
                      </a:lnTo>
                      <a:lnTo>
                        <a:pt x="10" y="5"/>
                      </a:lnTo>
                      <a:lnTo>
                        <a:pt x="2" y="12"/>
                      </a:lnTo>
                      <a:lnTo>
                        <a:pt x="0" y="22"/>
                      </a:lnTo>
                      <a:lnTo>
                        <a:pt x="0" y="33"/>
                      </a:lnTo>
                      <a:lnTo>
                        <a:pt x="4" y="42"/>
                      </a:lnTo>
                      <a:lnTo>
                        <a:pt x="10" y="50"/>
                      </a:lnTo>
                      <a:lnTo>
                        <a:pt x="20" y="52"/>
                      </a:lnTo>
                      <a:lnTo>
                        <a:pt x="29" y="52"/>
                      </a:lnTo>
                      <a:lnTo>
                        <a:pt x="37" y="47"/>
                      </a:lnTo>
                      <a:lnTo>
                        <a:pt x="44" y="40"/>
                      </a:lnTo>
                      <a:lnTo>
                        <a:pt x="46" y="30"/>
                      </a:lnTo>
                      <a:lnTo>
                        <a:pt x="46" y="18"/>
                      </a:lnTo>
                      <a:lnTo>
                        <a:pt x="42" y="10"/>
                      </a:lnTo>
                      <a:lnTo>
                        <a:pt x="36" y="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8" name="Freeform 736">
                  <a:extLst>
                    <a:ext uri="{FF2B5EF4-FFF2-40B4-BE49-F238E27FC236}">
                      <a16:creationId xmlns:a16="http://schemas.microsoft.com/office/drawing/2014/main" id="{0AA51B8F-3070-B6CE-5B80-1B9E2C67E4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15" y="3521"/>
                  <a:ext cx="12" cy="14"/>
                </a:xfrm>
                <a:custGeom>
                  <a:avLst/>
                  <a:gdLst>
                    <a:gd name="T0" fmla="*/ 29 w 47"/>
                    <a:gd name="T1" fmla="*/ 0 h 54"/>
                    <a:gd name="T2" fmla="*/ 19 w 47"/>
                    <a:gd name="T3" fmla="*/ 0 h 54"/>
                    <a:gd name="T4" fmla="*/ 10 w 47"/>
                    <a:gd name="T5" fmla="*/ 5 h 54"/>
                    <a:gd name="T6" fmla="*/ 4 w 47"/>
                    <a:gd name="T7" fmla="*/ 14 h 54"/>
                    <a:gd name="T8" fmla="*/ 0 w 47"/>
                    <a:gd name="T9" fmla="*/ 24 h 54"/>
                    <a:gd name="T10" fmla="*/ 0 w 47"/>
                    <a:gd name="T11" fmla="*/ 34 h 54"/>
                    <a:gd name="T12" fmla="*/ 4 w 47"/>
                    <a:gd name="T13" fmla="*/ 42 h 54"/>
                    <a:gd name="T14" fmla="*/ 11 w 47"/>
                    <a:gd name="T15" fmla="*/ 50 h 54"/>
                    <a:gd name="T16" fmla="*/ 21 w 47"/>
                    <a:gd name="T17" fmla="*/ 54 h 54"/>
                    <a:gd name="T18" fmla="*/ 30 w 47"/>
                    <a:gd name="T19" fmla="*/ 54 h 54"/>
                    <a:gd name="T20" fmla="*/ 39 w 47"/>
                    <a:gd name="T21" fmla="*/ 49 h 54"/>
                    <a:gd name="T22" fmla="*/ 45 w 47"/>
                    <a:gd name="T23" fmla="*/ 41 h 54"/>
                    <a:gd name="T24" fmla="*/ 47 w 47"/>
                    <a:gd name="T25" fmla="*/ 31 h 54"/>
                    <a:gd name="T26" fmla="*/ 47 w 47"/>
                    <a:gd name="T27" fmla="*/ 20 h 54"/>
                    <a:gd name="T28" fmla="*/ 44 w 47"/>
                    <a:gd name="T29" fmla="*/ 11 h 54"/>
                    <a:gd name="T30" fmla="*/ 37 w 47"/>
                    <a:gd name="T31" fmla="*/ 4 h 54"/>
                    <a:gd name="T32" fmla="*/ 29 w 47"/>
                    <a:gd name="T33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" h="54">
                      <a:moveTo>
                        <a:pt x="29" y="0"/>
                      </a:moveTo>
                      <a:lnTo>
                        <a:pt x="19" y="0"/>
                      </a:lnTo>
                      <a:lnTo>
                        <a:pt x="10" y="5"/>
                      </a:lnTo>
                      <a:lnTo>
                        <a:pt x="4" y="14"/>
                      </a:lnTo>
                      <a:lnTo>
                        <a:pt x="0" y="24"/>
                      </a:lnTo>
                      <a:lnTo>
                        <a:pt x="0" y="34"/>
                      </a:lnTo>
                      <a:lnTo>
                        <a:pt x="4" y="42"/>
                      </a:lnTo>
                      <a:lnTo>
                        <a:pt x="11" y="50"/>
                      </a:lnTo>
                      <a:lnTo>
                        <a:pt x="21" y="54"/>
                      </a:lnTo>
                      <a:lnTo>
                        <a:pt x="30" y="54"/>
                      </a:lnTo>
                      <a:lnTo>
                        <a:pt x="39" y="49"/>
                      </a:lnTo>
                      <a:lnTo>
                        <a:pt x="45" y="41"/>
                      </a:lnTo>
                      <a:lnTo>
                        <a:pt x="47" y="31"/>
                      </a:lnTo>
                      <a:lnTo>
                        <a:pt x="47" y="20"/>
                      </a:lnTo>
                      <a:lnTo>
                        <a:pt x="44" y="11"/>
                      </a:lnTo>
                      <a:lnTo>
                        <a:pt x="37" y="4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89" name="Freeform 737">
                  <a:extLst>
                    <a:ext uri="{FF2B5EF4-FFF2-40B4-BE49-F238E27FC236}">
                      <a16:creationId xmlns:a16="http://schemas.microsoft.com/office/drawing/2014/main" id="{AC6B49B2-AD71-1FB1-396A-3205CB0742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63" y="3509"/>
                  <a:ext cx="12" cy="14"/>
                </a:xfrm>
                <a:custGeom>
                  <a:avLst/>
                  <a:gdLst>
                    <a:gd name="T0" fmla="*/ 29 w 47"/>
                    <a:gd name="T1" fmla="*/ 0 h 54"/>
                    <a:gd name="T2" fmla="*/ 19 w 47"/>
                    <a:gd name="T3" fmla="*/ 0 h 54"/>
                    <a:gd name="T4" fmla="*/ 10 w 47"/>
                    <a:gd name="T5" fmla="*/ 5 h 54"/>
                    <a:gd name="T6" fmla="*/ 4 w 47"/>
                    <a:gd name="T7" fmla="*/ 13 h 54"/>
                    <a:gd name="T8" fmla="*/ 0 w 47"/>
                    <a:gd name="T9" fmla="*/ 23 h 54"/>
                    <a:gd name="T10" fmla="*/ 0 w 47"/>
                    <a:gd name="T11" fmla="*/ 34 h 54"/>
                    <a:gd name="T12" fmla="*/ 4 w 47"/>
                    <a:gd name="T13" fmla="*/ 43 h 54"/>
                    <a:gd name="T14" fmla="*/ 11 w 47"/>
                    <a:gd name="T15" fmla="*/ 50 h 54"/>
                    <a:gd name="T16" fmla="*/ 20 w 47"/>
                    <a:gd name="T17" fmla="*/ 54 h 54"/>
                    <a:gd name="T18" fmla="*/ 29 w 47"/>
                    <a:gd name="T19" fmla="*/ 54 h 54"/>
                    <a:gd name="T20" fmla="*/ 37 w 47"/>
                    <a:gd name="T21" fmla="*/ 49 h 54"/>
                    <a:gd name="T22" fmla="*/ 44 w 47"/>
                    <a:gd name="T23" fmla="*/ 42 h 54"/>
                    <a:gd name="T24" fmla="*/ 47 w 47"/>
                    <a:gd name="T25" fmla="*/ 32 h 54"/>
                    <a:gd name="T26" fmla="*/ 47 w 47"/>
                    <a:gd name="T27" fmla="*/ 20 h 54"/>
                    <a:gd name="T28" fmla="*/ 44 w 47"/>
                    <a:gd name="T29" fmla="*/ 12 h 54"/>
                    <a:gd name="T30" fmla="*/ 37 w 47"/>
                    <a:gd name="T31" fmla="*/ 4 h 54"/>
                    <a:gd name="T32" fmla="*/ 29 w 47"/>
                    <a:gd name="T33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" h="54">
                      <a:moveTo>
                        <a:pt x="29" y="0"/>
                      </a:moveTo>
                      <a:lnTo>
                        <a:pt x="19" y="0"/>
                      </a:lnTo>
                      <a:lnTo>
                        <a:pt x="10" y="5"/>
                      </a:lnTo>
                      <a:lnTo>
                        <a:pt x="4" y="13"/>
                      </a:lnTo>
                      <a:lnTo>
                        <a:pt x="0" y="23"/>
                      </a:lnTo>
                      <a:lnTo>
                        <a:pt x="0" y="34"/>
                      </a:lnTo>
                      <a:lnTo>
                        <a:pt x="4" y="43"/>
                      </a:lnTo>
                      <a:lnTo>
                        <a:pt x="11" y="50"/>
                      </a:lnTo>
                      <a:lnTo>
                        <a:pt x="20" y="54"/>
                      </a:lnTo>
                      <a:lnTo>
                        <a:pt x="29" y="54"/>
                      </a:lnTo>
                      <a:lnTo>
                        <a:pt x="37" y="49"/>
                      </a:lnTo>
                      <a:lnTo>
                        <a:pt x="44" y="42"/>
                      </a:lnTo>
                      <a:lnTo>
                        <a:pt x="47" y="32"/>
                      </a:lnTo>
                      <a:lnTo>
                        <a:pt x="47" y="20"/>
                      </a:lnTo>
                      <a:lnTo>
                        <a:pt x="44" y="12"/>
                      </a:lnTo>
                      <a:lnTo>
                        <a:pt x="37" y="4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0" name="Freeform 738">
                  <a:extLst>
                    <a:ext uri="{FF2B5EF4-FFF2-40B4-BE49-F238E27FC236}">
                      <a16:creationId xmlns:a16="http://schemas.microsoft.com/office/drawing/2014/main" id="{46F0416A-57CB-2F0B-F88F-56A0D1CF4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83" y="3656"/>
                  <a:ext cx="18" cy="11"/>
                </a:xfrm>
                <a:custGeom>
                  <a:avLst/>
                  <a:gdLst>
                    <a:gd name="T0" fmla="*/ 47 w 72"/>
                    <a:gd name="T1" fmla="*/ 2 h 45"/>
                    <a:gd name="T2" fmla="*/ 39 w 72"/>
                    <a:gd name="T3" fmla="*/ 1 h 45"/>
                    <a:gd name="T4" fmla="*/ 33 w 72"/>
                    <a:gd name="T5" fmla="*/ 0 h 45"/>
                    <a:gd name="T6" fmla="*/ 25 w 72"/>
                    <a:gd name="T7" fmla="*/ 1 h 45"/>
                    <a:gd name="T8" fmla="*/ 19 w 72"/>
                    <a:gd name="T9" fmla="*/ 2 h 45"/>
                    <a:gd name="T10" fmla="*/ 13 w 72"/>
                    <a:gd name="T11" fmla="*/ 4 h 45"/>
                    <a:gd name="T12" fmla="*/ 8 w 72"/>
                    <a:gd name="T13" fmla="*/ 6 h 45"/>
                    <a:gd name="T14" fmla="*/ 4 w 72"/>
                    <a:gd name="T15" fmla="*/ 10 h 45"/>
                    <a:gd name="T16" fmla="*/ 2 w 72"/>
                    <a:gd name="T17" fmla="*/ 14 h 45"/>
                    <a:gd name="T18" fmla="*/ 0 w 72"/>
                    <a:gd name="T19" fmla="*/ 22 h 45"/>
                    <a:gd name="T20" fmla="*/ 4 w 72"/>
                    <a:gd name="T21" fmla="*/ 30 h 45"/>
                    <a:gd name="T22" fmla="*/ 13 w 72"/>
                    <a:gd name="T23" fmla="*/ 37 h 45"/>
                    <a:gd name="T24" fmla="*/ 25 w 72"/>
                    <a:gd name="T25" fmla="*/ 42 h 45"/>
                    <a:gd name="T26" fmla="*/ 33 w 72"/>
                    <a:gd name="T27" fmla="*/ 44 h 45"/>
                    <a:gd name="T28" fmla="*/ 40 w 72"/>
                    <a:gd name="T29" fmla="*/ 45 h 45"/>
                    <a:gd name="T30" fmla="*/ 47 w 72"/>
                    <a:gd name="T31" fmla="*/ 44 h 45"/>
                    <a:gd name="T32" fmla="*/ 54 w 72"/>
                    <a:gd name="T33" fmla="*/ 42 h 45"/>
                    <a:gd name="T34" fmla="*/ 59 w 72"/>
                    <a:gd name="T35" fmla="*/ 41 h 45"/>
                    <a:gd name="T36" fmla="*/ 64 w 72"/>
                    <a:gd name="T37" fmla="*/ 39 h 45"/>
                    <a:gd name="T38" fmla="*/ 68 w 72"/>
                    <a:gd name="T39" fmla="*/ 35 h 45"/>
                    <a:gd name="T40" fmla="*/ 70 w 72"/>
                    <a:gd name="T41" fmla="*/ 31 h 45"/>
                    <a:gd name="T42" fmla="*/ 72 w 72"/>
                    <a:gd name="T43" fmla="*/ 22 h 45"/>
                    <a:gd name="T44" fmla="*/ 68 w 72"/>
                    <a:gd name="T45" fmla="*/ 15 h 45"/>
                    <a:gd name="T46" fmla="*/ 59 w 72"/>
                    <a:gd name="T47" fmla="*/ 7 h 45"/>
                    <a:gd name="T48" fmla="*/ 47 w 72"/>
                    <a:gd name="T49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72" h="45">
                      <a:moveTo>
                        <a:pt x="47" y="2"/>
                      </a:moveTo>
                      <a:lnTo>
                        <a:pt x="39" y="1"/>
                      </a:lnTo>
                      <a:lnTo>
                        <a:pt x="33" y="0"/>
                      </a:lnTo>
                      <a:lnTo>
                        <a:pt x="25" y="1"/>
                      </a:lnTo>
                      <a:lnTo>
                        <a:pt x="19" y="2"/>
                      </a:lnTo>
                      <a:lnTo>
                        <a:pt x="13" y="4"/>
                      </a:lnTo>
                      <a:lnTo>
                        <a:pt x="8" y="6"/>
                      </a:lnTo>
                      <a:lnTo>
                        <a:pt x="4" y="10"/>
                      </a:lnTo>
                      <a:lnTo>
                        <a:pt x="2" y="14"/>
                      </a:lnTo>
                      <a:lnTo>
                        <a:pt x="0" y="22"/>
                      </a:lnTo>
                      <a:lnTo>
                        <a:pt x="4" y="30"/>
                      </a:lnTo>
                      <a:lnTo>
                        <a:pt x="13" y="37"/>
                      </a:lnTo>
                      <a:lnTo>
                        <a:pt x="25" y="42"/>
                      </a:lnTo>
                      <a:lnTo>
                        <a:pt x="33" y="44"/>
                      </a:lnTo>
                      <a:lnTo>
                        <a:pt x="40" y="45"/>
                      </a:lnTo>
                      <a:lnTo>
                        <a:pt x="47" y="44"/>
                      </a:lnTo>
                      <a:lnTo>
                        <a:pt x="54" y="42"/>
                      </a:lnTo>
                      <a:lnTo>
                        <a:pt x="59" y="41"/>
                      </a:lnTo>
                      <a:lnTo>
                        <a:pt x="64" y="39"/>
                      </a:lnTo>
                      <a:lnTo>
                        <a:pt x="68" y="35"/>
                      </a:lnTo>
                      <a:lnTo>
                        <a:pt x="70" y="31"/>
                      </a:lnTo>
                      <a:lnTo>
                        <a:pt x="72" y="22"/>
                      </a:lnTo>
                      <a:lnTo>
                        <a:pt x="68" y="15"/>
                      </a:lnTo>
                      <a:lnTo>
                        <a:pt x="59" y="7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1" name="Freeform 739">
                  <a:extLst>
                    <a:ext uri="{FF2B5EF4-FFF2-40B4-BE49-F238E27FC236}">
                      <a16:creationId xmlns:a16="http://schemas.microsoft.com/office/drawing/2014/main" id="{892444B6-3946-E53B-B5E1-863C422666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64" y="3512"/>
                  <a:ext cx="10" cy="11"/>
                </a:xfrm>
                <a:custGeom>
                  <a:avLst/>
                  <a:gdLst>
                    <a:gd name="T0" fmla="*/ 23 w 38"/>
                    <a:gd name="T1" fmla="*/ 0 h 42"/>
                    <a:gd name="T2" fmla="*/ 15 w 38"/>
                    <a:gd name="T3" fmla="*/ 0 h 42"/>
                    <a:gd name="T4" fmla="*/ 9 w 38"/>
                    <a:gd name="T5" fmla="*/ 4 h 42"/>
                    <a:gd name="T6" fmla="*/ 4 w 38"/>
                    <a:gd name="T7" fmla="*/ 10 h 42"/>
                    <a:gd name="T8" fmla="*/ 0 w 38"/>
                    <a:gd name="T9" fmla="*/ 17 h 42"/>
                    <a:gd name="T10" fmla="*/ 0 w 38"/>
                    <a:gd name="T11" fmla="*/ 26 h 42"/>
                    <a:gd name="T12" fmla="*/ 4 w 38"/>
                    <a:gd name="T13" fmla="*/ 34 h 42"/>
                    <a:gd name="T14" fmla="*/ 9 w 38"/>
                    <a:gd name="T15" fmla="*/ 39 h 42"/>
                    <a:gd name="T16" fmla="*/ 17 w 38"/>
                    <a:gd name="T17" fmla="*/ 42 h 42"/>
                    <a:gd name="T18" fmla="*/ 23 w 38"/>
                    <a:gd name="T19" fmla="*/ 41 h 42"/>
                    <a:gd name="T20" fmla="*/ 29 w 38"/>
                    <a:gd name="T21" fmla="*/ 39 h 42"/>
                    <a:gd name="T22" fmla="*/ 34 w 38"/>
                    <a:gd name="T23" fmla="*/ 32 h 42"/>
                    <a:gd name="T24" fmla="*/ 38 w 38"/>
                    <a:gd name="T25" fmla="*/ 24 h 42"/>
                    <a:gd name="T26" fmla="*/ 38 w 38"/>
                    <a:gd name="T27" fmla="*/ 15 h 42"/>
                    <a:gd name="T28" fmla="*/ 34 w 38"/>
                    <a:gd name="T29" fmla="*/ 7 h 42"/>
                    <a:gd name="T30" fmla="*/ 29 w 38"/>
                    <a:gd name="T31" fmla="*/ 2 h 42"/>
                    <a:gd name="T32" fmla="*/ 23 w 38"/>
                    <a:gd name="T33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42">
                      <a:moveTo>
                        <a:pt x="23" y="0"/>
                      </a:move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4" y="10"/>
                      </a:lnTo>
                      <a:lnTo>
                        <a:pt x="0" y="17"/>
                      </a:lnTo>
                      <a:lnTo>
                        <a:pt x="0" y="26"/>
                      </a:lnTo>
                      <a:lnTo>
                        <a:pt x="4" y="34"/>
                      </a:lnTo>
                      <a:lnTo>
                        <a:pt x="9" y="39"/>
                      </a:lnTo>
                      <a:lnTo>
                        <a:pt x="17" y="42"/>
                      </a:lnTo>
                      <a:lnTo>
                        <a:pt x="23" y="41"/>
                      </a:lnTo>
                      <a:lnTo>
                        <a:pt x="29" y="39"/>
                      </a:lnTo>
                      <a:lnTo>
                        <a:pt x="34" y="32"/>
                      </a:lnTo>
                      <a:lnTo>
                        <a:pt x="38" y="24"/>
                      </a:lnTo>
                      <a:lnTo>
                        <a:pt x="38" y="15"/>
                      </a:lnTo>
                      <a:lnTo>
                        <a:pt x="34" y="7"/>
                      </a:lnTo>
                      <a:lnTo>
                        <a:pt x="29" y="2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2" name="Freeform 740">
                  <a:extLst>
                    <a:ext uri="{FF2B5EF4-FFF2-40B4-BE49-F238E27FC236}">
                      <a16:creationId xmlns:a16="http://schemas.microsoft.com/office/drawing/2014/main" id="{D910D9C9-86F7-AB39-C02F-D6ED4E43EE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76" y="3549"/>
                  <a:ext cx="9" cy="10"/>
                </a:xfrm>
                <a:custGeom>
                  <a:avLst/>
                  <a:gdLst>
                    <a:gd name="T0" fmla="*/ 21 w 36"/>
                    <a:gd name="T1" fmla="*/ 0 h 42"/>
                    <a:gd name="T2" fmla="*/ 13 w 36"/>
                    <a:gd name="T3" fmla="*/ 1 h 42"/>
                    <a:gd name="T4" fmla="*/ 7 w 36"/>
                    <a:gd name="T5" fmla="*/ 4 h 42"/>
                    <a:gd name="T6" fmla="*/ 2 w 36"/>
                    <a:gd name="T7" fmla="*/ 10 h 42"/>
                    <a:gd name="T8" fmla="*/ 0 w 36"/>
                    <a:gd name="T9" fmla="*/ 19 h 42"/>
                    <a:gd name="T10" fmla="*/ 0 w 36"/>
                    <a:gd name="T11" fmla="*/ 27 h 42"/>
                    <a:gd name="T12" fmla="*/ 2 w 36"/>
                    <a:gd name="T13" fmla="*/ 34 h 42"/>
                    <a:gd name="T14" fmla="*/ 7 w 36"/>
                    <a:gd name="T15" fmla="*/ 40 h 42"/>
                    <a:gd name="T16" fmla="*/ 15 w 36"/>
                    <a:gd name="T17" fmla="*/ 42 h 42"/>
                    <a:gd name="T18" fmla="*/ 22 w 36"/>
                    <a:gd name="T19" fmla="*/ 41 h 42"/>
                    <a:gd name="T20" fmla="*/ 28 w 36"/>
                    <a:gd name="T21" fmla="*/ 39 h 42"/>
                    <a:gd name="T22" fmla="*/ 33 w 36"/>
                    <a:gd name="T23" fmla="*/ 32 h 42"/>
                    <a:gd name="T24" fmla="*/ 36 w 36"/>
                    <a:gd name="T25" fmla="*/ 25 h 42"/>
                    <a:gd name="T26" fmla="*/ 36 w 36"/>
                    <a:gd name="T27" fmla="*/ 16 h 42"/>
                    <a:gd name="T28" fmla="*/ 35 w 36"/>
                    <a:gd name="T29" fmla="*/ 9 h 42"/>
                    <a:gd name="T30" fmla="*/ 28 w 36"/>
                    <a:gd name="T31" fmla="*/ 2 h 42"/>
                    <a:gd name="T32" fmla="*/ 21 w 36"/>
                    <a:gd name="T33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6" h="42">
                      <a:moveTo>
                        <a:pt x="21" y="0"/>
                      </a:moveTo>
                      <a:lnTo>
                        <a:pt x="13" y="1"/>
                      </a:lnTo>
                      <a:lnTo>
                        <a:pt x="7" y="4"/>
                      </a:lnTo>
                      <a:lnTo>
                        <a:pt x="2" y="10"/>
                      </a:lnTo>
                      <a:lnTo>
                        <a:pt x="0" y="19"/>
                      </a:lnTo>
                      <a:lnTo>
                        <a:pt x="0" y="27"/>
                      </a:lnTo>
                      <a:lnTo>
                        <a:pt x="2" y="34"/>
                      </a:lnTo>
                      <a:lnTo>
                        <a:pt x="7" y="40"/>
                      </a:lnTo>
                      <a:lnTo>
                        <a:pt x="15" y="42"/>
                      </a:lnTo>
                      <a:lnTo>
                        <a:pt x="22" y="41"/>
                      </a:lnTo>
                      <a:lnTo>
                        <a:pt x="28" y="39"/>
                      </a:lnTo>
                      <a:lnTo>
                        <a:pt x="33" y="32"/>
                      </a:lnTo>
                      <a:lnTo>
                        <a:pt x="36" y="25"/>
                      </a:lnTo>
                      <a:lnTo>
                        <a:pt x="36" y="16"/>
                      </a:lnTo>
                      <a:lnTo>
                        <a:pt x="35" y="9"/>
                      </a:lnTo>
                      <a:lnTo>
                        <a:pt x="28" y="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3" name="Freeform 741">
                  <a:extLst>
                    <a:ext uri="{FF2B5EF4-FFF2-40B4-BE49-F238E27FC236}">
                      <a16:creationId xmlns:a16="http://schemas.microsoft.com/office/drawing/2014/main" id="{64C0F2E2-9010-EE44-962D-5266942568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70" y="3538"/>
                  <a:ext cx="12" cy="14"/>
                </a:xfrm>
                <a:custGeom>
                  <a:avLst/>
                  <a:gdLst>
                    <a:gd name="T0" fmla="*/ 28 w 46"/>
                    <a:gd name="T1" fmla="*/ 0 h 53"/>
                    <a:gd name="T2" fmla="*/ 19 w 46"/>
                    <a:gd name="T3" fmla="*/ 1 h 53"/>
                    <a:gd name="T4" fmla="*/ 10 w 46"/>
                    <a:gd name="T5" fmla="*/ 6 h 53"/>
                    <a:gd name="T6" fmla="*/ 4 w 46"/>
                    <a:gd name="T7" fmla="*/ 13 h 53"/>
                    <a:gd name="T8" fmla="*/ 0 w 46"/>
                    <a:gd name="T9" fmla="*/ 23 h 53"/>
                    <a:gd name="T10" fmla="*/ 0 w 46"/>
                    <a:gd name="T11" fmla="*/ 33 h 53"/>
                    <a:gd name="T12" fmla="*/ 4 w 46"/>
                    <a:gd name="T13" fmla="*/ 42 h 53"/>
                    <a:gd name="T14" fmla="*/ 10 w 46"/>
                    <a:gd name="T15" fmla="*/ 50 h 53"/>
                    <a:gd name="T16" fmla="*/ 19 w 46"/>
                    <a:gd name="T17" fmla="*/ 53 h 53"/>
                    <a:gd name="T18" fmla="*/ 28 w 46"/>
                    <a:gd name="T19" fmla="*/ 53 h 53"/>
                    <a:gd name="T20" fmla="*/ 36 w 46"/>
                    <a:gd name="T21" fmla="*/ 48 h 53"/>
                    <a:gd name="T22" fmla="*/ 43 w 46"/>
                    <a:gd name="T23" fmla="*/ 41 h 53"/>
                    <a:gd name="T24" fmla="*/ 46 w 46"/>
                    <a:gd name="T25" fmla="*/ 31 h 53"/>
                    <a:gd name="T26" fmla="*/ 46 w 46"/>
                    <a:gd name="T27" fmla="*/ 20 h 53"/>
                    <a:gd name="T28" fmla="*/ 43 w 46"/>
                    <a:gd name="T29" fmla="*/ 11 h 53"/>
                    <a:gd name="T30" fmla="*/ 36 w 46"/>
                    <a:gd name="T31" fmla="*/ 3 h 53"/>
                    <a:gd name="T32" fmla="*/ 28 w 46"/>
                    <a:gd name="T33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6" h="53">
                      <a:moveTo>
                        <a:pt x="28" y="0"/>
                      </a:moveTo>
                      <a:lnTo>
                        <a:pt x="19" y="1"/>
                      </a:lnTo>
                      <a:lnTo>
                        <a:pt x="10" y="6"/>
                      </a:lnTo>
                      <a:lnTo>
                        <a:pt x="4" y="13"/>
                      </a:lnTo>
                      <a:lnTo>
                        <a:pt x="0" y="23"/>
                      </a:lnTo>
                      <a:lnTo>
                        <a:pt x="0" y="33"/>
                      </a:lnTo>
                      <a:lnTo>
                        <a:pt x="4" y="42"/>
                      </a:lnTo>
                      <a:lnTo>
                        <a:pt x="10" y="50"/>
                      </a:lnTo>
                      <a:lnTo>
                        <a:pt x="19" y="53"/>
                      </a:lnTo>
                      <a:lnTo>
                        <a:pt x="28" y="53"/>
                      </a:lnTo>
                      <a:lnTo>
                        <a:pt x="36" y="48"/>
                      </a:lnTo>
                      <a:lnTo>
                        <a:pt x="43" y="41"/>
                      </a:lnTo>
                      <a:lnTo>
                        <a:pt x="46" y="31"/>
                      </a:lnTo>
                      <a:lnTo>
                        <a:pt x="46" y="20"/>
                      </a:lnTo>
                      <a:lnTo>
                        <a:pt x="43" y="11"/>
                      </a:lnTo>
                      <a:lnTo>
                        <a:pt x="36" y="3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4" name="Freeform 742">
                  <a:extLst>
                    <a:ext uri="{FF2B5EF4-FFF2-40B4-BE49-F238E27FC236}">
                      <a16:creationId xmlns:a16="http://schemas.microsoft.com/office/drawing/2014/main" id="{ECC72EC7-4C79-5AAA-DD20-EDCD51C450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07" y="3547"/>
                  <a:ext cx="32" cy="20"/>
                </a:xfrm>
                <a:custGeom>
                  <a:avLst/>
                  <a:gdLst>
                    <a:gd name="T0" fmla="*/ 127 w 127"/>
                    <a:gd name="T1" fmla="*/ 0 h 82"/>
                    <a:gd name="T2" fmla="*/ 113 w 127"/>
                    <a:gd name="T3" fmla="*/ 20 h 82"/>
                    <a:gd name="T4" fmla="*/ 99 w 127"/>
                    <a:gd name="T5" fmla="*/ 37 h 82"/>
                    <a:gd name="T6" fmla="*/ 84 w 127"/>
                    <a:gd name="T7" fmla="*/ 49 h 82"/>
                    <a:gd name="T8" fmla="*/ 69 w 127"/>
                    <a:gd name="T9" fmla="*/ 57 h 82"/>
                    <a:gd name="T10" fmla="*/ 54 w 127"/>
                    <a:gd name="T11" fmla="*/ 59 h 82"/>
                    <a:gd name="T12" fmla="*/ 36 w 127"/>
                    <a:gd name="T13" fmla="*/ 55 h 82"/>
                    <a:gd name="T14" fmla="*/ 19 w 127"/>
                    <a:gd name="T15" fmla="*/ 47 h 82"/>
                    <a:gd name="T16" fmla="*/ 0 w 127"/>
                    <a:gd name="T17" fmla="*/ 32 h 82"/>
                    <a:gd name="T18" fmla="*/ 14 w 127"/>
                    <a:gd name="T19" fmla="*/ 58 h 82"/>
                    <a:gd name="T20" fmla="*/ 33 w 127"/>
                    <a:gd name="T21" fmla="*/ 74 h 82"/>
                    <a:gd name="T22" fmla="*/ 55 w 127"/>
                    <a:gd name="T23" fmla="*/ 82 h 82"/>
                    <a:gd name="T24" fmla="*/ 79 w 127"/>
                    <a:gd name="T25" fmla="*/ 80 h 82"/>
                    <a:gd name="T26" fmla="*/ 99 w 127"/>
                    <a:gd name="T27" fmla="*/ 72 h 82"/>
                    <a:gd name="T28" fmla="*/ 117 w 127"/>
                    <a:gd name="T29" fmla="*/ 55 h 82"/>
                    <a:gd name="T30" fmla="*/ 125 w 127"/>
                    <a:gd name="T31" fmla="*/ 30 h 82"/>
                    <a:gd name="T32" fmla="*/ 127 w 127"/>
                    <a:gd name="T33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7" h="82">
                      <a:moveTo>
                        <a:pt x="127" y="0"/>
                      </a:moveTo>
                      <a:lnTo>
                        <a:pt x="113" y="20"/>
                      </a:lnTo>
                      <a:lnTo>
                        <a:pt x="99" y="37"/>
                      </a:lnTo>
                      <a:lnTo>
                        <a:pt x="84" y="49"/>
                      </a:lnTo>
                      <a:lnTo>
                        <a:pt x="69" y="57"/>
                      </a:lnTo>
                      <a:lnTo>
                        <a:pt x="54" y="59"/>
                      </a:lnTo>
                      <a:lnTo>
                        <a:pt x="36" y="55"/>
                      </a:lnTo>
                      <a:lnTo>
                        <a:pt x="19" y="47"/>
                      </a:lnTo>
                      <a:lnTo>
                        <a:pt x="0" y="32"/>
                      </a:lnTo>
                      <a:lnTo>
                        <a:pt x="14" y="58"/>
                      </a:lnTo>
                      <a:lnTo>
                        <a:pt x="33" y="74"/>
                      </a:lnTo>
                      <a:lnTo>
                        <a:pt x="55" y="82"/>
                      </a:lnTo>
                      <a:lnTo>
                        <a:pt x="79" y="80"/>
                      </a:lnTo>
                      <a:lnTo>
                        <a:pt x="99" y="72"/>
                      </a:lnTo>
                      <a:lnTo>
                        <a:pt x="117" y="55"/>
                      </a:lnTo>
                      <a:lnTo>
                        <a:pt x="125" y="30"/>
                      </a:lnTo>
                      <a:lnTo>
                        <a:pt x="127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5" name="Freeform 743">
                  <a:extLst>
                    <a:ext uri="{FF2B5EF4-FFF2-40B4-BE49-F238E27FC236}">
                      <a16:creationId xmlns:a16="http://schemas.microsoft.com/office/drawing/2014/main" id="{76B4E6CA-D79A-EAB0-EC6E-C43EB0ACBC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98" y="3537"/>
                  <a:ext cx="32" cy="21"/>
                </a:xfrm>
                <a:custGeom>
                  <a:avLst/>
                  <a:gdLst>
                    <a:gd name="T0" fmla="*/ 128 w 128"/>
                    <a:gd name="T1" fmla="*/ 0 h 81"/>
                    <a:gd name="T2" fmla="*/ 114 w 128"/>
                    <a:gd name="T3" fmla="*/ 20 h 81"/>
                    <a:gd name="T4" fmla="*/ 100 w 128"/>
                    <a:gd name="T5" fmla="*/ 36 h 81"/>
                    <a:gd name="T6" fmla="*/ 85 w 128"/>
                    <a:gd name="T7" fmla="*/ 49 h 81"/>
                    <a:gd name="T8" fmla="*/ 70 w 128"/>
                    <a:gd name="T9" fmla="*/ 56 h 81"/>
                    <a:gd name="T10" fmla="*/ 55 w 128"/>
                    <a:gd name="T11" fmla="*/ 59 h 81"/>
                    <a:gd name="T12" fmla="*/ 38 w 128"/>
                    <a:gd name="T13" fmla="*/ 55 h 81"/>
                    <a:gd name="T14" fmla="*/ 20 w 128"/>
                    <a:gd name="T15" fmla="*/ 46 h 81"/>
                    <a:gd name="T16" fmla="*/ 0 w 128"/>
                    <a:gd name="T17" fmla="*/ 31 h 81"/>
                    <a:gd name="T18" fmla="*/ 14 w 128"/>
                    <a:gd name="T19" fmla="*/ 57 h 81"/>
                    <a:gd name="T20" fmla="*/ 34 w 128"/>
                    <a:gd name="T21" fmla="*/ 74 h 81"/>
                    <a:gd name="T22" fmla="*/ 56 w 128"/>
                    <a:gd name="T23" fmla="*/ 81 h 81"/>
                    <a:gd name="T24" fmla="*/ 79 w 128"/>
                    <a:gd name="T25" fmla="*/ 80 h 81"/>
                    <a:gd name="T26" fmla="*/ 100 w 128"/>
                    <a:gd name="T27" fmla="*/ 71 h 81"/>
                    <a:gd name="T28" fmla="*/ 118 w 128"/>
                    <a:gd name="T29" fmla="*/ 54 h 81"/>
                    <a:gd name="T30" fmla="*/ 126 w 128"/>
                    <a:gd name="T31" fmla="*/ 30 h 81"/>
                    <a:gd name="T32" fmla="*/ 128 w 128"/>
                    <a:gd name="T33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8" h="81">
                      <a:moveTo>
                        <a:pt x="128" y="0"/>
                      </a:moveTo>
                      <a:lnTo>
                        <a:pt x="114" y="20"/>
                      </a:lnTo>
                      <a:lnTo>
                        <a:pt x="100" y="36"/>
                      </a:lnTo>
                      <a:lnTo>
                        <a:pt x="85" y="49"/>
                      </a:lnTo>
                      <a:lnTo>
                        <a:pt x="70" y="56"/>
                      </a:lnTo>
                      <a:lnTo>
                        <a:pt x="55" y="59"/>
                      </a:lnTo>
                      <a:lnTo>
                        <a:pt x="38" y="55"/>
                      </a:lnTo>
                      <a:lnTo>
                        <a:pt x="20" y="46"/>
                      </a:lnTo>
                      <a:lnTo>
                        <a:pt x="0" y="31"/>
                      </a:lnTo>
                      <a:lnTo>
                        <a:pt x="14" y="57"/>
                      </a:lnTo>
                      <a:lnTo>
                        <a:pt x="34" y="74"/>
                      </a:lnTo>
                      <a:lnTo>
                        <a:pt x="56" y="81"/>
                      </a:lnTo>
                      <a:lnTo>
                        <a:pt x="79" y="80"/>
                      </a:lnTo>
                      <a:lnTo>
                        <a:pt x="100" y="71"/>
                      </a:lnTo>
                      <a:lnTo>
                        <a:pt x="118" y="54"/>
                      </a:lnTo>
                      <a:lnTo>
                        <a:pt x="126" y="30"/>
                      </a:lnTo>
                      <a:lnTo>
                        <a:pt x="128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6" name="Freeform 744">
                  <a:extLst>
                    <a:ext uri="{FF2B5EF4-FFF2-40B4-BE49-F238E27FC236}">
                      <a16:creationId xmlns:a16="http://schemas.microsoft.com/office/drawing/2014/main" id="{5F803B78-74AE-42DC-4C21-05354E9274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47" y="3526"/>
                  <a:ext cx="32" cy="20"/>
                </a:xfrm>
                <a:custGeom>
                  <a:avLst/>
                  <a:gdLst>
                    <a:gd name="T0" fmla="*/ 126 w 126"/>
                    <a:gd name="T1" fmla="*/ 0 h 82"/>
                    <a:gd name="T2" fmla="*/ 113 w 126"/>
                    <a:gd name="T3" fmla="*/ 20 h 82"/>
                    <a:gd name="T4" fmla="*/ 99 w 126"/>
                    <a:gd name="T5" fmla="*/ 37 h 82"/>
                    <a:gd name="T6" fmla="*/ 85 w 126"/>
                    <a:gd name="T7" fmla="*/ 49 h 82"/>
                    <a:gd name="T8" fmla="*/ 70 w 126"/>
                    <a:gd name="T9" fmla="*/ 57 h 82"/>
                    <a:gd name="T10" fmla="*/ 54 w 126"/>
                    <a:gd name="T11" fmla="*/ 58 h 82"/>
                    <a:gd name="T12" fmla="*/ 38 w 126"/>
                    <a:gd name="T13" fmla="*/ 55 h 82"/>
                    <a:gd name="T14" fmla="*/ 20 w 126"/>
                    <a:gd name="T15" fmla="*/ 45 h 82"/>
                    <a:gd name="T16" fmla="*/ 0 w 126"/>
                    <a:gd name="T17" fmla="*/ 30 h 82"/>
                    <a:gd name="T18" fmla="*/ 14 w 126"/>
                    <a:gd name="T19" fmla="*/ 57 h 82"/>
                    <a:gd name="T20" fmla="*/ 34 w 126"/>
                    <a:gd name="T21" fmla="*/ 73 h 82"/>
                    <a:gd name="T22" fmla="*/ 56 w 126"/>
                    <a:gd name="T23" fmla="*/ 82 h 82"/>
                    <a:gd name="T24" fmla="*/ 79 w 126"/>
                    <a:gd name="T25" fmla="*/ 80 h 82"/>
                    <a:gd name="T26" fmla="*/ 100 w 126"/>
                    <a:gd name="T27" fmla="*/ 70 h 82"/>
                    <a:gd name="T28" fmla="*/ 116 w 126"/>
                    <a:gd name="T29" fmla="*/ 54 h 82"/>
                    <a:gd name="T30" fmla="*/ 126 w 126"/>
                    <a:gd name="T31" fmla="*/ 30 h 82"/>
                    <a:gd name="T32" fmla="*/ 126 w 126"/>
                    <a:gd name="T33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6" h="82">
                      <a:moveTo>
                        <a:pt x="126" y="0"/>
                      </a:moveTo>
                      <a:lnTo>
                        <a:pt x="113" y="20"/>
                      </a:lnTo>
                      <a:lnTo>
                        <a:pt x="99" y="37"/>
                      </a:lnTo>
                      <a:lnTo>
                        <a:pt x="85" y="49"/>
                      </a:lnTo>
                      <a:lnTo>
                        <a:pt x="70" y="57"/>
                      </a:lnTo>
                      <a:lnTo>
                        <a:pt x="54" y="58"/>
                      </a:lnTo>
                      <a:lnTo>
                        <a:pt x="38" y="55"/>
                      </a:lnTo>
                      <a:lnTo>
                        <a:pt x="20" y="45"/>
                      </a:lnTo>
                      <a:lnTo>
                        <a:pt x="0" y="30"/>
                      </a:lnTo>
                      <a:lnTo>
                        <a:pt x="14" y="57"/>
                      </a:lnTo>
                      <a:lnTo>
                        <a:pt x="34" y="73"/>
                      </a:lnTo>
                      <a:lnTo>
                        <a:pt x="56" y="82"/>
                      </a:lnTo>
                      <a:lnTo>
                        <a:pt x="79" y="80"/>
                      </a:lnTo>
                      <a:lnTo>
                        <a:pt x="100" y="70"/>
                      </a:lnTo>
                      <a:lnTo>
                        <a:pt x="116" y="54"/>
                      </a:lnTo>
                      <a:lnTo>
                        <a:pt x="126" y="30"/>
                      </a:lnTo>
                      <a:lnTo>
                        <a:pt x="126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7" name="Freeform 745">
                  <a:extLst>
                    <a:ext uri="{FF2B5EF4-FFF2-40B4-BE49-F238E27FC236}">
                      <a16:creationId xmlns:a16="http://schemas.microsoft.com/office/drawing/2014/main" id="{EDDC8D6B-0459-3B65-23AC-01EFAE18CF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54" y="3555"/>
                  <a:ext cx="31" cy="20"/>
                </a:xfrm>
                <a:custGeom>
                  <a:avLst/>
                  <a:gdLst>
                    <a:gd name="T0" fmla="*/ 125 w 125"/>
                    <a:gd name="T1" fmla="*/ 0 h 81"/>
                    <a:gd name="T2" fmla="*/ 111 w 125"/>
                    <a:gd name="T3" fmla="*/ 20 h 81"/>
                    <a:gd name="T4" fmla="*/ 97 w 125"/>
                    <a:gd name="T5" fmla="*/ 36 h 81"/>
                    <a:gd name="T6" fmla="*/ 82 w 125"/>
                    <a:gd name="T7" fmla="*/ 48 h 81"/>
                    <a:gd name="T8" fmla="*/ 68 w 125"/>
                    <a:gd name="T9" fmla="*/ 56 h 81"/>
                    <a:gd name="T10" fmla="*/ 52 w 125"/>
                    <a:gd name="T11" fmla="*/ 58 h 81"/>
                    <a:gd name="T12" fmla="*/ 36 w 125"/>
                    <a:gd name="T13" fmla="*/ 55 h 81"/>
                    <a:gd name="T14" fmla="*/ 18 w 125"/>
                    <a:gd name="T15" fmla="*/ 46 h 81"/>
                    <a:gd name="T16" fmla="*/ 0 w 125"/>
                    <a:gd name="T17" fmla="*/ 31 h 81"/>
                    <a:gd name="T18" fmla="*/ 13 w 125"/>
                    <a:gd name="T19" fmla="*/ 57 h 81"/>
                    <a:gd name="T20" fmla="*/ 32 w 125"/>
                    <a:gd name="T21" fmla="*/ 73 h 81"/>
                    <a:gd name="T22" fmla="*/ 55 w 125"/>
                    <a:gd name="T23" fmla="*/ 81 h 81"/>
                    <a:gd name="T24" fmla="*/ 77 w 125"/>
                    <a:gd name="T25" fmla="*/ 80 h 81"/>
                    <a:gd name="T26" fmla="*/ 98 w 125"/>
                    <a:gd name="T27" fmla="*/ 71 h 81"/>
                    <a:gd name="T28" fmla="*/ 115 w 125"/>
                    <a:gd name="T29" fmla="*/ 53 h 81"/>
                    <a:gd name="T30" fmla="*/ 123 w 125"/>
                    <a:gd name="T31" fmla="*/ 30 h 81"/>
                    <a:gd name="T32" fmla="*/ 125 w 125"/>
                    <a:gd name="T33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5" h="81">
                      <a:moveTo>
                        <a:pt x="125" y="0"/>
                      </a:moveTo>
                      <a:lnTo>
                        <a:pt x="111" y="20"/>
                      </a:lnTo>
                      <a:lnTo>
                        <a:pt x="97" y="36"/>
                      </a:lnTo>
                      <a:lnTo>
                        <a:pt x="82" y="48"/>
                      </a:lnTo>
                      <a:lnTo>
                        <a:pt x="68" y="56"/>
                      </a:lnTo>
                      <a:lnTo>
                        <a:pt x="52" y="58"/>
                      </a:lnTo>
                      <a:lnTo>
                        <a:pt x="36" y="55"/>
                      </a:lnTo>
                      <a:lnTo>
                        <a:pt x="18" y="46"/>
                      </a:lnTo>
                      <a:lnTo>
                        <a:pt x="0" y="31"/>
                      </a:lnTo>
                      <a:lnTo>
                        <a:pt x="13" y="57"/>
                      </a:lnTo>
                      <a:lnTo>
                        <a:pt x="32" y="73"/>
                      </a:lnTo>
                      <a:lnTo>
                        <a:pt x="55" y="81"/>
                      </a:lnTo>
                      <a:lnTo>
                        <a:pt x="77" y="80"/>
                      </a:lnTo>
                      <a:lnTo>
                        <a:pt x="98" y="71"/>
                      </a:lnTo>
                      <a:lnTo>
                        <a:pt x="115" y="53"/>
                      </a:lnTo>
                      <a:lnTo>
                        <a:pt x="123" y="30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8" name="Freeform 746">
                  <a:extLst>
                    <a:ext uri="{FF2B5EF4-FFF2-40B4-BE49-F238E27FC236}">
                      <a16:creationId xmlns:a16="http://schemas.microsoft.com/office/drawing/2014/main" id="{4AD2434C-2D37-7A56-76B8-5424E00EE7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11" y="3553"/>
                  <a:ext cx="20" cy="14"/>
                </a:xfrm>
                <a:custGeom>
                  <a:avLst/>
                  <a:gdLst>
                    <a:gd name="T0" fmla="*/ 83 w 83"/>
                    <a:gd name="T1" fmla="*/ 0 h 55"/>
                    <a:gd name="T2" fmla="*/ 73 w 83"/>
                    <a:gd name="T3" fmla="*/ 13 h 55"/>
                    <a:gd name="T4" fmla="*/ 64 w 83"/>
                    <a:gd name="T5" fmla="*/ 21 h 55"/>
                    <a:gd name="T6" fmla="*/ 56 w 83"/>
                    <a:gd name="T7" fmla="*/ 29 h 55"/>
                    <a:gd name="T8" fmla="*/ 48 w 83"/>
                    <a:gd name="T9" fmla="*/ 33 h 55"/>
                    <a:gd name="T10" fmla="*/ 39 w 83"/>
                    <a:gd name="T11" fmla="*/ 35 h 55"/>
                    <a:gd name="T12" fmla="*/ 28 w 83"/>
                    <a:gd name="T13" fmla="*/ 36 h 55"/>
                    <a:gd name="T14" fmla="*/ 15 w 83"/>
                    <a:gd name="T15" fmla="*/ 35 h 55"/>
                    <a:gd name="T16" fmla="*/ 0 w 83"/>
                    <a:gd name="T17" fmla="*/ 33 h 55"/>
                    <a:gd name="T18" fmla="*/ 10 w 83"/>
                    <a:gd name="T19" fmla="*/ 45 h 55"/>
                    <a:gd name="T20" fmla="*/ 21 w 83"/>
                    <a:gd name="T21" fmla="*/ 53 h 55"/>
                    <a:gd name="T22" fmla="*/ 35 w 83"/>
                    <a:gd name="T23" fmla="*/ 55 h 55"/>
                    <a:gd name="T24" fmla="*/ 48 w 83"/>
                    <a:gd name="T25" fmla="*/ 51 h 55"/>
                    <a:gd name="T26" fmla="*/ 59 w 83"/>
                    <a:gd name="T27" fmla="*/ 45 h 55"/>
                    <a:gd name="T28" fmla="*/ 70 w 83"/>
                    <a:gd name="T29" fmla="*/ 34 h 55"/>
                    <a:gd name="T30" fmla="*/ 78 w 83"/>
                    <a:gd name="T31" fmla="*/ 19 h 55"/>
                    <a:gd name="T32" fmla="*/ 83 w 83"/>
                    <a:gd name="T33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55">
                      <a:moveTo>
                        <a:pt x="83" y="0"/>
                      </a:moveTo>
                      <a:lnTo>
                        <a:pt x="73" y="13"/>
                      </a:lnTo>
                      <a:lnTo>
                        <a:pt x="64" y="21"/>
                      </a:lnTo>
                      <a:lnTo>
                        <a:pt x="56" y="29"/>
                      </a:lnTo>
                      <a:lnTo>
                        <a:pt x="48" y="33"/>
                      </a:lnTo>
                      <a:lnTo>
                        <a:pt x="39" y="35"/>
                      </a:lnTo>
                      <a:lnTo>
                        <a:pt x="28" y="36"/>
                      </a:lnTo>
                      <a:lnTo>
                        <a:pt x="15" y="35"/>
                      </a:lnTo>
                      <a:lnTo>
                        <a:pt x="0" y="33"/>
                      </a:lnTo>
                      <a:lnTo>
                        <a:pt x="10" y="45"/>
                      </a:lnTo>
                      <a:lnTo>
                        <a:pt x="21" y="53"/>
                      </a:lnTo>
                      <a:lnTo>
                        <a:pt x="35" y="55"/>
                      </a:lnTo>
                      <a:lnTo>
                        <a:pt x="48" y="51"/>
                      </a:lnTo>
                      <a:lnTo>
                        <a:pt x="59" y="45"/>
                      </a:lnTo>
                      <a:lnTo>
                        <a:pt x="70" y="34"/>
                      </a:lnTo>
                      <a:lnTo>
                        <a:pt x="78" y="19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299" name="Freeform 747">
                  <a:extLst>
                    <a:ext uri="{FF2B5EF4-FFF2-40B4-BE49-F238E27FC236}">
                      <a16:creationId xmlns:a16="http://schemas.microsoft.com/office/drawing/2014/main" id="{5C9F22EB-A7F9-8F9E-220D-550F50C0FF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02" y="3543"/>
                  <a:ext cx="20" cy="14"/>
                </a:xfrm>
                <a:custGeom>
                  <a:avLst/>
                  <a:gdLst>
                    <a:gd name="T0" fmla="*/ 83 w 83"/>
                    <a:gd name="T1" fmla="*/ 0 h 55"/>
                    <a:gd name="T2" fmla="*/ 73 w 83"/>
                    <a:gd name="T3" fmla="*/ 12 h 55"/>
                    <a:gd name="T4" fmla="*/ 64 w 83"/>
                    <a:gd name="T5" fmla="*/ 21 h 55"/>
                    <a:gd name="T6" fmla="*/ 57 w 83"/>
                    <a:gd name="T7" fmla="*/ 28 h 55"/>
                    <a:gd name="T8" fmla="*/ 48 w 83"/>
                    <a:gd name="T9" fmla="*/ 32 h 55"/>
                    <a:gd name="T10" fmla="*/ 39 w 83"/>
                    <a:gd name="T11" fmla="*/ 35 h 55"/>
                    <a:gd name="T12" fmla="*/ 28 w 83"/>
                    <a:gd name="T13" fmla="*/ 36 h 55"/>
                    <a:gd name="T14" fmla="*/ 15 w 83"/>
                    <a:gd name="T15" fmla="*/ 33 h 55"/>
                    <a:gd name="T16" fmla="*/ 0 w 83"/>
                    <a:gd name="T17" fmla="*/ 31 h 55"/>
                    <a:gd name="T18" fmla="*/ 10 w 83"/>
                    <a:gd name="T19" fmla="*/ 45 h 55"/>
                    <a:gd name="T20" fmla="*/ 22 w 83"/>
                    <a:gd name="T21" fmla="*/ 52 h 55"/>
                    <a:gd name="T22" fmla="*/ 35 w 83"/>
                    <a:gd name="T23" fmla="*/ 55 h 55"/>
                    <a:gd name="T24" fmla="*/ 48 w 83"/>
                    <a:gd name="T25" fmla="*/ 51 h 55"/>
                    <a:gd name="T26" fmla="*/ 59 w 83"/>
                    <a:gd name="T27" fmla="*/ 45 h 55"/>
                    <a:gd name="T28" fmla="*/ 70 w 83"/>
                    <a:gd name="T29" fmla="*/ 33 h 55"/>
                    <a:gd name="T30" fmla="*/ 78 w 83"/>
                    <a:gd name="T31" fmla="*/ 18 h 55"/>
                    <a:gd name="T32" fmla="*/ 83 w 83"/>
                    <a:gd name="T33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55">
                      <a:moveTo>
                        <a:pt x="83" y="0"/>
                      </a:moveTo>
                      <a:lnTo>
                        <a:pt x="73" y="12"/>
                      </a:lnTo>
                      <a:lnTo>
                        <a:pt x="64" y="21"/>
                      </a:lnTo>
                      <a:lnTo>
                        <a:pt x="57" y="28"/>
                      </a:lnTo>
                      <a:lnTo>
                        <a:pt x="48" y="32"/>
                      </a:lnTo>
                      <a:lnTo>
                        <a:pt x="39" y="35"/>
                      </a:lnTo>
                      <a:lnTo>
                        <a:pt x="28" y="36"/>
                      </a:lnTo>
                      <a:lnTo>
                        <a:pt x="15" y="33"/>
                      </a:lnTo>
                      <a:lnTo>
                        <a:pt x="0" y="31"/>
                      </a:lnTo>
                      <a:lnTo>
                        <a:pt x="10" y="45"/>
                      </a:lnTo>
                      <a:lnTo>
                        <a:pt x="22" y="52"/>
                      </a:lnTo>
                      <a:lnTo>
                        <a:pt x="35" y="55"/>
                      </a:lnTo>
                      <a:lnTo>
                        <a:pt x="48" y="51"/>
                      </a:lnTo>
                      <a:lnTo>
                        <a:pt x="59" y="45"/>
                      </a:lnTo>
                      <a:lnTo>
                        <a:pt x="70" y="33"/>
                      </a:lnTo>
                      <a:lnTo>
                        <a:pt x="78" y="18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0" name="Freeform 748">
                  <a:extLst>
                    <a:ext uri="{FF2B5EF4-FFF2-40B4-BE49-F238E27FC236}">
                      <a16:creationId xmlns:a16="http://schemas.microsoft.com/office/drawing/2014/main" id="{890192EF-C7E7-5FA8-04E7-2DCFBC3003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50" y="3531"/>
                  <a:ext cx="21" cy="14"/>
                </a:xfrm>
                <a:custGeom>
                  <a:avLst/>
                  <a:gdLst>
                    <a:gd name="T0" fmla="*/ 83 w 83"/>
                    <a:gd name="T1" fmla="*/ 0 h 55"/>
                    <a:gd name="T2" fmla="*/ 73 w 83"/>
                    <a:gd name="T3" fmla="*/ 12 h 55"/>
                    <a:gd name="T4" fmla="*/ 64 w 83"/>
                    <a:gd name="T5" fmla="*/ 22 h 55"/>
                    <a:gd name="T6" fmla="*/ 57 w 83"/>
                    <a:gd name="T7" fmla="*/ 30 h 55"/>
                    <a:gd name="T8" fmla="*/ 48 w 83"/>
                    <a:gd name="T9" fmla="*/ 34 h 55"/>
                    <a:gd name="T10" fmla="*/ 39 w 83"/>
                    <a:gd name="T11" fmla="*/ 36 h 55"/>
                    <a:gd name="T12" fmla="*/ 28 w 83"/>
                    <a:gd name="T13" fmla="*/ 37 h 55"/>
                    <a:gd name="T14" fmla="*/ 15 w 83"/>
                    <a:gd name="T15" fmla="*/ 35 h 55"/>
                    <a:gd name="T16" fmla="*/ 0 w 83"/>
                    <a:gd name="T17" fmla="*/ 32 h 55"/>
                    <a:gd name="T18" fmla="*/ 10 w 83"/>
                    <a:gd name="T19" fmla="*/ 46 h 55"/>
                    <a:gd name="T20" fmla="*/ 22 w 83"/>
                    <a:gd name="T21" fmla="*/ 54 h 55"/>
                    <a:gd name="T22" fmla="*/ 35 w 83"/>
                    <a:gd name="T23" fmla="*/ 55 h 55"/>
                    <a:gd name="T24" fmla="*/ 48 w 83"/>
                    <a:gd name="T25" fmla="*/ 52 h 55"/>
                    <a:gd name="T26" fmla="*/ 59 w 83"/>
                    <a:gd name="T27" fmla="*/ 45 h 55"/>
                    <a:gd name="T28" fmla="*/ 70 w 83"/>
                    <a:gd name="T29" fmla="*/ 34 h 55"/>
                    <a:gd name="T30" fmla="*/ 78 w 83"/>
                    <a:gd name="T31" fmla="*/ 19 h 55"/>
                    <a:gd name="T32" fmla="*/ 83 w 83"/>
                    <a:gd name="T33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55">
                      <a:moveTo>
                        <a:pt x="83" y="0"/>
                      </a:moveTo>
                      <a:lnTo>
                        <a:pt x="73" y="12"/>
                      </a:lnTo>
                      <a:lnTo>
                        <a:pt x="64" y="22"/>
                      </a:lnTo>
                      <a:lnTo>
                        <a:pt x="57" y="30"/>
                      </a:lnTo>
                      <a:lnTo>
                        <a:pt x="48" y="34"/>
                      </a:lnTo>
                      <a:lnTo>
                        <a:pt x="39" y="36"/>
                      </a:lnTo>
                      <a:lnTo>
                        <a:pt x="28" y="37"/>
                      </a:lnTo>
                      <a:lnTo>
                        <a:pt x="15" y="35"/>
                      </a:lnTo>
                      <a:lnTo>
                        <a:pt x="0" y="32"/>
                      </a:lnTo>
                      <a:lnTo>
                        <a:pt x="10" y="46"/>
                      </a:lnTo>
                      <a:lnTo>
                        <a:pt x="22" y="54"/>
                      </a:lnTo>
                      <a:lnTo>
                        <a:pt x="35" y="55"/>
                      </a:lnTo>
                      <a:lnTo>
                        <a:pt x="48" y="52"/>
                      </a:lnTo>
                      <a:lnTo>
                        <a:pt x="59" y="45"/>
                      </a:lnTo>
                      <a:lnTo>
                        <a:pt x="70" y="34"/>
                      </a:lnTo>
                      <a:lnTo>
                        <a:pt x="78" y="19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1" name="Freeform 749">
                  <a:extLst>
                    <a:ext uri="{FF2B5EF4-FFF2-40B4-BE49-F238E27FC236}">
                      <a16:creationId xmlns:a16="http://schemas.microsoft.com/office/drawing/2014/main" id="{30F29195-D0ED-6A07-993A-61A2AAD85C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57" y="3561"/>
                  <a:ext cx="21" cy="13"/>
                </a:xfrm>
                <a:custGeom>
                  <a:avLst/>
                  <a:gdLst>
                    <a:gd name="T0" fmla="*/ 83 w 83"/>
                    <a:gd name="T1" fmla="*/ 0 h 55"/>
                    <a:gd name="T2" fmla="*/ 73 w 83"/>
                    <a:gd name="T3" fmla="*/ 13 h 55"/>
                    <a:gd name="T4" fmla="*/ 64 w 83"/>
                    <a:gd name="T5" fmla="*/ 22 h 55"/>
                    <a:gd name="T6" fmla="*/ 57 w 83"/>
                    <a:gd name="T7" fmla="*/ 29 h 55"/>
                    <a:gd name="T8" fmla="*/ 48 w 83"/>
                    <a:gd name="T9" fmla="*/ 33 h 55"/>
                    <a:gd name="T10" fmla="*/ 39 w 83"/>
                    <a:gd name="T11" fmla="*/ 35 h 55"/>
                    <a:gd name="T12" fmla="*/ 28 w 83"/>
                    <a:gd name="T13" fmla="*/ 37 h 55"/>
                    <a:gd name="T14" fmla="*/ 15 w 83"/>
                    <a:gd name="T15" fmla="*/ 34 h 55"/>
                    <a:gd name="T16" fmla="*/ 0 w 83"/>
                    <a:gd name="T17" fmla="*/ 32 h 55"/>
                    <a:gd name="T18" fmla="*/ 10 w 83"/>
                    <a:gd name="T19" fmla="*/ 45 h 55"/>
                    <a:gd name="T20" fmla="*/ 22 w 83"/>
                    <a:gd name="T21" fmla="*/ 53 h 55"/>
                    <a:gd name="T22" fmla="*/ 35 w 83"/>
                    <a:gd name="T23" fmla="*/ 55 h 55"/>
                    <a:gd name="T24" fmla="*/ 48 w 83"/>
                    <a:gd name="T25" fmla="*/ 52 h 55"/>
                    <a:gd name="T26" fmla="*/ 59 w 83"/>
                    <a:gd name="T27" fmla="*/ 45 h 55"/>
                    <a:gd name="T28" fmla="*/ 70 w 83"/>
                    <a:gd name="T29" fmla="*/ 34 h 55"/>
                    <a:gd name="T30" fmla="*/ 78 w 83"/>
                    <a:gd name="T31" fmla="*/ 19 h 55"/>
                    <a:gd name="T32" fmla="*/ 83 w 83"/>
                    <a:gd name="T33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55">
                      <a:moveTo>
                        <a:pt x="83" y="0"/>
                      </a:moveTo>
                      <a:lnTo>
                        <a:pt x="73" y="13"/>
                      </a:lnTo>
                      <a:lnTo>
                        <a:pt x="64" y="22"/>
                      </a:lnTo>
                      <a:lnTo>
                        <a:pt x="57" y="29"/>
                      </a:lnTo>
                      <a:lnTo>
                        <a:pt x="48" y="33"/>
                      </a:lnTo>
                      <a:lnTo>
                        <a:pt x="39" y="35"/>
                      </a:lnTo>
                      <a:lnTo>
                        <a:pt x="28" y="37"/>
                      </a:lnTo>
                      <a:lnTo>
                        <a:pt x="15" y="34"/>
                      </a:lnTo>
                      <a:lnTo>
                        <a:pt x="0" y="32"/>
                      </a:lnTo>
                      <a:lnTo>
                        <a:pt x="10" y="45"/>
                      </a:lnTo>
                      <a:lnTo>
                        <a:pt x="22" y="53"/>
                      </a:lnTo>
                      <a:lnTo>
                        <a:pt x="35" y="55"/>
                      </a:lnTo>
                      <a:lnTo>
                        <a:pt x="48" y="52"/>
                      </a:lnTo>
                      <a:lnTo>
                        <a:pt x="59" y="45"/>
                      </a:lnTo>
                      <a:lnTo>
                        <a:pt x="70" y="34"/>
                      </a:lnTo>
                      <a:lnTo>
                        <a:pt x="78" y="19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2" name="Freeform 750">
                  <a:extLst>
                    <a:ext uri="{FF2B5EF4-FFF2-40B4-BE49-F238E27FC236}">
                      <a16:creationId xmlns:a16="http://schemas.microsoft.com/office/drawing/2014/main" id="{EE4ADE30-43AA-5828-27DF-FF17661C04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015" y="3558"/>
                  <a:ext cx="12" cy="8"/>
                </a:xfrm>
                <a:custGeom>
                  <a:avLst/>
                  <a:gdLst>
                    <a:gd name="T0" fmla="*/ 50 w 50"/>
                    <a:gd name="T1" fmla="*/ 0 h 30"/>
                    <a:gd name="T2" fmla="*/ 35 w 50"/>
                    <a:gd name="T3" fmla="*/ 11 h 30"/>
                    <a:gd name="T4" fmla="*/ 0 w 50"/>
                    <a:gd name="T5" fmla="*/ 18 h 30"/>
                    <a:gd name="T6" fmla="*/ 18 w 50"/>
                    <a:gd name="T7" fmla="*/ 30 h 30"/>
                    <a:gd name="T8" fmla="*/ 38 w 50"/>
                    <a:gd name="T9" fmla="*/ 21 h 30"/>
                    <a:gd name="T10" fmla="*/ 50 w 50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0" h="30">
                      <a:moveTo>
                        <a:pt x="50" y="0"/>
                      </a:moveTo>
                      <a:lnTo>
                        <a:pt x="35" y="11"/>
                      </a:lnTo>
                      <a:lnTo>
                        <a:pt x="0" y="18"/>
                      </a:lnTo>
                      <a:lnTo>
                        <a:pt x="18" y="30"/>
                      </a:lnTo>
                      <a:lnTo>
                        <a:pt x="38" y="21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3" name="Freeform 751">
                  <a:extLst>
                    <a:ext uri="{FF2B5EF4-FFF2-40B4-BE49-F238E27FC236}">
                      <a16:creationId xmlns:a16="http://schemas.microsoft.com/office/drawing/2014/main" id="{5B951419-05A2-D571-5B10-E23D8B8E87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06" y="3549"/>
                  <a:ext cx="12" cy="8"/>
                </a:xfrm>
                <a:custGeom>
                  <a:avLst/>
                  <a:gdLst>
                    <a:gd name="T0" fmla="*/ 51 w 51"/>
                    <a:gd name="T1" fmla="*/ 0 h 30"/>
                    <a:gd name="T2" fmla="*/ 36 w 51"/>
                    <a:gd name="T3" fmla="*/ 11 h 30"/>
                    <a:gd name="T4" fmla="*/ 0 w 51"/>
                    <a:gd name="T5" fmla="*/ 19 h 30"/>
                    <a:gd name="T6" fmla="*/ 20 w 51"/>
                    <a:gd name="T7" fmla="*/ 30 h 30"/>
                    <a:gd name="T8" fmla="*/ 40 w 51"/>
                    <a:gd name="T9" fmla="*/ 20 h 30"/>
                    <a:gd name="T10" fmla="*/ 51 w 51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" h="30">
                      <a:moveTo>
                        <a:pt x="51" y="0"/>
                      </a:moveTo>
                      <a:lnTo>
                        <a:pt x="36" y="11"/>
                      </a:lnTo>
                      <a:lnTo>
                        <a:pt x="0" y="19"/>
                      </a:lnTo>
                      <a:lnTo>
                        <a:pt x="20" y="30"/>
                      </a:lnTo>
                      <a:lnTo>
                        <a:pt x="40" y="20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4" name="Freeform 752">
                  <a:extLst>
                    <a:ext uri="{FF2B5EF4-FFF2-40B4-BE49-F238E27FC236}">
                      <a16:creationId xmlns:a16="http://schemas.microsoft.com/office/drawing/2014/main" id="{24DC7F58-CA6C-351D-0C80-99056D6BF9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154" y="3537"/>
                  <a:ext cx="13" cy="8"/>
                </a:xfrm>
                <a:custGeom>
                  <a:avLst/>
                  <a:gdLst>
                    <a:gd name="T0" fmla="*/ 51 w 51"/>
                    <a:gd name="T1" fmla="*/ 0 h 30"/>
                    <a:gd name="T2" fmla="*/ 36 w 51"/>
                    <a:gd name="T3" fmla="*/ 11 h 30"/>
                    <a:gd name="T4" fmla="*/ 0 w 51"/>
                    <a:gd name="T5" fmla="*/ 18 h 30"/>
                    <a:gd name="T6" fmla="*/ 20 w 51"/>
                    <a:gd name="T7" fmla="*/ 30 h 30"/>
                    <a:gd name="T8" fmla="*/ 40 w 51"/>
                    <a:gd name="T9" fmla="*/ 20 h 30"/>
                    <a:gd name="T10" fmla="*/ 51 w 51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" h="30">
                      <a:moveTo>
                        <a:pt x="51" y="0"/>
                      </a:moveTo>
                      <a:lnTo>
                        <a:pt x="36" y="11"/>
                      </a:lnTo>
                      <a:lnTo>
                        <a:pt x="0" y="18"/>
                      </a:lnTo>
                      <a:lnTo>
                        <a:pt x="20" y="30"/>
                      </a:lnTo>
                      <a:lnTo>
                        <a:pt x="40" y="20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5" name="Freeform 753">
                  <a:extLst>
                    <a:ext uri="{FF2B5EF4-FFF2-40B4-BE49-F238E27FC236}">
                      <a16:creationId xmlns:a16="http://schemas.microsoft.com/office/drawing/2014/main" id="{DA8BE5A9-7CE9-2532-BFCE-2FC1034B9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61" y="3566"/>
                  <a:ext cx="12" cy="8"/>
                </a:xfrm>
                <a:custGeom>
                  <a:avLst/>
                  <a:gdLst>
                    <a:gd name="T0" fmla="*/ 50 w 50"/>
                    <a:gd name="T1" fmla="*/ 0 h 30"/>
                    <a:gd name="T2" fmla="*/ 35 w 50"/>
                    <a:gd name="T3" fmla="*/ 11 h 30"/>
                    <a:gd name="T4" fmla="*/ 0 w 50"/>
                    <a:gd name="T5" fmla="*/ 19 h 30"/>
                    <a:gd name="T6" fmla="*/ 19 w 50"/>
                    <a:gd name="T7" fmla="*/ 30 h 30"/>
                    <a:gd name="T8" fmla="*/ 39 w 50"/>
                    <a:gd name="T9" fmla="*/ 21 h 30"/>
                    <a:gd name="T10" fmla="*/ 50 w 50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0" h="30">
                      <a:moveTo>
                        <a:pt x="50" y="0"/>
                      </a:moveTo>
                      <a:lnTo>
                        <a:pt x="35" y="11"/>
                      </a:lnTo>
                      <a:lnTo>
                        <a:pt x="0" y="19"/>
                      </a:lnTo>
                      <a:lnTo>
                        <a:pt x="19" y="30"/>
                      </a:lnTo>
                      <a:lnTo>
                        <a:pt x="39" y="21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6" name="Freeform 754">
                  <a:extLst>
                    <a:ext uri="{FF2B5EF4-FFF2-40B4-BE49-F238E27FC236}">
                      <a16:creationId xmlns:a16="http://schemas.microsoft.com/office/drawing/2014/main" id="{AD417FAE-C891-769E-9F16-E38C7848A7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16" y="3528"/>
                  <a:ext cx="33" cy="53"/>
                </a:xfrm>
                <a:custGeom>
                  <a:avLst/>
                  <a:gdLst>
                    <a:gd name="T0" fmla="*/ 133 w 133"/>
                    <a:gd name="T1" fmla="*/ 9 h 211"/>
                    <a:gd name="T2" fmla="*/ 49 w 133"/>
                    <a:gd name="T3" fmla="*/ 0 h 211"/>
                    <a:gd name="T4" fmla="*/ 0 w 133"/>
                    <a:gd name="T5" fmla="*/ 193 h 211"/>
                    <a:gd name="T6" fmla="*/ 84 w 133"/>
                    <a:gd name="T7" fmla="*/ 211 h 211"/>
                    <a:gd name="T8" fmla="*/ 133 w 133"/>
                    <a:gd name="T9" fmla="*/ 9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" h="211">
                      <a:moveTo>
                        <a:pt x="133" y="9"/>
                      </a:moveTo>
                      <a:lnTo>
                        <a:pt x="49" y="0"/>
                      </a:lnTo>
                      <a:lnTo>
                        <a:pt x="0" y="193"/>
                      </a:lnTo>
                      <a:lnTo>
                        <a:pt x="84" y="211"/>
                      </a:lnTo>
                      <a:lnTo>
                        <a:pt x="133" y="9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7" name="Freeform 755">
                  <a:extLst>
                    <a:ext uri="{FF2B5EF4-FFF2-40B4-BE49-F238E27FC236}">
                      <a16:creationId xmlns:a16="http://schemas.microsoft.com/office/drawing/2014/main" id="{7563C6FF-48A3-080E-0B9D-1F2BA9D6CA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20" y="3530"/>
                  <a:ext cx="28" cy="47"/>
                </a:xfrm>
                <a:custGeom>
                  <a:avLst/>
                  <a:gdLst>
                    <a:gd name="T0" fmla="*/ 111 w 111"/>
                    <a:gd name="T1" fmla="*/ 15 h 187"/>
                    <a:gd name="T2" fmla="*/ 44 w 111"/>
                    <a:gd name="T3" fmla="*/ 0 h 187"/>
                    <a:gd name="T4" fmla="*/ 0 w 111"/>
                    <a:gd name="T5" fmla="*/ 170 h 187"/>
                    <a:gd name="T6" fmla="*/ 74 w 111"/>
                    <a:gd name="T7" fmla="*/ 187 h 187"/>
                    <a:gd name="T8" fmla="*/ 111 w 111"/>
                    <a:gd name="T9" fmla="*/ 15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187">
                      <a:moveTo>
                        <a:pt x="111" y="15"/>
                      </a:moveTo>
                      <a:lnTo>
                        <a:pt x="44" y="0"/>
                      </a:lnTo>
                      <a:lnTo>
                        <a:pt x="0" y="170"/>
                      </a:lnTo>
                      <a:lnTo>
                        <a:pt x="74" y="187"/>
                      </a:lnTo>
                      <a:lnTo>
                        <a:pt x="111" y="15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08" name="Freeform 756">
                  <a:extLst>
                    <a:ext uri="{FF2B5EF4-FFF2-40B4-BE49-F238E27FC236}">
                      <a16:creationId xmlns:a16="http://schemas.microsoft.com/office/drawing/2014/main" id="{433FBEF4-4C49-94AE-5603-DA44399749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921" y="3533"/>
                  <a:ext cx="21" cy="44"/>
                </a:xfrm>
                <a:custGeom>
                  <a:avLst/>
                  <a:gdLst>
                    <a:gd name="T0" fmla="*/ 83 w 83"/>
                    <a:gd name="T1" fmla="*/ 12 h 175"/>
                    <a:gd name="T2" fmla="*/ 44 w 83"/>
                    <a:gd name="T3" fmla="*/ 0 h 175"/>
                    <a:gd name="T4" fmla="*/ 0 w 83"/>
                    <a:gd name="T5" fmla="*/ 172 h 175"/>
                    <a:gd name="T6" fmla="*/ 49 w 83"/>
                    <a:gd name="T7" fmla="*/ 175 h 175"/>
                    <a:gd name="T8" fmla="*/ 83 w 83"/>
                    <a:gd name="T9" fmla="*/ 1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75">
                      <a:moveTo>
                        <a:pt x="83" y="12"/>
                      </a:moveTo>
                      <a:lnTo>
                        <a:pt x="44" y="0"/>
                      </a:lnTo>
                      <a:lnTo>
                        <a:pt x="0" y="172"/>
                      </a:lnTo>
                      <a:lnTo>
                        <a:pt x="49" y="175"/>
                      </a:lnTo>
                      <a:lnTo>
                        <a:pt x="83" y="12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grpSp>
              <p:nvGrpSpPr>
                <p:cNvPr id="24309" name="Group 757">
                  <a:extLst>
                    <a:ext uri="{FF2B5EF4-FFF2-40B4-BE49-F238E27FC236}">
                      <a16:creationId xmlns:a16="http://schemas.microsoft.com/office/drawing/2014/main" id="{8C276FE2-E6B9-A10F-C345-0214AFAAA5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2976"/>
                  <a:ext cx="392" cy="466"/>
                  <a:chOff x="2987" y="1779"/>
                  <a:chExt cx="392" cy="466"/>
                </a:xfrm>
              </p:grpSpPr>
              <p:sp>
                <p:nvSpPr>
                  <p:cNvPr id="24310" name="Freeform 758">
                    <a:extLst>
                      <a:ext uri="{FF2B5EF4-FFF2-40B4-BE49-F238E27FC236}">
                        <a16:creationId xmlns:a16="http://schemas.microsoft.com/office/drawing/2014/main" id="{ED2FA1AA-0104-8096-CEC7-2E1C2680AF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96" y="2014"/>
                    <a:ext cx="185" cy="231"/>
                  </a:xfrm>
                  <a:custGeom>
                    <a:avLst/>
                    <a:gdLst>
                      <a:gd name="T0" fmla="*/ 1369 w 2961"/>
                      <a:gd name="T1" fmla="*/ 3403 h 3701"/>
                      <a:gd name="T2" fmla="*/ 1335 w 2961"/>
                      <a:gd name="T3" fmla="*/ 3390 h 3701"/>
                      <a:gd name="T4" fmla="*/ 1308 w 2961"/>
                      <a:gd name="T5" fmla="*/ 3364 h 3701"/>
                      <a:gd name="T6" fmla="*/ 1282 w 2961"/>
                      <a:gd name="T7" fmla="*/ 3314 h 3701"/>
                      <a:gd name="T8" fmla="*/ 1262 w 2961"/>
                      <a:gd name="T9" fmla="*/ 3248 h 3701"/>
                      <a:gd name="T10" fmla="*/ 1250 w 2961"/>
                      <a:gd name="T11" fmla="*/ 3170 h 3701"/>
                      <a:gd name="T12" fmla="*/ 1230 w 2961"/>
                      <a:gd name="T13" fmla="*/ 2867 h 3701"/>
                      <a:gd name="T14" fmla="*/ 1169 w 2961"/>
                      <a:gd name="T15" fmla="*/ 2069 h 3701"/>
                      <a:gd name="T16" fmla="*/ 1149 w 2961"/>
                      <a:gd name="T17" fmla="*/ 1851 h 3701"/>
                      <a:gd name="T18" fmla="*/ 1124 w 2961"/>
                      <a:gd name="T19" fmla="*/ 1801 h 3701"/>
                      <a:gd name="T20" fmla="*/ 1083 w 2961"/>
                      <a:gd name="T21" fmla="*/ 1764 h 3701"/>
                      <a:gd name="T22" fmla="*/ 1030 w 2961"/>
                      <a:gd name="T23" fmla="*/ 1745 h 3701"/>
                      <a:gd name="T24" fmla="*/ 854 w 2961"/>
                      <a:gd name="T25" fmla="*/ 1747 h 3701"/>
                      <a:gd name="T26" fmla="*/ 467 w 2961"/>
                      <a:gd name="T27" fmla="*/ 1751 h 3701"/>
                      <a:gd name="T28" fmla="*/ 328 w 2961"/>
                      <a:gd name="T29" fmla="*/ 1745 h 3701"/>
                      <a:gd name="T30" fmla="*/ 312 w 2961"/>
                      <a:gd name="T31" fmla="*/ 1742 h 3701"/>
                      <a:gd name="T32" fmla="*/ 302 w 2961"/>
                      <a:gd name="T33" fmla="*/ 1735 h 3701"/>
                      <a:gd name="T34" fmla="*/ 296 w 2961"/>
                      <a:gd name="T35" fmla="*/ 1694 h 3701"/>
                      <a:gd name="T36" fmla="*/ 315 w 2961"/>
                      <a:gd name="T37" fmla="*/ 1623 h 3701"/>
                      <a:gd name="T38" fmla="*/ 996 w 2961"/>
                      <a:gd name="T39" fmla="*/ 170 h 3701"/>
                      <a:gd name="T40" fmla="*/ 992 w 2961"/>
                      <a:gd name="T41" fmla="*/ 113 h 3701"/>
                      <a:gd name="T42" fmla="*/ 968 w 2961"/>
                      <a:gd name="T43" fmla="*/ 62 h 3701"/>
                      <a:gd name="T44" fmla="*/ 926 w 2961"/>
                      <a:gd name="T45" fmla="*/ 23 h 3701"/>
                      <a:gd name="T46" fmla="*/ 870 w 2961"/>
                      <a:gd name="T47" fmla="*/ 2 h 3701"/>
                      <a:gd name="T48" fmla="*/ 813 w 2961"/>
                      <a:gd name="T49" fmla="*/ 5 h 3701"/>
                      <a:gd name="T50" fmla="*/ 761 w 2961"/>
                      <a:gd name="T51" fmla="*/ 30 h 3701"/>
                      <a:gd name="T52" fmla="*/ 722 w 2961"/>
                      <a:gd name="T53" fmla="*/ 72 h 3701"/>
                      <a:gd name="T54" fmla="*/ 26 w 2961"/>
                      <a:gd name="T55" fmla="*/ 1550 h 3701"/>
                      <a:gd name="T56" fmla="*/ 3 w 2961"/>
                      <a:gd name="T57" fmla="*/ 1652 h 3701"/>
                      <a:gd name="T58" fmla="*/ 2 w 2961"/>
                      <a:gd name="T59" fmla="*/ 1750 h 3701"/>
                      <a:gd name="T60" fmla="*/ 25 w 2961"/>
                      <a:gd name="T61" fmla="*/ 1841 h 3701"/>
                      <a:gd name="T62" fmla="*/ 65 w 2961"/>
                      <a:gd name="T63" fmla="*/ 1914 h 3701"/>
                      <a:gd name="T64" fmla="*/ 117 w 2961"/>
                      <a:gd name="T65" fmla="*/ 1968 h 3701"/>
                      <a:gd name="T66" fmla="*/ 181 w 2961"/>
                      <a:gd name="T67" fmla="*/ 2008 h 3701"/>
                      <a:gd name="T68" fmla="*/ 255 w 2961"/>
                      <a:gd name="T69" fmla="*/ 2033 h 3701"/>
                      <a:gd name="T70" fmla="*/ 413 w 2961"/>
                      <a:gd name="T71" fmla="*/ 2046 h 3701"/>
                      <a:gd name="T72" fmla="*/ 725 w 2961"/>
                      <a:gd name="T73" fmla="*/ 2047 h 3701"/>
                      <a:gd name="T74" fmla="*/ 892 w 2961"/>
                      <a:gd name="T75" fmla="*/ 2322 h 3701"/>
                      <a:gd name="T76" fmla="*/ 940 w 2961"/>
                      <a:gd name="T77" fmla="*/ 2955 h 3701"/>
                      <a:gd name="T78" fmla="*/ 954 w 2961"/>
                      <a:gd name="T79" fmla="*/ 3186 h 3701"/>
                      <a:gd name="T80" fmla="*/ 970 w 2961"/>
                      <a:gd name="T81" fmla="*/ 3301 h 3701"/>
                      <a:gd name="T82" fmla="*/ 1008 w 2961"/>
                      <a:gd name="T83" fmla="*/ 3426 h 3701"/>
                      <a:gd name="T84" fmla="*/ 1055 w 2961"/>
                      <a:gd name="T85" fmla="*/ 3518 h 3701"/>
                      <a:gd name="T86" fmla="*/ 1097 w 2961"/>
                      <a:gd name="T87" fmla="*/ 3573 h 3701"/>
                      <a:gd name="T88" fmla="*/ 1152 w 2961"/>
                      <a:gd name="T89" fmla="*/ 3623 h 3701"/>
                      <a:gd name="T90" fmla="*/ 1216 w 2961"/>
                      <a:gd name="T91" fmla="*/ 3663 h 3701"/>
                      <a:gd name="T92" fmla="*/ 1288 w 2961"/>
                      <a:gd name="T93" fmla="*/ 3689 h 3701"/>
                      <a:gd name="T94" fmla="*/ 1366 w 2961"/>
                      <a:gd name="T95" fmla="*/ 3700 h 3701"/>
                      <a:gd name="T96" fmla="*/ 2833 w 2961"/>
                      <a:gd name="T97" fmla="*/ 3649 h 3701"/>
                      <a:gd name="T98" fmla="*/ 2888 w 2961"/>
                      <a:gd name="T99" fmla="*/ 3630 h 3701"/>
                      <a:gd name="T100" fmla="*/ 2930 w 2961"/>
                      <a:gd name="T101" fmla="*/ 3592 h 3701"/>
                      <a:gd name="T102" fmla="*/ 2955 w 2961"/>
                      <a:gd name="T103" fmla="*/ 3541 h 3701"/>
                      <a:gd name="T104" fmla="*/ 2959 w 2961"/>
                      <a:gd name="T105" fmla="*/ 3482 h 3701"/>
                      <a:gd name="T106" fmla="*/ 2940 w 2961"/>
                      <a:gd name="T107" fmla="*/ 3427 h 3701"/>
                      <a:gd name="T108" fmla="*/ 2903 w 2961"/>
                      <a:gd name="T109" fmla="*/ 3385 h 3701"/>
                      <a:gd name="T110" fmla="*/ 2851 w 2961"/>
                      <a:gd name="T111" fmla="*/ 3359 h 37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961" h="3701">
                        <a:moveTo>
                          <a:pt x="2807" y="3354"/>
                        </a:moveTo>
                        <a:lnTo>
                          <a:pt x="1396" y="3404"/>
                        </a:lnTo>
                        <a:lnTo>
                          <a:pt x="1382" y="3404"/>
                        </a:lnTo>
                        <a:lnTo>
                          <a:pt x="1369" y="3403"/>
                        </a:lnTo>
                        <a:lnTo>
                          <a:pt x="1359" y="3401"/>
                        </a:lnTo>
                        <a:lnTo>
                          <a:pt x="1350" y="3398"/>
                        </a:lnTo>
                        <a:lnTo>
                          <a:pt x="1342" y="3395"/>
                        </a:lnTo>
                        <a:lnTo>
                          <a:pt x="1335" y="3390"/>
                        </a:lnTo>
                        <a:lnTo>
                          <a:pt x="1329" y="3386"/>
                        </a:lnTo>
                        <a:lnTo>
                          <a:pt x="1324" y="3382"/>
                        </a:lnTo>
                        <a:lnTo>
                          <a:pt x="1316" y="3373"/>
                        </a:lnTo>
                        <a:lnTo>
                          <a:pt x="1308" y="3364"/>
                        </a:lnTo>
                        <a:lnTo>
                          <a:pt x="1301" y="3353"/>
                        </a:lnTo>
                        <a:lnTo>
                          <a:pt x="1294" y="3341"/>
                        </a:lnTo>
                        <a:lnTo>
                          <a:pt x="1288" y="3328"/>
                        </a:lnTo>
                        <a:lnTo>
                          <a:pt x="1282" y="3314"/>
                        </a:lnTo>
                        <a:lnTo>
                          <a:pt x="1276" y="3299"/>
                        </a:lnTo>
                        <a:lnTo>
                          <a:pt x="1271" y="3283"/>
                        </a:lnTo>
                        <a:lnTo>
                          <a:pt x="1266" y="3266"/>
                        </a:lnTo>
                        <a:lnTo>
                          <a:pt x="1262" y="3248"/>
                        </a:lnTo>
                        <a:lnTo>
                          <a:pt x="1258" y="3230"/>
                        </a:lnTo>
                        <a:lnTo>
                          <a:pt x="1255" y="3211"/>
                        </a:lnTo>
                        <a:lnTo>
                          <a:pt x="1252" y="3191"/>
                        </a:lnTo>
                        <a:lnTo>
                          <a:pt x="1250" y="3170"/>
                        </a:lnTo>
                        <a:lnTo>
                          <a:pt x="1248" y="3149"/>
                        </a:lnTo>
                        <a:lnTo>
                          <a:pt x="1247" y="3127"/>
                        </a:lnTo>
                        <a:lnTo>
                          <a:pt x="1241" y="3026"/>
                        </a:lnTo>
                        <a:lnTo>
                          <a:pt x="1230" y="2867"/>
                        </a:lnTo>
                        <a:lnTo>
                          <a:pt x="1216" y="2669"/>
                        </a:lnTo>
                        <a:lnTo>
                          <a:pt x="1200" y="2456"/>
                        </a:lnTo>
                        <a:lnTo>
                          <a:pt x="1184" y="2249"/>
                        </a:lnTo>
                        <a:lnTo>
                          <a:pt x="1169" y="2069"/>
                        </a:lnTo>
                        <a:lnTo>
                          <a:pt x="1159" y="1939"/>
                        </a:lnTo>
                        <a:lnTo>
                          <a:pt x="1154" y="1879"/>
                        </a:lnTo>
                        <a:lnTo>
                          <a:pt x="1152" y="1865"/>
                        </a:lnTo>
                        <a:lnTo>
                          <a:pt x="1149" y="1851"/>
                        </a:lnTo>
                        <a:lnTo>
                          <a:pt x="1145" y="1837"/>
                        </a:lnTo>
                        <a:lnTo>
                          <a:pt x="1139" y="1824"/>
                        </a:lnTo>
                        <a:lnTo>
                          <a:pt x="1132" y="1812"/>
                        </a:lnTo>
                        <a:lnTo>
                          <a:pt x="1124" y="1801"/>
                        </a:lnTo>
                        <a:lnTo>
                          <a:pt x="1115" y="1790"/>
                        </a:lnTo>
                        <a:lnTo>
                          <a:pt x="1105" y="1780"/>
                        </a:lnTo>
                        <a:lnTo>
                          <a:pt x="1094" y="1772"/>
                        </a:lnTo>
                        <a:lnTo>
                          <a:pt x="1083" y="1764"/>
                        </a:lnTo>
                        <a:lnTo>
                          <a:pt x="1071" y="1757"/>
                        </a:lnTo>
                        <a:lnTo>
                          <a:pt x="1058" y="1752"/>
                        </a:lnTo>
                        <a:lnTo>
                          <a:pt x="1044" y="1748"/>
                        </a:lnTo>
                        <a:lnTo>
                          <a:pt x="1030" y="1745"/>
                        </a:lnTo>
                        <a:lnTo>
                          <a:pt x="1016" y="1743"/>
                        </a:lnTo>
                        <a:lnTo>
                          <a:pt x="1001" y="1743"/>
                        </a:lnTo>
                        <a:lnTo>
                          <a:pt x="937" y="1745"/>
                        </a:lnTo>
                        <a:lnTo>
                          <a:pt x="854" y="1747"/>
                        </a:lnTo>
                        <a:lnTo>
                          <a:pt x="760" y="1749"/>
                        </a:lnTo>
                        <a:lnTo>
                          <a:pt x="660" y="1751"/>
                        </a:lnTo>
                        <a:lnTo>
                          <a:pt x="559" y="1751"/>
                        </a:lnTo>
                        <a:lnTo>
                          <a:pt x="467" y="1751"/>
                        </a:lnTo>
                        <a:lnTo>
                          <a:pt x="425" y="1750"/>
                        </a:lnTo>
                        <a:lnTo>
                          <a:pt x="388" y="1749"/>
                        </a:lnTo>
                        <a:lnTo>
                          <a:pt x="355" y="1747"/>
                        </a:lnTo>
                        <a:lnTo>
                          <a:pt x="328" y="1745"/>
                        </a:lnTo>
                        <a:lnTo>
                          <a:pt x="324" y="1744"/>
                        </a:lnTo>
                        <a:lnTo>
                          <a:pt x="320" y="1743"/>
                        </a:lnTo>
                        <a:lnTo>
                          <a:pt x="316" y="1743"/>
                        </a:lnTo>
                        <a:lnTo>
                          <a:pt x="312" y="1742"/>
                        </a:lnTo>
                        <a:lnTo>
                          <a:pt x="309" y="1740"/>
                        </a:lnTo>
                        <a:lnTo>
                          <a:pt x="306" y="1739"/>
                        </a:lnTo>
                        <a:lnTo>
                          <a:pt x="303" y="1737"/>
                        </a:lnTo>
                        <a:lnTo>
                          <a:pt x="302" y="1735"/>
                        </a:lnTo>
                        <a:lnTo>
                          <a:pt x="299" y="1728"/>
                        </a:lnTo>
                        <a:lnTo>
                          <a:pt x="297" y="1719"/>
                        </a:lnTo>
                        <a:lnTo>
                          <a:pt x="296" y="1708"/>
                        </a:lnTo>
                        <a:lnTo>
                          <a:pt x="296" y="1694"/>
                        </a:lnTo>
                        <a:lnTo>
                          <a:pt x="298" y="1679"/>
                        </a:lnTo>
                        <a:lnTo>
                          <a:pt x="301" y="1662"/>
                        </a:lnTo>
                        <a:lnTo>
                          <a:pt x="307" y="1643"/>
                        </a:lnTo>
                        <a:lnTo>
                          <a:pt x="315" y="1623"/>
                        </a:lnTo>
                        <a:lnTo>
                          <a:pt x="983" y="213"/>
                        </a:lnTo>
                        <a:lnTo>
                          <a:pt x="988" y="199"/>
                        </a:lnTo>
                        <a:lnTo>
                          <a:pt x="993" y="185"/>
                        </a:lnTo>
                        <a:lnTo>
                          <a:pt x="996" y="170"/>
                        </a:lnTo>
                        <a:lnTo>
                          <a:pt x="997" y="156"/>
                        </a:lnTo>
                        <a:lnTo>
                          <a:pt x="997" y="141"/>
                        </a:lnTo>
                        <a:lnTo>
                          <a:pt x="995" y="127"/>
                        </a:lnTo>
                        <a:lnTo>
                          <a:pt x="992" y="113"/>
                        </a:lnTo>
                        <a:lnTo>
                          <a:pt x="988" y="100"/>
                        </a:lnTo>
                        <a:lnTo>
                          <a:pt x="983" y="86"/>
                        </a:lnTo>
                        <a:lnTo>
                          <a:pt x="976" y="74"/>
                        </a:lnTo>
                        <a:lnTo>
                          <a:pt x="968" y="62"/>
                        </a:lnTo>
                        <a:lnTo>
                          <a:pt x="959" y="51"/>
                        </a:lnTo>
                        <a:lnTo>
                          <a:pt x="949" y="40"/>
                        </a:lnTo>
                        <a:lnTo>
                          <a:pt x="938" y="31"/>
                        </a:lnTo>
                        <a:lnTo>
                          <a:pt x="926" y="23"/>
                        </a:lnTo>
                        <a:lnTo>
                          <a:pt x="912" y="14"/>
                        </a:lnTo>
                        <a:lnTo>
                          <a:pt x="898" y="9"/>
                        </a:lnTo>
                        <a:lnTo>
                          <a:pt x="884" y="4"/>
                        </a:lnTo>
                        <a:lnTo>
                          <a:pt x="870" y="2"/>
                        </a:lnTo>
                        <a:lnTo>
                          <a:pt x="855" y="0"/>
                        </a:lnTo>
                        <a:lnTo>
                          <a:pt x="841" y="0"/>
                        </a:lnTo>
                        <a:lnTo>
                          <a:pt x="827" y="2"/>
                        </a:lnTo>
                        <a:lnTo>
                          <a:pt x="813" y="5"/>
                        </a:lnTo>
                        <a:lnTo>
                          <a:pt x="799" y="9"/>
                        </a:lnTo>
                        <a:lnTo>
                          <a:pt x="786" y="14"/>
                        </a:lnTo>
                        <a:lnTo>
                          <a:pt x="773" y="21"/>
                        </a:lnTo>
                        <a:lnTo>
                          <a:pt x="761" y="30"/>
                        </a:lnTo>
                        <a:lnTo>
                          <a:pt x="750" y="39"/>
                        </a:lnTo>
                        <a:lnTo>
                          <a:pt x="740" y="49"/>
                        </a:lnTo>
                        <a:lnTo>
                          <a:pt x="730" y="60"/>
                        </a:lnTo>
                        <a:lnTo>
                          <a:pt x="722" y="72"/>
                        </a:lnTo>
                        <a:lnTo>
                          <a:pt x="715" y="86"/>
                        </a:lnTo>
                        <a:lnTo>
                          <a:pt x="46" y="1499"/>
                        </a:lnTo>
                        <a:lnTo>
                          <a:pt x="35" y="1524"/>
                        </a:lnTo>
                        <a:lnTo>
                          <a:pt x="26" y="1550"/>
                        </a:lnTo>
                        <a:lnTo>
                          <a:pt x="18" y="1576"/>
                        </a:lnTo>
                        <a:lnTo>
                          <a:pt x="11" y="1601"/>
                        </a:lnTo>
                        <a:lnTo>
                          <a:pt x="6" y="1627"/>
                        </a:lnTo>
                        <a:lnTo>
                          <a:pt x="3" y="1652"/>
                        </a:lnTo>
                        <a:lnTo>
                          <a:pt x="0" y="1677"/>
                        </a:lnTo>
                        <a:lnTo>
                          <a:pt x="0" y="1702"/>
                        </a:lnTo>
                        <a:lnTo>
                          <a:pt x="0" y="1726"/>
                        </a:lnTo>
                        <a:lnTo>
                          <a:pt x="2" y="1750"/>
                        </a:lnTo>
                        <a:lnTo>
                          <a:pt x="6" y="1774"/>
                        </a:lnTo>
                        <a:lnTo>
                          <a:pt x="11" y="1797"/>
                        </a:lnTo>
                        <a:lnTo>
                          <a:pt x="17" y="1819"/>
                        </a:lnTo>
                        <a:lnTo>
                          <a:pt x="25" y="1841"/>
                        </a:lnTo>
                        <a:lnTo>
                          <a:pt x="34" y="1862"/>
                        </a:lnTo>
                        <a:lnTo>
                          <a:pt x="44" y="1882"/>
                        </a:lnTo>
                        <a:lnTo>
                          <a:pt x="54" y="1898"/>
                        </a:lnTo>
                        <a:lnTo>
                          <a:pt x="65" y="1914"/>
                        </a:lnTo>
                        <a:lnTo>
                          <a:pt x="77" y="1929"/>
                        </a:lnTo>
                        <a:lnTo>
                          <a:pt x="89" y="1943"/>
                        </a:lnTo>
                        <a:lnTo>
                          <a:pt x="103" y="1956"/>
                        </a:lnTo>
                        <a:lnTo>
                          <a:pt x="117" y="1968"/>
                        </a:lnTo>
                        <a:lnTo>
                          <a:pt x="132" y="1979"/>
                        </a:lnTo>
                        <a:lnTo>
                          <a:pt x="148" y="1990"/>
                        </a:lnTo>
                        <a:lnTo>
                          <a:pt x="164" y="1999"/>
                        </a:lnTo>
                        <a:lnTo>
                          <a:pt x="181" y="2008"/>
                        </a:lnTo>
                        <a:lnTo>
                          <a:pt x="199" y="2016"/>
                        </a:lnTo>
                        <a:lnTo>
                          <a:pt x="217" y="2022"/>
                        </a:lnTo>
                        <a:lnTo>
                          <a:pt x="236" y="2028"/>
                        </a:lnTo>
                        <a:lnTo>
                          <a:pt x="255" y="2033"/>
                        </a:lnTo>
                        <a:lnTo>
                          <a:pt x="276" y="2037"/>
                        </a:lnTo>
                        <a:lnTo>
                          <a:pt x="296" y="2039"/>
                        </a:lnTo>
                        <a:lnTo>
                          <a:pt x="349" y="2043"/>
                        </a:lnTo>
                        <a:lnTo>
                          <a:pt x="413" y="2046"/>
                        </a:lnTo>
                        <a:lnTo>
                          <a:pt x="486" y="2048"/>
                        </a:lnTo>
                        <a:lnTo>
                          <a:pt x="564" y="2048"/>
                        </a:lnTo>
                        <a:lnTo>
                          <a:pt x="645" y="2048"/>
                        </a:lnTo>
                        <a:lnTo>
                          <a:pt x="725" y="2047"/>
                        </a:lnTo>
                        <a:lnTo>
                          <a:pt x="801" y="2045"/>
                        </a:lnTo>
                        <a:lnTo>
                          <a:pt x="870" y="2043"/>
                        </a:lnTo>
                        <a:lnTo>
                          <a:pt x="880" y="2170"/>
                        </a:lnTo>
                        <a:lnTo>
                          <a:pt x="892" y="2322"/>
                        </a:lnTo>
                        <a:lnTo>
                          <a:pt x="905" y="2486"/>
                        </a:lnTo>
                        <a:lnTo>
                          <a:pt x="918" y="2654"/>
                        </a:lnTo>
                        <a:lnTo>
                          <a:pt x="929" y="2814"/>
                        </a:lnTo>
                        <a:lnTo>
                          <a:pt x="940" y="2955"/>
                        </a:lnTo>
                        <a:lnTo>
                          <a:pt x="947" y="3066"/>
                        </a:lnTo>
                        <a:lnTo>
                          <a:pt x="951" y="3138"/>
                        </a:lnTo>
                        <a:lnTo>
                          <a:pt x="952" y="3161"/>
                        </a:lnTo>
                        <a:lnTo>
                          <a:pt x="954" y="3186"/>
                        </a:lnTo>
                        <a:lnTo>
                          <a:pt x="956" y="3213"/>
                        </a:lnTo>
                        <a:lnTo>
                          <a:pt x="960" y="3241"/>
                        </a:lnTo>
                        <a:lnTo>
                          <a:pt x="964" y="3270"/>
                        </a:lnTo>
                        <a:lnTo>
                          <a:pt x="970" y="3301"/>
                        </a:lnTo>
                        <a:lnTo>
                          <a:pt x="977" y="3332"/>
                        </a:lnTo>
                        <a:lnTo>
                          <a:pt x="986" y="3363"/>
                        </a:lnTo>
                        <a:lnTo>
                          <a:pt x="996" y="3395"/>
                        </a:lnTo>
                        <a:lnTo>
                          <a:pt x="1008" y="3426"/>
                        </a:lnTo>
                        <a:lnTo>
                          <a:pt x="1021" y="3458"/>
                        </a:lnTo>
                        <a:lnTo>
                          <a:pt x="1037" y="3488"/>
                        </a:lnTo>
                        <a:lnTo>
                          <a:pt x="1046" y="3503"/>
                        </a:lnTo>
                        <a:lnTo>
                          <a:pt x="1055" y="3518"/>
                        </a:lnTo>
                        <a:lnTo>
                          <a:pt x="1065" y="3532"/>
                        </a:lnTo>
                        <a:lnTo>
                          <a:pt x="1075" y="3546"/>
                        </a:lnTo>
                        <a:lnTo>
                          <a:pt x="1086" y="3560"/>
                        </a:lnTo>
                        <a:lnTo>
                          <a:pt x="1097" y="3573"/>
                        </a:lnTo>
                        <a:lnTo>
                          <a:pt x="1109" y="3586"/>
                        </a:lnTo>
                        <a:lnTo>
                          <a:pt x="1122" y="3598"/>
                        </a:lnTo>
                        <a:lnTo>
                          <a:pt x="1137" y="3611"/>
                        </a:lnTo>
                        <a:lnTo>
                          <a:pt x="1152" y="3623"/>
                        </a:lnTo>
                        <a:lnTo>
                          <a:pt x="1167" y="3635"/>
                        </a:lnTo>
                        <a:lnTo>
                          <a:pt x="1183" y="3645"/>
                        </a:lnTo>
                        <a:lnTo>
                          <a:pt x="1200" y="3654"/>
                        </a:lnTo>
                        <a:lnTo>
                          <a:pt x="1216" y="3663"/>
                        </a:lnTo>
                        <a:lnTo>
                          <a:pt x="1234" y="3671"/>
                        </a:lnTo>
                        <a:lnTo>
                          <a:pt x="1252" y="3678"/>
                        </a:lnTo>
                        <a:lnTo>
                          <a:pt x="1270" y="3684"/>
                        </a:lnTo>
                        <a:lnTo>
                          <a:pt x="1288" y="3689"/>
                        </a:lnTo>
                        <a:lnTo>
                          <a:pt x="1307" y="3693"/>
                        </a:lnTo>
                        <a:lnTo>
                          <a:pt x="1326" y="3696"/>
                        </a:lnTo>
                        <a:lnTo>
                          <a:pt x="1346" y="3699"/>
                        </a:lnTo>
                        <a:lnTo>
                          <a:pt x="1366" y="3700"/>
                        </a:lnTo>
                        <a:lnTo>
                          <a:pt x="1386" y="3701"/>
                        </a:lnTo>
                        <a:lnTo>
                          <a:pt x="1406" y="3701"/>
                        </a:lnTo>
                        <a:lnTo>
                          <a:pt x="2818" y="3650"/>
                        </a:lnTo>
                        <a:lnTo>
                          <a:pt x="2833" y="3649"/>
                        </a:lnTo>
                        <a:lnTo>
                          <a:pt x="2847" y="3646"/>
                        </a:lnTo>
                        <a:lnTo>
                          <a:pt x="2862" y="3642"/>
                        </a:lnTo>
                        <a:lnTo>
                          <a:pt x="2875" y="3637"/>
                        </a:lnTo>
                        <a:lnTo>
                          <a:pt x="2888" y="3630"/>
                        </a:lnTo>
                        <a:lnTo>
                          <a:pt x="2900" y="3622"/>
                        </a:lnTo>
                        <a:lnTo>
                          <a:pt x="2911" y="3613"/>
                        </a:lnTo>
                        <a:lnTo>
                          <a:pt x="2921" y="3603"/>
                        </a:lnTo>
                        <a:lnTo>
                          <a:pt x="2930" y="3592"/>
                        </a:lnTo>
                        <a:lnTo>
                          <a:pt x="2938" y="3581"/>
                        </a:lnTo>
                        <a:lnTo>
                          <a:pt x="2945" y="3568"/>
                        </a:lnTo>
                        <a:lnTo>
                          <a:pt x="2951" y="3555"/>
                        </a:lnTo>
                        <a:lnTo>
                          <a:pt x="2955" y="3541"/>
                        </a:lnTo>
                        <a:lnTo>
                          <a:pt x="2959" y="3527"/>
                        </a:lnTo>
                        <a:lnTo>
                          <a:pt x="2960" y="3512"/>
                        </a:lnTo>
                        <a:lnTo>
                          <a:pt x="2961" y="3497"/>
                        </a:lnTo>
                        <a:lnTo>
                          <a:pt x="2959" y="3482"/>
                        </a:lnTo>
                        <a:lnTo>
                          <a:pt x="2956" y="3467"/>
                        </a:lnTo>
                        <a:lnTo>
                          <a:pt x="2952" y="3453"/>
                        </a:lnTo>
                        <a:lnTo>
                          <a:pt x="2947" y="3440"/>
                        </a:lnTo>
                        <a:lnTo>
                          <a:pt x="2940" y="3427"/>
                        </a:lnTo>
                        <a:lnTo>
                          <a:pt x="2932" y="3415"/>
                        </a:lnTo>
                        <a:lnTo>
                          <a:pt x="2923" y="3404"/>
                        </a:lnTo>
                        <a:lnTo>
                          <a:pt x="2913" y="3394"/>
                        </a:lnTo>
                        <a:lnTo>
                          <a:pt x="2903" y="3385"/>
                        </a:lnTo>
                        <a:lnTo>
                          <a:pt x="2891" y="3377"/>
                        </a:lnTo>
                        <a:lnTo>
                          <a:pt x="2878" y="3370"/>
                        </a:lnTo>
                        <a:lnTo>
                          <a:pt x="2865" y="3364"/>
                        </a:lnTo>
                        <a:lnTo>
                          <a:pt x="2851" y="3359"/>
                        </a:lnTo>
                        <a:lnTo>
                          <a:pt x="2837" y="3356"/>
                        </a:lnTo>
                        <a:lnTo>
                          <a:pt x="2822" y="3354"/>
                        </a:lnTo>
                        <a:lnTo>
                          <a:pt x="2807" y="3354"/>
                        </a:lnTo>
                        <a:close/>
                      </a:path>
                    </a:pathLst>
                  </a:custGeom>
                  <a:solidFill>
                    <a:srgbClr val="B2B2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311" name="Freeform 759">
                    <a:extLst>
                      <a:ext uri="{FF2B5EF4-FFF2-40B4-BE49-F238E27FC236}">
                        <a16:creationId xmlns:a16="http://schemas.microsoft.com/office/drawing/2014/main" id="{70C81089-2F74-58F0-A335-34EBD4183D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09" y="1795"/>
                    <a:ext cx="370" cy="356"/>
                  </a:xfrm>
                  <a:custGeom>
                    <a:avLst/>
                    <a:gdLst>
                      <a:gd name="T0" fmla="*/ 5208 w 5919"/>
                      <a:gd name="T1" fmla="*/ 593 h 5698"/>
                      <a:gd name="T2" fmla="*/ 4855 w 5919"/>
                      <a:gd name="T3" fmla="*/ 574 h 5698"/>
                      <a:gd name="T4" fmla="*/ 4317 w 5919"/>
                      <a:gd name="T5" fmla="*/ 666 h 5698"/>
                      <a:gd name="T6" fmla="*/ 4012 w 5919"/>
                      <a:gd name="T7" fmla="*/ 693 h 5698"/>
                      <a:gd name="T8" fmla="*/ 3800 w 5919"/>
                      <a:gd name="T9" fmla="*/ 588 h 5698"/>
                      <a:gd name="T10" fmla="*/ 3453 w 5919"/>
                      <a:gd name="T11" fmla="*/ 186 h 5698"/>
                      <a:gd name="T12" fmla="*/ 3217 w 5919"/>
                      <a:gd name="T13" fmla="*/ 44 h 5698"/>
                      <a:gd name="T14" fmla="*/ 2932 w 5919"/>
                      <a:gd name="T15" fmla="*/ 5 h 5698"/>
                      <a:gd name="T16" fmla="*/ 2645 w 5919"/>
                      <a:gd name="T17" fmla="*/ 103 h 5698"/>
                      <a:gd name="T18" fmla="*/ 2235 w 5919"/>
                      <a:gd name="T19" fmla="*/ 383 h 5698"/>
                      <a:gd name="T20" fmla="*/ 2088 w 5919"/>
                      <a:gd name="T21" fmla="*/ 493 h 5698"/>
                      <a:gd name="T22" fmla="*/ 1895 w 5919"/>
                      <a:gd name="T23" fmla="*/ 540 h 5698"/>
                      <a:gd name="T24" fmla="*/ 1683 w 5919"/>
                      <a:gd name="T25" fmla="*/ 516 h 5698"/>
                      <a:gd name="T26" fmla="*/ 1521 w 5919"/>
                      <a:gd name="T27" fmla="*/ 425 h 5698"/>
                      <a:gd name="T28" fmla="*/ 1195 w 5919"/>
                      <a:gd name="T29" fmla="*/ 207 h 5698"/>
                      <a:gd name="T30" fmla="*/ 741 w 5919"/>
                      <a:gd name="T31" fmla="*/ 99 h 5698"/>
                      <a:gd name="T32" fmla="*/ 284 w 5919"/>
                      <a:gd name="T33" fmla="*/ 225 h 5698"/>
                      <a:gd name="T34" fmla="*/ 45 w 5919"/>
                      <a:gd name="T35" fmla="*/ 526 h 5698"/>
                      <a:gd name="T36" fmla="*/ 7 w 5919"/>
                      <a:gd name="T37" fmla="*/ 882 h 5698"/>
                      <a:gd name="T38" fmla="*/ 97 w 5919"/>
                      <a:gd name="T39" fmla="*/ 1192 h 5698"/>
                      <a:gd name="T40" fmla="*/ 276 w 5919"/>
                      <a:gd name="T41" fmla="*/ 1485 h 5698"/>
                      <a:gd name="T42" fmla="*/ 525 w 5919"/>
                      <a:gd name="T43" fmla="*/ 1727 h 5698"/>
                      <a:gd name="T44" fmla="*/ 662 w 5919"/>
                      <a:gd name="T45" fmla="*/ 1748 h 5698"/>
                      <a:gd name="T46" fmla="*/ 757 w 5919"/>
                      <a:gd name="T47" fmla="*/ 1643 h 5698"/>
                      <a:gd name="T48" fmla="*/ 724 w 5919"/>
                      <a:gd name="T49" fmla="*/ 1509 h 5698"/>
                      <a:gd name="T50" fmla="*/ 547 w 5919"/>
                      <a:gd name="T51" fmla="*/ 1345 h 5698"/>
                      <a:gd name="T52" fmla="*/ 396 w 5919"/>
                      <a:gd name="T53" fmla="*/ 1126 h 5698"/>
                      <a:gd name="T54" fmla="*/ 310 w 5919"/>
                      <a:gd name="T55" fmla="*/ 894 h 5698"/>
                      <a:gd name="T56" fmla="*/ 308 w 5919"/>
                      <a:gd name="T57" fmla="*/ 675 h 5698"/>
                      <a:gd name="T58" fmla="*/ 407 w 5919"/>
                      <a:gd name="T59" fmla="*/ 507 h 5698"/>
                      <a:gd name="T60" fmla="*/ 712 w 5919"/>
                      <a:gd name="T61" fmla="*/ 395 h 5698"/>
                      <a:gd name="T62" fmla="*/ 1038 w 5919"/>
                      <a:gd name="T63" fmla="*/ 465 h 5698"/>
                      <a:gd name="T64" fmla="*/ 1276 w 5919"/>
                      <a:gd name="T65" fmla="*/ 602 h 5698"/>
                      <a:gd name="T66" fmla="*/ 1516 w 5919"/>
                      <a:gd name="T67" fmla="*/ 770 h 5698"/>
                      <a:gd name="T68" fmla="*/ 1850 w 5919"/>
                      <a:gd name="T69" fmla="*/ 838 h 5698"/>
                      <a:gd name="T70" fmla="*/ 2180 w 5919"/>
                      <a:gd name="T71" fmla="*/ 777 h 5698"/>
                      <a:gd name="T72" fmla="*/ 2384 w 5919"/>
                      <a:gd name="T73" fmla="*/ 644 h 5698"/>
                      <a:gd name="T74" fmla="*/ 2818 w 5919"/>
                      <a:gd name="T75" fmla="*/ 347 h 5698"/>
                      <a:gd name="T76" fmla="*/ 3011 w 5919"/>
                      <a:gd name="T77" fmla="*/ 296 h 5698"/>
                      <a:gd name="T78" fmla="*/ 3185 w 5919"/>
                      <a:gd name="T79" fmla="*/ 357 h 5698"/>
                      <a:gd name="T80" fmla="*/ 3411 w 5919"/>
                      <a:gd name="T81" fmla="*/ 570 h 5698"/>
                      <a:gd name="T82" fmla="*/ 3690 w 5919"/>
                      <a:gd name="T83" fmla="*/ 885 h 5698"/>
                      <a:gd name="T84" fmla="*/ 3911 w 5919"/>
                      <a:gd name="T85" fmla="*/ 977 h 5698"/>
                      <a:gd name="T86" fmla="*/ 4202 w 5919"/>
                      <a:gd name="T87" fmla="*/ 985 h 5698"/>
                      <a:gd name="T88" fmla="*/ 4566 w 5919"/>
                      <a:gd name="T89" fmla="*/ 917 h 5698"/>
                      <a:gd name="T90" fmla="*/ 5042 w 5919"/>
                      <a:gd name="T91" fmla="*/ 867 h 5698"/>
                      <a:gd name="T92" fmla="*/ 5258 w 5919"/>
                      <a:gd name="T93" fmla="*/ 935 h 5698"/>
                      <a:gd name="T94" fmla="*/ 5434 w 5919"/>
                      <a:gd name="T95" fmla="*/ 1143 h 5698"/>
                      <a:gd name="T96" fmla="*/ 5555 w 5919"/>
                      <a:gd name="T97" fmla="*/ 1415 h 5698"/>
                      <a:gd name="T98" fmla="*/ 5615 w 5919"/>
                      <a:gd name="T99" fmla="*/ 1748 h 5698"/>
                      <a:gd name="T100" fmla="*/ 5574 w 5919"/>
                      <a:gd name="T101" fmla="*/ 2881 h 5698"/>
                      <a:gd name="T102" fmla="*/ 5388 w 5919"/>
                      <a:gd name="T103" fmla="*/ 5583 h 5698"/>
                      <a:gd name="T104" fmla="*/ 5479 w 5919"/>
                      <a:gd name="T105" fmla="*/ 5688 h 5698"/>
                      <a:gd name="T106" fmla="*/ 5619 w 5919"/>
                      <a:gd name="T107" fmla="*/ 5671 h 5698"/>
                      <a:gd name="T108" fmla="*/ 5695 w 5919"/>
                      <a:gd name="T109" fmla="*/ 5380 h 5698"/>
                      <a:gd name="T110" fmla="*/ 5916 w 5919"/>
                      <a:gd name="T111" fmla="*/ 2033 h 5698"/>
                      <a:gd name="T112" fmla="*/ 5888 w 5919"/>
                      <a:gd name="T113" fmla="*/ 1545 h 5698"/>
                      <a:gd name="T114" fmla="*/ 5781 w 5919"/>
                      <a:gd name="T115" fmla="*/ 1169 h 5698"/>
                      <a:gd name="T116" fmla="*/ 5598 w 5919"/>
                      <a:gd name="T117" fmla="*/ 861 h 56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5919" h="5698">
                        <a:moveTo>
                          <a:pt x="5476" y="731"/>
                        </a:moveTo>
                        <a:lnTo>
                          <a:pt x="5450" y="709"/>
                        </a:lnTo>
                        <a:lnTo>
                          <a:pt x="5422" y="688"/>
                        </a:lnTo>
                        <a:lnTo>
                          <a:pt x="5394" y="669"/>
                        </a:lnTo>
                        <a:lnTo>
                          <a:pt x="5365" y="652"/>
                        </a:lnTo>
                        <a:lnTo>
                          <a:pt x="5335" y="637"/>
                        </a:lnTo>
                        <a:lnTo>
                          <a:pt x="5304" y="624"/>
                        </a:lnTo>
                        <a:lnTo>
                          <a:pt x="5273" y="612"/>
                        </a:lnTo>
                        <a:lnTo>
                          <a:pt x="5241" y="602"/>
                        </a:lnTo>
                        <a:lnTo>
                          <a:pt x="5208" y="593"/>
                        </a:lnTo>
                        <a:lnTo>
                          <a:pt x="5174" y="586"/>
                        </a:lnTo>
                        <a:lnTo>
                          <a:pt x="5140" y="580"/>
                        </a:lnTo>
                        <a:lnTo>
                          <a:pt x="5106" y="575"/>
                        </a:lnTo>
                        <a:lnTo>
                          <a:pt x="5070" y="572"/>
                        </a:lnTo>
                        <a:lnTo>
                          <a:pt x="5035" y="570"/>
                        </a:lnTo>
                        <a:lnTo>
                          <a:pt x="4999" y="569"/>
                        </a:lnTo>
                        <a:lnTo>
                          <a:pt x="4964" y="569"/>
                        </a:lnTo>
                        <a:lnTo>
                          <a:pt x="4927" y="569"/>
                        </a:lnTo>
                        <a:lnTo>
                          <a:pt x="4891" y="571"/>
                        </a:lnTo>
                        <a:lnTo>
                          <a:pt x="4855" y="574"/>
                        </a:lnTo>
                        <a:lnTo>
                          <a:pt x="4818" y="577"/>
                        </a:lnTo>
                        <a:lnTo>
                          <a:pt x="4746" y="585"/>
                        </a:lnTo>
                        <a:lnTo>
                          <a:pt x="4674" y="596"/>
                        </a:lnTo>
                        <a:lnTo>
                          <a:pt x="4603" y="608"/>
                        </a:lnTo>
                        <a:lnTo>
                          <a:pt x="4533" y="622"/>
                        </a:lnTo>
                        <a:lnTo>
                          <a:pt x="4466" y="635"/>
                        </a:lnTo>
                        <a:lnTo>
                          <a:pt x="4400" y="649"/>
                        </a:lnTo>
                        <a:lnTo>
                          <a:pt x="4372" y="655"/>
                        </a:lnTo>
                        <a:lnTo>
                          <a:pt x="4344" y="661"/>
                        </a:lnTo>
                        <a:lnTo>
                          <a:pt x="4317" y="666"/>
                        </a:lnTo>
                        <a:lnTo>
                          <a:pt x="4292" y="671"/>
                        </a:lnTo>
                        <a:lnTo>
                          <a:pt x="4268" y="676"/>
                        </a:lnTo>
                        <a:lnTo>
                          <a:pt x="4246" y="680"/>
                        </a:lnTo>
                        <a:lnTo>
                          <a:pt x="4225" y="683"/>
                        </a:lnTo>
                        <a:lnTo>
                          <a:pt x="4206" y="686"/>
                        </a:lnTo>
                        <a:lnTo>
                          <a:pt x="4161" y="691"/>
                        </a:lnTo>
                        <a:lnTo>
                          <a:pt x="4119" y="694"/>
                        </a:lnTo>
                        <a:lnTo>
                          <a:pt x="4080" y="695"/>
                        </a:lnTo>
                        <a:lnTo>
                          <a:pt x="4044" y="695"/>
                        </a:lnTo>
                        <a:lnTo>
                          <a:pt x="4012" y="693"/>
                        </a:lnTo>
                        <a:lnTo>
                          <a:pt x="3982" y="689"/>
                        </a:lnTo>
                        <a:lnTo>
                          <a:pt x="3954" y="683"/>
                        </a:lnTo>
                        <a:lnTo>
                          <a:pt x="3929" y="676"/>
                        </a:lnTo>
                        <a:lnTo>
                          <a:pt x="3906" y="667"/>
                        </a:lnTo>
                        <a:lnTo>
                          <a:pt x="3884" y="657"/>
                        </a:lnTo>
                        <a:lnTo>
                          <a:pt x="3865" y="646"/>
                        </a:lnTo>
                        <a:lnTo>
                          <a:pt x="3847" y="633"/>
                        </a:lnTo>
                        <a:lnTo>
                          <a:pt x="3830" y="620"/>
                        </a:lnTo>
                        <a:lnTo>
                          <a:pt x="3814" y="605"/>
                        </a:lnTo>
                        <a:lnTo>
                          <a:pt x="3800" y="588"/>
                        </a:lnTo>
                        <a:lnTo>
                          <a:pt x="3786" y="571"/>
                        </a:lnTo>
                        <a:lnTo>
                          <a:pt x="3742" y="513"/>
                        </a:lnTo>
                        <a:lnTo>
                          <a:pt x="3690" y="444"/>
                        </a:lnTo>
                        <a:lnTo>
                          <a:pt x="3632" y="370"/>
                        </a:lnTo>
                        <a:lnTo>
                          <a:pt x="3600" y="332"/>
                        </a:lnTo>
                        <a:lnTo>
                          <a:pt x="3566" y="294"/>
                        </a:lnTo>
                        <a:lnTo>
                          <a:pt x="3530" y="257"/>
                        </a:lnTo>
                        <a:lnTo>
                          <a:pt x="3493" y="221"/>
                        </a:lnTo>
                        <a:lnTo>
                          <a:pt x="3473" y="203"/>
                        </a:lnTo>
                        <a:lnTo>
                          <a:pt x="3453" y="186"/>
                        </a:lnTo>
                        <a:lnTo>
                          <a:pt x="3432" y="169"/>
                        </a:lnTo>
                        <a:lnTo>
                          <a:pt x="3409" y="152"/>
                        </a:lnTo>
                        <a:lnTo>
                          <a:pt x="3387" y="136"/>
                        </a:lnTo>
                        <a:lnTo>
                          <a:pt x="3365" y="121"/>
                        </a:lnTo>
                        <a:lnTo>
                          <a:pt x="3342" y="106"/>
                        </a:lnTo>
                        <a:lnTo>
                          <a:pt x="3318" y="92"/>
                        </a:lnTo>
                        <a:lnTo>
                          <a:pt x="3294" y="79"/>
                        </a:lnTo>
                        <a:lnTo>
                          <a:pt x="3269" y="66"/>
                        </a:lnTo>
                        <a:lnTo>
                          <a:pt x="3243" y="55"/>
                        </a:lnTo>
                        <a:lnTo>
                          <a:pt x="3217" y="44"/>
                        </a:lnTo>
                        <a:lnTo>
                          <a:pt x="3190" y="34"/>
                        </a:lnTo>
                        <a:lnTo>
                          <a:pt x="3163" y="25"/>
                        </a:lnTo>
                        <a:lnTo>
                          <a:pt x="3135" y="17"/>
                        </a:lnTo>
                        <a:lnTo>
                          <a:pt x="3106" y="10"/>
                        </a:lnTo>
                        <a:lnTo>
                          <a:pt x="3077" y="5"/>
                        </a:lnTo>
                        <a:lnTo>
                          <a:pt x="3048" y="2"/>
                        </a:lnTo>
                        <a:lnTo>
                          <a:pt x="3019" y="0"/>
                        </a:lnTo>
                        <a:lnTo>
                          <a:pt x="2990" y="0"/>
                        </a:lnTo>
                        <a:lnTo>
                          <a:pt x="2961" y="2"/>
                        </a:lnTo>
                        <a:lnTo>
                          <a:pt x="2932" y="5"/>
                        </a:lnTo>
                        <a:lnTo>
                          <a:pt x="2903" y="9"/>
                        </a:lnTo>
                        <a:lnTo>
                          <a:pt x="2874" y="15"/>
                        </a:lnTo>
                        <a:lnTo>
                          <a:pt x="2845" y="22"/>
                        </a:lnTo>
                        <a:lnTo>
                          <a:pt x="2816" y="31"/>
                        </a:lnTo>
                        <a:lnTo>
                          <a:pt x="2787" y="40"/>
                        </a:lnTo>
                        <a:lnTo>
                          <a:pt x="2759" y="51"/>
                        </a:lnTo>
                        <a:lnTo>
                          <a:pt x="2730" y="63"/>
                        </a:lnTo>
                        <a:lnTo>
                          <a:pt x="2701" y="75"/>
                        </a:lnTo>
                        <a:lnTo>
                          <a:pt x="2673" y="89"/>
                        </a:lnTo>
                        <a:lnTo>
                          <a:pt x="2645" y="103"/>
                        </a:lnTo>
                        <a:lnTo>
                          <a:pt x="2617" y="118"/>
                        </a:lnTo>
                        <a:lnTo>
                          <a:pt x="2589" y="134"/>
                        </a:lnTo>
                        <a:lnTo>
                          <a:pt x="2562" y="150"/>
                        </a:lnTo>
                        <a:lnTo>
                          <a:pt x="2535" y="167"/>
                        </a:lnTo>
                        <a:lnTo>
                          <a:pt x="2481" y="202"/>
                        </a:lnTo>
                        <a:lnTo>
                          <a:pt x="2428" y="238"/>
                        </a:lnTo>
                        <a:lnTo>
                          <a:pt x="2377" y="275"/>
                        </a:lnTo>
                        <a:lnTo>
                          <a:pt x="2328" y="312"/>
                        </a:lnTo>
                        <a:lnTo>
                          <a:pt x="2281" y="348"/>
                        </a:lnTo>
                        <a:lnTo>
                          <a:pt x="2235" y="383"/>
                        </a:lnTo>
                        <a:lnTo>
                          <a:pt x="2219" y="396"/>
                        </a:lnTo>
                        <a:lnTo>
                          <a:pt x="2204" y="408"/>
                        </a:lnTo>
                        <a:lnTo>
                          <a:pt x="2188" y="421"/>
                        </a:lnTo>
                        <a:lnTo>
                          <a:pt x="2173" y="432"/>
                        </a:lnTo>
                        <a:lnTo>
                          <a:pt x="2159" y="444"/>
                        </a:lnTo>
                        <a:lnTo>
                          <a:pt x="2145" y="454"/>
                        </a:lnTo>
                        <a:lnTo>
                          <a:pt x="2131" y="464"/>
                        </a:lnTo>
                        <a:lnTo>
                          <a:pt x="2118" y="474"/>
                        </a:lnTo>
                        <a:lnTo>
                          <a:pt x="2103" y="484"/>
                        </a:lnTo>
                        <a:lnTo>
                          <a:pt x="2088" y="493"/>
                        </a:lnTo>
                        <a:lnTo>
                          <a:pt x="2071" y="501"/>
                        </a:lnTo>
                        <a:lnTo>
                          <a:pt x="2054" y="508"/>
                        </a:lnTo>
                        <a:lnTo>
                          <a:pt x="2036" y="515"/>
                        </a:lnTo>
                        <a:lnTo>
                          <a:pt x="2017" y="521"/>
                        </a:lnTo>
                        <a:lnTo>
                          <a:pt x="1998" y="526"/>
                        </a:lnTo>
                        <a:lnTo>
                          <a:pt x="1978" y="530"/>
                        </a:lnTo>
                        <a:lnTo>
                          <a:pt x="1958" y="534"/>
                        </a:lnTo>
                        <a:lnTo>
                          <a:pt x="1938" y="537"/>
                        </a:lnTo>
                        <a:lnTo>
                          <a:pt x="1916" y="539"/>
                        </a:lnTo>
                        <a:lnTo>
                          <a:pt x="1895" y="540"/>
                        </a:lnTo>
                        <a:lnTo>
                          <a:pt x="1874" y="541"/>
                        </a:lnTo>
                        <a:lnTo>
                          <a:pt x="1852" y="541"/>
                        </a:lnTo>
                        <a:lnTo>
                          <a:pt x="1831" y="541"/>
                        </a:lnTo>
                        <a:lnTo>
                          <a:pt x="1809" y="539"/>
                        </a:lnTo>
                        <a:lnTo>
                          <a:pt x="1787" y="537"/>
                        </a:lnTo>
                        <a:lnTo>
                          <a:pt x="1766" y="534"/>
                        </a:lnTo>
                        <a:lnTo>
                          <a:pt x="1745" y="531"/>
                        </a:lnTo>
                        <a:lnTo>
                          <a:pt x="1724" y="527"/>
                        </a:lnTo>
                        <a:lnTo>
                          <a:pt x="1703" y="522"/>
                        </a:lnTo>
                        <a:lnTo>
                          <a:pt x="1683" y="516"/>
                        </a:lnTo>
                        <a:lnTo>
                          <a:pt x="1664" y="510"/>
                        </a:lnTo>
                        <a:lnTo>
                          <a:pt x="1645" y="503"/>
                        </a:lnTo>
                        <a:lnTo>
                          <a:pt x="1626" y="496"/>
                        </a:lnTo>
                        <a:lnTo>
                          <a:pt x="1609" y="487"/>
                        </a:lnTo>
                        <a:lnTo>
                          <a:pt x="1592" y="479"/>
                        </a:lnTo>
                        <a:lnTo>
                          <a:pt x="1575" y="469"/>
                        </a:lnTo>
                        <a:lnTo>
                          <a:pt x="1560" y="459"/>
                        </a:lnTo>
                        <a:lnTo>
                          <a:pt x="1546" y="448"/>
                        </a:lnTo>
                        <a:lnTo>
                          <a:pt x="1533" y="437"/>
                        </a:lnTo>
                        <a:lnTo>
                          <a:pt x="1521" y="425"/>
                        </a:lnTo>
                        <a:lnTo>
                          <a:pt x="1498" y="401"/>
                        </a:lnTo>
                        <a:lnTo>
                          <a:pt x="1472" y="378"/>
                        </a:lnTo>
                        <a:lnTo>
                          <a:pt x="1445" y="355"/>
                        </a:lnTo>
                        <a:lnTo>
                          <a:pt x="1414" y="332"/>
                        </a:lnTo>
                        <a:lnTo>
                          <a:pt x="1382" y="310"/>
                        </a:lnTo>
                        <a:lnTo>
                          <a:pt x="1348" y="288"/>
                        </a:lnTo>
                        <a:lnTo>
                          <a:pt x="1312" y="266"/>
                        </a:lnTo>
                        <a:lnTo>
                          <a:pt x="1275" y="246"/>
                        </a:lnTo>
                        <a:lnTo>
                          <a:pt x="1235" y="226"/>
                        </a:lnTo>
                        <a:lnTo>
                          <a:pt x="1195" y="207"/>
                        </a:lnTo>
                        <a:lnTo>
                          <a:pt x="1153" y="189"/>
                        </a:lnTo>
                        <a:lnTo>
                          <a:pt x="1110" y="173"/>
                        </a:lnTo>
                        <a:lnTo>
                          <a:pt x="1066" y="158"/>
                        </a:lnTo>
                        <a:lnTo>
                          <a:pt x="1022" y="144"/>
                        </a:lnTo>
                        <a:lnTo>
                          <a:pt x="976" y="132"/>
                        </a:lnTo>
                        <a:lnTo>
                          <a:pt x="930" y="121"/>
                        </a:lnTo>
                        <a:lnTo>
                          <a:pt x="883" y="113"/>
                        </a:lnTo>
                        <a:lnTo>
                          <a:pt x="836" y="106"/>
                        </a:lnTo>
                        <a:lnTo>
                          <a:pt x="788" y="102"/>
                        </a:lnTo>
                        <a:lnTo>
                          <a:pt x="741" y="99"/>
                        </a:lnTo>
                        <a:lnTo>
                          <a:pt x="693" y="100"/>
                        </a:lnTo>
                        <a:lnTo>
                          <a:pt x="645" y="102"/>
                        </a:lnTo>
                        <a:lnTo>
                          <a:pt x="598" y="107"/>
                        </a:lnTo>
                        <a:lnTo>
                          <a:pt x="551" y="115"/>
                        </a:lnTo>
                        <a:lnTo>
                          <a:pt x="505" y="125"/>
                        </a:lnTo>
                        <a:lnTo>
                          <a:pt x="459" y="139"/>
                        </a:lnTo>
                        <a:lnTo>
                          <a:pt x="413" y="156"/>
                        </a:lnTo>
                        <a:lnTo>
                          <a:pt x="369" y="175"/>
                        </a:lnTo>
                        <a:lnTo>
                          <a:pt x="326" y="199"/>
                        </a:lnTo>
                        <a:lnTo>
                          <a:pt x="284" y="225"/>
                        </a:lnTo>
                        <a:lnTo>
                          <a:pt x="244" y="255"/>
                        </a:lnTo>
                        <a:lnTo>
                          <a:pt x="205" y="289"/>
                        </a:lnTo>
                        <a:lnTo>
                          <a:pt x="179" y="315"/>
                        </a:lnTo>
                        <a:lnTo>
                          <a:pt x="154" y="342"/>
                        </a:lnTo>
                        <a:lnTo>
                          <a:pt x="131" y="370"/>
                        </a:lnTo>
                        <a:lnTo>
                          <a:pt x="110" y="399"/>
                        </a:lnTo>
                        <a:lnTo>
                          <a:pt x="91" y="430"/>
                        </a:lnTo>
                        <a:lnTo>
                          <a:pt x="74" y="461"/>
                        </a:lnTo>
                        <a:lnTo>
                          <a:pt x="58" y="493"/>
                        </a:lnTo>
                        <a:lnTo>
                          <a:pt x="45" y="526"/>
                        </a:lnTo>
                        <a:lnTo>
                          <a:pt x="33" y="560"/>
                        </a:lnTo>
                        <a:lnTo>
                          <a:pt x="23" y="595"/>
                        </a:lnTo>
                        <a:lnTo>
                          <a:pt x="14" y="631"/>
                        </a:lnTo>
                        <a:lnTo>
                          <a:pt x="8" y="667"/>
                        </a:lnTo>
                        <a:lnTo>
                          <a:pt x="4" y="704"/>
                        </a:lnTo>
                        <a:lnTo>
                          <a:pt x="1" y="742"/>
                        </a:lnTo>
                        <a:lnTo>
                          <a:pt x="0" y="781"/>
                        </a:lnTo>
                        <a:lnTo>
                          <a:pt x="2" y="820"/>
                        </a:lnTo>
                        <a:lnTo>
                          <a:pt x="4" y="851"/>
                        </a:lnTo>
                        <a:lnTo>
                          <a:pt x="7" y="882"/>
                        </a:lnTo>
                        <a:lnTo>
                          <a:pt x="12" y="912"/>
                        </a:lnTo>
                        <a:lnTo>
                          <a:pt x="17" y="943"/>
                        </a:lnTo>
                        <a:lnTo>
                          <a:pt x="24" y="974"/>
                        </a:lnTo>
                        <a:lnTo>
                          <a:pt x="31" y="1006"/>
                        </a:lnTo>
                        <a:lnTo>
                          <a:pt x="40" y="1037"/>
                        </a:lnTo>
                        <a:lnTo>
                          <a:pt x="49" y="1068"/>
                        </a:lnTo>
                        <a:lnTo>
                          <a:pt x="60" y="1099"/>
                        </a:lnTo>
                        <a:lnTo>
                          <a:pt x="71" y="1130"/>
                        </a:lnTo>
                        <a:lnTo>
                          <a:pt x="84" y="1161"/>
                        </a:lnTo>
                        <a:lnTo>
                          <a:pt x="97" y="1192"/>
                        </a:lnTo>
                        <a:lnTo>
                          <a:pt x="111" y="1222"/>
                        </a:lnTo>
                        <a:lnTo>
                          <a:pt x="126" y="1253"/>
                        </a:lnTo>
                        <a:lnTo>
                          <a:pt x="142" y="1283"/>
                        </a:lnTo>
                        <a:lnTo>
                          <a:pt x="159" y="1313"/>
                        </a:lnTo>
                        <a:lnTo>
                          <a:pt x="177" y="1343"/>
                        </a:lnTo>
                        <a:lnTo>
                          <a:pt x="195" y="1372"/>
                        </a:lnTo>
                        <a:lnTo>
                          <a:pt x="214" y="1401"/>
                        </a:lnTo>
                        <a:lnTo>
                          <a:pt x="234" y="1429"/>
                        </a:lnTo>
                        <a:lnTo>
                          <a:pt x="254" y="1457"/>
                        </a:lnTo>
                        <a:lnTo>
                          <a:pt x="276" y="1485"/>
                        </a:lnTo>
                        <a:lnTo>
                          <a:pt x="298" y="1512"/>
                        </a:lnTo>
                        <a:lnTo>
                          <a:pt x="320" y="1538"/>
                        </a:lnTo>
                        <a:lnTo>
                          <a:pt x="344" y="1564"/>
                        </a:lnTo>
                        <a:lnTo>
                          <a:pt x="368" y="1590"/>
                        </a:lnTo>
                        <a:lnTo>
                          <a:pt x="392" y="1614"/>
                        </a:lnTo>
                        <a:lnTo>
                          <a:pt x="417" y="1638"/>
                        </a:lnTo>
                        <a:lnTo>
                          <a:pt x="444" y="1662"/>
                        </a:lnTo>
                        <a:lnTo>
                          <a:pt x="471" y="1684"/>
                        </a:lnTo>
                        <a:lnTo>
                          <a:pt x="497" y="1706"/>
                        </a:lnTo>
                        <a:lnTo>
                          <a:pt x="525" y="1727"/>
                        </a:lnTo>
                        <a:lnTo>
                          <a:pt x="537" y="1735"/>
                        </a:lnTo>
                        <a:lnTo>
                          <a:pt x="550" y="1742"/>
                        </a:lnTo>
                        <a:lnTo>
                          <a:pt x="564" y="1748"/>
                        </a:lnTo>
                        <a:lnTo>
                          <a:pt x="578" y="1752"/>
                        </a:lnTo>
                        <a:lnTo>
                          <a:pt x="592" y="1754"/>
                        </a:lnTo>
                        <a:lnTo>
                          <a:pt x="606" y="1756"/>
                        </a:lnTo>
                        <a:lnTo>
                          <a:pt x="620" y="1756"/>
                        </a:lnTo>
                        <a:lnTo>
                          <a:pt x="635" y="1754"/>
                        </a:lnTo>
                        <a:lnTo>
                          <a:pt x="649" y="1752"/>
                        </a:lnTo>
                        <a:lnTo>
                          <a:pt x="662" y="1748"/>
                        </a:lnTo>
                        <a:lnTo>
                          <a:pt x="675" y="1742"/>
                        </a:lnTo>
                        <a:lnTo>
                          <a:pt x="688" y="1735"/>
                        </a:lnTo>
                        <a:lnTo>
                          <a:pt x="700" y="1728"/>
                        </a:lnTo>
                        <a:lnTo>
                          <a:pt x="712" y="1718"/>
                        </a:lnTo>
                        <a:lnTo>
                          <a:pt x="722" y="1708"/>
                        </a:lnTo>
                        <a:lnTo>
                          <a:pt x="732" y="1696"/>
                        </a:lnTo>
                        <a:lnTo>
                          <a:pt x="740" y="1684"/>
                        </a:lnTo>
                        <a:lnTo>
                          <a:pt x="747" y="1670"/>
                        </a:lnTo>
                        <a:lnTo>
                          <a:pt x="753" y="1657"/>
                        </a:lnTo>
                        <a:lnTo>
                          <a:pt x="757" y="1643"/>
                        </a:lnTo>
                        <a:lnTo>
                          <a:pt x="760" y="1629"/>
                        </a:lnTo>
                        <a:lnTo>
                          <a:pt x="761" y="1615"/>
                        </a:lnTo>
                        <a:lnTo>
                          <a:pt x="761" y="1600"/>
                        </a:lnTo>
                        <a:lnTo>
                          <a:pt x="760" y="1586"/>
                        </a:lnTo>
                        <a:lnTo>
                          <a:pt x="757" y="1572"/>
                        </a:lnTo>
                        <a:lnTo>
                          <a:pt x="753" y="1559"/>
                        </a:lnTo>
                        <a:lnTo>
                          <a:pt x="747" y="1545"/>
                        </a:lnTo>
                        <a:lnTo>
                          <a:pt x="741" y="1533"/>
                        </a:lnTo>
                        <a:lnTo>
                          <a:pt x="733" y="1520"/>
                        </a:lnTo>
                        <a:lnTo>
                          <a:pt x="724" y="1509"/>
                        </a:lnTo>
                        <a:lnTo>
                          <a:pt x="713" y="1498"/>
                        </a:lnTo>
                        <a:lnTo>
                          <a:pt x="701" y="1489"/>
                        </a:lnTo>
                        <a:lnTo>
                          <a:pt x="681" y="1473"/>
                        </a:lnTo>
                        <a:lnTo>
                          <a:pt x="661" y="1457"/>
                        </a:lnTo>
                        <a:lnTo>
                          <a:pt x="641" y="1440"/>
                        </a:lnTo>
                        <a:lnTo>
                          <a:pt x="621" y="1422"/>
                        </a:lnTo>
                        <a:lnTo>
                          <a:pt x="602" y="1404"/>
                        </a:lnTo>
                        <a:lnTo>
                          <a:pt x="583" y="1385"/>
                        </a:lnTo>
                        <a:lnTo>
                          <a:pt x="565" y="1365"/>
                        </a:lnTo>
                        <a:lnTo>
                          <a:pt x="547" y="1345"/>
                        </a:lnTo>
                        <a:lnTo>
                          <a:pt x="530" y="1325"/>
                        </a:lnTo>
                        <a:lnTo>
                          <a:pt x="513" y="1304"/>
                        </a:lnTo>
                        <a:lnTo>
                          <a:pt x="496" y="1283"/>
                        </a:lnTo>
                        <a:lnTo>
                          <a:pt x="481" y="1262"/>
                        </a:lnTo>
                        <a:lnTo>
                          <a:pt x="465" y="1240"/>
                        </a:lnTo>
                        <a:lnTo>
                          <a:pt x="450" y="1218"/>
                        </a:lnTo>
                        <a:lnTo>
                          <a:pt x="436" y="1195"/>
                        </a:lnTo>
                        <a:lnTo>
                          <a:pt x="421" y="1172"/>
                        </a:lnTo>
                        <a:lnTo>
                          <a:pt x="408" y="1150"/>
                        </a:lnTo>
                        <a:lnTo>
                          <a:pt x="396" y="1126"/>
                        </a:lnTo>
                        <a:lnTo>
                          <a:pt x="384" y="1103"/>
                        </a:lnTo>
                        <a:lnTo>
                          <a:pt x="373" y="1080"/>
                        </a:lnTo>
                        <a:lnTo>
                          <a:pt x="362" y="1057"/>
                        </a:lnTo>
                        <a:lnTo>
                          <a:pt x="352" y="1033"/>
                        </a:lnTo>
                        <a:lnTo>
                          <a:pt x="343" y="1010"/>
                        </a:lnTo>
                        <a:lnTo>
                          <a:pt x="335" y="986"/>
                        </a:lnTo>
                        <a:lnTo>
                          <a:pt x="327" y="963"/>
                        </a:lnTo>
                        <a:lnTo>
                          <a:pt x="321" y="940"/>
                        </a:lnTo>
                        <a:lnTo>
                          <a:pt x="315" y="917"/>
                        </a:lnTo>
                        <a:lnTo>
                          <a:pt x="310" y="894"/>
                        </a:lnTo>
                        <a:lnTo>
                          <a:pt x="305" y="871"/>
                        </a:lnTo>
                        <a:lnTo>
                          <a:pt x="302" y="848"/>
                        </a:lnTo>
                        <a:lnTo>
                          <a:pt x="299" y="826"/>
                        </a:lnTo>
                        <a:lnTo>
                          <a:pt x="298" y="804"/>
                        </a:lnTo>
                        <a:lnTo>
                          <a:pt x="297" y="781"/>
                        </a:lnTo>
                        <a:lnTo>
                          <a:pt x="297" y="759"/>
                        </a:lnTo>
                        <a:lnTo>
                          <a:pt x="298" y="737"/>
                        </a:lnTo>
                        <a:lnTo>
                          <a:pt x="301" y="716"/>
                        </a:lnTo>
                        <a:lnTo>
                          <a:pt x="304" y="695"/>
                        </a:lnTo>
                        <a:lnTo>
                          <a:pt x="308" y="675"/>
                        </a:lnTo>
                        <a:lnTo>
                          <a:pt x="314" y="656"/>
                        </a:lnTo>
                        <a:lnTo>
                          <a:pt x="320" y="637"/>
                        </a:lnTo>
                        <a:lnTo>
                          <a:pt x="327" y="619"/>
                        </a:lnTo>
                        <a:lnTo>
                          <a:pt x="336" y="601"/>
                        </a:lnTo>
                        <a:lnTo>
                          <a:pt x="345" y="584"/>
                        </a:lnTo>
                        <a:lnTo>
                          <a:pt x="355" y="567"/>
                        </a:lnTo>
                        <a:lnTo>
                          <a:pt x="367" y="551"/>
                        </a:lnTo>
                        <a:lnTo>
                          <a:pt x="379" y="536"/>
                        </a:lnTo>
                        <a:lnTo>
                          <a:pt x="392" y="521"/>
                        </a:lnTo>
                        <a:lnTo>
                          <a:pt x="407" y="507"/>
                        </a:lnTo>
                        <a:lnTo>
                          <a:pt x="434" y="485"/>
                        </a:lnTo>
                        <a:lnTo>
                          <a:pt x="462" y="465"/>
                        </a:lnTo>
                        <a:lnTo>
                          <a:pt x="490" y="448"/>
                        </a:lnTo>
                        <a:lnTo>
                          <a:pt x="520" y="434"/>
                        </a:lnTo>
                        <a:lnTo>
                          <a:pt x="550" y="422"/>
                        </a:lnTo>
                        <a:lnTo>
                          <a:pt x="582" y="411"/>
                        </a:lnTo>
                        <a:lnTo>
                          <a:pt x="613" y="404"/>
                        </a:lnTo>
                        <a:lnTo>
                          <a:pt x="646" y="399"/>
                        </a:lnTo>
                        <a:lnTo>
                          <a:pt x="679" y="396"/>
                        </a:lnTo>
                        <a:lnTo>
                          <a:pt x="712" y="395"/>
                        </a:lnTo>
                        <a:lnTo>
                          <a:pt x="745" y="396"/>
                        </a:lnTo>
                        <a:lnTo>
                          <a:pt x="779" y="398"/>
                        </a:lnTo>
                        <a:lnTo>
                          <a:pt x="813" y="402"/>
                        </a:lnTo>
                        <a:lnTo>
                          <a:pt x="846" y="407"/>
                        </a:lnTo>
                        <a:lnTo>
                          <a:pt x="879" y="414"/>
                        </a:lnTo>
                        <a:lnTo>
                          <a:pt x="912" y="423"/>
                        </a:lnTo>
                        <a:lnTo>
                          <a:pt x="945" y="432"/>
                        </a:lnTo>
                        <a:lnTo>
                          <a:pt x="977" y="442"/>
                        </a:lnTo>
                        <a:lnTo>
                          <a:pt x="1008" y="453"/>
                        </a:lnTo>
                        <a:lnTo>
                          <a:pt x="1038" y="465"/>
                        </a:lnTo>
                        <a:lnTo>
                          <a:pt x="1068" y="478"/>
                        </a:lnTo>
                        <a:lnTo>
                          <a:pt x="1097" y="491"/>
                        </a:lnTo>
                        <a:lnTo>
                          <a:pt x="1124" y="504"/>
                        </a:lnTo>
                        <a:lnTo>
                          <a:pt x="1150" y="518"/>
                        </a:lnTo>
                        <a:lnTo>
                          <a:pt x="1175" y="532"/>
                        </a:lnTo>
                        <a:lnTo>
                          <a:pt x="1199" y="547"/>
                        </a:lnTo>
                        <a:lnTo>
                          <a:pt x="1221" y="561"/>
                        </a:lnTo>
                        <a:lnTo>
                          <a:pt x="1241" y="575"/>
                        </a:lnTo>
                        <a:lnTo>
                          <a:pt x="1260" y="589"/>
                        </a:lnTo>
                        <a:lnTo>
                          <a:pt x="1276" y="602"/>
                        </a:lnTo>
                        <a:lnTo>
                          <a:pt x="1291" y="616"/>
                        </a:lnTo>
                        <a:lnTo>
                          <a:pt x="1304" y="628"/>
                        </a:lnTo>
                        <a:lnTo>
                          <a:pt x="1326" y="650"/>
                        </a:lnTo>
                        <a:lnTo>
                          <a:pt x="1349" y="671"/>
                        </a:lnTo>
                        <a:lnTo>
                          <a:pt x="1374" y="690"/>
                        </a:lnTo>
                        <a:lnTo>
                          <a:pt x="1400" y="709"/>
                        </a:lnTo>
                        <a:lnTo>
                          <a:pt x="1427" y="726"/>
                        </a:lnTo>
                        <a:lnTo>
                          <a:pt x="1456" y="742"/>
                        </a:lnTo>
                        <a:lnTo>
                          <a:pt x="1485" y="757"/>
                        </a:lnTo>
                        <a:lnTo>
                          <a:pt x="1516" y="770"/>
                        </a:lnTo>
                        <a:lnTo>
                          <a:pt x="1547" y="783"/>
                        </a:lnTo>
                        <a:lnTo>
                          <a:pt x="1578" y="794"/>
                        </a:lnTo>
                        <a:lnTo>
                          <a:pt x="1611" y="804"/>
                        </a:lnTo>
                        <a:lnTo>
                          <a:pt x="1644" y="812"/>
                        </a:lnTo>
                        <a:lnTo>
                          <a:pt x="1677" y="820"/>
                        </a:lnTo>
                        <a:lnTo>
                          <a:pt x="1711" y="826"/>
                        </a:lnTo>
                        <a:lnTo>
                          <a:pt x="1746" y="831"/>
                        </a:lnTo>
                        <a:lnTo>
                          <a:pt x="1780" y="835"/>
                        </a:lnTo>
                        <a:lnTo>
                          <a:pt x="1815" y="837"/>
                        </a:lnTo>
                        <a:lnTo>
                          <a:pt x="1850" y="838"/>
                        </a:lnTo>
                        <a:lnTo>
                          <a:pt x="1884" y="838"/>
                        </a:lnTo>
                        <a:lnTo>
                          <a:pt x="1919" y="836"/>
                        </a:lnTo>
                        <a:lnTo>
                          <a:pt x="1953" y="834"/>
                        </a:lnTo>
                        <a:lnTo>
                          <a:pt x="1987" y="829"/>
                        </a:lnTo>
                        <a:lnTo>
                          <a:pt x="2021" y="824"/>
                        </a:lnTo>
                        <a:lnTo>
                          <a:pt x="2054" y="817"/>
                        </a:lnTo>
                        <a:lnTo>
                          <a:pt x="2086" y="809"/>
                        </a:lnTo>
                        <a:lnTo>
                          <a:pt x="2118" y="800"/>
                        </a:lnTo>
                        <a:lnTo>
                          <a:pt x="2149" y="789"/>
                        </a:lnTo>
                        <a:lnTo>
                          <a:pt x="2180" y="777"/>
                        </a:lnTo>
                        <a:lnTo>
                          <a:pt x="2209" y="763"/>
                        </a:lnTo>
                        <a:lnTo>
                          <a:pt x="2238" y="748"/>
                        </a:lnTo>
                        <a:lnTo>
                          <a:pt x="2265" y="732"/>
                        </a:lnTo>
                        <a:lnTo>
                          <a:pt x="2291" y="714"/>
                        </a:lnTo>
                        <a:lnTo>
                          <a:pt x="2306" y="704"/>
                        </a:lnTo>
                        <a:lnTo>
                          <a:pt x="2321" y="693"/>
                        </a:lnTo>
                        <a:lnTo>
                          <a:pt x="2336" y="681"/>
                        </a:lnTo>
                        <a:lnTo>
                          <a:pt x="2352" y="669"/>
                        </a:lnTo>
                        <a:lnTo>
                          <a:pt x="2368" y="657"/>
                        </a:lnTo>
                        <a:lnTo>
                          <a:pt x="2384" y="644"/>
                        </a:lnTo>
                        <a:lnTo>
                          <a:pt x="2401" y="631"/>
                        </a:lnTo>
                        <a:lnTo>
                          <a:pt x="2417" y="618"/>
                        </a:lnTo>
                        <a:lnTo>
                          <a:pt x="2490" y="563"/>
                        </a:lnTo>
                        <a:lnTo>
                          <a:pt x="2568" y="504"/>
                        </a:lnTo>
                        <a:lnTo>
                          <a:pt x="2609" y="475"/>
                        </a:lnTo>
                        <a:lnTo>
                          <a:pt x="2651" y="447"/>
                        </a:lnTo>
                        <a:lnTo>
                          <a:pt x="2693" y="418"/>
                        </a:lnTo>
                        <a:lnTo>
                          <a:pt x="2735" y="392"/>
                        </a:lnTo>
                        <a:lnTo>
                          <a:pt x="2777" y="369"/>
                        </a:lnTo>
                        <a:lnTo>
                          <a:pt x="2818" y="347"/>
                        </a:lnTo>
                        <a:lnTo>
                          <a:pt x="2839" y="338"/>
                        </a:lnTo>
                        <a:lnTo>
                          <a:pt x="2859" y="329"/>
                        </a:lnTo>
                        <a:lnTo>
                          <a:pt x="2879" y="321"/>
                        </a:lnTo>
                        <a:lnTo>
                          <a:pt x="2899" y="315"/>
                        </a:lnTo>
                        <a:lnTo>
                          <a:pt x="2919" y="309"/>
                        </a:lnTo>
                        <a:lnTo>
                          <a:pt x="2938" y="304"/>
                        </a:lnTo>
                        <a:lnTo>
                          <a:pt x="2957" y="300"/>
                        </a:lnTo>
                        <a:lnTo>
                          <a:pt x="2975" y="298"/>
                        </a:lnTo>
                        <a:lnTo>
                          <a:pt x="2993" y="296"/>
                        </a:lnTo>
                        <a:lnTo>
                          <a:pt x="3011" y="296"/>
                        </a:lnTo>
                        <a:lnTo>
                          <a:pt x="3028" y="298"/>
                        </a:lnTo>
                        <a:lnTo>
                          <a:pt x="3044" y="300"/>
                        </a:lnTo>
                        <a:lnTo>
                          <a:pt x="3063" y="305"/>
                        </a:lnTo>
                        <a:lnTo>
                          <a:pt x="3081" y="310"/>
                        </a:lnTo>
                        <a:lnTo>
                          <a:pt x="3099" y="316"/>
                        </a:lnTo>
                        <a:lnTo>
                          <a:pt x="3117" y="323"/>
                        </a:lnTo>
                        <a:lnTo>
                          <a:pt x="3135" y="331"/>
                        </a:lnTo>
                        <a:lnTo>
                          <a:pt x="3152" y="339"/>
                        </a:lnTo>
                        <a:lnTo>
                          <a:pt x="3168" y="348"/>
                        </a:lnTo>
                        <a:lnTo>
                          <a:pt x="3185" y="357"/>
                        </a:lnTo>
                        <a:lnTo>
                          <a:pt x="3201" y="368"/>
                        </a:lnTo>
                        <a:lnTo>
                          <a:pt x="3217" y="378"/>
                        </a:lnTo>
                        <a:lnTo>
                          <a:pt x="3232" y="390"/>
                        </a:lnTo>
                        <a:lnTo>
                          <a:pt x="3248" y="401"/>
                        </a:lnTo>
                        <a:lnTo>
                          <a:pt x="3278" y="427"/>
                        </a:lnTo>
                        <a:lnTo>
                          <a:pt x="3306" y="454"/>
                        </a:lnTo>
                        <a:lnTo>
                          <a:pt x="3334" y="482"/>
                        </a:lnTo>
                        <a:lnTo>
                          <a:pt x="3361" y="510"/>
                        </a:lnTo>
                        <a:lnTo>
                          <a:pt x="3386" y="540"/>
                        </a:lnTo>
                        <a:lnTo>
                          <a:pt x="3411" y="570"/>
                        </a:lnTo>
                        <a:lnTo>
                          <a:pt x="3460" y="631"/>
                        </a:lnTo>
                        <a:lnTo>
                          <a:pt x="3504" y="690"/>
                        </a:lnTo>
                        <a:lnTo>
                          <a:pt x="3551" y="752"/>
                        </a:lnTo>
                        <a:lnTo>
                          <a:pt x="3569" y="775"/>
                        </a:lnTo>
                        <a:lnTo>
                          <a:pt x="3589" y="797"/>
                        </a:lnTo>
                        <a:lnTo>
                          <a:pt x="3608" y="817"/>
                        </a:lnTo>
                        <a:lnTo>
                          <a:pt x="3628" y="836"/>
                        </a:lnTo>
                        <a:lnTo>
                          <a:pt x="3648" y="854"/>
                        </a:lnTo>
                        <a:lnTo>
                          <a:pt x="3669" y="870"/>
                        </a:lnTo>
                        <a:lnTo>
                          <a:pt x="3690" y="885"/>
                        </a:lnTo>
                        <a:lnTo>
                          <a:pt x="3711" y="899"/>
                        </a:lnTo>
                        <a:lnTo>
                          <a:pt x="3733" y="912"/>
                        </a:lnTo>
                        <a:lnTo>
                          <a:pt x="3754" y="923"/>
                        </a:lnTo>
                        <a:lnTo>
                          <a:pt x="3776" y="934"/>
                        </a:lnTo>
                        <a:lnTo>
                          <a:pt x="3798" y="944"/>
                        </a:lnTo>
                        <a:lnTo>
                          <a:pt x="3821" y="952"/>
                        </a:lnTo>
                        <a:lnTo>
                          <a:pt x="3843" y="960"/>
                        </a:lnTo>
                        <a:lnTo>
                          <a:pt x="3866" y="966"/>
                        </a:lnTo>
                        <a:lnTo>
                          <a:pt x="3889" y="972"/>
                        </a:lnTo>
                        <a:lnTo>
                          <a:pt x="3911" y="977"/>
                        </a:lnTo>
                        <a:lnTo>
                          <a:pt x="3934" y="981"/>
                        </a:lnTo>
                        <a:lnTo>
                          <a:pt x="3957" y="985"/>
                        </a:lnTo>
                        <a:lnTo>
                          <a:pt x="3980" y="987"/>
                        </a:lnTo>
                        <a:lnTo>
                          <a:pt x="4002" y="989"/>
                        </a:lnTo>
                        <a:lnTo>
                          <a:pt x="4025" y="991"/>
                        </a:lnTo>
                        <a:lnTo>
                          <a:pt x="4048" y="992"/>
                        </a:lnTo>
                        <a:lnTo>
                          <a:pt x="4070" y="992"/>
                        </a:lnTo>
                        <a:lnTo>
                          <a:pt x="4115" y="991"/>
                        </a:lnTo>
                        <a:lnTo>
                          <a:pt x="4159" y="989"/>
                        </a:lnTo>
                        <a:lnTo>
                          <a:pt x="4202" y="985"/>
                        </a:lnTo>
                        <a:lnTo>
                          <a:pt x="4243" y="980"/>
                        </a:lnTo>
                        <a:lnTo>
                          <a:pt x="4267" y="977"/>
                        </a:lnTo>
                        <a:lnTo>
                          <a:pt x="4291" y="973"/>
                        </a:lnTo>
                        <a:lnTo>
                          <a:pt x="4317" y="968"/>
                        </a:lnTo>
                        <a:lnTo>
                          <a:pt x="4344" y="963"/>
                        </a:lnTo>
                        <a:lnTo>
                          <a:pt x="4372" y="958"/>
                        </a:lnTo>
                        <a:lnTo>
                          <a:pt x="4401" y="952"/>
                        </a:lnTo>
                        <a:lnTo>
                          <a:pt x="4432" y="946"/>
                        </a:lnTo>
                        <a:lnTo>
                          <a:pt x="4463" y="939"/>
                        </a:lnTo>
                        <a:lnTo>
                          <a:pt x="4566" y="917"/>
                        </a:lnTo>
                        <a:lnTo>
                          <a:pt x="4677" y="896"/>
                        </a:lnTo>
                        <a:lnTo>
                          <a:pt x="4734" y="887"/>
                        </a:lnTo>
                        <a:lnTo>
                          <a:pt x="4791" y="879"/>
                        </a:lnTo>
                        <a:lnTo>
                          <a:pt x="4849" y="872"/>
                        </a:lnTo>
                        <a:lnTo>
                          <a:pt x="4906" y="868"/>
                        </a:lnTo>
                        <a:lnTo>
                          <a:pt x="4934" y="866"/>
                        </a:lnTo>
                        <a:lnTo>
                          <a:pt x="4962" y="865"/>
                        </a:lnTo>
                        <a:lnTo>
                          <a:pt x="4989" y="865"/>
                        </a:lnTo>
                        <a:lnTo>
                          <a:pt x="5016" y="866"/>
                        </a:lnTo>
                        <a:lnTo>
                          <a:pt x="5042" y="867"/>
                        </a:lnTo>
                        <a:lnTo>
                          <a:pt x="5067" y="870"/>
                        </a:lnTo>
                        <a:lnTo>
                          <a:pt x="5092" y="873"/>
                        </a:lnTo>
                        <a:lnTo>
                          <a:pt x="5116" y="877"/>
                        </a:lnTo>
                        <a:lnTo>
                          <a:pt x="5139" y="882"/>
                        </a:lnTo>
                        <a:lnTo>
                          <a:pt x="5162" y="888"/>
                        </a:lnTo>
                        <a:lnTo>
                          <a:pt x="5183" y="895"/>
                        </a:lnTo>
                        <a:lnTo>
                          <a:pt x="5204" y="903"/>
                        </a:lnTo>
                        <a:lnTo>
                          <a:pt x="5223" y="913"/>
                        </a:lnTo>
                        <a:lnTo>
                          <a:pt x="5241" y="923"/>
                        </a:lnTo>
                        <a:lnTo>
                          <a:pt x="5258" y="935"/>
                        </a:lnTo>
                        <a:lnTo>
                          <a:pt x="5273" y="948"/>
                        </a:lnTo>
                        <a:lnTo>
                          <a:pt x="5293" y="968"/>
                        </a:lnTo>
                        <a:lnTo>
                          <a:pt x="5313" y="988"/>
                        </a:lnTo>
                        <a:lnTo>
                          <a:pt x="5332" y="1008"/>
                        </a:lnTo>
                        <a:lnTo>
                          <a:pt x="5351" y="1029"/>
                        </a:lnTo>
                        <a:lnTo>
                          <a:pt x="5368" y="1051"/>
                        </a:lnTo>
                        <a:lnTo>
                          <a:pt x="5386" y="1073"/>
                        </a:lnTo>
                        <a:lnTo>
                          <a:pt x="5402" y="1096"/>
                        </a:lnTo>
                        <a:lnTo>
                          <a:pt x="5418" y="1119"/>
                        </a:lnTo>
                        <a:lnTo>
                          <a:pt x="5434" y="1143"/>
                        </a:lnTo>
                        <a:lnTo>
                          <a:pt x="5449" y="1168"/>
                        </a:lnTo>
                        <a:lnTo>
                          <a:pt x="5463" y="1193"/>
                        </a:lnTo>
                        <a:lnTo>
                          <a:pt x="5477" y="1219"/>
                        </a:lnTo>
                        <a:lnTo>
                          <a:pt x="5490" y="1245"/>
                        </a:lnTo>
                        <a:lnTo>
                          <a:pt x="5502" y="1272"/>
                        </a:lnTo>
                        <a:lnTo>
                          <a:pt x="5514" y="1299"/>
                        </a:lnTo>
                        <a:lnTo>
                          <a:pt x="5525" y="1327"/>
                        </a:lnTo>
                        <a:lnTo>
                          <a:pt x="5536" y="1356"/>
                        </a:lnTo>
                        <a:lnTo>
                          <a:pt x="5545" y="1385"/>
                        </a:lnTo>
                        <a:lnTo>
                          <a:pt x="5555" y="1415"/>
                        </a:lnTo>
                        <a:lnTo>
                          <a:pt x="5563" y="1446"/>
                        </a:lnTo>
                        <a:lnTo>
                          <a:pt x="5572" y="1477"/>
                        </a:lnTo>
                        <a:lnTo>
                          <a:pt x="5579" y="1508"/>
                        </a:lnTo>
                        <a:lnTo>
                          <a:pt x="5586" y="1541"/>
                        </a:lnTo>
                        <a:lnTo>
                          <a:pt x="5592" y="1574"/>
                        </a:lnTo>
                        <a:lnTo>
                          <a:pt x="5598" y="1607"/>
                        </a:lnTo>
                        <a:lnTo>
                          <a:pt x="5603" y="1641"/>
                        </a:lnTo>
                        <a:lnTo>
                          <a:pt x="5608" y="1676"/>
                        </a:lnTo>
                        <a:lnTo>
                          <a:pt x="5612" y="1712"/>
                        </a:lnTo>
                        <a:lnTo>
                          <a:pt x="5615" y="1748"/>
                        </a:lnTo>
                        <a:lnTo>
                          <a:pt x="5618" y="1784"/>
                        </a:lnTo>
                        <a:lnTo>
                          <a:pt x="5620" y="1822"/>
                        </a:lnTo>
                        <a:lnTo>
                          <a:pt x="5622" y="1860"/>
                        </a:lnTo>
                        <a:lnTo>
                          <a:pt x="5623" y="1905"/>
                        </a:lnTo>
                        <a:lnTo>
                          <a:pt x="5622" y="1965"/>
                        </a:lnTo>
                        <a:lnTo>
                          <a:pt x="5620" y="2042"/>
                        </a:lnTo>
                        <a:lnTo>
                          <a:pt x="5616" y="2130"/>
                        </a:lnTo>
                        <a:lnTo>
                          <a:pt x="5606" y="2343"/>
                        </a:lnTo>
                        <a:lnTo>
                          <a:pt x="5592" y="2596"/>
                        </a:lnTo>
                        <a:lnTo>
                          <a:pt x="5574" y="2881"/>
                        </a:lnTo>
                        <a:lnTo>
                          <a:pt x="5554" y="3188"/>
                        </a:lnTo>
                        <a:lnTo>
                          <a:pt x="5533" y="3509"/>
                        </a:lnTo>
                        <a:lnTo>
                          <a:pt x="5510" y="3835"/>
                        </a:lnTo>
                        <a:lnTo>
                          <a:pt x="5465" y="4464"/>
                        </a:lnTo>
                        <a:lnTo>
                          <a:pt x="5425" y="5005"/>
                        </a:lnTo>
                        <a:lnTo>
                          <a:pt x="5396" y="5388"/>
                        </a:lnTo>
                        <a:lnTo>
                          <a:pt x="5385" y="5539"/>
                        </a:lnTo>
                        <a:lnTo>
                          <a:pt x="5384" y="5554"/>
                        </a:lnTo>
                        <a:lnTo>
                          <a:pt x="5386" y="5569"/>
                        </a:lnTo>
                        <a:lnTo>
                          <a:pt x="5388" y="5583"/>
                        </a:lnTo>
                        <a:lnTo>
                          <a:pt x="5392" y="5597"/>
                        </a:lnTo>
                        <a:lnTo>
                          <a:pt x="5397" y="5611"/>
                        </a:lnTo>
                        <a:lnTo>
                          <a:pt x="5404" y="5623"/>
                        </a:lnTo>
                        <a:lnTo>
                          <a:pt x="5411" y="5635"/>
                        </a:lnTo>
                        <a:lnTo>
                          <a:pt x="5420" y="5647"/>
                        </a:lnTo>
                        <a:lnTo>
                          <a:pt x="5430" y="5657"/>
                        </a:lnTo>
                        <a:lnTo>
                          <a:pt x="5442" y="5666"/>
                        </a:lnTo>
                        <a:lnTo>
                          <a:pt x="5453" y="5675"/>
                        </a:lnTo>
                        <a:lnTo>
                          <a:pt x="5466" y="5682"/>
                        </a:lnTo>
                        <a:lnTo>
                          <a:pt x="5479" y="5688"/>
                        </a:lnTo>
                        <a:lnTo>
                          <a:pt x="5493" y="5693"/>
                        </a:lnTo>
                        <a:lnTo>
                          <a:pt x="5507" y="5696"/>
                        </a:lnTo>
                        <a:lnTo>
                          <a:pt x="5522" y="5698"/>
                        </a:lnTo>
                        <a:lnTo>
                          <a:pt x="5537" y="5698"/>
                        </a:lnTo>
                        <a:lnTo>
                          <a:pt x="5552" y="5697"/>
                        </a:lnTo>
                        <a:lnTo>
                          <a:pt x="5567" y="5695"/>
                        </a:lnTo>
                        <a:lnTo>
                          <a:pt x="5581" y="5691"/>
                        </a:lnTo>
                        <a:lnTo>
                          <a:pt x="5594" y="5685"/>
                        </a:lnTo>
                        <a:lnTo>
                          <a:pt x="5607" y="5679"/>
                        </a:lnTo>
                        <a:lnTo>
                          <a:pt x="5619" y="5671"/>
                        </a:lnTo>
                        <a:lnTo>
                          <a:pt x="5630" y="5662"/>
                        </a:lnTo>
                        <a:lnTo>
                          <a:pt x="5640" y="5653"/>
                        </a:lnTo>
                        <a:lnTo>
                          <a:pt x="5650" y="5642"/>
                        </a:lnTo>
                        <a:lnTo>
                          <a:pt x="5658" y="5630"/>
                        </a:lnTo>
                        <a:lnTo>
                          <a:pt x="5665" y="5618"/>
                        </a:lnTo>
                        <a:lnTo>
                          <a:pt x="5671" y="5605"/>
                        </a:lnTo>
                        <a:lnTo>
                          <a:pt x="5676" y="5591"/>
                        </a:lnTo>
                        <a:lnTo>
                          <a:pt x="5679" y="5576"/>
                        </a:lnTo>
                        <a:lnTo>
                          <a:pt x="5681" y="5561"/>
                        </a:lnTo>
                        <a:lnTo>
                          <a:pt x="5695" y="5380"/>
                        </a:lnTo>
                        <a:lnTo>
                          <a:pt x="5725" y="4982"/>
                        </a:lnTo>
                        <a:lnTo>
                          <a:pt x="5765" y="4436"/>
                        </a:lnTo>
                        <a:lnTo>
                          <a:pt x="5809" y="3809"/>
                        </a:lnTo>
                        <a:lnTo>
                          <a:pt x="5831" y="3486"/>
                        </a:lnTo>
                        <a:lnTo>
                          <a:pt x="5853" y="3168"/>
                        </a:lnTo>
                        <a:lnTo>
                          <a:pt x="5872" y="2865"/>
                        </a:lnTo>
                        <a:lnTo>
                          <a:pt x="5889" y="2584"/>
                        </a:lnTo>
                        <a:lnTo>
                          <a:pt x="5903" y="2333"/>
                        </a:lnTo>
                        <a:lnTo>
                          <a:pt x="5913" y="2122"/>
                        </a:lnTo>
                        <a:lnTo>
                          <a:pt x="5916" y="2033"/>
                        </a:lnTo>
                        <a:lnTo>
                          <a:pt x="5918" y="1957"/>
                        </a:lnTo>
                        <a:lnTo>
                          <a:pt x="5919" y="1895"/>
                        </a:lnTo>
                        <a:lnTo>
                          <a:pt x="5918" y="1849"/>
                        </a:lnTo>
                        <a:lnTo>
                          <a:pt x="5916" y="1803"/>
                        </a:lnTo>
                        <a:lnTo>
                          <a:pt x="5914" y="1758"/>
                        </a:lnTo>
                        <a:lnTo>
                          <a:pt x="5910" y="1714"/>
                        </a:lnTo>
                        <a:lnTo>
                          <a:pt x="5906" y="1671"/>
                        </a:lnTo>
                        <a:lnTo>
                          <a:pt x="5901" y="1628"/>
                        </a:lnTo>
                        <a:lnTo>
                          <a:pt x="5895" y="1586"/>
                        </a:lnTo>
                        <a:lnTo>
                          <a:pt x="5888" y="1545"/>
                        </a:lnTo>
                        <a:lnTo>
                          <a:pt x="5881" y="1504"/>
                        </a:lnTo>
                        <a:lnTo>
                          <a:pt x="5873" y="1464"/>
                        </a:lnTo>
                        <a:lnTo>
                          <a:pt x="5864" y="1425"/>
                        </a:lnTo>
                        <a:lnTo>
                          <a:pt x="5855" y="1386"/>
                        </a:lnTo>
                        <a:lnTo>
                          <a:pt x="5845" y="1348"/>
                        </a:lnTo>
                        <a:lnTo>
                          <a:pt x="5833" y="1311"/>
                        </a:lnTo>
                        <a:lnTo>
                          <a:pt x="5822" y="1275"/>
                        </a:lnTo>
                        <a:lnTo>
                          <a:pt x="5809" y="1239"/>
                        </a:lnTo>
                        <a:lnTo>
                          <a:pt x="5796" y="1204"/>
                        </a:lnTo>
                        <a:lnTo>
                          <a:pt x="5781" y="1169"/>
                        </a:lnTo>
                        <a:lnTo>
                          <a:pt x="5767" y="1136"/>
                        </a:lnTo>
                        <a:lnTo>
                          <a:pt x="5751" y="1103"/>
                        </a:lnTo>
                        <a:lnTo>
                          <a:pt x="5734" y="1070"/>
                        </a:lnTo>
                        <a:lnTo>
                          <a:pt x="5717" y="1038"/>
                        </a:lnTo>
                        <a:lnTo>
                          <a:pt x="5699" y="1007"/>
                        </a:lnTo>
                        <a:lnTo>
                          <a:pt x="5680" y="977"/>
                        </a:lnTo>
                        <a:lnTo>
                          <a:pt x="5661" y="947"/>
                        </a:lnTo>
                        <a:lnTo>
                          <a:pt x="5641" y="918"/>
                        </a:lnTo>
                        <a:lnTo>
                          <a:pt x="5619" y="889"/>
                        </a:lnTo>
                        <a:lnTo>
                          <a:pt x="5598" y="861"/>
                        </a:lnTo>
                        <a:lnTo>
                          <a:pt x="5575" y="834"/>
                        </a:lnTo>
                        <a:lnTo>
                          <a:pt x="5551" y="807"/>
                        </a:lnTo>
                        <a:lnTo>
                          <a:pt x="5527" y="781"/>
                        </a:lnTo>
                        <a:lnTo>
                          <a:pt x="5502" y="756"/>
                        </a:lnTo>
                        <a:lnTo>
                          <a:pt x="5476" y="731"/>
                        </a:lnTo>
                        <a:close/>
                      </a:path>
                    </a:pathLst>
                  </a:custGeom>
                  <a:solidFill>
                    <a:srgbClr val="B2B2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312" name="Freeform 760">
                    <a:extLst>
                      <a:ext uri="{FF2B5EF4-FFF2-40B4-BE49-F238E27FC236}">
                        <a16:creationId xmlns:a16="http://schemas.microsoft.com/office/drawing/2014/main" id="{971F7F93-7A61-3598-4EF4-751F13BC80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73" y="1954"/>
                    <a:ext cx="93" cy="41"/>
                  </a:xfrm>
                  <a:custGeom>
                    <a:avLst/>
                    <a:gdLst>
                      <a:gd name="T0" fmla="*/ 325 w 1496"/>
                      <a:gd name="T1" fmla="*/ 494 h 657"/>
                      <a:gd name="T2" fmla="*/ 422 w 1496"/>
                      <a:gd name="T3" fmla="*/ 413 h 657"/>
                      <a:gd name="T4" fmla="*/ 507 w 1496"/>
                      <a:gd name="T5" fmla="*/ 356 h 657"/>
                      <a:gd name="T6" fmla="*/ 585 w 1496"/>
                      <a:gd name="T7" fmla="*/ 320 h 657"/>
                      <a:gd name="T8" fmla="*/ 663 w 1496"/>
                      <a:gd name="T9" fmla="*/ 301 h 657"/>
                      <a:gd name="T10" fmla="*/ 733 w 1496"/>
                      <a:gd name="T11" fmla="*/ 296 h 657"/>
                      <a:gd name="T12" fmla="*/ 781 w 1496"/>
                      <a:gd name="T13" fmla="*/ 301 h 657"/>
                      <a:gd name="T14" fmla="*/ 831 w 1496"/>
                      <a:gd name="T15" fmla="*/ 311 h 657"/>
                      <a:gd name="T16" fmla="*/ 917 w 1496"/>
                      <a:gd name="T17" fmla="*/ 343 h 657"/>
                      <a:gd name="T18" fmla="*/ 1020 w 1496"/>
                      <a:gd name="T19" fmla="*/ 400 h 657"/>
                      <a:gd name="T20" fmla="*/ 1117 w 1496"/>
                      <a:gd name="T21" fmla="*/ 474 h 657"/>
                      <a:gd name="T22" fmla="*/ 1202 w 1496"/>
                      <a:gd name="T23" fmla="*/ 563 h 657"/>
                      <a:gd name="T24" fmla="*/ 1247 w 1496"/>
                      <a:gd name="T25" fmla="*/ 617 h 657"/>
                      <a:gd name="T26" fmla="*/ 1283 w 1496"/>
                      <a:gd name="T27" fmla="*/ 642 h 657"/>
                      <a:gd name="T28" fmla="*/ 1323 w 1496"/>
                      <a:gd name="T29" fmla="*/ 655 h 657"/>
                      <a:gd name="T30" fmla="*/ 1366 w 1496"/>
                      <a:gd name="T31" fmla="*/ 655 h 657"/>
                      <a:gd name="T32" fmla="*/ 1408 w 1496"/>
                      <a:gd name="T33" fmla="*/ 644 h 657"/>
                      <a:gd name="T34" fmla="*/ 1447 w 1496"/>
                      <a:gd name="T35" fmla="*/ 619 h 657"/>
                      <a:gd name="T36" fmla="*/ 1475 w 1496"/>
                      <a:gd name="T37" fmla="*/ 586 h 657"/>
                      <a:gd name="T38" fmla="*/ 1491 w 1496"/>
                      <a:gd name="T39" fmla="*/ 546 h 657"/>
                      <a:gd name="T40" fmla="*/ 1496 w 1496"/>
                      <a:gd name="T41" fmla="*/ 504 h 657"/>
                      <a:gd name="T42" fmla="*/ 1489 w 1496"/>
                      <a:gd name="T43" fmla="*/ 462 h 657"/>
                      <a:gd name="T44" fmla="*/ 1468 w 1496"/>
                      <a:gd name="T45" fmla="*/ 422 h 657"/>
                      <a:gd name="T46" fmla="*/ 1413 w 1496"/>
                      <a:gd name="T47" fmla="*/ 352 h 657"/>
                      <a:gd name="T48" fmla="*/ 1351 w 1496"/>
                      <a:gd name="T49" fmla="*/ 287 h 657"/>
                      <a:gd name="T50" fmla="*/ 1285 w 1496"/>
                      <a:gd name="T51" fmla="*/ 227 h 657"/>
                      <a:gd name="T52" fmla="*/ 1215 w 1496"/>
                      <a:gd name="T53" fmla="*/ 173 h 657"/>
                      <a:gd name="T54" fmla="*/ 1141 w 1496"/>
                      <a:gd name="T55" fmla="*/ 125 h 657"/>
                      <a:gd name="T56" fmla="*/ 1065 w 1496"/>
                      <a:gd name="T57" fmla="*/ 85 h 657"/>
                      <a:gd name="T58" fmla="*/ 988 w 1496"/>
                      <a:gd name="T59" fmla="*/ 51 h 657"/>
                      <a:gd name="T60" fmla="*/ 910 w 1496"/>
                      <a:gd name="T61" fmla="*/ 26 h 657"/>
                      <a:gd name="T62" fmla="*/ 833 w 1496"/>
                      <a:gd name="T63" fmla="*/ 9 h 657"/>
                      <a:gd name="T64" fmla="*/ 757 w 1496"/>
                      <a:gd name="T65" fmla="*/ 1 h 657"/>
                      <a:gd name="T66" fmla="*/ 683 w 1496"/>
                      <a:gd name="T67" fmla="*/ 1 h 657"/>
                      <a:gd name="T68" fmla="*/ 614 w 1496"/>
                      <a:gd name="T69" fmla="*/ 9 h 657"/>
                      <a:gd name="T70" fmla="*/ 548 w 1496"/>
                      <a:gd name="T71" fmla="*/ 22 h 657"/>
                      <a:gd name="T72" fmla="*/ 486 w 1496"/>
                      <a:gd name="T73" fmla="*/ 40 h 657"/>
                      <a:gd name="T74" fmla="*/ 426 w 1496"/>
                      <a:gd name="T75" fmla="*/ 64 h 657"/>
                      <a:gd name="T76" fmla="*/ 366 w 1496"/>
                      <a:gd name="T77" fmla="*/ 94 h 657"/>
                      <a:gd name="T78" fmla="*/ 250 w 1496"/>
                      <a:gd name="T79" fmla="*/ 170 h 657"/>
                      <a:gd name="T80" fmla="*/ 131 w 1496"/>
                      <a:gd name="T81" fmla="*/ 270 h 657"/>
                      <a:gd name="T82" fmla="*/ 35 w 1496"/>
                      <a:gd name="T83" fmla="*/ 359 h 657"/>
                      <a:gd name="T84" fmla="*/ 12 w 1496"/>
                      <a:gd name="T85" fmla="*/ 397 h 657"/>
                      <a:gd name="T86" fmla="*/ 1 w 1496"/>
                      <a:gd name="T87" fmla="*/ 438 h 657"/>
                      <a:gd name="T88" fmla="*/ 2 w 1496"/>
                      <a:gd name="T89" fmla="*/ 480 h 657"/>
                      <a:gd name="T90" fmla="*/ 15 w 1496"/>
                      <a:gd name="T91" fmla="*/ 521 h 657"/>
                      <a:gd name="T92" fmla="*/ 41 w 1496"/>
                      <a:gd name="T93" fmla="*/ 558 h 657"/>
                      <a:gd name="T94" fmla="*/ 76 w 1496"/>
                      <a:gd name="T95" fmla="*/ 585 h 657"/>
                      <a:gd name="T96" fmla="*/ 116 w 1496"/>
                      <a:gd name="T97" fmla="*/ 600 h 657"/>
                      <a:gd name="T98" fmla="*/ 159 w 1496"/>
                      <a:gd name="T99" fmla="*/ 603 h 657"/>
                      <a:gd name="T100" fmla="*/ 201 w 1496"/>
                      <a:gd name="T101" fmla="*/ 594 h 657"/>
                      <a:gd name="T102" fmla="*/ 239 w 1496"/>
                      <a:gd name="T103" fmla="*/ 573 h 6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496" h="657">
                        <a:moveTo>
                          <a:pt x="250" y="563"/>
                        </a:moveTo>
                        <a:lnTo>
                          <a:pt x="289" y="527"/>
                        </a:lnTo>
                        <a:lnTo>
                          <a:pt x="325" y="494"/>
                        </a:lnTo>
                        <a:lnTo>
                          <a:pt x="359" y="464"/>
                        </a:lnTo>
                        <a:lnTo>
                          <a:pt x="391" y="437"/>
                        </a:lnTo>
                        <a:lnTo>
                          <a:pt x="422" y="413"/>
                        </a:lnTo>
                        <a:lnTo>
                          <a:pt x="452" y="392"/>
                        </a:lnTo>
                        <a:lnTo>
                          <a:pt x="480" y="373"/>
                        </a:lnTo>
                        <a:lnTo>
                          <a:pt x="507" y="356"/>
                        </a:lnTo>
                        <a:lnTo>
                          <a:pt x="533" y="342"/>
                        </a:lnTo>
                        <a:lnTo>
                          <a:pt x="559" y="330"/>
                        </a:lnTo>
                        <a:lnTo>
                          <a:pt x="585" y="320"/>
                        </a:lnTo>
                        <a:lnTo>
                          <a:pt x="611" y="312"/>
                        </a:lnTo>
                        <a:lnTo>
                          <a:pt x="637" y="306"/>
                        </a:lnTo>
                        <a:lnTo>
                          <a:pt x="663" y="301"/>
                        </a:lnTo>
                        <a:lnTo>
                          <a:pt x="690" y="298"/>
                        </a:lnTo>
                        <a:lnTo>
                          <a:pt x="718" y="296"/>
                        </a:lnTo>
                        <a:lnTo>
                          <a:pt x="733" y="296"/>
                        </a:lnTo>
                        <a:lnTo>
                          <a:pt x="748" y="297"/>
                        </a:lnTo>
                        <a:lnTo>
                          <a:pt x="764" y="298"/>
                        </a:lnTo>
                        <a:lnTo>
                          <a:pt x="781" y="301"/>
                        </a:lnTo>
                        <a:lnTo>
                          <a:pt x="797" y="303"/>
                        </a:lnTo>
                        <a:lnTo>
                          <a:pt x="814" y="307"/>
                        </a:lnTo>
                        <a:lnTo>
                          <a:pt x="831" y="311"/>
                        </a:lnTo>
                        <a:lnTo>
                          <a:pt x="848" y="316"/>
                        </a:lnTo>
                        <a:lnTo>
                          <a:pt x="882" y="328"/>
                        </a:lnTo>
                        <a:lnTo>
                          <a:pt x="917" y="343"/>
                        </a:lnTo>
                        <a:lnTo>
                          <a:pt x="951" y="360"/>
                        </a:lnTo>
                        <a:lnTo>
                          <a:pt x="986" y="379"/>
                        </a:lnTo>
                        <a:lnTo>
                          <a:pt x="1020" y="400"/>
                        </a:lnTo>
                        <a:lnTo>
                          <a:pt x="1053" y="423"/>
                        </a:lnTo>
                        <a:lnTo>
                          <a:pt x="1086" y="448"/>
                        </a:lnTo>
                        <a:lnTo>
                          <a:pt x="1117" y="474"/>
                        </a:lnTo>
                        <a:lnTo>
                          <a:pt x="1147" y="503"/>
                        </a:lnTo>
                        <a:lnTo>
                          <a:pt x="1176" y="532"/>
                        </a:lnTo>
                        <a:lnTo>
                          <a:pt x="1202" y="563"/>
                        </a:lnTo>
                        <a:lnTo>
                          <a:pt x="1227" y="595"/>
                        </a:lnTo>
                        <a:lnTo>
                          <a:pt x="1236" y="607"/>
                        </a:lnTo>
                        <a:lnTo>
                          <a:pt x="1247" y="617"/>
                        </a:lnTo>
                        <a:lnTo>
                          <a:pt x="1258" y="627"/>
                        </a:lnTo>
                        <a:lnTo>
                          <a:pt x="1270" y="635"/>
                        </a:lnTo>
                        <a:lnTo>
                          <a:pt x="1283" y="642"/>
                        </a:lnTo>
                        <a:lnTo>
                          <a:pt x="1296" y="647"/>
                        </a:lnTo>
                        <a:lnTo>
                          <a:pt x="1309" y="652"/>
                        </a:lnTo>
                        <a:lnTo>
                          <a:pt x="1323" y="655"/>
                        </a:lnTo>
                        <a:lnTo>
                          <a:pt x="1337" y="656"/>
                        </a:lnTo>
                        <a:lnTo>
                          <a:pt x="1352" y="657"/>
                        </a:lnTo>
                        <a:lnTo>
                          <a:pt x="1366" y="655"/>
                        </a:lnTo>
                        <a:lnTo>
                          <a:pt x="1380" y="653"/>
                        </a:lnTo>
                        <a:lnTo>
                          <a:pt x="1394" y="649"/>
                        </a:lnTo>
                        <a:lnTo>
                          <a:pt x="1408" y="644"/>
                        </a:lnTo>
                        <a:lnTo>
                          <a:pt x="1422" y="637"/>
                        </a:lnTo>
                        <a:lnTo>
                          <a:pt x="1435" y="629"/>
                        </a:lnTo>
                        <a:lnTo>
                          <a:pt x="1447" y="619"/>
                        </a:lnTo>
                        <a:lnTo>
                          <a:pt x="1457" y="609"/>
                        </a:lnTo>
                        <a:lnTo>
                          <a:pt x="1467" y="598"/>
                        </a:lnTo>
                        <a:lnTo>
                          <a:pt x="1475" y="586"/>
                        </a:lnTo>
                        <a:lnTo>
                          <a:pt x="1482" y="573"/>
                        </a:lnTo>
                        <a:lnTo>
                          <a:pt x="1487" y="560"/>
                        </a:lnTo>
                        <a:lnTo>
                          <a:pt x="1491" y="546"/>
                        </a:lnTo>
                        <a:lnTo>
                          <a:pt x="1494" y="532"/>
                        </a:lnTo>
                        <a:lnTo>
                          <a:pt x="1496" y="518"/>
                        </a:lnTo>
                        <a:lnTo>
                          <a:pt x="1496" y="504"/>
                        </a:lnTo>
                        <a:lnTo>
                          <a:pt x="1495" y="490"/>
                        </a:lnTo>
                        <a:lnTo>
                          <a:pt x="1493" y="475"/>
                        </a:lnTo>
                        <a:lnTo>
                          <a:pt x="1489" y="462"/>
                        </a:lnTo>
                        <a:lnTo>
                          <a:pt x="1483" y="448"/>
                        </a:lnTo>
                        <a:lnTo>
                          <a:pt x="1477" y="435"/>
                        </a:lnTo>
                        <a:lnTo>
                          <a:pt x="1468" y="422"/>
                        </a:lnTo>
                        <a:lnTo>
                          <a:pt x="1451" y="398"/>
                        </a:lnTo>
                        <a:lnTo>
                          <a:pt x="1432" y="375"/>
                        </a:lnTo>
                        <a:lnTo>
                          <a:pt x="1413" y="352"/>
                        </a:lnTo>
                        <a:lnTo>
                          <a:pt x="1392" y="329"/>
                        </a:lnTo>
                        <a:lnTo>
                          <a:pt x="1372" y="308"/>
                        </a:lnTo>
                        <a:lnTo>
                          <a:pt x="1351" y="287"/>
                        </a:lnTo>
                        <a:lnTo>
                          <a:pt x="1329" y="266"/>
                        </a:lnTo>
                        <a:lnTo>
                          <a:pt x="1307" y="246"/>
                        </a:lnTo>
                        <a:lnTo>
                          <a:pt x="1285" y="227"/>
                        </a:lnTo>
                        <a:lnTo>
                          <a:pt x="1262" y="208"/>
                        </a:lnTo>
                        <a:lnTo>
                          <a:pt x="1238" y="190"/>
                        </a:lnTo>
                        <a:lnTo>
                          <a:pt x="1215" y="173"/>
                        </a:lnTo>
                        <a:lnTo>
                          <a:pt x="1190" y="156"/>
                        </a:lnTo>
                        <a:lnTo>
                          <a:pt x="1166" y="140"/>
                        </a:lnTo>
                        <a:lnTo>
                          <a:pt x="1141" y="125"/>
                        </a:lnTo>
                        <a:lnTo>
                          <a:pt x="1116" y="111"/>
                        </a:lnTo>
                        <a:lnTo>
                          <a:pt x="1091" y="97"/>
                        </a:lnTo>
                        <a:lnTo>
                          <a:pt x="1065" y="85"/>
                        </a:lnTo>
                        <a:lnTo>
                          <a:pt x="1040" y="73"/>
                        </a:lnTo>
                        <a:lnTo>
                          <a:pt x="1014" y="62"/>
                        </a:lnTo>
                        <a:lnTo>
                          <a:pt x="988" y="51"/>
                        </a:lnTo>
                        <a:lnTo>
                          <a:pt x="962" y="42"/>
                        </a:lnTo>
                        <a:lnTo>
                          <a:pt x="936" y="34"/>
                        </a:lnTo>
                        <a:lnTo>
                          <a:pt x="910" y="26"/>
                        </a:lnTo>
                        <a:lnTo>
                          <a:pt x="885" y="19"/>
                        </a:lnTo>
                        <a:lnTo>
                          <a:pt x="859" y="14"/>
                        </a:lnTo>
                        <a:lnTo>
                          <a:pt x="833" y="9"/>
                        </a:lnTo>
                        <a:lnTo>
                          <a:pt x="807" y="5"/>
                        </a:lnTo>
                        <a:lnTo>
                          <a:pt x="782" y="2"/>
                        </a:lnTo>
                        <a:lnTo>
                          <a:pt x="757" y="1"/>
                        </a:lnTo>
                        <a:lnTo>
                          <a:pt x="732" y="0"/>
                        </a:lnTo>
                        <a:lnTo>
                          <a:pt x="707" y="0"/>
                        </a:lnTo>
                        <a:lnTo>
                          <a:pt x="683" y="1"/>
                        </a:lnTo>
                        <a:lnTo>
                          <a:pt x="659" y="3"/>
                        </a:lnTo>
                        <a:lnTo>
                          <a:pt x="636" y="6"/>
                        </a:lnTo>
                        <a:lnTo>
                          <a:pt x="614" y="9"/>
                        </a:lnTo>
                        <a:lnTo>
                          <a:pt x="591" y="12"/>
                        </a:lnTo>
                        <a:lnTo>
                          <a:pt x="570" y="17"/>
                        </a:lnTo>
                        <a:lnTo>
                          <a:pt x="548" y="22"/>
                        </a:lnTo>
                        <a:lnTo>
                          <a:pt x="527" y="27"/>
                        </a:lnTo>
                        <a:lnTo>
                          <a:pt x="506" y="33"/>
                        </a:lnTo>
                        <a:lnTo>
                          <a:pt x="486" y="40"/>
                        </a:lnTo>
                        <a:lnTo>
                          <a:pt x="466" y="47"/>
                        </a:lnTo>
                        <a:lnTo>
                          <a:pt x="446" y="56"/>
                        </a:lnTo>
                        <a:lnTo>
                          <a:pt x="426" y="64"/>
                        </a:lnTo>
                        <a:lnTo>
                          <a:pt x="405" y="73"/>
                        </a:lnTo>
                        <a:lnTo>
                          <a:pt x="386" y="83"/>
                        </a:lnTo>
                        <a:lnTo>
                          <a:pt x="366" y="94"/>
                        </a:lnTo>
                        <a:lnTo>
                          <a:pt x="328" y="117"/>
                        </a:lnTo>
                        <a:lnTo>
                          <a:pt x="289" y="142"/>
                        </a:lnTo>
                        <a:lnTo>
                          <a:pt x="250" y="170"/>
                        </a:lnTo>
                        <a:lnTo>
                          <a:pt x="211" y="201"/>
                        </a:lnTo>
                        <a:lnTo>
                          <a:pt x="171" y="234"/>
                        </a:lnTo>
                        <a:lnTo>
                          <a:pt x="131" y="270"/>
                        </a:lnTo>
                        <a:lnTo>
                          <a:pt x="89" y="308"/>
                        </a:lnTo>
                        <a:lnTo>
                          <a:pt x="46" y="348"/>
                        </a:lnTo>
                        <a:lnTo>
                          <a:pt x="35" y="359"/>
                        </a:lnTo>
                        <a:lnTo>
                          <a:pt x="26" y="371"/>
                        </a:lnTo>
                        <a:lnTo>
                          <a:pt x="19" y="384"/>
                        </a:lnTo>
                        <a:lnTo>
                          <a:pt x="12" y="397"/>
                        </a:lnTo>
                        <a:lnTo>
                          <a:pt x="7" y="410"/>
                        </a:lnTo>
                        <a:lnTo>
                          <a:pt x="3" y="424"/>
                        </a:lnTo>
                        <a:lnTo>
                          <a:pt x="1" y="438"/>
                        </a:lnTo>
                        <a:lnTo>
                          <a:pt x="0" y="452"/>
                        </a:lnTo>
                        <a:lnTo>
                          <a:pt x="0" y="466"/>
                        </a:lnTo>
                        <a:lnTo>
                          <a:pt x="2" y="480"/>
                        </a:lnTo>
                        <a:lnTo>
                          <a:pt x="5" y="494"/>
                        </a:lnTo>
                        <a:lnTo>
                          <a:pt x="10" y="508"/>
                        </a:lnTo>
                        <a:lnTo>
                          <a:pt x="15" y="521"/>
                        </a:lnTo>
                        <a:lnTo>
                          <a:pt x="23" y="534"/>
                        </a:lnTo>
                        <a:lnTo>
                          <a:pt x="31" y="546"/>
                        </a:lnTo>
                        <a:lnTo>
                          <a:pt x="41" y="558"/>
                        </a:lnTo>
                        <a:lnTo>
                          <a:pt x="52" y="568"/>
                        </a:lnTo>
                        <a:lnTo>
                          <a:pt x="64" y="577"/>
                        </a:lnTo>
                        <a:lnTo>
                          <a:pt x="76" y="585"/>
                        </a:lnTo>
                        <a:lnTo>
                          <a:pt x="89" y="591"/>
                        </a:lnTo>
                        <a:lnTo>
                          <a:pt x="103" y="597"/>
                        </a:lnTo>
                        <a:lnTo>
                          <a:pt x="116" y="600"/>
                        </a:lnTo>
                        <a:lnTo>
                          <a:pt x="130" y="603"/>
                        </a:lnTo>
                        <a:lnTo>
                          <a:pt x="145" y="604"/>
                        </a:lnTo>
                        <a:lnTo>
                          <a:pt x="159" y="603"/>
                        </a:lnTo>
                        <a:lnTo>
                          <a:pt x="173" y="602"/>
                        </a:lnTo>
                        <a:lnTo>
                          <a:pt x="187" y="599"/>
                        </a:lnTo>
                        <a:lnTo>
                          <a:pt x="201" y="594"/>
                        </a:lnTo>
                        <a:lnTo>
                          <a:pt x="214" y="588"/>
                        </a:lnTo>
                        <a:lnTo>
                          <a:pt x="227" y="581"/>
                        </a:lnTo>
                        <a:lnTo>
                          <a:pt x="239" y="573"/>
                        </a:lnTo>
                        <a:lnTo>
                          <a:pt x="250" y="563"/>
                        </a:lnTo>
                        <a:close/>
                      </a:path>
                    </a:pathLst>
                  </a:custGeom>
                  <a:solidFill>
                    <a:srgbClr val="B2B2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313" name="Freeform 761">
                    <a:extLst>
                      <a:ext uri="{FF2B5EF4-FFF2-40B4-BE49-F238E27FC236}">
                        <a16:creationId xmlns:a16="http://schemas.microsoft.com/office/drawing/2014/main" id="{967E98F9-8E25-1DDB-90A5-8ACF8A5794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02" y="1999"/>
                    <a:ext cx="20" cy="59"/>
                  </a:xfrm>
                  <a:custGeom>
                    <a:avLst/>
                    <a:gdLst>
                      <a:gd name="T0" fmla="*/ 23 w 320"/>
                      <a:gd name="T1" fmla="*/ 800 h 943"/>
                      <a:gd name="T2" fmla="*/ 27 w 320"/>
                      <a:gd name="T3" fmla="*/ 829 h 943"/>
                      <a:gd name="T4" fmla="*/ 37 w 320"/>
                      <a:gd name="T5" fmla="*/ 857 h 943"/>
                      <a:gd name="T6" fmla="*/ 52 w 320"/>
                      <a:gd name="T7" fmla="*/ 882 h 943"/>
                      <a:gd name="T8" fmla="*/ 70 w 320"/>
                      <a:gd name="T9" fmla="*/ 903 h 943"/>
                      <a:gd name="T10" fmla="*/ 93 w 320"/>
                      <a:gd name="T11" fmla="*/ 920 h 943"/>
                      <a:gd name="T12" fmla="*/ 119 w 320"/>
                      <a:gd name="T13" fmla="*/ 933 h 943"/>
                      <a:gd name="T14" fmla="*/ 147 w 320"/>
                      <a:gd name="T15" fmla="*/ 941 h 943"/>
                      <a:gd name="T16" fmla="*/ 177 w 320"/>
                      <a:gd name="T17" fmla="*/ 943 h 943"/>
                      <a:gd name="T18" fmla="*/ 206 w 320"/>
                      <a:gd name="T19" fmla="*/ 939 h 943"/>
                      <a:gd name="T20" fmla="*/ 234 w 320"/>
                      <a:gd name="T21" fmla="*/ 929 h 943"/>
                      <a:gd name="T22" fmla="*/ 259 w 320"/>
                      <a:gd name="T23" fmla="*/ 914 h 943"/>
                      <a:gd name="T24" fmla="*/ 280 w 320"/>
                      <a:gd name="T25" fmla="*/ 895 h 943"/>
                      <a:gd name="T26" fmla="*/ 297 w 320"/>
                      <a:gd name="T27" fmla="*/ 873 h 943"/>
                      <a:gd name="T28" fmla="*/ 310 w 320"/>
                      <a:gd name="T29" fmla="*/ 847 h 943"/>
                      <a:gd name="T30" fmla="*/ 318 w 320"/>
                      <a:gd name="T31" fmla="*/ 819 h 943"/>
                      <a:gd name="T32" fmla="*/ 320 w 320"/>
                      <a:gd name="T33" fmla="*/ 789 h 943"/>
                      <a:gd name="T34" fmla="*/ 295 w 320"/>
                      <a:gd name="T35" fmla="*/ 128 h 943"/>
                      <a:gd name="T36" fmla="*/ 288 w 320"/>
                      <a:gd name="T37" fmla="*/ 99 h 943"/>
                      <a:gd name="T38" fmla="*/ 276 w 320"/>
                      <a:gd name="T39" fmla="*/ 73 h 943"/>
                      <a:gd name="T40" fmla="*/ 259 w 320"/>
                      <a:gd name="T41" fmla="*/ 50 h 943"/>
                      <a:gd name="T42" fmla="*/ 239 w 320"/>
                      <a:gd name="T43" fmla="*/ 31 h 943"/>
                      <a:gd name="T44" fmla="*/ 214 w 320"/>
                      <a:gd name="T45" fmla="*/ 16 h 943"/>
                      <a:gd name="T46" fmla="*/ 187 w 320"/>
                      <a:gd name="T47" fmla="*/ 5 h 943"/>
                      <a:gd name="T48" fmla="*/ 158 w 320"/>
                      <a:gd name="T49" fmla="*/ 0 h 943"/>
                      <a:gd name="T50" fmla="*/ 128 w 320"/>
                      <a:gd name="T51" fmla="*/ 2 h 943"/>
                      <a:gd name="T52" fmla="*/ 99 w 320"/>
                      <a:gd name="T53" fmla="*/ 9 h 943"/>
                      <a:gd name="T54" fmla="*/ 73 w 320"/>
                      <a:gd name="T55" fmla="*/ 21 h 943"/>
                      <a:gd name="T56" fmla="*/ 50 w 320"/>
                      <a:gd name="T57" fmla="*/ 37 h 943"/>
                      <a:gd name="T58" fmla="*/ 31 w 320"/>
                      <a:gd name="T59" fmla="*/ 58 h 943"/>
                      <a:gd name="T60" fmla="*/ 16 w 320"/>
                      <a:gd name="T61" fmla="*/ 82 h 943"/>
                      <a:gd name="T62" fmla="*/ 5 w 320"/>
                      <a:gd name="T63" fmla="*/ 109 h 943"/>
                      <a:gd name="T64" fmla="*/ 1 w 320"/>
                      <a:gd name="T65" fmla="*/ 138 h 9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0" h="943">
                        <a:moveTo>
                          <a:pt x="0" y="154"/>
                        </a:moveTo>
                        <a:lnTo>
                          <a:pt x="23" y="800"/>
                        </a:lnTo>
                        <a:lnTo>
                          <a:pt x="25" y="815"/>
                        </a:lnTo>
                        <a:lnTo>
                          <a:pt x="27" y="829"/>
                        </a:lnTo>
                        <a:lnTo>
                          <a:pt x="32" y="844"/>
                        </a:lnTo>
                        <a:lnTo>
                          <a:pt x="37" y="857"/>
                        </a:lnTo>
                        <a:lnTo>
                          <a:pt x="44" y="870"/>
                        </a:lnTo>
                        <a:lnTo>
                          <a:pt x="52" y="882"/>
                        </a:lnTo>
                        <a:lnTo>
                          <a:pt x="60" y="893"/>
                        </a:lnTo>
                        <a:lnTo>
                          <a:pt x="70" y="903"/>
                        </a:lnTo>
                        <a:lnTo>
                          <a:pt x="81" y="912"/>
                        </a:lnTo>
                        <a:lnTo>
                          <a:pt x="93" y="920"/>
                        </a:lnTo>
                        <a:lnTo>
                          <a:pt x="105" y="927"/>
                        </a:lnTo>
                        <a:lnTo>
                          <a:pt x="119" y="933"/>
                        </a:lnTo>
                        <a:lnTo>
                          <a:pt x="132" y="938"/>
                        </a:lnTo>
                        <a:lnTo>
                          <a:pt x="147" y="941"/>
                        </a:lnTo>
                        <a:lnTo>
                          <a:pt x="162" y="942"/>
                        </a:lnTo>
                        <a:lnTo>
                          <a:pt x="177" y="943"/>
                        </a:lnTo>
                        <a:lnTo>
                          <a:pt x="192" y="941"/>
                        </a:lnTo>
                        <a:lnTo>
                          <a:pt x="206" y="939"/>
                        </a:lnTo>
                        <a:lnTo>
                          <a:pt x="221" y="934"/>
                        </a:lnTo>
                        <a:lnTo>
                          <a:pt x="234" y="929"/>
                        </a:lnTo>
                        <a:lnTo>
                          <a:pt x="247" y="922"/>
                        </a:lnTo>
                        <a:lnTo>
                          <a:pt x="259" y="914"/>
                        </a:lnTo>
                        <a:lnTo>
                          <a:pt x="270" y="905"/>
                        </a:lnTo>
                        <a:lnTo>
                          <a:pt x="280" y="895"/>
                        </a:lnTo>
                        <a:lnTo>
                          <a:pt x="289" y="885"/>
                        </a:lnTo>
                        <a:lnTo>
                          <a:pt x="297" y="873"/>
                        </a:lnTo>
                        <a:lnTo>
                          <a:pt x="304" y="860"/>
                        </a:lnTo>
                        <a:lnTo>
                          <a:pt x="310" y="847"/>
                        </a:lnTo>
                        <a:lnTo>
                          <a:pt x="314" y="833"/>
                        </a:lnTo>
                        <a:lnTo>
                          <a:pt x="318" y="819"/>
                        </a:lnTo>
                        <a:lnTo>
                          <a:pt x="319" y="804"/>
                        </a:lnTo>
                        <a:lnTo>
                          <a:pt x="320" y="789"/>
                        </a:lnTo>
                        <a:lnTo>
                          <a:pt x="297" y="143"/>
                        </a:lnTo>
                        <a:lnTo>
                          <a:pt x="295" y="128"/>
                        </a:lnTo>
                        <a:lnTo>
                          <a:pt x="292" y="113"/>
                        </a:lnTo>
                        <a:lnTo>
                          <a:pt x="288" y="99"/>
                        </a:lnTo>
                        <a:lnTo>
                          <a:pt x="283" y="86"/>
                        </a:lnTo>
                        <a:lnTo>
                          <a:pt x="276" y="73"/>
                        </a:lnTo>
                        <a:lnTo>
                          <a:pt x="268" y="61"/>
                        </a:lnTo>
                        <a:lnTo>
                          <a:pt x="259" y="50"/>
                        </a:lnTo>
                        <a:lnTo>
                          <a:pt x="249" y="40"/>
                        </a:lnTo>
                        <a:lnTo>
                          <a:pt x="239" y="31"/>
                        </a:lnTo>
                        <a:lnTo>
                          <a:pt x="227" y="23"/>
                        </a:lnTo>
                        <a:lnTo>
                          <a:pt x="214" y="16"/>
                        </a:lnTo>
                        <a:lnTo>
                          <a:pt x="201" y="10"/>
                        </a:lnTo>
                        <a:lnTo>
                          <a:pt x="187" y="5"/>
                        </a:lnTo>
                        <a:lnTo>
                          <a:pt x="173" y="2"/>
                        </a:lnTo>
                        <a:lnTo>
                          <a:pt x="158" y="0"/>
                        </a:lnTo>
                        <a:lnTo>
                          <a:pt x="143" y="0"/>
                        </a:lnTo>
                        <a:lnTo>
                          <a:pt x="128" y="2"/>
                        </a:lnTo>
                        <a:lnTo>
                          <a:pt x="113" y="4"/>
                        </a:lnTo>
                        <a:lnTo>
                          <a:pt x="99" y="9"/>
                        </a:lnTo>
                        <a:lnTo>
                          <a:pt x="86" y="14"/>
                        </a:lnTo>
                        <a:lnTo>
                          <a:pt x="73" y="21"/>
                        </a:lnTo>
                        <a:lnTo>
                          <a:pt x="61" y="29"/>
                        </a:lnTo>
                        <a:lnTo>
                          <a:pt x="50" y="37"/>
                        </a:lnTo>
                        <a:lnTo>
                          <a:pt x="40" y="47"/>
                        </a:lnTo>
                        <a:lnTo>
                          <a:pt x="31" y="58"/>
                        </a:lnTo>
                        <a:lnTo>
                          <a:pt x="23" y="70"/>
                        </a:lnTo>
                        <a:lnTo>
                          <a:pt x="16" y="82"/>
                        </a:lnTo>
                        <a:lnTo>
                          <a:pt x="10" y="96"/>
                        </a:lnTo>
                        <a:lnTo>
                          <a:pt x="5" y="109"/>
                        </a:lnTo>
                        <a:lnTo>
                          <a:pt x="2" y="124"/>
                        </a:lnTo>
                        <a:lnTo>
                          <a:pt x="1" y="138"/>
                        </a:lnTo>
                        <a:lnTo>
                          <a:pt x="0" y="154"/>
                        </a:lnTo>
                        <a:close/>
                      </a:path>
                    </a:pathLst>
                  </a:custGeom>
                  <a:solidFill>
                    <a:srgbClr val="B2B2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314" name="Freeform 762">
                    <a:extLst>
                      <a:ext uri="{FF2B5EF4-FFF2-40B4-BE49-F238E27FC236}">
                        <a16:creationId xmlns:a16="http://schemas.microsoft.com/office/drawing/2014/main" id="{4751C0F3-AC61-AEDE-3F80-D9971C0395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87" y="1997"/>
                    <a:ext cx="185" cy="231"/>
                  </a:xfrm>
                  <a:custGeom>
                    <a:avLst/>
                    <a:gdLst>
                      <a:gd name="T0" fmla="*/ 1370 w 2961"/>
                      <a:gd name="T1" fmla="*/ 3403 h 3700"/>
                      <a:gd name="T2" fmla="*/ 1336 w 2961"/>
                      <a:gd name="T3" fmla="*/ 3390 h 3700"/>
                      <a:gd name="T4" fmla="*/ 1309 w 2961"/>
                      <a:gd name="T5" fmla="*/ 3362 h 3700"/>
                      <a:gd name="T6" fmla="*/ 1282 w 2961"/>
                      <a:gd name="T7" fmla="*/ 3312 h 3700"/>
                      <a:gd name="T8" fmla="*/ 1262 w 2961"/>
                      <a:gd name="T9" fmla="*/ 3247 h 3700"/>
                      <a:gd name="T10" fmla="*/ 1250 w 2961"/>
                      <a:gd name="T11" fmla="*/ 3168 h 3700"/>
                      <a:gd name="T12" fmla="*/ 1231 w 2961"/>
                      <a:gd name="T13" fmla="*/ 2866 h 3700"/>
                      <a:gd name="T14" fmla="*/ 1170 w 2961"/>
                      <a:gd name="T15" fmla="*/ 2068 h 3700"/>
                      <a:gd name="T16" fmla="*/ 1150 w 2961"/>
                      <a:gd name="T17" fmla="*/ 1850 h 3700"/>
                      <a:gd name="T18" fmla="*/ 1125 w 2961"/>
                      <a:gd name="T19" fmla="*/ 1799 h 3700"/>
                      <a:gd name="T20" fmla="*/ 1083 w 2961"/>
                      <a:gd name="T21" fmla="*/ 1762 h 3700"/>
                      <a:gd name="T22" fmla="*/ 1031 w 2961"/>
                      <a:gd name="T23" fmla="*/ 1743 h 3700"/>
                      <a:gd name="T24" fmla="*/ 854 w 2961"/>
                      <a:gd name="T25" fmla="*/ 1746 h 3700"/>
                      <a:gd name="T26" fmla="*/ 468 w 2961"/>
                      <a:gd name="T27" fmla="*/ 1749 h 3700"/>
                      <a:gd name="T28" fmla="*/ 328 w 2961"/>
                      <a:gd name="T29" fmla="*/ 1743 h 3700"/>
                      <a:gd name="T30" fmla="*/ 313 w 2961"/>
                      <a:gd name="T31" fmla="*/ 1740 h 3700"/>
                      <a:gd name="T32" fmla="*/ 302 w 2961"/>
                      <a:gd name="T33" fmla="*/ 1733 h 3700"/>
                      <a:gd name="T34" fmla="*/ 297 w 2961"/>
                      <a:gd name="T35" fmla="*/ 1693 h 3700"/>
                      <a:gd name="T36" fmla="*/ 316 w 2961"/>
                      <a:gd name="T37" fmla="*/ 1621 h 3700"/>
                      <a:gd name="T38" fmla="*/ 996 w 2961"/>
                      <a:gd name="T39" fmla="*/ 169 h 3700"/>
                      <a:gd name="T40" fmla="*/ 993 w 2961"/>
                      <a:gd name="T41" fmla="*/ 112 h 3700"/>
                      <a:gd name="T42" fmla="*/ 969 w 2961"/>
                      <a:gd name="T43" fmla="*/ 60 h 3700"/>
                      <a:gd name="T44" fmla="*/ 926 w 2961"/>
                      <a:gd name="T45" fmla="*/ 21 h 3700"/>
                      <a:gd name="T46" fmla="*/ 870 w 2961"/>
                      <a:gd name="T47" fmla="*/ 1 h 3700"/>
                      <a:gd name="T48" fmla="*/ 813 w 2961"/>
                      <a:gd name="T49" fmla="*/ 4 h 3700"/>
                      <a:gd name="T50" fmla="*/ 761 w 2961"/>
                      <a:gd name="T51" fmla="*/ 28 h 3700"/>
                      <a:gd name="T52" fmla="*/ 722 w 2961"/>
                      <a:gd name="T53" fmla="*/ 71 h 3700"/>
                      <a:gd name="T54" fmla="*/ 26 w 2961"/>
                      <a:gd name="T55" fmla="*/ 1549 h 3700"/>
                      <a:gd name="T56" fmla="*/ 3 w 2961"/>
                      <a:gd name="T57" fmla="*/ 1650 h 3700"/>
                      <a:gd name="T58" fmla="*/ 3 w 2961"/>
                      <a:gd name="T59" fmla="*/ 1748 h 3700"/>
                      <a:gd name="T60" fmla="*/ 25 w 2961"/>
                      <a:gd name="T61" fmla="*/ 1840 h 3700"/>
                      <a:gd name="T62" fmla="*/ 66 w 2961"/>
                      <a:gd name="T63" fmla="*/ 1913 h 3700"/>
                      <a:gd name="T64" fmla="*/ 118 w 2961"/>
                      <a:gd name="T65" fmla="*/ 1967 h 3700"/>
                      <a:gd name="T66" fmla="*/ 182 w 2961"/>
                      <a:gd name="T67" fmla="*/ 2007 h 3700"/>
                      <a:gd name="T68" fmla="*/ 256 w 2961"/>
                      <a:gd name="T69" fmla="*/ 2032 h 3700"/>
                      <a:gd name="T70" fmla="*/ 414 w 2961"/>
                      <a:gd name="T71" fmla="*/ 2045 h 3700"/>
                      <a:gd name="T72" fmla="*/ 725 w 2961"/>
                      <a:gd name="T73" fmla="*/ 2046 h 3700"/>
                      <a:gd name="T74" fmla="*/ 893 w 2961"/>
                      <a:gd name="T75" fmla="*/ 2321 h 3700"/>
                      <a:gd name="T76" fmla="*/ 940 w 2961"/>
                      <a:gd name="T77" fmla="*/ 2954 h 3700"/>
                      <a:gd name="T78" fmla="*/ 954 w 2961"/>
                      <a:gd name="T79" fmla="*/ 3184 h 3700"/>
                      <a:gd name="T80" fmla="*/ 970 w 2961"/>
                      <a:gd name="T81" fmla="*/ 3299 h 3700"/>
                      <a:gd name="T82" fmla="*/ 1008 w 2961"/>
                      <a:gd name="T83" fmla="*/ 3426 h 3700"/>
                      <a:gd name="T84" fmla="*/ 1055 w 2961"/>
                      <a:gd name="T85" fmla="*/ 3517 h 3700"/>
                      <a:gd name="T86" fmla="*/ 1098 w 2961"/>
                      <a:gd name="T87" fmla="*/ 3572 h 3700"/>
                      <a:gd name="T88" fmla="*/ 1152 w 2961"/>
                      <a:gd name="T89" fmla="*/ 3623 h 3700"/>
                      <a:gd name="T90" fmla="*/ 1217 w 2961"/>
                      <a:gd name="T91" fmla="*/ 3662 h 3700"/>
                      <a:gd name="T92" fmla="*/ 1289 w 2961"/>
                      <a:gd name="T93" fmla="*/ 3688 h 3700"/>
                      <a:gd name="T94" fmla="*/ 1366 w 2961"/>
                      <a:gd name="T95" fmla="*/ 3700 h 3700"/>
                      <a:gd name="T96" fmla="*/ 2833 w 2961"/>
                      <a:gd name="T97" fmla="*/ 3648 h 3700"/>
                      <a:gd name="T98" fmla="*/ 2888 w 2961"/>
                      <a:gd name="T99" fmla="*/ 3629 h 3700"/>
                      <a:gd name="T100" fmla="*/ 2931 w 2961"/>
                      <a:gd name="T101" fmla="*/ 3592 h 3700"/>
                      <a:gd name="T102" fmla="*/ 2956 w 2961"/>
                      <a:gd name="T103" fmla="*/ 3541 h 3700"/>
                      <a:gd name="T104" fmla="*/ 2960 w 2961"/>
                      <a:gd name="T105" fmla="*/ 3481 h 3700"/>
                      <a:gd name="T106" fmla="*/ 2941 w 2961"/>
                      <a:gd name="T107" fmla="*/ 3426 h 3700"/>
                      <a:gd name="T108" fmla="*/ 2903 w 2961"/>
                      <a:gd name="T109" fmla="*/ 3384 h 3700"/>
                      <a:gd name="T110" fmla="*/ 2852 w 2961"/>
                      <a:gd name="T111" fmla="*/ 3358 h 37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961" h="3700">
                        <a:moveTo>
                          <a:pt x="2808" y="3352"/>
                        </a:moveTo>
                        <a:lnTo>
                          <a:pt x="1396" y="3404"/>
                        </a:lnTo>
                        <a:lnTo>
                          <a:pt x="1382" y="3404"/>
                        </a:lnTo>
                        <a:lnTo>
                          <a:pt x="1370" y="3403"/>
                        </a:lnTo>
                        <a:lnTo>
                          <a:pt x="1359" y="3400"/>
                        </a:lnTo>
                        <a:lnTo>
                          <a:pt x="1350" y="3397"/>
                        </a:lnTo>
                        <a:lnTo>
                          <a:pt x="1343" y="3394"/>
                        </a:lnTo>
                        <a:lnTo>
                          <a:pt x="1336" y="3390"/>
                        </a:lnTo>
                        <a:lnTo>
                          <a:pt x="1330" y="3385"/>
                        </a:lnTo>
                        <a:lnTo>
                          <a:pt x="1325" y="3381"/>
                        </a:lnTo>
                        <a:lnTo>
                          <a:pt x="1317" y="3372"/>
                        </a:lnTo>
                        <a:lnTo>
                          <a:pt x="1309" y="3362"/>
                        </a:lnTo>
                        <a:lnTo>
                          <a:pt x="1302" y="3351"/>
                        </a:lnTo>
                        <a:lnTo>
                          <a:pt x="1295" y="3339"/>
                        </a:lnTo>
                        <a:lnTo>
                          <a:pt x="1288" y="3326"/>
                        </a:lnTo>
                        <a:lnTo>
                          <a:pt x="1282" y="3312"/>
                        </a:lnTo>
                        <a:lnTo>
                          <a:pt x="1277" y="3297"/>
                        </a:lnTo>
                        <a:lnTo>
                          <a:pt x="1271" y="3281"/>
                        </a:lnTo>
                        <a:lnTo>
                          <a:pt x="1266" y="3264"/>
                        </a:lnTo>
                        <a:lnTo>
                          <a:pt x="1262" y="3247"/>
                        </a:lnTo>
                        <a:lnTo>
                          <a:pt x="1258" y="3228"/>
                        </a:lnTo>
                        <a:lnTo>
                          <a:pt x="1255" y="3209"/>
                        </a:lnTo>
                        <a:lnTo>
                          <a:pt x="1252" y="3189"/>
                        </a:lnTo>
                        <a:lnTo>
                          <a:pt x="1250" y="3168"/>
                        </a:lnTo>
                        <a:lnTo>
                          <a:pt x="1248" y="3147"/>
                        </a:lnTo>
                        <a:lnTo>
                          <a:pt x="1247" y="3126"/>
                        </a:lnTo>
                        <a:lnTo>
                          <a:pt x="1242" y="3026"/>
                        </a:lnTo>
                        <a:lnTo>
                          <a:pt x="1231" y="2866"/>
                        </a:lnTo>
                        <a:lnTo>
                          <a:pt x="1216" y="2669"/>
                        </a:lnTo>
                        <a:lnTo>
                          <a:pt x="1200" y="2455"/>
                        </a:lnTo>
                        <a:lnTo>
                          <a:pt x="1184" y="2248"/>
                        </a:lnTo>
                        <a:lnTo>
                          <a:pt x="1170" y="2068"/>
                        </a:lnTo>
                        <a:lnTo>
                          <a:pt x="1160" y="1938"/>
                        </a:lnTo>
                        <a:lnTo>
                          <a:pt x="1155" y="1878"/>
                        </a:lnTo>
                        <a:lnTo>
                          <a:pt x="1153" y="1864"/>
                        </a:lnTo>
                        <a:lnTo>
                          <a:pt x="1150" y="1850"/>
                        </a:lnTo>
                        <a:lnTo>
                          <a:pt x="1145" y="1836"/>
                        </a:lnTo>
                        <a:lnTo>
                          <a:pt x="1139" y="1822"/>
                        </a:lnTo>
                        <a:lnTo>
                          <a:pt x="1132" y="1810"/>
                        </a:lnTo>
                        <a:lnTo>
                          <a:pt x="1125" y="1799"/>
                        </a:lnTo>
                        <a:lnTo>
                          <a:pt x="1116" y="1788"/>
                        </a:lnTo>
                        <a:lnTo>
                          <a:pt x="1106" y="1779"/>
                        </a:lnTo>
                        <a:lnTo>
                          <a:pt x="1095" y="1770"/>
                        </a:lnTo>
                        <a:lnTo>
                          <a:pt x="1083" y="1762"/>
                        </a:lnTo>
                        <a:lnTo>
                          <a:pt x="1071" y="1756"/>
                        </a:lnTo>
                        <a:lnTo>
                          <a:pt x="1058" y="1750"/>
                        </a:lnTo>
                        <a:lnTo>
                          <a:pt x="1045" y="1746"/>
                        </a:lnTo>
                        <a:lnTo>
                          <a:pt x="1031" y="1743"/>
                        </a:lnTo>
                        <a:lnTo>
                          <a:pt x="1017" y="1741"/>
                        </a:lnTo>
                        <a:lnTo>
                          <a:pt x="1002" y="1741"/>
                        </a:lnTo>
                        <a:lnTo>
                          <a:pt x="937" y="1743"/>
                        </a:lnTo>
                        <a:lnTo>
                          <a:pt x="854" y="1746"/>
                        </a:lnTo>
                        <a:lnTo>
                          <a:pt x="759" y="1748"/>
                        </a:lnTo>
                        <a:lnTo>
                          <a:pt x="659" y="1749"/>
                        </a:lnTo>
                        <a:lnTo>
                          <a:pt x="560" y="1750"/>
                        </a:lnTo>
                        <a:lnTo>
                          <a:pt x="468" y="1749"/>
                        </a:lnTo>
                        <a:lnTo>
                          <a:pt x="426" y="1748"/>
                        </a:lnTo>
                        <a:lnTo>
                          <a:pt x="388" y="1747"/>
                        </a:lnTo>
                        <a:lnTo>
                          <a:pt x="355" y="1745"/>
                        </a:lnTo>
                        <a:lnTo>
                          <a:pt x="328" y="1743"/>
                        </a:lnTo>
                        <a:lnTo>
                          <a:pt x="324" y="1742"/>
                        </a:lnTo>
                        <a:lnTo>
                          <a:pt x="320" y="1742"/>
                        </a:lnTo>
                        <a:lnTo>
                          <a:pt x="316" y="1741"/>
                        </a:lnTo>
                        <a:lnTo>
                          <a:pt x="313" y="1740"/>
                        </a:lnTo>
                        <a:lnTo>
                          <a:pt x="309" y="1739"/>
                        </a:lnTo>
                        <a:lnTo>
                          <a:pt x="306" y="1737"/>
                        </a:lnTo>
                        <a:lnTo>
                          <a:pt x="304" y="1735"/>
                        </a:lnTo>
                        <a:lnTo>
                          <a:pt x="302" y="1733"/>
                        </a:lnTo>
                        <a:lnTo>
                          <a:pt x="299" y="1727"/>
                        </a:lnTo>
                        <a:lnTo>
                          <a:pt x="297" y="1718"/>
                        </a:lnTo>
                        <a:lnTo>
                          <a:pt x="296" y="1706"/>
                        </a:lnTo>
                        <a:lnTo>
                          <a:pt x="297" y="1693"/>
                        </a:lnTo>
                        <a:lnTo>
                          <a:pt x="298" y="1677"/>
                        </a:lnTo>
                        <a:lnTo>
                          <a:pt x="302" y="1660"/>
                        </a:lnTo>
                        <a:lnTo>
                          <a:pt x="308" y="1641"/>
                        </a:lnTo>
                        <a:lnTo>
                          <a:pt x="316" y="1621"/>
                        </a:lnTo>
                        <a:lnTo>
                          <a:pt x="983" y="211"/>
                        </a:lnTo>
                        <a:lnTo>
                          <a:pt x="989" y="197"/>
                        </a:lnTo>
                        <a:lnTo>
                          <a:pt x="993" y="183"/>
                        </a:lnTo>
                        <a:lnTo>
                          <a:pt x="996" y="169"/>
                        </a:lnTo>
                        <a:lnTo>
                          <a:pt x="997" y="154"/>
                        </a:lnTo>
                        <a:lnTo>
                          <a:pt x="997" y="140"/>
                        </a:lnTo>
                        <a:lnTo>
                          <a:pt x="996" y="125"/>
                        </a:lnTo>
                        <a:lnTo>
                          <a:pt x="993" y="112"/>
                        </a:lnTo>
                        <a:lnTo>
                          <a:pt x="989" y="98"/>
                        </a:lnTo>
                        <a:lnTo>
                          <a:pt x="983" y="85"/>
                        </a:lnTo>
                        <a:lnTo>
                          <a:pt x="977" y="72"/>
                        </a:lnTo>
                        <a:lnTo>
                          <a:pt x="969" y="60"/>
                        </a:lnTo>
                        <a:lnTo>
                          <a:pt x="960" y="49"/>
                        </a:lnTo>
                        <a:lnTo>
                          <a:pt x="950" y="39"/>
                        </a:lnTo>
                        <a:lnTo>
                          <a:pt x="939" y="29"/>
                        </a:lnTo>
                        <a:lnTo>
                          <a:pt x="926" y="21"/>
                        </a:lnTo>
                        <a:lnTo>
                          <a:pt x="913" y="14"/>
                        </a:lnTo>
                        <a:lnTo>
                          <a:pt x="899" y="8"/>
                        </a:lnTo>
                        <a:lnTo>
                          <a:pt x="885" y="4"/>
                        </a:lnTo>
                        <a:lnTo>
                          <a:pt x="870" y="1"/>
                        </a:lnTo>
                        <a:lnTo>
                          <a:pt x="856" y="0"/>
                        </a:lnTo>
                        <a:lnTo>
                          <a:pt x="841" y="0"/>
                        </a:lnTo>
                        <a:lnTo>
                          <a:pt x="827" y="1"/>
                        </a:lnTo>
                        <a:lnTo>
                          <a:pt x="813" y="4"/>
                        </a:lnTo>
                        <a:lnTo>
                          <a:pt x="800" y="8"/>
                        </a:lnTo>
                        <a:lnTo>
                          <a:pt x="785" y="13"/>
                        </a:lnTo>
                        <a:lnTo>
                          <a:pt x="773" y="20"/>
                        </a:lnTo>
                        <a:lnTo>
                          <a:pt x="761" y="28"/>
                        </a:lnTo>
                        <a:lnTo>
                          <a:pt x="750" y="37"/>
                        </a:lnTo>
                        <a:lnTo>
                          <a:pt x="739" y="47"/>
                        </a:lnTo>
                        <a:lnTo>
                          <a:pt x="730" y="58"/>
                        </a:lnTo>
                        <a:lnTo>
                          <a:pt x="722" y="71"/>
                        </a:lnTo>
                        <a:lnTo>
                          <a:pt x="715" y="84"/>
                        </a:lnTo>
                        <a:lnTo>
                          <a:pt x="46" y="1498"/>
                        </a:lnTo>
                        <a:lnTo>
                          <a:pt x="35" y="1524"/>
                        </a:lnTo>
                        <a:lnTo>
                          <a:pt x="26" y="1549"/>
                        </a:lnTo>
                        <a:lnTo>
                          <a:pt x="18" y="1574"/>
                        </a:lnTo>
                        <a:lnTo>
                          <a:pt x="12" y="1600"/>
                        </a:lnTo>
                        <a:lnTo>
                          <a:pt x="7" y="1625"/>
                        </a:lnTo>
                        <a:lnTo>
                          <a:pt x="3" y="1650"/>
                        </a:lnTo>
                        <a:lnTo>
                          <a:pt x="1" y="1675"/>
                        </a:lnTo>
                        <a:lnTo>
                          <a:pt x="0" y="1700"/>
                        </a:lnTo>
                        <a:lnTo>
                          <a:pt x="1" y="1724"/>
                        </a:lnTo>
                        <a:lnTo>
                          <a:pt x="3" y="1748"/>
                        </a:lnTo>
                        <a:lnTo>
                          <a:pt x="6" y="1772"/>
                        </a:lnTo>
                        <a:lnTo>
                          <a:pt x="11" y="1795"/>
                        </a:lnTo>
                        <a:lnTo>
                          <a:pt x="17" y="1817"/>
                        </a:lnTo>
                        <a:lnTo>
                          <a:pt x="25" y="1840"/>
                        </a:lnTo>
                        <a:lnTo>
                          <a:pt x="34" y="1861"/>
                        </a:lnTo>
                        <a:lnTo>
                          <a:pt x="45" y="1881"/>
                        </a:lnTo>
                        <a:lnTo>
                          <a:pt x="55" y="1897"/>
                        </a:lnTo>
                        <a:lnTo>
                          <a:pt x="66" y="1913"/>
                        </a:lnTo>
                        <a:lnTo>
                          <a:pt x="77" y="1928"/>
                        </a:lnTo>
                        <a:lnTo>
                          <a:pt x="90" y="1942"/>
                        </a:lnTo>
                        <a:lnTo>
                          <a:pt x="103" y="1955"/>
                        </a:lnTo>
                        <a:lnTo>
                          <a:pt x="118" y="1967"/>
                        </a:lnTo>
                        <a:lnTo>
                          <a:pt x="132" y="1979"/>
                        </a:lnTo>
                        <a:lnTo>
                          <a:pt x="148" y="1989"/>
                        </a:lnTo>
                        <a:lnTo>
                          <a:pt x="164" y="1999"/>
                        </a:lnTo>
                        <a:lnTo>
                          <a:pt x="182" y="2007"/>
                        </a:lnTo>
                        <a:lnTo>
                          <a:pt x="199" y="2015"/>
                        </a:lnTo>
                        <a:lnTo>
                          <a:pt x="218" y="2022"/>
                        </a:lnTo>
                        <a:lnTo>
                          <a:pt x="236" y="2027"/>
                        </a:lnTo>
                        <a:lnTo>
                          <a:pt x="256" y="2032"/>
                        </a:lnTo>
                        <a:lnTo>
                          <a:pt x="276" y="2036"/>
                        </a:lnTo>
                        <a:lnTo>
                          <a:pt x="297" y="2039"/>
                        </a:lnTo>
                        <a:lnTo>
                          <a:pt x="349" y="2043"/>
                        </a:lnTo>
                        <a:lnTo>
                          <a:pt x="414" y="2045"/>
                        </a:lnTo>
                        <a:lnTo>
                          <a:pt x="486" y="2047"/>
                        </a:lnTo>
                        <a:lnTo>
                          <a:pt x="565" y="2047"/>
                        </a:lnTo>
                        <a:lnTo>
                          <a:pt x="645" y="2047"/>
                        </a:lnTo>
                        <a:lnTo>
                          <a:pt x="725" y="2046"/>
                        </a:lnTo>
                        <a:lnTo>
                          <a:pt x="802" y="2044"/>
                        </a:lnTo>
                        <a:lnTo>
                          <a:pt x="871" y="2043"/>
                        </a:lnTo>
                        <a:lnTo>
                          <a:pt x="881" y="2170"/>
                        </a:lnTo>
                        <a:lnTo>
                          <a:pt x="893" y="2321"/>
                        </a:lnTo>
                        <a:lnTo>
                          <a:pt x="905" y="2486"/>
                        </a:lnTo>
                        <a:lnTo>
                          <a:pt x="918" y="2653"/>
                        </a:lnTo>
                        <a:lnTo>
                          <a:pt x="930" y="2813"/>
                        </a:lnTo>
                        <a:lnTo>
                          <a:pt x="940" y="2954"/>
                        </a:lnTo>
                        <a:lnTo>
                          <a:pt x="947" y="3065"/>
                        </a:lnTo>
                        <a:lnTo>
                          <a:pt x="951" y="3136"/>
                        </a:lnTo>
                        <a:lnTo>
                          <a:pt x="952" y="3159"/>
                        </a:lnTo>
                        <a:lnTo>
                          <a:pt x="954" y="3184"/>
                        </a:lnTo>
                        <a:lnTo>
                          <a:pt x="957" y="3211"/>
                        </a:lnTo>
                        <a:lnTo>
                          <a:pt x="960" y="3239"/>
                        </a:lnTo>
                        <a:lnTo>
                          <a:pt x="965" y="3268"/>
                        </a:lnTo>
                        <a:lnTo>
                          <a:pt x="970" y="3299"/>
                        </a:lnTo>
                        <a:lnTo>
                          <a:pt x="978" y="3330"/>
                        </a:lnTo>
                        <a:lnTo>
                          <a:pt x="986" y="3361"/>
                        </a:lnTo>
                        <a:lnTo>
                          <a:pt x="996" y="3394"/>
                        </a:lnTo>
                        <a:lnTo>
                          <a:pt x="1008" y="3426"/>
                        </a:lnTo>
                        <a:lnTo>
                          <a:pt x="1022" y="3457"/>
                        </a:lnTo>
                        <a:lnTo>
                          <a:pt x="1038" y="3487"/>
                        </a:lnTo>
                        <a:lnTo>
                          <a:pt x="1046" y="3502"/>
                        </a:lnTo>
                        <a:lnTo>
                          <a:pt x="1055" y="3517"/>
                        </a:lnTo>
                        <a:lnTo>
                          <a:pt x="1065" y="3531"/>
                        </a:lnTo>
                        <a:lnTo>
                          <a:pt x="1075" y="3545"/>
                        </a:lnTo>
                        <a:lnTo>
                          <a:pt x="1086" y="3559"/>
                        </a:lnTo>
                        <a:lnTo>
                          <a:pt x="1098" y="3572"/>
                        </a:lnTo>
                        <a:lnTo>
                          <a:pt x="1110" y="3585"/>
                        </a:lnTo>
                        <a:lnTo>
                          <a:pt x="1123" y="3598"/>
                        </a:lnTo>
                        <a:lnTo>
                          <a:pt x="1137" y="3611"/>
                        </a:lnTo>
                        <a:lnTo>
                          <a:pt x="1152" y="3623"/>
                        </a:lnTo>
                        <a:lnTo>
                          <a:pt x="1168" y="3634"/>
                        </a:lnTo>
                        <a:lnTo>
                          <a:pt x="1184" y="3644"/>
                        </a:lnTo>
                        <a:lnTo>
                          <a:pt x="1200" y="3654"/>
                        </a:lnTo>
                        <a:lnTo>
                          <a:pt x="1217" y="3662"/>
                        </a:lnTo>
                        <a:lnTo>
                          <a:pt x="1234" y="3670"/>
                        </a:lnTo>
                        <a:lnTo>
                          <a:pt x="1252" y="3677"/>
                        </a:lnTo>
                        <a:lnTo>
                          <a:pt x="1270" y="3683"/>
                        </a:lnTo>
                        <a:lnTo>
                          <a:pt x="1289" y="3688"/>
                        </a:lnTo>
                        <a:lnTo>
                          <a:pt x="1307" y="3692"/>
                        </a:lnTo>
                        <a:lnTo>
                          <a:pt x="1327" y="3696"/>
                        </a:lnTo>
                        <a:lnTo>
                          <a:pt x="1346" y="3698"/>
                        </a:lnTo>
                        <a:lnTo>
                          <a:pt x="1366" y="3700"/>
                        </a:lnTo>
                        <a:lnTo>
                          <a:pt x="1386" y="3700"/>
                        </a:lnTo>
                        <a:lnTo>
                          <a:pt x="1407" y="3700"/>
                        </a:lnTo>
                        <a:lnTo>
                          <a:pt x="2818" y="3650"/>
                        </a:lnTo>
                        <a:lnTo>
                          <a:pt x="2833" y="3648"/>
                        </a:lnTo>
                        <a:lnTo>
                          <a:pt x="2848" y="3646"/>
                        </a:lnTo>
                        <a:lnTo>
                          <a:pt x="2862" y="3641"/>
                        </a:lnTo>
                        <a:lnTo>
                          <a:pt x="2875" y="3636"/>
                        </a:lnTo>
                        <a:lnTo>
                          <a:pt x="2888" y="3629"/>
                        </a:lnTo>
                        <a:lnTo>
                          <a:pt x="2900" y="3621"/>
                        </a:lnTo>
                        <a:lnTo>
                          <a:pt x="2911" y="3613"/>
                        </a:lnTo>
                        <a:lnTo>
                          <a:pt x="2921" y="3603"/>
                        </a:lnTo>
                        <a:lnTo>
                          <a:pt x="2931" y="3592"/>
                        </a:lnTo>
                        <a:lnTo>
                          <a:pt x="2939" y="3580"/>
                        </a:lnTo>
                        <a:lnTo>
                          <a:pt x="2946" y="3568"/>
                        </a:lnTo>
                        <a:lnTo>
                          <a:pt x="2951" y="3554"/>
                        </a:lnTo>
                        <a:lnTo>
                          <a:pt x="2956" y="3541"/>
                        </a:lnTo>
                        <a:lnTo>
                          <a:pt x="2959" y="3526"/>
                        </a:lnTo>
                        <a:lnTo>
                          <a:pt x="2961" y="3511"/>
                        </a:lnTo>
                        <a:lnTo>
                          <a:pt x="2961" y="3496"/>
                        </a:lnTo>
                        <a:lnTo>
                          <a:pt x="2960" y="3481"/>
                        </a:lnTo>
                        <a:lnTo>
                          <a:pt x="2957" y="3467"/>
                        </a:lnTo>
                        <a:lnTo>
                          <a:pt x="2953" y="3453"/>
                        </a:lnTo>
                        <a:lnTo>
                          <a:pt x="2947" y="3439"/>
                        </a:lnTo>
                        <a:lnTo>
                          <a:pt x="2941" y="3426"/>
                        </a:lnTo>
                        <a:lnTo>
                          <a:pt x="2933" y="3414"/>
                        </a:lnTo>
                        <a:lnTo>
                          <a:pt x="2924" y="3403"/>
                        </a:lnTo>
                        <a:lnTo>
                          <a:pt x="2914" y="3393"/>
                        </a:lnTo>
                        <a:lnTo>
                          <a:pt x="2903" y="3384"/>
                        </a:lnTo>
                        <a:lnTo>
                          <a:pt x="2891" y="3375"/>
                        </a:lnTo>
                        <a:lnTo>
                          <a:pt x="2879" y="3368"/>
                        </a:lnTo>
                        <a:lnTo>
                          <a:pt x="2866" y="3362"/>
                        </a:lnTo>
                        <a:lnTo>
                          <a:pt x="2852" y="3358"/>
                        </a:lnTo>
                        <a:lnTo>
                          <a:pt x="2838" y="3354"/>
                        </a:lnTo>
                        <a:lnTo>
                          <a:pt x="2823" y="3353"/>
                        </a:lnTo>
                        <a:lnTo>
                          <a:pt x="2808" y="3352"/>
                        </a:lnTo>
                        <a:close/>
                      </a:path>
                    </a:pathLst>
                  </a:custGeom>
                  <a:solidFill>
                    <a:srgbClr val="3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315" name="Freeform 763">
                    <a:extLst>
                      <a:ext uri="{FF2B5EF4-FFF2-40B4-BE49-F238E27FC236}">
                        <a16:creationId xmlns:a16="http://schemas.microsoft.com/office/drawing/2014/main" id="{BB09997B-E5C9-B329-67A0-9F24138B34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00" y="1779"/>
                    <a:ext cx="370" cy="356"/>
                  </a:xfrm>
                  <a:custGeom>
                    <a:avLst/>
                    <a:gdLst>
                      <a:gd name="T0" fmla="*/ 5207 w 5919"/>
                      <a:gd name="T1" fmla="*/ 592 h 5698"/>
                      <a:gd name="T2" fmla="*/ 4854 w 5919"/>
                      <a:gd name="T3" fmla="*/ 573 h 5698"/>
                      <a:gd name="T4" fmla="*/ 4317 w 5919"/>
                      <a:gd name="T5" fmla="*/ 666 h 5698"/>
                      <a:gd name="T6" fmla="*/ 4011 w 5919"/>
                      <a:gd name="T7" fmla="*/ 693 h 5698"/>
                      <a:gd name="T8" fmla="*/ 3799 w 5919"/>
                      <a:gd name="T9" fmla="*/ 588 h 5698"/>
                      <a:gd name="T10" fmla="*/ 3451 w 5919"/>
                      <a:gd name="T11" fmla="*/ 186 h 5698"/>
                      <a:gd name="T12" fmla="*/ 3217 w 5919"/>
                      <a:gd name="T13" fmla="*/ 44 h 5698"/>
                      <a:gd name="T14" fmla="*/ 2932 w 5919"/>
                      <a:gd name="T15" fmla="*/ 5 h 5698"/>
                      <a:gd name="T16" fmla="*/ 2645 w 5919"/>
                      <a:gd name="T17" fmla="*/ 103 h 5698"/>
                      <a:gd name="T18" fmla="*/ 2235 w 5919"/>
                      <a:gd name="T19" fmla="*/ 384 h 5698"/>
                      <a:gd name="T20" fmla="*/ 2087 w 5919"/>
                      <a:gd name="T21" fmla="*/ 492 h 5698"/>
                      <a:gd name="T22" fmla="*/ 1895 w 5919"/>
                      <a:gd name="T23" fmla="*/ 540 h 5698"/>
                      <a:gd name="T24" fmla="*/ 1683 w 5919"/>
                      <a:gd name="T25" fmla="*/ 515 h 5698"/>
                      <a:gd name="T26" fmla="*/ 1519 w 5919"/>
                      <a:gd name="T27" fmla="*/ 424 h 5698"/>
                      <a:gd name="T28" fmla="*/ 1195 w 5919"/>
                      <a:gd name="T29" fmla="*/ 207 h 5698"/>
                      <a:gd name="T30" fmla="*/ 740 w 5919"/>
                      <a:gd name="T31" fmla="*/ 100 h 5698"/>
                      <a:gd name="T32" fmla="*/ 284 w 5919"/>
                      <a:gd name="T33" fmla="*/ 225 h 5698"/>
                      <a:gd name="T34" fmla="*/ 44 w 5919"/>
                      <a:gd name="T35" fmla="*/ 525 h 5698"/>
                      <a:gd name="T36" fmla="*/ 7 w 5919"/>
                      <a:gd name="T37" fmla="*/ 882 h 5698"/>
                      <a:gd name="T38" fmla="*/ 97 w 5919"/>
                      <a:gd name="T39" fmla="*/ 1192 h 5698"/>
                      <a:gd name="T40" fmla="*/ 275 w 5919"/>
                      <a:gd name="T41" fmla="*/ 1485 h 5698"/>
                      <a:gd name="T42" fmla="*/ 523 w 5919"/>
                      <a:gd name="T43" fmla="*/ 1727 h 5698"/>
                      <a:gd name="T44" fmla="*/ 662 w 5919"/>
                      <a:gd name="T45" fmla="*/ 1748 h 5698"/>
                      <a:gd name="T46" fmla="*/ 757 w 5919"/>
                      <a:gd name="T47" fmla="*/ 1643 h 5698"/>
                      <a:gd name="T48" fmla="*/ 723 w 5919"/>
                      <a:gd name="T49" fmla="*/ 1509 h 5698"/>
                      <a:gd name="T50" fmla="*/ 546 w 5919"/>
                      <a:gd name="T51" fmla="*/ 1346 h 5698"/>
                      <a:gd name="T52" fmla="*/ 395 w 5919"/>
                      <a:gd name="T53" fmla="*/ 1127 h 5698"/>
                      <a:gd name="T54" fmla="*/ 309 w 5919"/>
                      <a:gd name="T55" fmla="*/ 894 h 5698"/>
                      <a:gd name="T56" fmla="*/ 308 w 5919"/>
                      <a:gd name="T57" fmla="*/ 675 h 5698"/>
                      <a:gd name="T58" fmla="*/ 406 w 5919"/>
                      <a:gd name="T59" fmla="*/ 506 h 5698"/>
                      <a:gd name="T60" fmla="*/ 712 w 5919"/>
                      <a:gd name="T61" fmla="*/ 395 h 5698"/>
                      <a:gd name="T62" fmla="*/ 1038 w 5919"/>
                      <a:gd name="T63" fmla="*/ 464 h 5698"/>
                      <a:gd name="T64" fmla="*/ 1276 w 5919"/>
                      <a:gd name="T65" fmla="*/ 602 h 5698"/>
                      <a:gd name="T66" fmla="*/ 1514 w 5919"/>
                      <a:gd name="T67" fmla="*/ 771 h 5698"/>
                      <a:gd name="T68" fmla="*/ 1849 w 5919"/>
                      <a:gd name="T69" fmla="*/ 838 h 5698"/>
                      <a:gd name="T70" fmla="*/ 2179 w 5919"/>
                      <a:gd name="T71" fmla="*/ 777 h 5698"/>
                      <a:gd name="T72" fmla="*/ 2384 w 5919"/>
                      <a:gd name="T73" fmla="*/ 644 h 5698"/>
                      <a:gd name="T74" fmla="*/ 2818 w 5919"/>
                      <a:gd name="T75" fmla="*/ 348 h 5698"/>
                      <a:gd name="T76" fmla="*/ 3010 w 5919"/>
                      <a:gd name="T77" fmla="*/ 297 h 5698"/>
                      <a:gd name="T78" fmla="*/ 3184 w 5919"/>
                      <a:gd name="T79" fmla="*/ 358 h 5698"/>
                      <a:gd name="T80" fmla="*/ 3411 w 5919"/>
                      <a:gd name="T81" fmla="*/ 569 h 5698"/>
                      <a:gd name="T82" fmla="*/ 3689 w 5919"/>
                      <a:gd name="T83" fmla="*/ 885 h 5698"/>
                      <a:gd name="T84" fmla="*/ 3911 w 5919"/>
                      <a:gd name="T85" fmla="*/ 977 h 5698"/>
                      <a:gd name="T86" fmla="*/ 4201 w 5919"/>
                      <a:gd name="T87" fmla="*/ 985 h 5698"/>
                      <a:gd name="T88" fmla="*/ 4564 w 5919"/>
                      <a:gd name="T89" fmla="*/ 918 h 5698"/>
                      <a:gd name="T90" fmla="*/ 5041 w 5919"/>
                      <a:gd name="T91" fmla="*/ 868 h 5698"/>
                      <a:gd name="T92" fmla="*/ 5257 w 5919"/>
                      <a:gd name="T93" fmla="*/ 935 h 5698"/>
                      <a:gd name="T94" fmla="*/ 5433 w 5919"/>
                      <a:gd name="T95" fmla="*/ 1144 h 5698"/>
                      <a:gd name="T96" fmla="*/ 5553 w 5919"/>
                      <a:gd name="T97" fmla="*/ 1415 h 5698"/>
                      <a:gd name="T98" fmla="*/ 5615 w 5919"/>
                      <a:gd name="T99" fmla="*/ 1748 h 5698"/>
                      <a:gd name="T100" fmla="*/ 5573 w 5919"/>
                      <a:gd name="T101" fmla="*/ 2881 h 5698"/>
                      <a:gd name="T102" fmla="*/ 5388 w 5919"/>
                      <a:gd name="T103" fmla="*/ 5584 h 5698"/>
                      <a:gd name="T104" fmla="*/ 5477 w 5919"/>
                      <a:gd name="T105" fmla="*/ 5688 h 5698"/>
                      <a:gd name="T106" fmla="*/ 5618 w 5919"/>
                      <a:gd name="T107" fmla="*/ 5672 h 5698"/>
                      <a:gd name="T108" fmla="*/ 5695 w 5919"/>
                      <a:gd name="T109" fmla="*/ 5380 h 5698"/>
                      <a:gd name="T110" fmla="*/ 5916 w 5919"/>
                      <a:gd name="T111" fmla="*/ 2033 h 5698"/>
                      <a:gd name="T112" fmla="*/ 5888 w 5919"/>
                      <a:gd name="T113" fmla="*/ 1545 h 5698"/>
                      <a:gd name="T114" fmla="*/ 5781 w 5919"/>
                      <a:gd name="T115" fmla="*/ 1170 h 5698"/>
                      <a:gd name="T116" fmla="*/ 5597 w 5919"/>
                      <a:gd name="T117" fmla="*/ 862 h 56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5919" h="5698">
                        <a:moveTo>
                          <a:pt x="5475" y="732"/>
                        </a:moveTo>
                        <a:lnTo>
                          <a:pt x="5449" y="709"/>
                        </a:lnTo>
                        <a:lnTo>
                          <a:pt x="5422" y="688"/>
                        </a:lnTo>
                        <a:lnTo>
                          <a:pt x="5394" y="669"/>
                        </a:lnTo>
                        <a:lnTo>
                          <a:pt x="5365" y="652"/>
                        </a:lnTo>
                        <a:lnTo>
                          <a:pt x="5335" y="637"/>
                        </a:lnTo>
                        <a:lnTo>
                          <a:pt x="5304" y="623"/>
                        </a:lnTo>
                        <a:lnTo>
                          <a:pt x="5272" y="611"/>
                        </a:lnTo>
                        <a:lnTo>
                          <a:pt x="5240" y="601"/>
                        </a:lnTo>
                        <a:lnTo>
                          <a:pt x="5207" y="592"/>
                        </a:lnTo>
                        <a:lnTo>
                          <a:pt x="5174" y="585"/>
                        </a:lnTo>
                        <a:lnTo>
                          <a:pt x="5140" y="579"/>
                        </a:lnTo>
                        <a:lnTo>
                          <a:pt x="5105" y="575"/>
                        </a:lnTo>
                        <a:lnTo>
                          <a:pt x="5070" y="571"/>
                        </a:lnTo>
                        <a:lnTo>
                          <a:pt x="5035" y="569"/>
                        </a:lnTo>
                        <a:lnTo>
                          <a:pt x="4999" y="568"/>
                        </a:lnTo>
                        <a:lnTo>
                          <a:pt x="4963" y="568"/>
                        </a:lnTo>
                        <a:lnTo>
                          <a:pt x="4927" y="569"/>
                        </a:lnTo>
                        <a:lnTo>
                          <a:pt x="4891" y="570"/>
                        </a:lnTo>
                        <a:lnTo>
                          <a:pt x="4854" y="573"/>
                        </a:lnTo>
                        <a:lnTo>
                          <a:pt x="4818" y="576"/>
                        </a:lnTo>
                        <a:lnTo>
                          <a:pt x="4745" y="585"/>
                        </a:lnTo>
                        <a:lnTo>
                          <a:pt x="4673" y="595"/>
                        </a:lnTo>
                        <a:lnTo>
                          <a:pt x="4602" y="608"/>
                        </a:lnTo>
                        <a:lnTo>
                          <a:pt x="4532" y="621"/>
                        </a:lnTo>
                        <a:lnTo>
                          <a:pt x="4465" y="635"/>
                        </a:lnTo>
                        <a:lnTo>
                          <a:pt x="4400" y="648"/>
                        </a:lnTo>
                        <a:lnTo>
                          <a:pt x="4371" y="654"/>
                        </a:lnTo>
                        <a:lnTo>
                          <a:pt x="4343" y="660"/>
                        </a:lnTo>
                        <a:lnTo>
                          <a:pt x="4317" y="666"/>
                        </a:lnTo>
                        <a:lnTo>
                          <a:pt x="4292" y="671"/>
                        </a:lnTo>
                        <a:lnTo>
                          <a:pt x="4268" y="675"/>
                        </a:lnTo>
                        <a:lnTo>
                          <a:pt x="4246" y="679"/>
                        </a:lnTo>
                        <a:lnTo>
                          <a:pt x="4225" y="684"/>
                        </a:lnTo>
                        <a:lnTo>
                          <a:pt x="4206" y="686"/>
                        </a:lnTo>
                        <a:lnTo>
                          <a:pt x="4160" y="691"/>
                        </a:lnTo>
                        <a:lnTo>
                          <a:pt x="4118" y="694"/>
                        </a:lnTo>
                        <a:lnTo>
                          <a:pt x="4079" y="696"/>
                        </a:lnTo>
                        <a:lnTo>
                          <a:pt x="4044" y="695"/>
                        </a:lnTo>
                        <a:lnTo>
                          <a:pt x="4011" y="693"/>
                        </a:lnTo>
                        <a:lnTo>
                          <a:pt x="3981" y="689"/>
                        </a:lnTo>
                        <a:lnTo>
                          <a:pt x="3954" y="683"/>
                        </a:lnTo>
                        <a:lnTo>
                          <a:pt x="3928" y="675"/>
                        </a:lnTo>
                        <a:lnTo>
                          <a:pt x="3905" y="667"/>
                        </a:lnTo>
                        <a:lnTo>
                          <a:pt x="3884" y="657"/>
                        </a:lnTo>
                        <a:lnTo>
                          <a:pt x="3864" y="645"/>
                        </a:lnTo>
                        <a:lnTo>
                          <a:pt x="3846" y="633"/>
                        </a:lnTo>
                        <a:lnTo>
                          <a:pt x="3830" y="619"/>
                        </a:lnTo>
                        <a:lnTo>
                          <a:pt x="3814" y="604"/>
                        </a:lnTo>
                        <a:lnTo>
                          <a:pt x="3799" y="588"/>
                        </a:lnTo>
                        <a:lnTo>
                          <a:pt x="3785" y="570"/>
                        </a:lnTo>
                        <a:lnTo>
                          <a:pt x="3741" y="512"/>
                        </a:lnTo>
                        <a:lnTo>
                          <a:pt x="3690" y="443"/>
                        </a:lnTo>
                        <a:lnTo>
                          <a:pt x="3631" y="370"/>
                        </a:lnTo>
                        <a:lnTo>
                          <a:pt x="3600" y="332"/>
                        </a:lnTo>
                        <a:lnTo>
                          <a:pt x="3565" y="295"/>
                        </a:lnTo>
                        <a:lnTo>
                          <a:pt x="3529" y="257"/>
                        </a:lnTo>
                        <a:lnTo>
                          <a:pt x="3491" y="221"/>
                        </a:lnTo>
                        <a:lnTo>
                          <a:pt x="3471" y="203"/>
                        </a:lnTo>
                        <a:lnTo>
                          <a:pt x="3451" y="186"/>
                        </a:lnTo>
                        <a:lnTo>
                          <a:pt x="3430" y="169"/>
                        </a:lnTo>
                        <a:lnTo>
                          <a:pt x="3409" y="153"/>
                        </a:lnTo>
                        <a:lnTo>
                          <a:pt x="3387" y="137"/>
                        </a:lnTo>
                        <a:lnTo>
                          <a:pt x="3364" y="121"/>
                        </a:lnTo>
                        <a:lnTo>
                          <a:pt x="3341" y="107"/>
                        </a:lnTo>
                        <a:lnTo>
                          <a:pt x="3318" y="92"/>
                        </a:lnTo>
                        <a:lnTo>
                          <a:pt x="3293" y="79"/>
                        </a:lnTo>
                        <a:lnTo>
                          <a:pt x="3268" y="67"/>
                        </a:lnTo>
                        <a:lnTo>
                          <a:pt x="3243" y="55"/>
                        </a:lnTo>
                        <a:lnTo>
                          <a:pt x="3217" y="44"/>
                        </a:lnTo>
                        <a:lnTo>
                          <a:pt x="3190" y="34"/>
                        </a:lnTo>
                        <a:lnTo>
                          <a:pt x="3162" y="25"/>
                        </a:lnTo>
                        <a:lnTo>
                          <a:pt x="3134" y="17"/>
                        </a:lnTo>
                        <a:lnTo>
                          <a:pt x="3106" y="11"/>
                        </a:lnTo>
                        <a:lnTo>
                          <a:pt x="3077" y="5"/>
                        </a:lnTo>
                        <a:lnTo>
                          <a:pt x="3048" y="2"/>
                        </a:lnTo>
                        <a:lnTo>
                          <a:pt x="3019" y="0"/>
                        </a:lnTo>
                        <a:lnTo>
                          <a:pt x="2990" y="0"/>
                        </a:lnTo>
                        <a:lnTo>
                          <a:pt x="2961" y="2"/>
                        </a:lnTo>
                        <a:lnTo>
                          <a:pt x="2932" y="5"/>
                        </a:lnTo>
                        <a:lnTo>
                          <a:pt x="2903" y="10"/>
                        </a:lnTo>
                        <a:lnTo>
                          <a:pt x="2874" y="15"/>
                        </a:lnTo>
                        <a:lnTo>
                          <a:pt x="2845" y="23"/>
                        </a:lnTo>
                        <a:lnTo>
                          <a:pt x="2816" y="31"/>
                        </a:lnTo>
                        <a:lnTo>
                          <a:pt x="2787" y="41"/>
                        </a:lnTo>
                        <a:lnTo>
                          <a:pt x="2758" y="51"/>
                        </a:lnTo>
                        <a:lnTo>
                          <a:pt x="2729" y="63"/>
                        </a:lnTo>
                        <a:lnTo>
                          <a:pt x="2701" y="76"/>
                        </a:lnTo>
                        <a:lnTo>
                          <a:pt x="2673" y="89"/>
                        </a:lnTo>
                        <a:lnTo>
                          <a:pt x="2645" y="103"/>
                        </a:lnTo>
                        <a:lnTo>
                          <a:pt x="2617" y="118"/>
                        </a:lnTo>
                        <a:lnTo>
                          <a:pt x="2589" y="134"/>
                        </a:lnTo>
                        <a:lnTo>
                          <a:pt x="2561" y="150"/>
                        </a:lnTo>
                        <a:lnTo>
                          <a:pt x="2533" y="167"/>
                        </a:lnTo>
                        <a:lnTo>
                          <a:pt x="2480" y="202"/>
                        </a:lnTo>
                        <a:lnTo>
                          <a:pt x="2428" y="238"/>
                        </a:lnTo>
                        <a:lnTo>
                          <a:pt x="2377" y="275"/>
                        </a:lnTo>
                        <a:lnTo>
                          <a:pt x="2328" y="312"/>
                        </a:lnTo>
                        <a:lnTo>
                          <a:pt x="2280" y="348"/>
                        </a:lnTo>
                        <a:lnTo>
                          <a:pt x="2235" y="384"/>
                        </a:lnTo>
                        <a:lnTo>
                          <a:pt x="2219" y="396"/>
                        </a:lnTo>
                        <a:lnTo>
                          <a:pt x="2203" y="408"/>
                        </a:lnTo>
                        <a:lnTo>
                          <a:pt x="2188" y="420"/>
                        </a:lnTo>
                        <a:lnTo>
                          <a:pt x="2173" y="432"/>
                        </a:lnTo>
                        <a:lnTo>
                          <a:pt x="2158" y="443"/>
                        </a:lnTo>
                        <a:lnTo>
                          <a:pt x="2144" y="453"/>
                        </a:lnTo>
                        <a:lnTo>
                          <a:pt x="2131" y="464"/>
                        </a:lnTo>
                        <a:lnTo>
                          <a:pt x="2118" y="473"/>
                        </a:lnTo>
                        <a:lnTo>
                          <a:pt x="2103" y="483"/>
                        </a:lnTo>
                        <a:lnTo>
                          <a:pt x="2087" y="492"/>
                        </a:lnTo>
                        <a:lnTo>
                          <a:pt x="2071" y="500"/>
                        </a:lnTo>
                        <a:lnTo>
                          <a:pt x="2054" y="507"/>
                        </a:lnTo>
                        <a:lnTo>
                          <a:pt x="2036" y="514"/>
                        </a:lnTo>
                        <a:lnTo>
                          <a:pt x="2017" y="520"/>
                        </a:lnTo>
                        <a:lnTo>
                          <a:pt x="1998" y="525"/>
                        </a:lnTo>
                        <a:lnTo>
                          <a:pt x="1978" y="530"/>
                        </a:lnTo>
                        <a:lnTo>
                          <a:pt x="1958" y="533"/>
                        </a:lnTo>
                        <a:lnTo>
                          <a:pt x="1937" y="536"/>
                        </a:lnTo>
                        <a:lnTo>
                          <a:pt x="1916" y="538"/>
                        </a:lnTo>
                        <a:lnTo>
                          <a:pt x="1895" y="540"/>
                        </a:lnTo>
                        <a:lnTo>
                          <a:pt x="1873" y="541"/>
                        </a:lnTo>
                        <a:lnTo>
                          <a:pt x="1852" y="541"/>
                        </a:lnTo>
                        <a:lnTo>
                          <a:pt x="1830" y="540"/>
                        </a:lnTo>
                        <a:lnTo>
                          <a:pt x="1809" y="538"/>
                        </a:lnTo>
                        <a:lnTo>
                          <a:pt x="1787" y="536"/>
                        </a:lnTo>
                        <a:lnTo>
                          <a:pt x="1766" y="534"/>
                        </a:lnTo>
                        <a:lnTo>
                          <a:pt x="1744" y="530"/>
                        </a:lnTo>
                        <a:lnTo>
                          <a:pt x="1724" y="526"/>
                        </a:lnTo>
                        <a:lnTo>
                          <a:pt x="1703" y="521"/>
                        </a:lnTo>
                        <a:lnTo>
                          <a:pt x="1683" y="515"/>
                        </a:lnTo>
                        <a:lnTo>
                          <a:pt x="1663" y="509"/>
                        </a:lnTo>
                        <a:lnTo>
                          <a:pt x="1644" y="502"/>
                        </a:lnTo>
                        <a:lnTo>
                          <a:pt x="1626" y="495"/>
                        </a:lnTo>
                        <a:lnTo>
                          <a:pt x="1608" y="487"/>
                        </a:lnTo>
                        <a:lnTo>
                          <a:pt x="1591" y="478"/>
                        </a:lnTo>
                        <a:lnTo>
                          <a:pt x="1574" y="468"/>
                        </a:lnTo>
                        <a:lnTo>
                          <a:pt x="1559" y="458"/>
                        </a:lnTo>
                        <a:lnTo>
                          <a:pt x="1545" y="448"/>
                        </a:lnTo>
                        <a:lnTo>
                          <a:pt x="1531" y="436"/>
                        </a:lnTo>
                        <a:lnTo>
                          <a:pt x="1519" y="424"/>
                        </a:lnTo>
                        <a:lnTo>
                          <a:pt x="1496" y="401"/>
                        </a:lnTo>
                        <a:lnTo>
                          <a:pt x="1471" y="378"/>
                        </a:lnTo>
                        <a:lnTo>
                          <a:pt x="1443" y="355"/>
                        </a:lnTo>
                        <a:lnTo>
                          <a:pt x="1413" y="332"/>
                        </a:lnTo>
                        <a:lnTo>
                          <a:pt x="1381" y="310"/>
                        </a:lnTo>
                        <a:lnTo>
                          <a:pt x="1347" y="288"/>
                        </a:lnTo>
                        <a:lnTo>
                          <a:pt x="1312" y="267"/>
                        </a:lnTo>
                        <a:lnTo>
                          <a:pt x="1274" y="246"/>
                        </a:lnTo>
                        <a:lnTo>
                          <a:pt x="1235" y="226"/>
                        </a:lnTo>
                        <a:lnTo>
                          <a:pt x="1195" y="207"/>
                        </a:lnTo>
                        <a:lnTo>
                          <a:pt x="1153" y="190"/>
                        </a:lnTo>
                        <a:lnTo>
                          <a:pt x="1110" y="173"/>
                        </a:lnTo>
                        <a:lnTo>
                          <a:pt x="1066" y="158"/>
                        </a:lnTo>
                        <a:lnTo>
                          <a:pt x="1021" y="144"/>
                        </a:lnTo>
                        <a:lnTo>
                          <a:pt x="975" y="132"/>
                        </a:lnTo>
                        <a:lnTo>
                          <a:pt x="929" y="122"/>
                        </a:lnTo>
                        <a:lnTo>
                          <a:pt x="882" y="113"/>
                        </a:lnTo>
                        <a:lnTo>
                          <a:pt x="835" y="107"/>
                        </a:lnTo>
                        <a:lnTo>
                          <a:pt x="788" y="102"/>
                        </a:lnTo>
                        <a:lnTo>
                          <a:pt x="740" y="100"/>
                        </a:lnTo>
                        <a:lnTo>
                          <a:pt x="692" y="100"/>
                        </a:lnTo>
                        <a:lnTo>
                          <a:pt x="645" y="102"/>
                        </a:lnTo>
                        <a:lnTo>
                          <a:pt x="598" y="107"/>
                        </a:lnTo>
                        <a:lnTo>
                          <a:pt x="550" y="115"/>
                        </a:lnTo>
                        <a:lnTo>
                          <a:pt x="504" y="126"/>
                        </a:lnTo>
                        <a:lnTo>
                          <a:pt x="458" y="139"/>
                        </a:lnTo>
                        <a:lnTo>
                          <a:pt x="413" y="156"/>
                        </a:lnTo>
                        <a:lnTo>
                          <a:pt x="369" y="176"/>
                        </a:lnTo>
                        <a:lnTo>
                          <a:pt x="326" y="199"/>
                        </a:lnTo>
                        <a:lnTo>
                          <a:pt x="284" y="225"/>
                        </a:lnTo>
                        <a:lnTo>
                          <a:pt x="243" y="256"/>
                        </a:lnTo>
                        <a:lnTo>
                          <a:pt x="204" y="289"/>
                        </a:lnTo>
                        <a:lnTo>
                          <a:pt x="178" y="315"/>
                        </a:lnTo>
                        <a:lnTo>
                          <a:pt x="154" y="342"/>
                        </a:lnTo>
                        <a:lnTo>
                          <a:pt x="131" y="370"/>
                        </a:lnTo>
                        <a:lnTo>
                          <a:pt x="110" y="399"/>
                        </a:lnTo>
                        <a:lnTo>
                          <a:pt x="91" y="429"/>
                        </a:lnTo>
                        <a:lnTo>
                          <a:pt x="73" y="460"/>
                        </a:lnTo>
                        <a:lnTo>
                          <a:pt x="58" y="493"/>
                        </a:lnTo>
                        <a:lnTo>
                          <a:pt x="44" y="525"/>
                        </a:lnTo>
                        <a:lnTo>
                          <a:pt x="32" y="559"/>
                        </a:lnTo>
                        <a:lnTo>
                          <a:pt x="22" y="594"/>
                        </a:lnTo>
                        <a:lnTo>
                          <a:pt x="14" y="630"/>
                        </a:lnTo>
                        <a:lnTo>
                          <a:pt x="8" y="666"/>
                        </a:lnTo>
                        <a:lnTo>
                          <a:pt x="3" y="705"/>
                        </a:lnTo>
                        <a:lnTo>
                          <a:pt x="1" y="743"/>
                        </a:lnTo>
                        <a:lnTo>
                          <a:pt x="0" y="781"/>
                        </a:lnTo>
                        <a:lnTo>
                          <a:pt x="1" y="821"/>
                        </a:lnTo>
                        <a:lnTo>
                          <a:pt x="3" y="851"/>
                        </a:lnTo>
                        <a:lnTo>
                          <a:pt x="7" y="882"/>
                        </a:lnTo>
                        <a:lnTo>
                          <a:pt x="11" y="913"/>
                        </a:lnTo>
                        <a:lnTo>
                          <a:pt x="17" y="944"/>
                        </a:lnTo>
                        <a:lnTo>
                          <a:pt x="23" y="975"/>
                        </a:lnTo>
                        <a:lnTo>
                          <a:pt x="31" y="1006"/>
                        </a:lnTo>
                        <a:lnTo>
                          <a:pt x="39" y="1037"/>
                        </a:lnTo>
                        <a:lnTo>
                          <a:pt x="49" y="1068"/>
                        </a:lnTo>
                        <a:lnTo>
                          <a:pt x="59" y="1099"/>
                        </a:lnTo>
                        <a:lnTo>
                          <a:pt x="71" y="1130"/>
                        </a:lnTo>
                        <a:lnTo>
                          <a:pt x="83" y="1161"/>
                        </a:lnTo>
                        <a:lnTo>
                          <a:pt x="97" y="1192"/>
                        </a:lnTo>
                        <a:lnTo>
                          <a:pt x="111" y="1223"/>
                        </a:lnTo>
                        <a:lnTo>
                          <a:pt x="126" y="1253"/>
                        </a:lnTo>
                        <a:lnTo>
                          <a:pt x="142" y="1283"/>
                        </a:lnTo>
                        <a:lnTo>
                          <a:pt x="159" y="1313"/>
                        </a:lnTo>
                        <a:lnTo>
                          <a:pt x="176" y="1343"/>
                        </a:lnTo>
                        <a:lnTo>
                          <a:pt x="194" y="1372"/>
                        </a:lnTo>
                        <a:lnTo>
                          <a:pt x="214" y="1401"/>
                        </a:lnTo>
                        <a:lnTo>
                          <a:pt x="233" y="1429"/>
                        </a:lnTo>
                        <a:lnTo>
                          <a:pt x="254" y="1457"/>
                        </a:lnTo>
                        <a:lnTo>
                          <a:pt x="275" y="1485"/>
                        </a:lnTo>
                        <a:lnTo>
                          <a:pt x="297" y="1512"/>
                        </a:lnTo>
                        <a:lnTo>
                          <a:pt x="320" y="1539"/>
                        </a:lnTo>
                        <a:lnTo>
                          <a:pt x="343" y="1565"/>
                        </a:lnTo>
                        <a:lnTo>
                          <a:pt x="367" y="1590"/>
                        </a:lnTo>
                        <a:lnTo>
                          <a:pt x="392" y="1615"/>
                        </a:lnTo>
                        <a:lnTo>
                          <a:pt x="417" y="1639"/>
                        </a:lnTo>
                        <a:lnTo>
                          <a:pt x="443" y="1662"/>
                        </a:lnTo>
                        <a:lnTo>
                          <a:pt x="469" y="1684"/>
                        </a:lnTo>
                        <a:lnTo>
                          <a:pt x="496" y="1706"/>
                        </a:lnTo>
                        <a:lnTo>
                          <a:pt x="523" y="1727"/>
                        </a:lnTo>
                        <a:lnTo>
                          <a:pt x="536" y="1735"/>
                        </a:lnTo>
                        <a:lnTo>
                          <a:pt x="549" y="1742"/>
                        </a:lnTo>
                        <a:lnTo>
                          <a:pt x="563" y="1748"/>
                        </a:lnTo>
                        <a:lnTo>
                          <a:pt x="577" y="1752"/>
                        </a:lnTo>
                        <a:lnTo>
                          <a:pt x="592" y="1755"/>
                        </a:lnTo>
                        <a:lnTo>
                          <a:pt x="606" y="1756"/>
                        </a:lnTo>
                        <a:lnTo>
                          <a:pt x="620" y="1756"/>
                        </a:lnTo>
                        <a:lnTo>
                          <a:pt x="634" y="1755"/>
                        </a:lnTo>
                        <a:lnTo>
                          <a:pt x="648" y="1752"/>
                        </a:lnTo>
                        <a:lnTo>
                          <a:pt x="662" y="1748"/>
                        </a:lnTo>
                        <a:lnTo>
                          <a:pt x="675" y="1743"/>
                        </a:lnTo>
                        <a:lnTo>
                          <a:pt x="688" y="1736"/>
                        </a:lnTo>
                        <a:lnTo>
                          <a:pt x="700" y="1728"/>
                        </a:lnTo>
                        <a:lnTo>
                          <a:pt x="711" y="1719"/>
                        </a:lnTo>
                        <a:lnTo>
                          <a:pt x="722" y="1708"/>
                        </a:lnTo>
                        <a:lnTo>
                          <a:pt x="732" y="1696"/>
                        </a:lnTo>
                        <a:lnTo>
                          <a:pt x="740" y="1684"/>
                        </a:lnTo>
                        <a:lnTo>
                          <a:pt x="747" y="1671"/>
                        </a:lnTo>
                        <a:lnTo>
                          <a:pt x="752" y="1657"/>
                        </a:lnTo>
                        <a:lnTo>
                          <a:pt x="757" y="1643"/>
                        </a:lnTo>
                        <a:lnTo>
                          <a:pt x="759" y="1629"/>
                        </a:lnTo>
                        <a:lnTo>
                          <a:pt x="761" y="1615"/>
                        </a:lnTo>
                        <a:lnTo>
                          <a:pt x="761" y="1601"/>
                        </a:lnTo>
                        <a:lnTo>
                          <a:pt x="759" y="1586"/>
                        </a:lnTo>
                        <a:lnTo>
                          <a:pt x="756" y="1572"/>
                        </a:lnTo>
                        <a:lnTo>
                          <a:pt x="752" y="1559"/>
                        </a:lnTo>
                        <a:lnTo>
                          <a:pt x="747" y="1546"/>
                        </a:lnTo>
                        <a:lnTo>
                          <a:pt x="740" y="1533"/>
                        </a:lnTo>
                        <a:lnTo>
                          <a:pt x="732" y="1521"/>
                        </a:lnTo>
                        <a:lnTo>
                          <a:pt x="723" y="1509"/>
                        </a:lnTo>
                        <a:lnTo>
                          <a:pt x="713" y="1499"/>
                        </a:lnTo>
                        <a:lnTo>
                          <a:pt x="701" y="1489"/>
                        </a:lnTo>
                        <a:lnTo>
                          <a:pt x="680" y="1473"/>
                        </a:lnTo>
                        <a:lnTo>
                          <a:pt x="660" y="1457"/>
                        </a:lnTo>
                        <a:lnTo>
                          <a:pt x="640" y="1440"/>
                        </a:lnTo>
                        <a:lnTo>
                          <a:pt x="621" y="1422"/>
                        </a:lnTo>
                        <a:lnTo>
                          <a:pt x="602" y="1404"/>
                        </a:lnTo>
                        <a:lnTo>
                          <a:pt x="583" y="1385"/>
                        </a:lnTo>
                        <a:lnTo>
                          <a:pt x="564" y="1366"/>
                        </a:lnTo>
                        <a:lnTo>
                          <a:pt x="546" y="1346"/>
                        </a:lnTo>
                        <a:lnTo>
                          <a:pt x="528" y="1325"/>
                        </a:lnTo>
                        <a:lnTo>
                          <a:pt x="511" y="1305"/>
                        </a:lnTo>
                        <a:lnTo>
                          <a:pt x="495" y="1283"/>
                        </a:lnTo>
                        <a:lnTo>
                          <a:pt x="479" y="1262"/>
                        </a:lnTo>
                        <a:lnTo>
                          <a:pt x="464" y="1240"/>
                        </a:lnTo>
                        <a:lnTo>
                          <a:pt x="449" y="1218"/>
                        </a:lnTo>
                        <a:lnTo>
                          <a:pt x="434" y="1195"/>
                        </a:lnTo>
                        <a:lnTo>
                          <a:pt x="421" y="1173"/>
                        </a:lnTo>
                        <a:lnTo>
                          <a:pt x="408" y="1150"/>
                        </a:lnTo>
                        <a:lnTo>
                          <a:pt x="395" y="1127"/>
                        </a:lnTo>
                        <a:lnTo>
                          <a:pt x="383" y="1104"/>
                        </a:lnTo>
                        <a:lnTo>
                          <a:pt x="372" y="1080"/>
                        </a:lnTo>
                        <a:lnTo>
                          <a:pt x="362" y="1057"/>
                        </a:lnTo>
                        <a:lnTo>
                          <a:pt x="352" y="1033"/>
                        </a:lnTo>
                        <a:lnTo>
                          <a:pt x="343" y="1010"/>
                        </a:lnTo>
                        <a:lnTo>
                          <a:pt x="335" y="987"/>
                        </a:lnTo>
                        <a:lnTo>
                          <a:pt x="327" y="963"/>
                        </a:lnTo>
                        <a:lnTo>
                          <a:pt x="320" y="940"/>
                        </a:lnTo>
                        <a:lnTo>
                          <a:pt x="314" y="917"/>
                        </a:lnTo>
                        <a:lnTo>
                          <a:pt x="309" y="894"/>
                        </a:lnTo>
                        <a:lnTo>
                          <a:pt x="305" y="871"/>
                        </a:lnTo>
                        <a:lnTo>
                          <a:pt x="301" y="849"/>
                        </a:lnTo>
                        <a:lnTo>
                          <a:pt x="299" y="826"/>
                        </a:lnTo>
                        <a:lnTo>
                          <a:pt x="297" y="804"/>
                        </a:lnTo>
                        <a:lnTo>
                          <a:pt x="296" y="782"/>
                        </a:lnTo>
                        <a:lnTo>
                          <a:pt x="297" y="759"/>
                        </a:lnTo>
                        <a:lnTo>
                          <a:pt x="298" y="738"/>
                        </a:lnTo>
                        <a:lnTo>
                          <a:pt x="300" y="716"/>
                        </a:lnTo>
                        <a:lnTo>
                          <a:pt x="303" y="696"/>
                        </a:lnTo>
                        <a:lnTo>
                          <a:pt x="308" y="675"/>
                        </a:lnTo>
                        <a:lnTo>
                          <a:pt x="313" y="655"/>
                        </a:lnTo>
                        <a:lnTo>
                          <a:pt x="319" y="636"/>
                        </a:lnTo>
                        <a:lnTo>
                          <a:pt x="327" y="618"/>
                        </a:lnTo>
                        <a:lnTo>
                          <a:pt x="335" y="600"/>
                        </a:lnTo>
                        <a:lnTo>
                          <a:pt x="344" y="583"/>
                        </a:lnTo>
                        <a:lnTo>
                          <a:pt x="355" y="567"/>
                        </a:lnTo>
                        <a:lnTo>
                          <a:pt x="366" y="551"/>
                        </a:lnTo>
                        <a:lnTo>
                          <a:pt x="379" y="535"/>
                        </a:lnTo>
                        <a:lnTo>
                          <a:pt x="392" y="520"/>
                        </a:lnTo>
                        <a:lnTo>
                          <a:pt x="406" y="506"/>
                        </a:lnTo>
                        <a:lnTo>
                          <a:pt x="433" y="484"/>
                        </a:lnTo>
                        <a:lnTo>
                          <a:pt x="460" y="464"/>
                        </a:lnTo>
                        <a:lnTo>
                          <a:pt x="489" y="447"/>
                        </a:lnTo>
                        <a:lnTo>
                          <a:pt x="518" y="433"/>
                        </a:lnTo>
                        <a:lnTo>
                          <a:pt x="549" y="421"/>
                        </a:lnTo>
                        <a:lnTo>
                          <a:pt x="581" y="412"/>
                        </a:lnTo>
                        <a:lnTo>
                          <a:pt x="613" y="404"/>
                        </a:lnTo>
                        <a:lnTo>
                          <a:pt x="645" y="399"/>
                        </a:lnTo>
                        <a:lnTo>
                          <a:pt x="678" y="396"/>
                        </a:lnTo>
                        <a:lnTo>
                          <a:pt x="712" y="395"/>
                        </a:lnTo>
                        <a:lnTo>
                          <a:pt x="745" y="396"/>
                        </a:lnTo>
                        <a:lnTo>
                          <a:pt x="779" y="398"/>
                        </a:lnTo>
                        <a:lnTo>
                          <a:pt x="812" y="402"/>
                        </a:lnTo>
                        <a:lnTo>
                          <a:pt x="846" y="407"/>
                        </a:lnTo>
                        <a:lnTo>
                          <a:pt x="879" y="414"/>
                        </a:lnTo>
                        <a:lnTo>
                          <a:pt x="912" y="422"/>
                        </a:lnTo>
                        <a:lnTo>
                          <a:pt x="944" y="431"/>
                        </a:lnTo>
                        <a:lnTo>
                          <a:pt x="976" y="441"/>
                        </a:lnTo>
                        <a:lnTo>
                          <a:pt x="1007" y="453"/>
                        </a:lnTo>
                        <a:lnTo>
                          <a:pt x="1038" y="464"/>
                        </a:lnTo>
                        <a:lnTo>
                          <a:pt x="1067" y="477"/>
                        </a:lnTo>
                        <a:lnTo>
                          <a:pt x="1096" y="490"/>
                        </a:lnTo>
                        <a:lnTo>
                          <a:pt x="1124" y="504"/>
                        </a:lnTo>
                        <a:lnTo>
                          <a:pt x="1150" y="517"/>
                        </a:lnTo>
                        <a:lnTo>
                          <a:pt x="1175" y="532"/>
                        </a:lnTo>
                        <a:lnTo>
                          <a:pt x="1198" y="546"/>
                        </a:lnTo>
                        <a:lnTo>
                          <a:pt x="1220" y="560"/>
                        </a:lnTo>
                        <a:lnTo>
                          <a:pt x="1241" y="574"/>
                        </a:lnTo>
                        <a:lnTo>
                          <a:pt x="1259" y="588"/>
                        </a:lnTo>
                        <a:lnTo>
                          <a:pt x="1276" y="602"/>
                        </a:lnTo>
                        <a:lnTo>
                          <a:pt x="1291" y="615"/>
                        </a:lnTo>
                        <a:lnTo>
                          <a:pt x="1303" y="627"/>
                        </a:lnTo>
                        <a:lnTo>
                          <a:pt x="1325" y="649"/>
                        </a:lnTo>
                        <a:lnTo>
                          <a:pt x="1349" y="670"/>
                        </a:lnTo>
                        <a:lnTo>
                          <a:pt x="1373" y="691"/>
                        </a:lnTo>
                        <a:lnTo>
                          <a:pt x="1399" y="709"/>
                        </a:lnTo>
                        <a:lnTo>
                          <a:pt x="1426" y="726"/>
                        </a:lnTo>
                        <a:lnTo>
                          <a:pt x="1455" y="742"/>
                        </a:lnTo>
                        <a:lnTo>
                          <a:pt x="1484" y="757"/>
                        </a:lnTo>
                        <a:lnTo>
                          <a:pt x="1514" y="771"/>
                        </a:lnTo>
                        <a:lnTo>
                          <a:pt x="1545" y="783"/>
                        </a:lnTo>
                        <a:lnTo>
                          <a:pt x="1578" y="794"/>
                        </a:lnTo>
                        <a:lnTo>
                          <a:pt x="1610" y="804"/>
                        </a:lnTo>
                        <a:lnTo>
                          <a:pt x="1644" y="813"/>
                        </a:lnTo>
                        <a:lnTo>
                          <a:pt x="1677" y="820"/>
                        </a:lnTo>
                        <a:lnTo>
                          <a:pt x="1711" y="826"/>
                        </a:lnTo>
                        <a:lnTo>
                          <a:pt x="1745" y="831"/>
                        </a:lnTo>
                        <a:lnTo>
                          <a:pt x="1780" y="835"/>
                        </a:lnTo>
                        <a:lnTo>
                          <a:pt x="1814" y="837"/>
                        </a:lnTo>
                        <a:lnTo>
                          <a:pt x="1849" y="838"/>
                        </a:lnTo>
                        <a:lnTo>
                          <a:pt x="1884" y="838"/>
                        </a:lnTo>
                        <a:lnTo>
                          <a:pt x="1918" y="837"/>
                        </a:lnTo>
                        <a:lnTo>
                          <a:pt x="1952" y="834"/>
                        </a:lnTo>
                        <a:lnTo>
                          <a:pt x="1986" y="830"/>
                        </a:lnTo>
                        <a:lnTo>
                          <a:pt x="2020" y="824"/>
                        </a:lnTo>
                        <a:lnTo>
                          <a:pt x="2053" y="818"/>
                        </a:lnTo>
                        <a:lnTo>
                          <a:pt x="2086" y="809"/>
                        </a:lnTo>
                        <a:lnTo>
                          <a:pt x="2118" y="800"/>
                        </a:lnTo>
                        <a:lnTo>
                          <a:pt x="2149" y="789"/>
                        </a:lnTo>
                        <a:lnTo>
                          <a:pt x="2179" y="777"/>
                        </a:lnTo>
                        <a:lnTo>
                          <a:pt x="2209" y="763"/>
                        </a:lnTo>
                        <a:lnTo>
                          <a:pt x="2237" y="749"/>
                        </a:lnTo>
                        <a:lnTo>
                          <a:pt x="2265" y="732"/>
                        </a:lnTo>
                        <a:lnTo>
                          <a:pt x="2291" y="715"/>
                        </a:lnTo>
                        <a:lnTo>
                          <a:pt x="2305" y="704"/>
                        </a:lnTo>
                        <a:lnTo>
                          <a:pt x="2320" y="693"/>
                        </a:lnTo>
                        <a:lnTo>
                          <a:pt x="2336" y="680"/>
                        </a:lnTo>
                        <a:lnTo>
                          <a:pt x="2351" y="668"/>
                        </a:lnTo>
                        <a:lnTo>
                          <a:pt x="2367" y="656"/>
                        </a:lnTo>
                        <a:lnTo>
                          <a:pt x="2384" y="644"/>
                        </a:lnTo>
                        <a:lnTo>
                          <a:pt x="2400" y="631"/>
                        </a:lnTo>
                        <a:lnTo>
                          <a:pt x="2417" y="618"/>
                        </a:lnTo>
                        <a:lnTo>
                          <a:pt x="2489" y="562"/>
                        </a:lnTo>
                        <a:lnTo>
                          <a:pt x="2567" y="504"/>
                        </a:lnTo>
                        <a:lnTo>
                          <a:pt x="2609" y="474"/>
                        </a:lnTo>
                        <a:lnTo>
                          <a:pt x="2650" y="446"/>
                        </a:lnTo>
                        <a:lnTo>
                          <a:pt x="2692" y="418"/>
                        </a:lnTo>
                        <a:lnTo>
                          <a:pt x="2734" y="393"/>
                        </a:lnTo>
                        <a:lnTo>
                          <a:pt x="2776" y="369"/>
                        </a:lnTo>
                        <a:lnTo>
                          <a:pt x="2818" y="348"/>
                        </a:lnTo>
                        <a:lnTo>
                          <a:pt x="2838" y="338"/>
                        </a:lnTo>
                        <a:lnTo>
                          <a:pt x="2859" y="330"/>
                        </a:lnTo>
                        <a:lnTo>
                          <a:pt x="2879" y="322"/>
                        </a:lnTo>
                        <a:lnTo>
                          <a:pt x="2899" y="315"/>
                        </a:lnTo>
                        <a:lnTo>
                          <a:pt x="2918" y="309"/>
                        </a:lnTo>
                        <a:lnTo>
                          <a:pt x="2938" y="304"/>
                        </a:lnTo>
                        <a:lnTo>
                          <a:pt x="2957" y="300"/>
                        </a:lnTo>
                        <a:lnTo>
                          <a:pt x="2975" y="298"/>
                        </a:lnTo>
                        <a:lnTo>
                          <a:pt x="2993" y="297"/>
                        </a:lnTo>
                        <a:lnTo>
                          <a:pt x="3010" y="297"/>
                        </a:lnTo>
                        <a:lnTo>
                          <a:pt x="3027" y="298"/>
                        </a:lnTo>
                        <a:lnTo>
                          <a:pt x="3044" y="300"/>
                        </a:lnTo>
                        <a:lnTo>
                          <a:pt x="3063" y="305"/>
                        </a:lnTo>
                        <a:lnTo>
                          <a:pt x="3081" y="310"/>
                        </a:lnTo>
                        <a:lnTo>
                          <a:pt x="3099" y="316"/>
                        </a:lnTo>
                        <a:lnTo>
                          <a:pt x="3117" y="323"/>
                        </a:lnTo>
                        <a:lnTo>
                          <a:pt x="3134" y="331"/>
                        </a:lnTo>
                        <a:lnTo>
                          <a:pt x="3151" y="339"/>
                        </a:lnTo>
                        <a:lnTo>
                          <a:pt x="3168" y="348"/>
                        </a:lnTo>
                        <a:lnTo>
                          <a:pt x="3184" y="358"/>
                        </a:lnTo>
                        <a:lnTo>
                          <a:pt x="3201" y="368"/>
                        </a:lnTo>
                        <a:lnTo>
                          <a:pt x="3216" y="379"/>
                        </a:lnTo>
                        <a:lnTo>
                          <a:pt x="3232" y="390"/>
                        </a:lnTo>
                        <a:lnTo>
                          <a:pt x="3247" y="402"/>
                        </a:lnTo>
                        <a:lnTo>
                          <a:pt x="3277" y="427"/>
                        </a:lnTo>
                        <a:lnTo>
                          <a:pt x="3306" y="453"/>
                        </a:lnTo>
                        <a:lnTo>
                          <a:pt x="3333" y="481"/>
                        </a:lnTo>
                        <a:lnTo>
                          <a:pt x="3360" y="510"/>
                        </a:lnTo>
                        <a:lnTo>
                          <a:pt x="3386" y="539"/>
                        </a:lnTo>
                        <a:lnTo>
                          <a:pt x="3411" y="569"/>
                        </a:lnTo>
                        <a:lnTo>
                          <a:pt x="3458" y="630"/>
                        </a:lnTo>
                        <a:lnTo>
                          <a:pt x="3503" y="690"/>
                        </a:lnTo>
                        <a:lnTo>
                          <a:pt x="3549" y="752"/>
                        </a:lnTo>
                        <a:lnTo>
                          <a:pt x="3568" y="775"/>
                        </a:lnTo>
                        <a:lnTo>
                          <a:pt x="3588" y="797"/>
                        </a:lnTo>
                        <a:lnTo>
                          <a:pt x="3608" y="817"/>
                        </a:lnTo>
                        <a:lnTo>
                          <a:pt x="3628" y="836"/>
                        </a:lnTo>
                        <a:lnTo>
                          <a:pt x="3648" y="854"/>
                        </a:lnTo>
                        <a:lnTo>
                          <a:pt x="3668" y="870"/>
                        </a:lnTo>
                        <a:lnTo>
                          <a:pt x="3689" y="885"/>
                        </a:lnTo>
                        <a:lnTo>
                          <a:pt x="3711" y="899"/>
                        </a:lnTo>
                        <a:lnTo>
                          <a:pt x="3732" y="912"/>
                        </a:lnTo>
                        <a:lnTo>
                          <a:pt x="3754" y="924"/>
                        </a:lnTo>
                        <a:lnTo>
                          <a:pt x="3776" y="934"/>
                        </a:lnTo>
                        <a:lnTo>
                          <a:pt x="3798" y="944"/>
                        </a:lnTo>
                        <a:lnTo>
                          <a:pt x="3820" y="952"/>
                        </a:lnTo>
                        <a:lnTo>
                          <a:pt x="3843" y="960"/>
                        </a:lnTo>
                        <a:lnTo>
                          <a:pt x="3865" y="967"/>
                        </a:lnTo>
                        <a:lnTo>
                          <a:pt x="3888" y="972"/>
                        </a:lnTo>
                        <a:lnTo>
                          <a:pt x="3911" y="977"/>
                        </a:lnTo>
                        <a:lnTo>
                          <a:pt x="3934" y="981"/>
                        </a:lnTo>
                        <a:lnTo>
                          <a:pt x="3956" y="985"/>
                        </a:lnTo>
                        <a:lnTo>
                          <a:pt x="3979" y="988"/>
                        </a:lnTo>
                        <a:lnTo>
                          <a:pt x="4002" y="990"/>
                        </a:lnTo>
                        <a:lnTo>
                          <a:pt x="4025" y="991"/>
                        </a:lnTo>
                        <a:lnTo>
                          <a:pt x="4047" y="992"/>
                        </a:lnTo>
                        <a:lnTo>
                          <a:pt x="4070" y="992"/>
                        </a:lnTo>
                        <a:lnTo>
                          <a:pt x="4114" y="991"/>
                        </a:lnTo>
                        <a:lnTo>
                          <a:pt x="4158" y="989"/>
                        </a:lnTo>
                        <a:lnTo>
                          <a:pt x="4201" y="985"/>
                        </a:lnTo>
                        <a:lnTo>
                          <a:pt x="4243" y="980"/>
                        </a:lnTo>
                        <a:lnTo>
                          <a:pt x="4266" y="977"/>
                        </a:lnTo>
                        <a:lnTo>
                          <a:pt x="4291" y="973"/>
                        </a:lnTo>
                        <a:lnTo>
                          <a:pt x="4317" y="969"/>
                        </a:lnTo>
                        <a:lnTo>
                          <a:pt x="4343" y="963"/>
                        </a:lnTo>
                        <a:lnTo>
                          <a:pt x="4371" y="958"/>
                        </a:lnTo>
                        <a:lnTo>
                          <a:pt x="4400" y="952"/>
                        </a:lnTo>
                        <a:lnTo>
                          <a:pt x="4430" y="946"/>
                        </a:lnTo>
                        <a:lnTo>
                          <a:pt x="4461" y="939"/>
                        </a:lnTo>
                        <a:lnTo>
                          <a:pt x="4564" y="918"/>
                        </a:lnTo>
                        <a:lnTo>
                          <a:pt x="4676" y="897"/>
                        </a:lnTo>
                        <a:lnTo>
                          <a:pt x="4733" y="887"/>
                        </a:lnTo>
                        <a:lnTo>
                          <a:pt x="4791" y="879"/>
                        </a:lnTo>
                        <a:lnTo>
                          <a:pt x="4848" y="873"/>
                        </a:lnTo>
                        <a:lnTo>
                          <a:pt x="4905" y="868"/>
                        </a:lnTo>
                        <a:lnTo>
                          <a:pt x="4933" y="867"/>
                        </a:lnTo>
                        <a:lnTo>
                          <a:pt x="4961" y="866"/>
                        </a:lnTo>
                        <a:lnTo>
                          <a:pt x="4988" y="866"/>
                        </a:lnTo>
                        <a:lnTo>
                          <a:pt x="5015" y="866"/>
                        </a:lnTo>
                        <a:lnTo>
                          <a:pt x="5041" y="868"/>
                        </a:lnTo>
                        <a:lnTo>
                          <a:pt x="5067" y="870"/>
                        </a:lnTo>
                        <a:lnTo>
                          <a:pt x="5092" y="873"/>
                        </a:lnTo>
                        <a:lnTo>
                          <a:pt x="5116" y="877"/>
                        </a:lnTo>
                        <a:lnTo>
                          <a:pt x="5139" y="882"/>
                        </a:lnTo>
                        <a:lnTo>
                          <a:pt x="5161" y="888"/>
                        </a:lnTo>
                        <a:lnTo>
                          <a:pt x="5183" y="895"/>
                        </a:lnTo>
                        <a:lnTo>
                          <a:pt x="5203" y="904"/>
                        </a:lnTo>
                        <a:lnTo>
                          <a:pt x="5222" y="913"/>
                        </a:lnTo>
                        <a:lnTo>
                          <a:pt x="5240" y="924"/>
                        </a:lnTo>
                        <a:lnTo>
                          <a:pt x="5257" y="935"/>
                        </a:lnTo>
                        <a:lnTo>
                          <a:pt x="5273" y="949"/>
                        </a:lnTo>
                        <a:lnTo>
                          <a:pt x="5293" y="968"/>
                        </a:lnTo>
                        <a:lnTo>
                          <a:pt x="5313" y="988"/>
                        </a:lnTo>
                        <a:lnTo>
                          <a:pt x="5332" y="1009"/>
                        </a:lnTo>
                        <a:lnTo>
                          <a:pt x="5350" y="1030"/>
                        </a:lnTo>
                        <a:lnTo>
                          <a:pt x="5368" y="1051"/>
                        </a:lnTo>
                        <a:lnTo>
                          <a:pt x="5385" y="1074"/>
                        </a:lnTo>
                        <a:lnTo>
                          <a:pt x="5402" y="1096"/>
                        </a:lnTo>
                        <a:lnTo>
                          <a:pt x="5418" y="1120"/>
                        </a:lnTo>
                        <a:lnTo>
                          <a:pt x="5433" y="1144"/>
                        </a:lnTo>
                        <a:lnTo>
                          <a:pt x="5448" y="1168"/>
                        </a:lnTo>
                        <a:lnTo>
                          <a:pt x="5462" y="1193"/>
                        </a:lnTo>
                        <a:lnTo>
                          <a:pt x="5475" y="1219"/>
                        </a:lnTo>
                        <a:lnTo>
                          <a:pt x="5488" y="1245"/>
                        </a:lnTo>
                        <a:lnTo>
                          <a:pt x="5501" y="1272"/>
                        </a:lnTo>
                        <a:lnTo>
                          <a:pt x="5512" y="1300"/>
                        </a:lnTo>
                        <a:lnTo>
                          <a:pt x="5524" y="1328"/>
                        </a:lnTo>
                        <a:lnTo>
                          <a:pt x="5534" y="1356"/>
                        </a:lnTo>
                        <a:lnTo>
                          <a:pt x="5544" y="1385"/>
                        </a:lnTo>
                        <a:lnTo>
                          <a:pt x="5553" y="1415"/>
                        </a:lnTo>
                        <a:lnTo>
                          <a:pt x="5562" y="1446"/>
                        </a:lnTo>
                        <a:lnTo>
                          <a:pt x="5570" y="1477"/>
                        </a:lnTo>
                        <a:lnTo>
                          <a:pt x="5578" y="1509"/>
                        </a:lnTo>
                        <a:lnTo>
                          <a:pt x="5586" y="1541"/>
                        </a:lnTo>
                        <a:lnTo>
                          <a:pt x="5592" y="1574"/>
                        </a:lnTo>
                        <a:lnTo>
                          <a:pt x="5598" y="1607"/>
                        </a:lnTo>
                        <a:lnTo>
                          <a:pt x="5603" y="1642"/>
                        </a:lnTo>
                        <a:lnTo>
                          <a:pt x="5607" y="1676"/>
                        </a:lnTo>
                        <a:lnTo>
                          <a:pt x="5612" y="1712"/>
                        </a:lnTo>
                        <a:lnTo>
                          <a:pt x="5615" y="1748"/>
                        </a:lnTo>
                        <a:lnTo>
                          <a:pt x="5618" y="1785"/>
                        </a:lnTo>
                        <a:lnTo>
                          <a:pt x="5620" y="1822"/>
                        </a:lnTo>
                        <a:lnTo>
                          <a:pt x="5622" y="1860"/>
                        </a:lnTo>
                        <a:lnTo>
                          <a:pt x="5622" y="1905"/>
                        </a:lnTo>
                        <a:lnTo>
                          <a:pt x="5621" y="1966"/>
                        </a:lnTo>
                        <a:lnTo>
                          <a:pt x="5619" y="2041"/>
                        </a:lnTo>
                        <a:lnTo>
                          <a:pt x="5616" y="2130"/>
                        </a:lnTo>
                        <a:lnTo>
                          <a:pt x="5605" y="2343"/>
                        </a:lnTo>
                        <a:lnTo>
                          <a:pt x="5591" y="2597"/>
                        </a:lnTo>
                        <a:lnTo>
                          <a:pt x="5573" y="2881"/>
                        </a:lnTo>
                        <a:lnTo>
                          <a:pt x="5553" y="3188"/>
                        </a:lnTo>
                        <a:lnTo>
                          <a:pt x="5531" y="3509"/>
                        </a:lnTo>
                        <a:lnTo>
                          <a:pt x="5509" y="3835"/>
                        </a:lnTo>
                        <a:lnTo>
                          <a:pt x="5464" y="4464"/>
                        </a:lnTo>
                        <a:lnTo>
                          <a:pt x="5424" y="5005"/>
                        </a:lnTo>
                        <a:lnTo>
                          <a:pt x="5396" y="5388"/>
                        </a:lnTo>
                        <a:lnTo>
                          <a:pt x="5384" y="5539"/>
                        </a:lnTo>
                        <a:lnTo>
                          <a:pt x="5384" y="5554"/>
                        </a:lnTo>
                        <a:lnTo>
                          <a:pt x="5385" y="5569"/>
                        </a:lnTo>
                        <a:lnTo>
                          <a:pt x="5388" y="5584"/>
                        </a:lnTo>
                        <a:lnTo>
                          <a:pt x="5392" y="5597"/>
                        </a:lnTo>
                        <a:lnTo>
                          <a:pt x="5397" y="5611"/>
                        </a:lnTo>
                        <a:lnTo>
                          <a:pt x="5403" y="5624"/>
                        </a:lnTo>
                        <a:lnTo>
                          <a:pt x="5411" y="5636"/>
                        </a:lnTo>
                        <a:lnTo>
                          <a:pt x="5420" y="5647"/>
                        </a:lnTo>
                        <a:lnTo>
                          <a:pt x="5429" y="5657"/>
                        </a:lnTo>
                        <a:lnTo>
                          <a:pt x="5440" y="5667"/>
                        </a:lnTo>
                        <a:lnTo>
                          <a:pt x="5452" y="5675"/>
                        </a:lnTo>
                        <a:lnTo>
                          <a:pt x="5464" y="5682"/>
                        </a:lnTo>
                        <a:lnTo>
                          <a:pt x="5477" y="5688"/>
                        </a:lnTo>
                        <a:lnTo>
                          <a:pt x="5491" y="5693"/>
                        </a:lnTo>
                        <a:lnTo>
                          <a:pt x="5506" y="5696"/>
                        </a:lnTo>
                        <a:lnTo>
                          <a:pt x="5521" y="5698"/>
                        </a:lnTo>
                        <a:lnTo>
                          <a:pt x="5536" y="5698"/>
                        </a:lnTo>
                        <a:lnTo>
                          <a:pt x="5551" y="5697"/>
                        </a:lnTo>
                        <a:lnTo>
                          <a:pt x="5565" y="5695"/>
                        </a:lnTo>
                        <a:lnTo>
                          <a:pt x="5580" y="5691"/>
                        </a:lnTo>
                        <a:lnTo>
                          <a:pt x="5594" y="5686"/>
                        </a:lnTo>
                        <a:lnTo>
                          <a:pt x="5606" y="5679"/>
                        </a:lnTo>
                        <a:lnTo>
                          <a:pt x="5618" y="5672"/>
                        </a:lnTo>
                        <a:lnTo>
                          <a:pt x="5630" y="5663"/>
                        </a:lnTo>
                        <a:lnTo>
                          <a:pt x="5640" y="5653"/>
                        </a:lnTo>
                        <a:lnTo>
                          <a:pt x="5649" y="5642"/>
                        </a:lnTo>
                        <a:lnTo>
                          <a:pt x="5658" y="5631"/>
                        </a:lnTo>
                        <a:lnTo>
                          <a:pt x="5665" y="5618"/>
                        </a:lnTo>
                        <a:lnTo>
                          <a:pt x="5671" y="5605"/>
                        </a:lnTo>
                        <a:lnTo>
                          <a:pt x="5676" y="5591"/>
                        </a:lnTo>
                        <a:lnTo>
                          <a:pt x="5679" y="5577"/>
                        </a:lnTo>
                        <a:lnTo>
                          <a:pt x="5681" y="5562"/>
                        </a:lnTo>
                        <a:lnTo>
                          <a:pt x="5695" y="5380"/>
                        </a:lnTo>
                        <a:lnTo>
                          <a:pt x="5724" y="4982"/>
                        </a:lnTo>
                        <a:lnTo>
                          <a:pt x="5764" y="4436"/>
                        </a:lnTo>
                        <a:lnTo>
                          <a:pt x="5809" y="3809"/>
                        </a:lnTo>
                        <a:lnTo>
                          <a:pt x="5831" y="3486"/>
                        </a:lnTo>
                        <a:lnTo>
                          <a:pt x="5852" y="3169"/>
                        </a:lnTo>
                        <a:lnTo>
                          <a:pt x="5871" y="2865"/>
                        </a:lnTo>
                        <a:lnTo>
                          <a:pt x="5888" y="2584"/>
                        </a:lnTo>
                        <a:lnTo>
                          <a:pt x="5902" y="2333"/>
                        </a:lnTo>
                        <a:lnTo>
                          <a:pt x="5912" y="2121"/>
                        </a:lnTo>
                        <a:lnTo>
                          <a:pt x="5916" y="2033"/>
                        </a:lnTo>
                        <a:lnTo>
                          <a:pt x="5918" y="1957"/>
                        </a:lnTo>
                        <a:lnTo>
                          <a:pt x="5919" y="1896"/>
                        </a:lnTo>
                        <a:lnTo>
                          <a:pt x="5918" y="1849"/>
                        </a:lnTo>
                        <a:lnTo>
                          <a:pt x="5916" y="1804"/>
                        </a:lnTo>
                        <a:lnTo>
                          <a:pt x="5913" y="1759"/>
                        </a:lnTo>
                        <a:lnTo>
                          <a:pt x="5910" y="1715"/>
                        </a:lnTo>
                        <a:lnTo>
                          <a:pt x="5905" y="1671"/>
                        </a:lnTo>
                        <a:lnTo>
                          <a:pt x="5900" y="1628"/>
                        </a:lnTo>
                        <a:lnTo>
                          <a:pt x="5895" y="1586"/>
                        </a:lnTo>
                        <a:lnTo>
                          <a:pt x="5888" y="1545"/>
                        </a:lnTo>
                        <a:lnTo>
                          <a:pt x="5881" y="1504"/>
                        </a:lnTo>
                        <a:lnTo>
                          <a:pt x="5873" y="1464"/>
                        </a:lnTo>
                        <a:lnTo>
                          <a:pt x="5864" y="1425"/>
                        </a:lnTo>
                        <a:lnTo>
                          <a:pt x="5854" y="1386"/>
                        </a:lnTo>
                        <a:lnTo>
                          <a:pt x="5844" y="1349"/>
                        </a:lnTo>
                        <a:lnTo>
                          <a:pt x="5833" y="1311"/>
                        </a:lnTo>
                        <a:lnTo>
                          <a:pt x="5821" y="1275"/>
                        </a:lnTo>
                        <a:lnTo>
                          <a:pt x="5809" y="1239"/>
                        </a:lnTo>
                        <a:lnTo>
                          <a:pt x="5795" y="1204"/>
                        </a:lnTo>
                        <a:lnTo>
                          <a:pt x="5781" y="1170"/>
                        </a:lnTo>
                        <a:lnTo>
                          <a:pt x="5766" y="1136"/>
                        </a:lnTo>
                        <a:lnTo>
                          <a:pt x="5750" y="1103"/>
                        </a:lnTo>
                        <a:lnTo>
                          <a:pt x="5734" y="1070"/>
                        </a:lnTo>
                        <a:lnTo>
                          <a:pt x="5717" y="1039"/>
                        </a:lnTo>
                        <a:lnTo>
                          <a:pt x="5699" y="1007"/>
                        </a:lnTo>
                        <a:lnTo>
                          <a:pt x="5680" y="977"/>
                        </a:lnTo>
                        <a:lnTo>
                          <a:pt x="5660" y="947"/>
                        </a:lnTo>
                        <a:lnTo>
                          <a:pt x="5640" y="918"/>
                        </a:lnTo>
                        <a:lnTo>
                          <a:pt x="5619" y="890"/>
                        </a:lnTo>
                        <a:lnTo>
                          <a:pt x="5597" y="862"/>
                        </a:lnTo>
                        <a:lnTo>
                          <a:pt x="5573" y="834"/>
                        </a:lnTo>
                        <a:lnTo>
                          <a:pt x="5550" y="808"/>
                        </a:lnTo>
                        <a:lnTo>
                          <a:pt x="5526" y="782"/>
                        </a:lnTo>
                        <a:lnTo>
                          <a:pt x="5501" y="756"/>
                        </a:lnTo>
                        <a:lnTo>
                          <a:pt x="5475" y="732"/>
                        </a:lnTo>
                        <a:close/>
                      </a:path>
                    </a:pathLst>
                  </a:custGeom>
                  <a:solidFill>
                    <a:srgbClr val="3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316" name="Freeform 764">
                    <a:extLst>
                      <a:ext uri="{FF2B5EF4-FFF2-40B4-BE49-F238E27FC236}">
                        <a16:creationId xmlns:a16="http://schemas.microsoft.com/office/drawing/2014/main" id="{A3F41550-9C60-77B4-393F-C009CF5331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4" y="1938"/>
                    <a:ext cx="93" cy="41"/>
                  </a:xfrm>
                  <a:custGeom>
                    <a:avLst/>
                    <a:gdLst>
                      <a:gd name="T0" fmla="*/ 324 w 1495"/>
                      <a:gd name="T1" fmla="*/ 494 h 657"/>
                      <a:gd name="T2" fmla="*/ 421 w 1495"/>
                      <a:gd name="T3" fmla="*/ 413 h 657"/>
                      <a:gd name="T4" fmla="*/ 505 w 1495"/>
                      <a:gd name="T5" fmla="*/ 356 h 657"/>
                      <a:gd name="T6" fmla="*/ 585 w 1495"/>
                      <a:gd name="T7" fmla="*/ 320 h 657"/>
                      <a:gd name="T8" fmla="*/ 662 w 1495"/>
                      <a:gd name="T9" fmla="*/ 301 h 657"/>
                      <a:gd name="T10" fmla="*/ 732 w 1495"/>
                      <a:gd name="T11" fmla="*/ 297 h 657"/>
                      <a:gd name="T12" fmla="*/ 780 w 1495"/>
                      <a:gd name="T13" fmla="*/ 301 h 657"/>
                      <a:gd name="T14" fmla="*/ 830 w 1495"/>
                      <a:gd name="T15" fmla="*/ 312 h 657"/>
                      <a:gd name="T16" fmla="*/ 916 w 1495"/>
                      <a:gd name="T17" fmla="*/ 343 h 657"/>
                      <a:gd name="T18" fmla="*/ 1020 w 1495"/>
                      <a:gd name="T19" fmla="*/ 400 h 657"/>
                      <a:gd name="T20" fmla="*/ 1117 w 1495"/>
                      <a:gd name="T21" fmla="*/ 475 h 657"/>
                      <a:gd name="T22" fmla="*/ 1202 w 1495"/>
                      <a:gd name="T23" fmla="*/ 563 h 657"/>
                      <a:gd name="T24" fmla="*/ 1246 w 1495"/>
                      <a:gd name="T25" fmla="*/ 618 h 657"/>
                      <a:gd name="T26" fmla="*/ 1282 w 1495"/>
                      <a:gd name="T27" fmla="*/ 642 h 657"/>
                      <a:gd name="T28" fmla="*/ 1323 w 1495"/>
                      <a:gd name="T29" fmla="*/ 655 h 657"/>
                      <a:gd name="T30" fmla="*/ 1365 w 1495"/>
                      <a:gd name="T31" fmla="*/ 656 h 657"/>
                      <a:gd name="T32" fmla="*/ 1407 w 1495"/>
                      <a:gd name="T33" fmla="*/ 644 h 657"/>
                      <a:gd name="T34" fmla="*/ 1445 w 1495"/>
                      <a:gd name="T35" fmla="*/ 620 h 657"/>
                      <a:gd name="T36" fmla="*/ 1473 w 1495"/>
                      <a:gd name="T37" fmla="*/ 586 h 657"/>
                      <a:gd name="T38" fmla="*/ 1490 w 1495"/>
                      <a:gd name="T39" fmla="*/ 547 h 657"/>
                      <a:gd name="T40" fmla="*/ 1495 w 1495"/>
                      <a:gd name="T41" fmla="*/ 504 h 657"/>
                      <a:gd name="T42" fmla="*/ 1487 w 1495"/>
                      <a:gd name="T43" fmla="*/ 462 h 657"/>
                      <a:gd name="T44" fmla="*/ 1467 w 1495"/>
                      <a:gd name="T45" fmla="*/ 422 h 657"/>
                      <a:gd name="T46" fmla="*/ 1412 w 1495"/>
                      <a:gd name="T47" fmla="*/ 352 h 657"/>
                      <a:gd name="T48" fmla="*/ 1350 w 1495"/>
                      <a:gd name="T49" fmla="*/ 287 h 657"/>
                      <a:gd name="T50" fmla="*/ 1284 w 1495"/>
                      <a:gd name="T51" fmla="*/ 227 h 657"/>
                      <a:gd name="T52" fmla="*/ 1214 w 1495"/>
                      <a:gd name="T53" fmla="*/ 173 h 657"/>
                      <a:gd name="T54" fmla="*/ 1141 w 1495"/>
                      <a:gd name="T55" fmla="*/ 126 h 657"/>
                      <a:gd name="T56" fmla="*/ 1065 w 1495"/>
                      <a:gd name="T57" fmla="*/ 85 h 657"/>
                      <a:gd name="T58" fmla="*/ 988 w 1495"/>
                      <a:gd name="T59" fmla="*/ 52 h 657"/>
                      <a:gd name="T60" fmla="*/ 910 w 1495"/>
                      <a:gd name="T61" fmla="*/ 26 h 657"/>
                      <a:gd name="T62" fmla="*/ 833 w 1495"/>
                      <a:gd name="T63" fmla="*/ 9 h 657"/>
                      <a:gd name="T64" fmla="*/ 756 w 1495"/>
                      <a:gd name="T65" fmla="*/ 1 h 657"/>
                      <a:gd name="T66" fmla="*/ 682 w 1495"/>
                      <a:gd name="T67" fmla="*/ 2 h 657"/>
                      <a:gd name="T68" fmla="*/ 613 w 1495"/>
                      <a:gd name="T69" fmla="*/ 9 h 657"/>
                      <a:gd name="T70" fmla="*/ 547 w 1495"/>
                      <a:gd name="T71" fmla="*/ 22 h 657"/>
                      <a:gd name="T72" fmla="*/ 485 w 1495"/>
                      <a:gd name="T73" fmla="*/ 40 h 657"/>
                      <a:gd name="T74" fmla="*/ 424 w 1495"/>
                      <a:gd name="T75" fmla="*/ 64 h 657"/>
                      <a:gd name="T76" fmla="*/ 366 w 1495"/>
                      <a:gd name="T77" fmla="*/ 94 h 657"/>
                      <a:gd name="T78" fmla="*/ 250 w 1495"/>
                      <a:gd name="T79" fmla="*/ 171 h 657"/>
                      <a:gd name="T80" fmla="*/ 130 w 1495"/>
                      <a:gd name="T81" fmla="*/ 270 h 657"/>
                      <a:gd name="T82" fmla="*/ 35 w 1495"/>
                      <a:gd name="T83" fmla="*/ 360 h 657"/>
                      <a:gd name="T84" fmla="*/ 12 w 1495"/>
                      <a:gd name="T85" fmla="*/ 397 h 657"/>
                      <a:gd name="T86" fmla="*/ 1 w 1495"/>
                      <a:gd name="T87" fmla="*/ 438 h 657"/>
                      <a:gd name="T88" fmla="*/ 2 w 1495"/>
                      <a:gd name="T89" fmla="*/ 481 h 657"/>
                      <a:gd name="T90" fmla="*/ 15 w 1495"/>
                      <a:gd name="T91" fmla="*/ 522 h 657"/>
                      <a:gd name="T92" fmla="*/ 41 w 1495"/>
                      <a:gd name="T93" fmla="*/ 558 h 657"/>
                      <a:gd name="T94" fmla="*/ 76 w 1495"/>
                      <a:gd name="T95" fmla="*/ 585 h 657"/>
                      <a:gd name="T96" fmla="*/ 116 w 1495"/>
                      <a:gd name="T97" fmla="*/ 601 h 657"/>
                      <a:gd name="T98" fmla="*/ 158 w 1495"/>
                      <a:gd name="T99" fmla="*/ 604 h 657"/>
                      <a:gd name="T100" fmla="*/ 200 w 1495"/>
                      <a:gd name="T101" fmla="*/ 594 h 657"/>
                      <a:gd name="T102" fmla="*/ 238 w 1495"/>
                      <a:gd name="T103" fmla="*/ 573 h 6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495" h="657">
                        <a:moveTo>
                          <a:pt x="250" y="563"/>
                        </a:moveTo>
                        <a:lnTo>
                          <a:pt x="288" y="527"/>
                        </a:lnTo>
                        <a:lnTo>
                          <a:pt x="324" y="494"/>
                        </a:lnTo>
                        <a:lnTo>
                          <a:pt x="358" y="464"/>
                        </a:lnTo>
                        <a:lnTo>
                          <a:pt x="390" y="437"/>
                        </a:lnTo>
                        <a:lnTo>
                          <a:pt x="421" y="413"/>
                        </a:lnTo>
                        <a:lnTo>
                          <a:pt x="450" y="392"/>
                        </a:lnTo>
                        <a:lnTo>
                          <a:pt x="478" y="373"/>
                        </a:lnTo>
                        <a:lnTo>
                          <a:pt x="505" y="356"/>
                        </a:lnTo>
                        <a:lnTo>
                          <a:pt x="532" y="342"/>
                        </a:lnTo>
                        <a:lnTo>
                          <a:pt x="559" y="330"/>
                        </a:lnTo>
                        <a:lnTo>
                          <a:pt x="585" y="320"/>
                        </a:lnTo>
                        <a:lnTo>
                          <a:pt x="610" y="312"/>
                        </a:lnTo>
                        <a:lnTo>
                          <a:pt x="636" y="306"/>
                        </a:lnTo>
                        <a:lnTo>
                          <a:pt x="662" y="301"/>
                        </a:lnTo>
                        <a:lnTo>
                          <a:pt x="689" y="298"/>
                        </a:lnTo>
                        <a:lnTo>
                          <a:pt x="717" y="297"/>
                        </a:lnTo>
                        <a:lnTo>
                          <a:pt x="732" y="297"/>
                        </a:lnTo>
                        <a:lnTo>
                          <a:pt x="748" y="297"/>
                        </a:lnTo>
                        <a:lnTo>
                          <a:pt x="764" y="299"/>
                        </a:lnTo>
                        <a:lnTo>
                          <a:pt x="780" y="301"/>
                        </a:lnTo>
                        <a:lnTo>
                          <a:pt x="797" y="304"/>
                        </a:lnTo>
                        <a:lnTo>
                          <a:pt x="813" y="307"/>
                        </a:lnTo>
                        <a:lnTo>
                          <a:pt x="830" y="312"/>
                        </a:lnTo>
                        <a:lnTo>
                          <a:pt x="847" y="317"/>
                        </a:lnTo>
                        <a:lnTo>
                          <a:pt x="881" y="329"/>
                        </a:lnTo>
                        <a:lnTo>
                          <a:pt x="916" y="343"/>
                        </a:lnTo>
                        <a:lnTo>
                          <a:pt x="951" y="360"/>
                        </a:lnTo>
                        <a:lnTo>
                          <a:pt x="985" y="379"/>
                        </a:lnTo>
                        <a:lnTo>
                          <a:pt x="1020" y="400"/>
                        </a:lnTo>
                        <a:lnTo>
                          <a:pt x="1053" y="423"/>
                        </a:lnTo>
                        <a:lnTo>
                          <a:pt x="1085" y="448"/>
                        </a:lnTo>
                        <a:lnTo>
                          <a:pt x="1117" y="475"/>
                        </a:lnTo>
                        <a:lnTo>
                          <a:pt x="1147" y="503"/>
                        </a:lnTo>
                        <a:lnTo>
                          <a:pt x="1175" y="532"/>
                        </a:lnTo>
                        <a:lnTo>
                          <a:pt x="1202" y="563"/>
                        </a:lnTo>
                        <a:lnTo>
                          <a:pt x="1226" y="595"/>
                        </a:lnTo>
                        <a:lnTo>
                          <a:pt x="1236" y="607"/>
                        </a:lnTo>
                        <a:lnTo>
                          <a:pt x="1246" y="618"/>
                        </a:lnTo>
                        <a:lnTo>
                          <a:pt x="1258" y="627"/>
                        </a:lnTo>
                        <a:lnTo>
                          <a:pt x="1270" y="635"/>
                        </a:lnTo>
                        <a:lnTo>
                          <a:pt x="1282" y="642"/>
                        </a:lnTo>
                        <a:lnTo>
                          <a:pt x="1295" y="648"/>
                        </a:lnTo>
                        <a:lnTo>
                          <a:pt x="1309" y="652"/>
                        </a:lnTo>
                        <a:lnTo>
                          <a:pt x="1323" y="655"/>
                        </a:lnTo>
                        <a:lnTo>
                          <a:pt x="1337" y="657"/>
                        </a:lnTo>
                        <a:lnTo>
                          <a:pt x="1351" y="657"/>
                        </a:lnTo>
                        <a:lnTo>
                          <a:pt x="1365" y="656"/>
                        </a:lnTo>
                        <a:lnTo>
                          <a:pt x="1380" y="653"/>
                        </a:lnTo>
                        <a:lnTo>
                          <a:pt x="1394" y="649"/>
                        </a:lnTo>
                        <a:lnTo>
                          <a:pt x="1407" y="644"/>
                        </a:lnTo>
                        <a:lnTo>
                          <a:pt x="1420" y="637"/>
                        </a:lnTo>
                        <a:lnTo>
                          <a:pt x="1433" y="629"/>
                        </a:lnTo>
                        <a:lnTo>
                          <a:pt x="1445" y="620"/>
                        </a:lnTo>
                        <a:lnTo>
                          <a:pt x="1456" y="609"/>
                        </a:lnTo>
                        <a:lnTo>
                          <a:pt x="1465" y="598"/>
                        </a:lnTo>
                        <a:lnTo>
                          <a:pt x="1473" y="586"/>
                        </a:lnTo>
                        <a:lnTo>
                          <a:pt x="1480" y="573"/>
                        </a:lnTo>
                        <a:lnTo>
                          <a:pt x="1486" y="560"/>
                        </a:lnTo>
                        <a:lnTo>
                          <a:pt x="1490" y="547"/>
                        </a:lnTo>
                        <a:lnTo>
                          <a:pt x="1493" y="533"/>
                        </a:lnTo>
                        <a:lnTo>
                          <a:pt x="1494" y="518"/>
                        </a:lnTo>
                        <a:lnTo>
                          <a:pt x="1495" y="504"/>
                        </a:lnTo>
                        <a:lnTo>
                          <a:pt x="1494" y="490"/>
                        </a:lnTo>
                        <a:lnTo>
                          <a:pt x="1491" y="476"/>
                        </a:lnTo>
                        <a:lnTo>
                          <a:pt x="1487" y="462"/>
                        </a:lnTo>
                        <a:lnTo>
                          <a:pt x="1482" y="448"/>
                        </a:lnTo>
                        <a:lnTo>
                          <a:pt x="1475" y="435"/>
                        </a:lnTo>
                        <a:lnTo>
                          <a:pt x="1467" y="422"/>
                        </a:lnTo>
                        <a:lnTo>
                          <a:pt x="1449" y="398"/>
                        </a:lnTo>
                        <a:lnTo>
                          <a:pt x="1431" y="375"/>
                        </a:lnTo>
                        <a:lnTo>
                          <a:pt x="1412" y="352"/>
                        </a:lnTo>
                        <a:lnTo>
                          <a:pt x="1392" y="330"/>
                        </a:lnTo>
                        <a:lnTo>
                          <a:pt x="1371" y="308"/>
                        </a:lnTo>
                        <a:lnTo>
                          <a:pt x="1350" y="287"/>
                        </a:lnTo>
                        <a:lnTo>
                          <a:pt x="1329" y="266"/>
                        </a:lnTo>
                        <a:lnTo>
                          <a:pt x="1307" y="246"/>
                        </a:lnTo>
                        <a:lnTo>
                          <a:pt x="1284" y="227"/>
                        </a:lnTo>
                        <a:lnTo>
                          <a:pt x="1261" y="208"/>
                        </a:lnTo>
                        <a:lnTo>
                          <a:pt x="1238" y="190"/>
                        </a:lnTo>
                        <a:lnTo>
                          <a:pt x="1214" y="173"/>
                        </a:lnTo>
                        <a:lnTo>
                          <a:pt x="1190" y="157"/>
                        </a:lnTo>
                        <a:lnTo>
                          <a:pt x="1165" y="141"/>
                        </a:lnTo>
                        <a:lnTo>
                          <a:pt x="1141" y="126"/>
                        </a:lnTo>
                        <a:lnTo>
                          <a:pt x="1116" y="111"/>
                        </a:lnTo>
                        <a:lnTo>
                          <a:pt x="1090" y="98"/>
                        </a:lnTo>
                        <a:lnTo>
                          <a:pt x="1065" y="85"/>
                        </a:lnTo>
                        <a:lnTo>
                          <a:pt x="1039" y="73"/>
                        </a:lnTo>
                        <a:lnTo>
                          <a:pt x="1014" y="62"/>
                        </a:lnTo>
                        <a:lnTo>
                          <a:pt x="988" y="52"/>
                        </a:lnTo>
                        <a:lnTo>
                          <a:pt x="962" y="42"/>
                        </a:lnTo>
                        <a:lnTo>
                          <a:pt x="936" y="34"/>
                        </a:lnTo>
                        <a:lnTo>
                          <a:pt x="910" y="26"/>
                        </a:lnTo>
                        <a:lnTo>
                          <a:pt x="884" y="20"/>
                        </a:lnTo>
                        <a:lnTo>
                          <a:pt x="858" y="14"/>
                        </a:lnTo>
                        <a:lnTo>
                          <a:pt x="833" y="9"/>
                        </a:lnTo>
                        <a:lnTo>
                          <a:pt x="807" y="5"/>
                        </a:lnTo>
                        <a:lnTo>
                          <a:pt x="781" y="3"/>
                        </a:lnTo>
                        <a:lnTo>
                          <a:pt x="756" y="1"/>
                        </a:lnTo>
                        <a:lnTo>
                          <a:pt x="731" y="0"/>
                        </a:lnTo>
                        <a:lnTo>
                          <a:pt x="707" y="0"/>
                        </a:lnTo>
                        <a:lnTo>
                          <a:pt x="682" y="2"/>
                        </a:lnTo>
                        <a:lnTo>
                          <a:pt x="659" y="3"/>
                        </a:lnTo>
                        <a:lnTo>
                          <a:pt x="636" y="6"/>
                        </a:lnTo>
                        <a:lnTo>
                          <a:pt x="613" y="9"/>
                        </a:lnTo>
                        <a:lnTo>
                          <a:pt x="591" y="13"/>
                        </a:lnTo>
                        <a:lnTo>
                          <a:pt x="569" y="17"/>
                        </a:lnTo>
                        <a:lnTo>
                          <a:pt x="547" y="22"/>
                        </a:lnTo>
                        <a:lnTo>
                          <a:pt x="526" y="27"/>
                        </a:lnTo>
                        <a:lnTo>
                          <a:pt x="505" y="34"/>
                        </a:lnTo>
                        <a:lnTo>
                          <a:pt x="485" y="40"/>
                        </a:lnTo>
                        <a:lnTo>
                          <a:pt x="464" y="48"/>
                        </a:lnTo>
                        <a:lnTo>
                          <a:pt x="444" y="56"/>
                        </a:lnTo>
                        <a:lnTo>
                          <a:pt x="424" y="64"/>
                        </a:lnTo>
                        <a:lnTo>
                          <a:pt x="405" y="74"/>
                        </a:lnTo>
                        <a:lnTo>
                          <a:pt x="385" y="84"/>
                        </a:lnTo>
                        <a:lnTo>
                          <a:pt x="366" y="94"/>
                        </a:lnTo>
                        <a:lnTo>
                          <a:pt x="327" y="117"/>
                        </a:lnTo>
                        <a:lnTo>
                          <a:pt x="289" y="143"/>
                        </a:lnTo>
                        <a:lnTo>
                          <a:pt x="250" y="171"/>
                        </a:lnTo>
                        <a:lnTo>
                          <a:pt x="211" y="201"/>
                        </a:lnTo>
                        <a:lnTo>
                          <a:pt x="171" y="234"/>
                        </a:lnTo>
                        <a:lnTo>
                          <a:pt x="130" y="270"/>
                        </a:lnTo>
                        <a:lnTo>
                          <a:pt x="88" y="308"/>
                        </a:lnTo>
                        <a:lnTo>
                          <a:pt x="45" y="349"/>
                        </a:lnTo>
                        <a:lnTo>
                          <a:pt x="35" y="360"/>
                        </a:lnTo>
                        <a:lnTo>
                          <a:pt x="26" y="371"/>
                        </a:lnTo>
                        <a:lnTo>
                          <a:pt x="18" y="384"/>
                        </a:lnTo>
                        <a:lnTo>
                          <a:pt x="12" y="397"/>
                        </a:lnTo>
                        <a:lnTo>
                          <a:pt x="7" y="410"/>
                        </a:lnTo>
                        <a:lnTo>
                          <a:pt x="3" y="424"/>
                        </a:lnTo>
                        <a:lnTo>
                          <a:pt x="1" y="438"/>
                        </a:lnTo>
                        <a:lnTo>
                          <a:pt x="0" y="452"/>
                        </a:lnTo>
                        <a:lnTo>
                          <a:pt x="0" y="467"/>
                        </a:lnTo>
                        <a:lnTo>
                          <a:pt x="2" y="481"/>
                        </a:lnTo>
                        <a:lnTo>
                          <a:pt x="5" y="495"/>
                        </a:lnTo>
                        <a:lnTo>
                          <a:pt x="9" y="508"/>
                        </a:lnTo>
                        <a:lnTo>
                          <a:pt x="15" y="522"/>
                        </a:lnTo>
                        <a:lnTo>
                          <a:pt x="22" y="534"/>
                        </a:lnTo>
                        <a:lnTo>
                          <a:pt x="31" y="547"/>
                        </a:lnTo>
                        <a:lnTo>
                          <a:pt x="41" y="558"/>
                        </a:lnTo>
                        <a:lnTo>
                          <a:pt x="52" y="569"/>
                        </a:lnTo>
                        <a:lnTo>
                          <a:pt x="63" y="578"/>
                        </a:lnTo>
                        <a:lnTo>
                          <a:pt x="76" y="585"/>
                        </a:lnTo>
                        <a:lnTo>
                          <a:pt x="89" y="592"/>
                        </a:lnTo>
                        <a:lnTo>
                          <a:pt x="102" y="597"/>
                        </a:lnTo>
                        <a:lnTo>
                          <a:pt x="116" y="601"/>
                        </a:lnTo>
                        <a:lnTo>
                          <a:pt x="130" y="603"/>
                        </a:lnTo>
                        <a:lnTo>
                          <a:pt x="144" y="604"/>
                        </a:lnTo>
                        <a:lnTo>
                          <a:pt x="158" y="604"/>
                        </a:lnTo>
                        <a:lnTo>
                          <a:pt x="173" y="602"/>
                        </a:lnTo>
                        <a:lnTo>
                          <a:pt x="187" y="599"/>
                        </a:lnTo>
                        <a:lnTo>
                          <a:pt x="200" y="594"/>
                        </a:lnTo>
                        <a:lnTo>
                          <a:pt x="214" y="589"/>
                        </a:lnTo>
                        <a:lnTo>
                          <a:pt x="226" y="581"/>
                        </a:lnTo>
                        <a:lnTo>
                          <a:pt x="238" y="573"/>
                        </a:lnTo>
                        <a:lnTo>
                          <a:pt x="250" y="563"/>
                        </a:lnTo>
                        <a:close/>
                      </a:path>
                    </a:pathLst>
                  </a:custGeom>
                  <a:solidFill>
                    <a:srgbClr val="3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317" name="Freeform 765">
                    <a:extLst>
                      <a:ext uri="{FF2B5EF4-FFF2-40B4-BE49-F238E27FC236}">
                        <a16:creationId xmlns:a16="http://schemas.microsoft.com/office/drawing/2014/main" id="{D5EEB27D-A7EA-E9C8-6580-DBE82D0FCD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93" y="1983"/>
                    <a:ext cx="20" cy="59"/>
                  </a:xfrm>
                  <a:custGeom>
                    <a:avLst/>
                    <a:gdLst>
                      <a:gd name="T0" fmla="*/ 23 w 320"/>
                      <a:gd name="T1" fmla="*/ 799 h 942"/>
                      <a:gd name="T2" fmla="*/ 27 w 320"/>
                      <a:gd name="T3" fmla="*/ 829 h 942"/>
                      <a:gd name="T4" fmla="*/ 37 w 320"/>
                      <a:gd name="T5" fmla="*/ 856 h 942"/>
                      <a:gd name="T6" fmla="*/ 51 w 320"/>
                      <a:gd name="T7" fmla="*/ 881 h 942"/>
                      <a:gd name="T8" fmla="*/ 70 w 320"/>
                      <a:gd name="T9" fmla="*/ 902 h 942"/>
                      <a:gd name="T10" fmla="*/ 94 w 320"/>
                      <a:gd name="T11" fmla="*/ 920 h 942"/>
                      <a:gd name="T12" fmla="*/ 119 w 320"/>
                      <a:gd name="T13" fmla="*/ 932 h 942"/>
                      <a:gd name="T14" fmla="*/ 147 w 320"/>
                      <a:gd name="T15" fmla="*/ 940 h 942"/>
                      <a:gd name="T16" fmla="*/ 177 w 320"/>
                      <a:gd name="T17" fmla="*/ 942 h 942"/>
                      <a:gd name="T18" fmla="*/ 207 w 320"/>
                      <a:gd name="T19" fmla="*/ 938 h 942"/>
                      <a:gd name="T20" fmla="*/ 235 w 320"/>
                      <a:gd name="T21" fmla="*/ 928 h 942"/>
                      <a:gd name="T22" fmla="*/ 259 w 320"/>
                      <a:gd name="T23" fmla="*/ 914 h 942"/>
                      <a:gd name="T24" fmla="*/ 280 w 320"/>
                      <a:gd name="T25" fmla="*/ 895 h 942"/>
                      <a:gd name="T26" fmla="*/ 298 w 320"/>
                      <a:gd name="T27" fmla="*/ 872 h 942"/>
                      <a:gd name="T28" fmla="*/ 310 w 320"/>
                      <a:gd name="T29" fmla="*/ 847 h 942"/>
                      <a:gd name="T30" fmla="*/ 318 w 320"/>
                      <a:gd name="T31" fmla="*/ 818 h 942"/>
                      <a:gd name="T32" fmla="*/ 320 w 320"/>
                      <a:gd name="T33" fmla="*/ 788 h 942"/>
                      <a:gd name="T34" fmla="*/ 296 w 320"/>
                      <a:gd name="T35" fmla="*/ 127 h 942"/>
                      <a:gd name="T36" fmla="*/ 289 w 320"/>
                      <a:gd name="T37" fmla="*/ 99 h 942"/>
                      <a:gd name="T38" fmla="*/ 277 w 320"/>
                      <a:gd name="T39" fmla="*/ 72 h 942"/>
                      <a:gd name="T40" fmla="*/ 260 w 320"/>
                      <a:gd name="T41" fmla="*/ 49 h 942"/>
                      <a:gd name="T42" fmla="*/ 239 w 320"/>
                      <a:gd name="T43" fmla="*/ 30 h 942"/>
                      <a:gd name="T44" fmla="*/ 215 w 320"/>
                      <a:gd name="T45" fmla="*/ 15 h 942"/>
                      <a:gd name="T46" fmla="*/ 188 w 320"/>
                      <a:gd name="T47" fmla="*/ 5 h 942"/>
                      <a:gd name="T48" fmla="*/ 159 w 320"/>
                      <a:gd name="T49" fmla="*/ 0 h 942"/>
                      <a:gd name="T50" fmla="*/ 129 w 320"/>
                      <a:gd name="T51" fmla="*/ 1 h 942"/>
                      <a:gd name="T52" fmla="*/ 100 w 320"/>
                      <a:gd name="T53" fmla="*/ 8 h 942"/>
                      <a:gd name="T54" fmla="*/ 73 w 320"/>
                      <a:gd name="T55" fmla="*/ 20 h 942"/>
                      <a:gd name="T56" fmla="*/ 50 w 320"/>
                      <a:gd name="T57" fmla="*/ 37 h 942"/>
                      <a:gd name="T58" fmla="*/ 30 w 320"/>
                      <a:gd name="T59" fmla="*/ 58 h 942"/>
                      <a:gd name="T60" fmla="*/ 15 w 320"/>
                      <a:gd name="T61" fmla="*/ 82 h 942"/>
                      <a:gd name="T62" fmla="*/ 5 w 320"/>
                      <a:gd name="T63" fmla="*/ 109 h 942"/>
                      <a:gd name="T64" fmla="*/ 0 w 320"/>
                      <a:gd name="T65" fmla="*/ 138 h 9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20" h="942">
                        <a:moveTo>
                          <a:pt x="0" y="153"/>
                        </a:moveTo>
                        <a:lnTo>
                          <a:pt x="23" y="799"/>
                        </a:lnTo>
                        <a:lnTo>
                          <a:pt x="24" y="814"/>
                        </a:lnTo>
                        <a:lnTo>
                          <a:pt x="27" y="829"/>
                        </a:lnTo>
                        <a:lnTo>
                          <a:pt x="31" y="843"/>
                        </a:lnTo>
                        <a:lnTo>
                          <a:pt x="37" y="856"/>
                        </a:lnTo>
                        <a:lnTo>
                          <a:pt x="43" y="869"/>
                        </a:lnTo>
                        <a:lnTo>
                          <a:pt x="51" y="881"/>
                        </a:lnTo>
                        <a:lnTo>
                          <a:pt x="60" y="892"/>
                        </a:lnTo>
                        <a:lnTo>
                          <a:pt x="70" y="902"/>
                        </a:lnTo>
                        <a:lnTo>
                          <a:pt x="81" y="911"/>
                        </a:lnTo>
                        <a:lnTo>
                          <a:pt x="94" y="920"/>
                        </a:lnTo>
                        <a:lnTo>
                          <a:pt x="106" y="927"/>
                        </a:lnTo>
                        <a:lnTo>
                          <a:pt x="119" y="932"/>
                        </a:lnTo>
                        <a:lnTo>
                          <a:pt x="133" y="937"/>
                        </a:lnTo>
                        <a:lnTo>
                          <a:pt x="147" y="940"/>
                        </a:lnTo>
                        <a:lnTo>
                          <a:pt x="162" y="942"/>
                        </a:lnTo>
                        <a:lnTo>
                          <a:pt x="177" y="942"/>
                        </a:lnTo>
                        <a:lnTo>
                          <a:pt x="192" y="941"/>
                        </a:lnTo>
                        <a:lnTo>
                          <a:pt x="207" y="938"/>
                        </a:lnTo>
                        <a:lnTo>
                          <a:pt x="221" y="934"/>
                        </a:lnTo>
                        <a:lnTo>
                          <a:pt x="235" y="928"/>
                        </a:lnTo>
                        <a:lnTo>
                          <a:pt x="247" y="921"/>
                        </a:lnTo>
                        <a:lnTo>
                          <a:pt x="259" y="914"/>
                        </a:lnTo>
                        <a:lnTo>
                          <a:pt x="270" y="905"/>
                        </a:lnTo>
                        <a:lnTo>
                          <a:pt x="280" y="895"/>
                        </a:lnTo>
                        <a:lnTo>
                          <a:pt x="290" y="884"/>
                        </a:lnTo>
                        <a:lnTo>
                          <a:pt x="298" y="872"/>
                        </a:lnTo>
                        <a:lnTo>
                          <a:pt x="305" y="860"/>
                        </a:lnTo>
                        <a:lnTo>
                          <a:pt x="310" y="847"/>
                        </a:lnTo>
                        <a:lnTo>
                          <a:pt x="315" y="833"/>
                        </a:lnTo>
                        <a:lnTo>
                          <a:pt x="318" y="818"/>
                        </a:lnTo>
                        <a:lnTo>
                          <a:pt x="320" y="804"/>
                        </a:lnTo>
                        <a:lnTo>
                          <a:pt x="320" y="788"/>
                        </a:lnTo>
                        <a:lnTo>
                          <a:pt x="297" y="142"/>
                        </a:lnTo>
                        <a:lnTo>
                          <a:pt x="296" y="127"/>
                        </a:lnTo>
                        <a:lnTo>
                          <a:pt x="293" y="113"/>
                        </a:lnTo>
                        <a:lnTo>
                          <a:pt x="289" y="99"/>
                        </a:lnTo>
                        <a:lnTo>
                          <a:pt x="283" y="85"/>
                        </a:lnTo>
                        <a:lnTo>
                          <a:pt x="277" y="72"/>
                        </a:lnTo>
                        <a:lnTo>
                          <a:pt x="269" y="60"/>
                        </a:lnTo>
                        <a:lnTo>
                          <a:pt x="260" y="49"/>
                        </a:lnTo>
                        <a:lnTo>
                          <a:pt x="250" y="39"/>
                        </a:lnTo>
                        <a:lnTo>
                          <a:pt x="239" y="30"/>
                        </a:lnTo>
                        <a:lnTo>
                          <a:pt x="227" y="22"/>
                        </a:lnTo>
                        <a:lnTo>
                          <a:pt x="215" y="15"/>
                        </a:lnTo>
                        <a:lnTo>
                          <a:pt x="202" y="9"/>
                        </a:lnTo>
                        <a:lnTo>
                          <a:pt x="188" y="5"/>
                        </a:lnTo>
                        <a:lnTo>
                          <a:pt x="174" y="2"/>
                        </a:lnTo>
                        <a:lnTo>
                          <a:pt x="159" y="0"/>
                        </a:lnTo>
                        <a:lnTo>
                          <a:pt x="144" y="0"/>
                        </a:lnTo>
                        <a:lnTo>
                          <a:pt x="129" y="1"/>
                        </a:lnTo>
                        <a:lnTo>
                          <a:pt x="114" y="4"/>
                        </a:lnTo>
                        <a:lnTo>
                          <a:pt x="100" y="8"/>
                        </a:lnTo>
                        <a:lnTo>
                          <a:pt x="85" y="13"/>
                        </a:lnTo>
                        <a:lnTo>
                          <a:pt x="73" y="20"/>
                        </a:lnTo>
                        <a:lnTo>
                          <a:pt x="61" y="28"/>
                        </a:lnTo>
                        <a:lnTo>
                          <a:pt x="50" y="37"/>
                        </a:lnTo>
                        <a:lnTo>
                          <a:pt x="40" y="47"/>
                        </a:lnTo>
                        <a:lnTo>
                          <a:pt x="30" y="58"/>
                        </a:lnTo>
                        <a:lnTo>
                          <a:pt x="22" y="69"/>
                        </a:lnTo>
                        <a:lnTo>
                          <a:pt x="15" y="82"/>
                        </a:lnTo>
                        <a:lnTo>
                          <a:pt x="9" y="95"/>
                        </a:lnTo>
                        <a:lnTo>
                          <a:pt x="5" y="109"/>
                        </a:lnTo>
                        <a:lnTo>
                          <a:pt x="2" y="123"/>
                        </a:lnTo>
                        <a:lnTo>
                          <a:pt x="0" y="138"/>
                        </a:lnTo>
                        <a:lnTo>
                          <a:pt x="0" y="153"/>
                        </a:lnTo>
                        <a:close/>
                      </a:path>
                    </a:pathLst>
                  </a:custGeom>
                  <a:solidFill>
                    <a:srgbClr val="3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</p:grpSp>
          <p:sp>
            <p:nvSpPr>
              <p:cNvPr id="24318" name="Line 766">
                <a:extLst>
                  <a:ext uri="{FF2B5EF4-FFF2-40B4-BE49-F238E27FC236}">
                    <a16:creationId xmlns:a16="http://schemas.microsoft.com/office/drawing/2014/main" id="{A597B400-01F0-0D5B-7709-6AD7168483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40" y="1920"/>
                <a:ext cx="288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4319" name="Group 767">
              <a:extLst>
                <a:ext uri="{FF2B5EF4-FFF2-40B4-BE49-F238E27FC236}">
                  <a16:creationId xmlns:a16="http://schemas.microsoft.com/office/drawing/2014/main" id="{E2C7A44B-F569-67B0-7F9C-0C258A68AE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467"/>
              <a:ext cx="1488" cy="829"/>
              <a:chOff x="1104" y="144"/>
              <a:chExt cx="1488" cy="829"/>
            </a:xfrm>
          </p:grpSpPr>
          <p:grpSp>
            <p:nvGrpSpPr>
              <p:cNvPr id="24320" name="Group 768">
                <a:extLst>
                  <a:ext uri="{FF2B5EF4-FFF2-40B4-BE49-F238E27FC236}">
                    <a16:creationId xmlns:a16="http://schemas.microsoft.com/office/drawing/2014/main" id="{ACF30DBB-DB7A-0BEB-1A76-CAAEAB529E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04" y="624"/>
                <a:ext cx="1488" cy="349"/>
                <a:chOff x="384" y="3264"/>
                <a:chExt cx="1488" cy="349"/>
              </a:xfrm>
            </p:grpSpPr>
            <p:pic>
              <p:nvPicPr>
                <p:cNvPr id="24321" name="Picture 769">
                  <a:extLst>
                    <a:ext uri="{FF2B5EF4-FFF2-40B4-BE49-F238E27FC236}">
                      <a16:creationId xmlns:a16="http://schemas.microsoft.com/office/drawing/2014/main" id="{8CEC4C1A-1C3E-988B-4CE9-B2B60BF229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4" y="3264"/>
                  <a:ext cx="1103" cy="34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322" name="Picture 770">
                  <a:extLst>
                    <a:ext uri="{FF2B5EF4-FFF2-40B4-BE49-F238E27FC236}">
                      <a16:creationId xmlns:a16="http://schemas.microsoft.com/office/drawing/2014/main" id="{A6EA553E-4D4C-7792-14AC-7BD49D61BF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88" y="3264"/>
                  <a:ext cx="384" cy="3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4323" name="Group 771">
                <a:extLst>
                  <a:ext uri="{FF2B5EF4-FFF2-40B4-BE49-F238E27FC236}">
                    <a16:creationId xmlns:a16="http://schemas.microsoft.com/office/drawing/2014/main" id="{B273CDFD-2CCD-BD08-3AFA-1551E89D9E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44"/>
                <a:ext cx="392" cy="466"/>
                <a:chOff x="2987" y="1779"/>
                <a:chExt cx="392" cy="466"/>
              </a:xfrm>
            </p:grpSpPr>
            <p:sp>
              <p:nvSpPr>
                <p:cNvPr id="24324" name="Freeform 772">
                  <a:extLst>
                    <a:ext uri="{FF2B5EF4-FFF2-40B4-BE49-F238E27FC236}">
                      <a16:creationId xmlns:a16="http://schemas.microsoft.com/office/drawing/2014/main" id="{AE8A09BE-2A4B-0D5E-05F1-F5E3972D49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6" y="2014"/>
                  <a:ext cx="185" cy="231"/>
                </a:xfrm>
                <a:custGeom>
                  <a:avLst/>
                  <a:gdLst>
                    <a:gd name="T0" fmla="*/ 1369 w 2961"/>
                    <a:gd name="T1" fmla="*/ 3403 h 3701"/>
                    <a:gd name="T2" fmla="*/ 1335 w 2961"/>
                    <a:gd name="T3" fmla="*/ 3390 h 3701"/>
                    <a:gd name="T4" fmla="*/ 1308 w 2961"/>
                    <a:gd name="T5" fmla="*/ 3364 h 3701"/>
                    <a:gd name="T6" fmla="*/ 1282 w 2961"/>
                    <a:gd name="T7" fmla="*/ 3314 h 3701"/>
                    <a:gd name="T8" fmla="*/ 1262 w 2961"/>
                    <a:gd name="T9" fmla="*/ 3248 h 3701"/>
                    <a:gd name="T10" fmla="*/ 1250 w 2961"/>
                    <a:gd name="T11" fmla="*/ 3170 h 3701"/>
                    <a:gd name="T12" fmla="*/ 1230 w 2961"/>
                    <a:gd name="T13" fmla="*/ 2867 h 3701"/>
                    <a:gd name="T14" fmla="*/ 1169 w 2961"/>
                    <a:gd name="T15" fmla="*/ 2069 h 3701"/>
                    <a:gd name="T16" fmla="*/ 1149 w 2961"/>
                    <a:gd name="T17" fmla="*/ 1851 h 3701"/>
                    <a:gd name="T18" fmla="*/ 1124 w 2961"/>
                    <a:gd name="T19" fmla="*/ 1801 h 3701"/>
                    <a:gd name="T20" fmla="*/ 1083 w 2961"/>
                    <a:gd name="T21" fmla="*/ 1764 h 3701"/>
                    <a:gd name="T22" fmla="*/ 1030 w 2961"/>
                    <a:gd name="T23" fmla="*/ 1745 h 3701"/>
                    <a:gd name="T24" fmla="*/ 854 w 2961"/>
                    <a:gd name="T25" fmla="*/ 1747 h 3701"/>
                    <a:gd name="T26" fmla="*/ 467 w 2961"/>
                    <a:gd name="T27" fmla="*/ 1751 h 3701"/>
                    <a:gd name="T28" fmla="*/ 328 w 2961"/>
                    <a:gd name="T29" fmla="*/ 1745 h 3701"/>
                    <a:gd name="T30" fmla="*/ 312 w 2961"/>
                    <a:gd name="T31" fmla="*/ 1742 h 3701"/>
                    <a:gd name="T32" fmla="*/ 302 w 2961"/>
                    <a:gd name="T33" fmla="*/ 1735 h 3701"/>
                    <a:gd name="T34" fmla="*/ 296 w 2961"/>
                    <a:gd name="T35" fmla="*/ 1694 h 3701"/>
                    <a:gd name="T36" fmla="*/ 315 w 2961"/>
                    <a:gd name="T37" fmla="*/ 1623 h 3701"/>
                    <a:gd name="T38" fmla="*/ 996 w 2961"/>
                    <a:gd name="T39" fmla="*/ 170 h 3701"/>
                    <a:gd name="T40" fmla="*/ 992 w 2961"/>
                    <a:gd name="T41" fmla="*/ 113 h 3701"/>
                    <a:gd name="T42" fmla="*/ 968 w 2961"/>
                    <a:gd name="T43" fmla="*/ 62 h 3701"/>
                    <a:gd name="T44" fmla="*/ 926 w 2961"/>
                    <a:gd name="T45" fmla="*/ 23 h 3701"/>
                    <a:gd name="T46" fmla="*/ 870 w 2961"/>
                    <a:gd name="T47" fmla="*/ 2 h 3701"/>
                    <a:gd name="T48" fmla="*/ 813 w 2961"/>
                    <a:gd name="T49" fmla="*/ 5 h 3701"/>
                    <a:gd name="T50" fmla="*/ 761 w 2961"/>
                    <a:gd name="T51" fmla="*/ 30 h 3701"/>
                    <a:gd name="T52" fmla="*/ 722 w 2961"/>
                    <a:gd name="T53" fmla="*/ 72 h 3701"/>
                    <a:gd name="T54" fmla="*/ 26 w 2961"/>
                    <a:gd name="T55" fmla="*/ 1550 h 3701"/>
                    <a:gd name="T56" fmla="*/ 3 w 2961"/>
                    <a:gd name="T57" fmla="*/ 1652 h 3701"/>
                    <a:gd name="T58" fmla="*/ 2 w 2961"/>
                    <a:gd name="T59" fmla="*/ 1750 h 3701"/>
                    <a:gd name="T60" fmla="*/ 25 w 2961"/>
                    <a:gd name="T61" fmla="*/ 1841 h 3701"/>
                    <a:gd name="T62" fmla="*/ 65 w 2961"/>
                    <a:gd name="T63" fmla="*/ 1914 h 3701"/>
                    <a:gd name="T64" fmla="*/ 117 w 2961"/>
                    <a:gd name="T65" fmla="*/ 1968 h 3701"/>
                    <a:gd name="T66" fmla="*/ 181 w 2961"/>
                    <a:gd name="T67" fmla="*/ 2008 h 3701"/>
                    <a:gd name="T68" fmla="*/ 255 w 2961"/>
                    <a:gd name="T69" fmla="*/ 2033 h 3701"/>
                    <a:gd name="T70" fmla="*/ 413 w 2961"/>
                    <a:gd name="T71" fmla="*/ 2046 h 3701"/>
                    <a:gd name="T72" fmla="*/ 725 w 2961"/>
                    <a:gd name="T73" fmla="*/ 2047 h 3701"/>
                    <a:gd name="T74" fmla="*/ 892 w 2961"/>
                    <a:gd name="T75" fmla="*/ 2322 h 3701"/>
                    <a:gd name="T76" fmla="*/ 940 w 2961"/>
                    <a:gd name="T77" fmla="*/ 2955 h 3701"/>
                    <a:gd name="T78" fmla="*/ 954 w 2961"/>
                    <a:gd name="T79" fmla="*/ 3186 h 3701"/>
                    <a:gd name="T80" fmla="*/ 970 w 2961"/>
                    <a:gd name="T81" fmla="*/ 3301 h 3701"/>
                    <a:gd name="T82" fmla="*/ 1008 w 2961"/>
                    <a:gd name="T83" fmla="*/ 3426 h 3701"/>
                    <a:gd name="T84" fmla="*/ 1055 w 2961"/>
                    <a:gd name="T85" fmla="*/ 3518 h 3701"/>
                    <a:gd name="T86" fmla="*/ 1097 w 2961"/>
                    <a:gd name="T87" fmla="*/ 3573 h 3701"/>
                    <a:gd name="T88" fmla="*/ 1152 w 2961"/>
                    <a:gd name="T89" fmla="*/ 3623 h 3701"/>
                    <a:gd name="T90" fmla="*/ 1216 w 2961"/>
                    <a:gd name="T91" fmla="*/ 3663 h 3701"/>
                    <a:gd name="T92" fmla="*/ 1288 w 2961"/>
                    <a:gd name="T93" fmla="*/ 3689 h 3701"/>
                    <a:gd name="T94" fmla="*/ 1366 w 2961"/>
                    <a:gd name="T95" fmla="*/ 3700 h 3701"/>
                    <a:gd name="T96" fmla="*/ 2833 w 2961"/>
                    <a:gd name="T97" fmla="*/ 3649 h 3701"/>
                    <a:gd name="T98" fmla="*/ 2888 w 2961"/>
                    <a:gd name="T99" fmla="*/ 3630 h 3701"/>
                    <a:gd name="T100" fmla="*/ 2930 w 2961"/>
                    <a:gd name="T101" fmla="*/ 3592 h 3701"/>
                    <a:gd name="T102" fmla="*/ 2955 w 2961"/>
                    <a:gd name="T103" fmla="*/ 3541 h 3701"/>
                    <a:gd name="T104" fmla="*/ 2959 w 2961"/>
                    <a:gd name="T105" fmla="*/ 3482 h 3701"/>
                    <a:gd name="T106" fmla="*/ 2940 w 2961"/>
                    <a:gd name="T107" fmla="*/ 3427 h 3701"/>
                    <a:gd name="T108" fmla="*/ 2903 w 2961"/>
                    <a:gd name="T109" fmla="*/ 3385 h 3701"/>
                    <a:gd name="T110" fmla="*/ 2851 w 2961"/>
                    <a:gd name="T111" fmla="*/ 3359 h 37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961" h="3701">
                      <a:moveTo>
                        <a:pt x="2807" y="3354"/>
                      </a:moveTo>
                      <a:lnTo>
                        <a:pt x="1396" y="3404"/>
                      </a:lnTo>
                      <a:lnTo>
                        <a:pt x="1382" y="3404"/>
                      </a:lnTo>
                      <a:lnTo>
                        <a:pt x="1369" y="3403"/>
                      </a:lnTo>
                      <a:lnTo>
                        <a:pt x="1359" y="3401"/>
                      </a:lnTo>
                      <a:lnTo>
                        <a:pt x="1350" y="3398"/>
                      </a:lnTo>
                      <a:lnTo>
                        <a:pt x="1342" y="3395"/>
                      </a:lnTo>
                      <a:lnTo>
                        <a:pt x="1335" y="3390"/>
                      </a:lnTo>
                      <a:lnTo>
                        <a:pt x="1329" y="3386"/>
                      </a:lnTo>
                      <a:lnTo>
                        <a:pt x="1324" y="3382"/>
                      </a:lnTo>
                      <a:lnTo>
                        <a:pt x="1316" y="3373"/>
                      </a:lnTo>
                      <a:lnTo>
                        <a:pt x="1308" y="3364"/>
                      </a:lnTo>
                      <a:lnTo>
                        <a:pt x="1301" y="3353"/>
                      </a:lnTo>
                      <a:lnTo>
                        <a:pt x="1294" y="3341"/>
                      </a:lnTo>
                      <a:lnTo>
                        <a:pt x="1288" y="3328"/>
                      </a:lnTo>
                      <a:lnTo>
                        <a:pt x="1282" y="3314"/>
                      </a:lnTo>
                      <a:lnTo>
                        <a:pt x="1276" y="3299"/>
                      </a:lnTo>
                      <a:lnTo>
                        <a:pt x="1271" y="3283"/>
                      </a:lnTo>
                      <a:lnTo>
                        <a:pt x="1266" y="3266"/>
                      </a:lnTo>
                      <a:lnTo>
                        <a:pt x="1262" y="3248"/>
                      </a:lnTo>
                      <a:lnTo>
                        <a:pt x="1258" y="3230"/>
                      </a:lnTo>
                      <a:lnTo>
                        <a:pt x="1255" y="3211"/>
                      </a:lnTo>
                      <a:lnTo>
                        <a:pt x="1252" y="3191"/>
                      </a:lnTo>
                      <a:lnTo>
                        <a:pt x="1250" y="3170"/>
                      </a:lnTo>
                      <a:lnTo>
                        <a:pt x="1248" y="3149"/>
                      </a:lnTo>
                      <a:lnTo>
                        <a:pt x="1247" y="3127"/>
                      </a:lnTo>
                      <a:lnTo>
                        <a:pt x="1241" y="3026"/>
                      </a:lnTo>
                      <a:lnTo>
                        <a:pt x="1230" y="2867"/>
                      </a:lnTo>
                      <a:lnTo>
                        <a:pt x="1216" y="2669"/>
                      </a:lnTo>
                      <a:lnTo>
                        <a:pt x="1200" y="2456"/>
                      </a:lnTo>
                      <a:lnTo>
                        <a:pt x="1184" y="2249"/>
                      </a:lnTo>
                      <a:lnTo>
                        <a:pt x="1169" y="2069"/>
                      </a:lnTo>
                      <a:lnTo>
                        <a:pt x="1159" y="1939"/>
                      </a:lnTo>
                      <a:lnTo>
                        <a:pt x="1154" y="1879"/>
                      </a:lnTo>
                      <a:lnTo>
                        <a:pt x="1152" y="1865"/>
                      </a:lnTo>
                      <a:lnTo>
                        <a:pt x="1149" y="1851"/>
                      </a:lnTo>
                      <a:lnTo>
                        <a:pt x="1145" y="1837"/>
                      </a:lnTo>
                      <a:lnTo>
                        <a:pt x="1139" y="1824"/>
                      </a:lnTo>
                      <a:lnTo>
                        <a:pt x="1132" y="1812"/>
                      </a:lnTo>
                      <a:lnTo>
                        <a:pt x="1124" y="1801"/>
                      </a:lnTo>
                      <a:lnTo>
                        <a:pt x="1115" y="1790"/>
                      </a:lnTo>
                      <a:lnTo>
                        <a:pt x="1105" y="1780"/>
                      </a:lnTo>
                      <a:lnTo>
                        <a:pt x="1094" y="1772"/>
                      </a:lnTo>
                      <a:lnTo>
                        <a:pt x="1083" y="1764"/>
                      </a:lnTo>
                      <a:lnTo>
                        <a:pt x="1071" y="1757"/>
                      </a:lnTo>
                      <a:lnTo>
                        <a:pt x="1058" y="1752"/>
                      </a:lnTo>
                      <a:lnTo>
                        <a:pt x="1044" y="1748"/>
                      </a:lnTo>
                      <a:lnTo>
                        <a:pt x="1030" y="1745"/>
                      </a:lnTo>
                      <a:lnTo>
                        <a:pt x="1016" y="1743"/>
                      </a:lnTo>
                      <a:lnTo>
                        <a:pt x="1001" y="1743"/>
                      </a:lnTo>
                      <a:lnTo>
                        <a:pt x="937" y="1745"/>
                      </a:lnTo>
                      <a:lnTo>
                        <a:pt x="854" y="1747"/>
                      </a:lnTo>
                      <a:lnTo>
                        <a:pt x="760" y="1749"/>
                      </a:lnTo>
                      <a:lnTo>
                        <a:pt x="660" y="1751"/>
                      </a:lnTo>
                      <a:lnTo>
                        <a:pt x="559" y="1751"/>
                      </a:lnTo>
                      <a:lnTo>
                        <a:pt x="467" y="1751"/>
                      </a:lnTo>
                      <a:lnTo>
                        <a:pt x="425" y="1750"/>
                      </a:lnTo>
                      <a:lnTo>
                        <a:pt x="388" y="1749"/>
                      </a:lnTo>
                      <a:lnTo>
                        <a:pt x="355" y="1747"/>
                      </a:lnTo>
                      <a:lnTo>
                        <a:pt x="328" y="1745"/>
                      </a:lnTo>
                      <a:lnTo>
                        <a:pt x="324" y="1744"/>
                      </a:lnTo>
                      <a:lnTo>
                        <a:pt x="320" y="1743"/>
                      </a:lnTo>
                      <a:lnTo>
                        <a:pt x="316" y="1743"/>
                      </a:lnTo>
                      <a:lnTo>
                        <a:pt x="312" y="1742"/>
                      </a:lnTo>
                      <a:lnTo>
                        <a:pt x="309" y="1740"/>
                      </a:lnTo>
                      <a:lnTo>
                        <a:pt x="306" y="1739"/>
                      </a:lnTo>
                      <a:lnTo>
                        <a:pt x="303" y="1737"/>
                      </a:lnTo>
                      <a:lnTo>
                        <a:pt x="302" y="1735"/>
                      </a:lnTo>
                      <a:lnTo>
                        <a:pt x="299" y="1728"/>
                      </a:lnTo>
                      <a:lnTo>
                        <a:pt x="297" y="1719"/>
                      </a:lnTo>
                      <a:lnTo>
                        <a:pt x="296" y="1708"/>
                      </a:lnTo>
                      <a:lnTo>
                        <a:pt x="296" y="1694"/>
                      </a:lnTo>
                      <a:lnTo>
                        <a:pt x="298" y="1679"/>
                      </a:lnTo>
                      <a:lnTo>
                        <a:pt x="301" y="1662"/>
                      </a:lnTo>
                      <a:lnTo>
                        <a:pt x="307" y="1643"/>
                      </a:lnTo>
                      <a:lnTo>
                        <a:pt x="315" y="1623"/>
                      </a:lnTo>
                      <a:lnTo>
                        <a:pt x="983" y="213"/>
                      </a:lnTo>
                      <a:lnTo>
                        <a:pt x="988" y="199"/>
                      </a:lnTo>
                      <a:lnTo>
                        <a:pt x="993" y="185"/>
                      </a:lnTo>
                      <a:lnTo>
                        <a:pt x="996" y="170"/>
                      </a:lnTo>
                      <a:lnTo>
                        <a:pt x="997" y="156"/>
                      </a:lnTo>
                      <a:lnTo>
                        <a:pt x="997" y="141"/>
                      </a:lnTo>
                      <a:lnTo>
                        <a:pt x="995" y="127"/>
                      </a:lnTo>
                      <a:lnTo>
                        <a:pt x="992" y="113"/>
                      </a:lnTo>
                      <a:lnTo>
                        <a:pt x="988" y="100"/>
                      </a:lnTo>
                      <a:lnTo>
                        <a:pt x="983" y="86"/>
                      </a:lnTo>
                      <a:lnTo>
                        <a:pt x="976" y="74"/>
                      </a:lnTo>
                      <a:lnTo>
                        <a:pt x="968" y="62"/>
                      </a:lnTo>
                      <a:lnTo>
                        <a:pt x="959" y="51"/>
                      </a:lnTo>
                      <a:lnTo>
                        <a:pt x="949" y="40"/>
                      </a:lnTo>
                      <a:lnTo>
                        <a:pt x="938" y="31"/>
                      </a:lnTo>
                      <a:lnTo>
                        <a:pt x="926" y="23"/>
                      </a:lnTo>
                      <a:lnTo>
                        <a:pt x="912" y="14"/>
                      </a:lnTo>
                      <a:lnTo>
                        <a:pt x="898" y="9"/>
                      </a:lnTo>
                      <a:lnTo>
                        <a:pt x="884" y="4"/>
                      </a:lnTo>
                      <a:lnTo>
                        <a:pt x="870" y="2"/>
                      </a:lnTo>
                      <a:lnTo>
                        <a:pt x="855" y="0"/>
                      </a:lnTo>
                      <a:lnTo>
                        <a:pt x="841" y="0"/>
                      </a:lnTo>
                      <a:lnTo>
                        <a:pt x="827" y="2"/>
                      </a:lnTo>
                      <a:lnTo>
                        <a:pt x="813" y="5"/>
                      </a:lnTo>
                      <a:lnTo>
                        <a:pt x="799" y="9"/>
                      </a:lnTo>
                      <a:lnTo>
                        <a:pt x="786" y="14"/>
                      </a:lnTo>
                      <a:lnTo>
                        <a:pt x="773" y="21"/>
                      </a:lnTo>
                      <a:lnTo>
                        <a:pt x="761" y="30"/>
                      </a:lnTo>
                      <a:lnTo>
                        <a:pt x="750" y="39"/>
                      </a:lnTo>
                      <a:lnTo>
                        <a:pt x="740" y="49"/>
                      </a:lnTo>
                      <a:lnTo>
                        <a:pt x="730" y="60"/>
                      </a:lnTo>
                      <a:lnTo>
                        <a:pt x="722" y="72"/>
                      </a:lnTo>
                      <a:lnTo>
                        <a:pt x="715" y="86"/>
                      </a:lnTo>
                      <a:lnTo>
                        <a:pt x="46" y="1499"/>
                      </a:lnTo>
                      <a:lnTo>
                        <a:pt x="35" y="1524"/>
                      </a:lnTo>
                      <a:lnTo>
                        <a:pt x="26" y="1550"/>
                      </a:lnTo>
                      <a:lnTo>
                        <a:pt x="18" y="1576"/>
                      </a:lnTo>
                      <a:lnTo>
                        <a:pt x="11" y="1601"/>
                      </a:lnTo>
                      <a:lnTo>
                        <a:pt x="6" y="1627"/>
                      </a:lnTo>
                      <a:lnTo>
                        <a:pt x="3" y="1652"/>
                      </a:lnTo>
                      <a:lnTo>
                        <a:pt x="0" y="1677"/>
                      </a:lnTo>
                      <a:lnTo>
                        <a:pt x="0" y="1702"/>
                      </a:lnTo>
                      <a:lnTo>
                        <a:pt x="0" y="1726"/>
                      </a:lnTo>
                      <a:lnTo>
                        <a:pt x="2" y="1750"/>
                      </a:lnTo>
                      <a:lnTo>
                        <a:pt x="6" y="1774"/>
                      </a:lnTo>
                      <a:lnTo>
                        <a:pt x="11" y="1797"/>
                      </a:lnTo>
                      <a:lnTo>
                        <a:pt x="17" y="1819"/>
                      </a:lnTo>
                      <a:lnTo>
                        <a:pt x="25" y="1841"/>
                      </a:lnTo>
                      <a:lnTo>
                        <a:pt x="34" y="1862"/>
                      </a:lnTo>
                      <a:lnTo>
                        <a:pt x="44" y="1882"/>
                      </a:lnTo>
                      <a:lnTo>
                        <a:pt x="54" y="1898"/>
                      </a:lnTo>
                      <a:lnTo>
                        <a:pt x="65" y="1914"/>
                      </a:lnTo>
                      <a:lnTo>
                        <a:pt x="77" y="1929"/>
                      </a:lnTo>
                      <a:lnTo>
                        <a:pt x="89" y="1943"/>
                      </a:lnTo>
                      <a:lnTo>
                        <a:pt x="103" y="1956"/>
                      </a:lnTo>
                      <a:lnTo>
                        <a:pt x="117" y="1968"/>
                      </a:lnTo>
                      <a:lnTo>
                        <a:pt x="132" y="1979"/>
                      </a:lnTo>
                      <a:lnTo>
                        <a:pt x="148" y="1990"/>
                      </a:lnTo>
                      <a:lnTo>
                        <a:pt x="164" y="1999"/>
                      </a:lnTo>
                      <a:lnTo>
                        <a:pt x="181" y="2008"/>
                      </a:lnTo>
                      <a:lnTo>
                        <a:pt x="199" y="2016"/>
                      </a:lnTo>
                      <a:lnTo>
                        <a:pt x="217" y="2022"/>
                      </a:lnTo>
                      <a:lnTo>
                        <a:pt x="236" y="2028"/>
                      </a:lnTo>
                      <a:lnTo>
                        <a:pt x="255" y="2033"/>
                      </a:lnTo>
                      <a:lnTo>
                        <a:pt x="276" y="2037"/>
                      </a:lnTo>
                      <a:lnTo>
                        <a:pt x="296" y="2039"/>
                      </a:lnTo>
                      <a:lnTo>
                        <a:pt x="349" y="2043"/>
                      </a:lnTo>
                      <a:lnTo>
                        <a:pt x="413" y="2046"/>
                      </a:lnTo>
                      <a:lnTo>
                        <a:pt x="486" y="2048"/>
                      </a:lnTo>
                      <a:lnTo>
                        <a:pt x="564" y="2048"/>
                      </a:lnTo>
                      <a:lnTo>
                        <a:pt x="645" y="2048"/>
                      </a:lnTo>
                      <a:lnTo>
                        <a:pt x="725" y="2047"/>
                      </a:lnTo>
                      <a:lnTo>
                        <a:pt x="801" y="2045"/>
                      </a:lnTo>
                      <a:lnTo>
                        <a:pt x="870" y="2043"/>
                      </a:lnTo>
                      <a:lnTo>
                        <a:pt x="880" y="2170"/>
                      </a:lnTo>
                      <a:lnTo>
                        <a:pt x="892" y="2322"/>
                      </a:lnTo>
                      <a:lnTo>
                        <a:pt x="905" y="2486"/>
                      </a:lnTo>
                      <a:lnTo>
                        <a:pt x="918" y="2654"/>
                      </a:lnTo>
                      <a:lnTo>
                        <a:pt x="929" y="2814"/>
                      </a:lnTo>
                      <a:lnTo>
                        <a:pt x="940" y="2955"/>
                      </a:lnTo>
                      <a:lnTo>
                        <a:pt x="947" y="3066"/>
                      </a:lnTo>
                      <a:lnTo>
                        <a:pt x="951" y="3138"/>
                      </a:lnTo>
                      <a:lnTo>
                        <a:pt x="952" y="3161"/>
                      </a:lnTo>
                      <a:lnTo>
                        <a:pt x="954" y="3186"/>
                      </a:lnTo>
                      <a:lnTo>
                        <a:pt x="956" y="3213"/>
                      </a:lnTo>
                      <a:lnTo>
                        <a:pt x="960" y="3241"/>
                      </a:lnTo>
                      <a:lnTo>
                        <a:pt x="964" y="3270"/>
                      </a:lnTo>
                      <a:lnTo>
                        <a:pt x="970" y="3301"/>
                      </a:lnTo>
                      <a:lnTo>
                        <a:pt x="977" y="3332"/>
                      </a:lnTo>
                      <a:lnTo>
                        <a:pt x="986" y="3363"/>
                      </a:lnTo>
                      <a:lnTo>
                        <a:pt x="996" y="3395"/>
                      </a:lnTo>
                      <a:lnTo>
                        <a:pt x="1008" y="3426"/>
                      </a:lnTo>
                      <a:lnTo>
                        <a:pt x="1021" y="3458"/>
                      </a:lnTo>
                      <a:lnTo>
                        <a:pt x="1037" y="3488"/>
                      </a:lnTo>
                      <a:lnTo>
                        <a:pt x="1046" y="3503"/>
                      </a:lnTo>
                      <a:lnTo>
                        <a:pt x="1055" y="3518"/>
                      </a:lnTo>
                      <a:lnTo>
                        <a:pt x="1065" y="3532"/>
                      </a:lnTo>
                      <a:lnTo>
                        <a:pt x="1075" y="3546"/>
                      </a:lnTo>
                      <a:lnTo>
                        <a:pt x="1086" y="3560"/>
                      </a:lnTo>
                      <a:lnTo>
                        <a:pt x="1097" y="3573"/>
                      </a:lnTo>
                      <a:lnTo>
                        <a:pt x="1109" y="3586"/>
                      </a:lnTo>
                      <a:lnTo>
                        <a:pt x="1122" y="3598"/>
                      </a:lnTo>
                      <a:lnTo>
                        <a:pt x="1137" y="3611"/>
                      </a:lnTo>
                      <a:lnTo>
                        <a:pt x="1152" y="3623"/>
                      </a:lnTo>
                      <a:lnTo>
                        <a:pt x="1167" y="3635"/>
                      </a:lnTo>
                      <a:lnTo>
                        <a:pt x="1183" y="3645"/>
                      </a:lnTo>
                      <a:lnTo>
                        <a:pt x="1200" y="3654"/>
                      </a:lnTo>
                      <a:lnTo>
                        <a:pt x="1216" y="3663"/>
                      </a:lnTo>
                      <a:lnTo>
                        <a:pt x="1234" y="3671"/>
                      </a:lnTo>
                      <a:lnTo>
                        <a:pt x="1252" y="3678"/>
                      </a:lnTo>
                      <a:lnTo>
                        <a:pt x="1270" y="3684"/>
                      </a:lnTo>
                      <a:lnTo>
                        <a:pt x="1288" y="3689"/>
                      </a:lnTo>
                      <a:lnTo>
                        <a:pt x="1307" y="3693"/>
                      </a:lnTo>
                      <a:lnTo>
                        <a:pt x="1326" y="3696"/>
                      </a:lnTo>
                      <a:lnTo>
                        <a:pt x="1346" y="3699"/>
                      </a:lnTo>
                      <a:lnTo>
                        <a:pt x="1366" y="3700"/>
                      </a:lnTo>
                      <a:lnTo>
                        <a:pt x="1386" y="3701"/>
                      </a:lnTo>
                      <a:lnTo>
                        <a:pt x="1406" y="3701"/>
                      </a:lnTo>
                      <a:lnTo>
                        <a:pt x="2818" y="3650"/>
                      </a:lnTo>
                      <a:lnTo>
                        <a:pt x="2833" y="3649"/>
                      </a:lnTo>
                      <a:lnTo>
                        <a:pt x="2847" y="3646"/>
                      </a:lnTo>
                      <a:lnTo>
                        <a:pt x="2862" y="3642"/>
                      </a:lnTo>
                      <a:lnTo>
                        <a:pt x="2875" y="3637"/>
                      </a:lnTo>
                      <a:lnTo>
                        <a:pt x="2888" y="3630"/>
                      </a:lnTo>
                      <a:lnTo>
                        <a:pt x="2900" y="3622"/>
                      </a:lnTo>
                      <a:lnTo>
                        <a:pt x="2911" y="3613"/>
                      </a:lnTo>
                      <a:lnTo>
                        <a:pt x="2921" y="3603"/>
                      </a:lnTo>
                      <a:lnTo>
                        <a:pt x="2930" y="3592"/>
                      </a:lnTo>
                      <a:lnTo>
                        <a:pt x="2938" y="3581"/>
                      </a:lnTo>
                      <a:lnTo>
                        <a:pt x="2945" y="3568"/>
                      </a:lnTo>
                      <a:lnTo>
                        <a:pt x="2951" y="3555"/>
                      </a:lnTo>
                      <a:lnTo>
                        <a:pt x="2955" y="3541"/>
                      </a:lnTo>
                      <a:lnTo>
                        <a:pt x="2959" y="3527"/>
                      </a:lnTo>
                      <a:lnTo>
                        <a:pt x="2960" y="3512"/>
                      </a:lnTo>
                      <a:lnTo>
                        <a:pt x="2961" y="3497"/>
                      </a:lnTo>
                      <a:lnTo>
                        <a:pt x="2959" y="3482"/>
                      </a:lnTo>
                      <a:lnTo>
                        <a:pt x="2956" y="3467"/>
                      </a:lnTo>
                      <a:lnTo>
                        <a:pt x="2952" y="3453"/>
                      </a:lnTo>
                      <a:lnTo>
                        <a:pt x="2947" y="3440"/>
                      </a:lnTo>
                      <a:lnTo>
                        <a:pt x="2940" y="3427"/>
                      </a:lnTo>
                      <a:lnTo>
                        <a:pt x="2932" y="3415"/>
                      </a:lnTo>
                      <a:lnTo>
                        <a:pt x="2923" y="3404"/>
                      </a:lnTo>
                      <a:lnTo>
                        <a:pt x="2913" y="3394"/>
                      </a:lnTo>
                      <a:lnTo>
                        <a:pt x="2903" y="3385"/>
                      </a:lnTo>
                      <a:lnTo>
                        <a:pt x="2891" y="3377"/>
                      </a:lnTo>
                      <a:lnTo>
                        <a:pt x="2878" y="3370"/>
                      </a:lnTo>
                      <a:lnTo>
                        <a:pt x="2865" y="3364"/>
                      </a:lnTo>
                      <a:lnTo>
                        <a:pt x="2851" y="3359"/>
                      </a:lnTo>
                      <a:lnTo>
                        <a:pt x="2837" y="3356"/>
                      </a:lnTo>
                      <a:lnTo>
                        <a:pt x="2822" y="3354"/>
                      </a:lnTo>
                      <a:lnTo>
                        <a:pt x="2807" y="335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25" name="Freeform 773">
                  <a:extLst>
                    <a:ext uri="{FF2B5EF4-FFF2-40B4-BE49-F238E27FC236}">
                      <a16:creationId xmlns:a16="http://schemas.microsoft.com/office/drawing/2014/main" id="{74374175-55C0-1F81-A049-88E1599D51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9" y="1795"/>
                  <a:ext cx="370" cy="356"/>
                </a:xfrm>
                <a:custGeom>
                  <a:avLst/>
                  <a:gdLst>
                    <a:gd name="T0" fmla="*/ 5208 w 5919"/>
                    <a:gd name="T1" fmla="*/ 593 h 5698"/>
                    <a:gd name="T2" fmla="*/ 4855 w 5919"/>
                    <a:gd name="T3" fmla="*/ 574 h 5698"/>
                    <a:gd name="T4" fmla="*/ 4317 w 5919"/>
                    <a:gd name="T5" fmla="*/ 666 h 5698"/>
                    <a:gd name="T6" fmla="*/ 4012 w 5919"/>
                    <a:gd name="T7" fmla="*/ 693 h 5698"/>
                    <a:gd name="T8" fmla="*/ 3800 w 5919"/>
                    <a:gd name="T9" fmla="*/ 588 h 5698"/>
                    <a:gd name="T10" fmla="*/ 3453 w 5919"/>
                    <a:gd name="T11" fmla="*/ 186 h 5698"/>
                    <a:gd name="T12" fmla="*/ 3217 w 5919"/>
                    <a:gd name="T13" fmla="*/ 44 h 5698"/>
                    <a:gd name="T14" fmla="*/ 2932 w 5919"/>
                    <a:gd name="T15" fmla="*/ 5 h 5698"/>
                    <a:gd name="T16" fmla="*/ 2645 w 5919"/>
                    <a:gd name="T17" fmla="*/ 103 h 5698"/>
                    <a:gd name="T18" fmla="*/ 2235 w 5919"/>
                    <a:gd name="T19" fmla="*/ 383 h 5698"/>
                    <a:gd name="T20" fmla="*/ 2088 w 5919"/>
                    <a:gd name="T21" fmla="*/ 493 h 5698"/>
                    <a:gd name="T22" fmla="*/ 1895 w 5919"/>
                    <a:gd name="T23" fmla="*/ 540 h 5698"/>
                    <a:gd name="T24" fmla="*/ 1683 w 5919"/>
                    <a:gd name="T25" fmla="*/ 516 h 5698"/>
                    <a:gd name="T26" fmla="*/ 1521 w 5919"/>
                    <a:gd name="T27" fmla="*/ 425 h 5698"/>
                    <a:gd name="T28" fmla="*/ 1195 w 5919"/>
                    <a:gd name="T29" fmla="*/ 207 h 5698"/>
                    <a:gd name="T30" fmla="*/ 741 w 5919"/>
                    <a:gd name="T31" fmla="*/ 99 h 5698"/>
                    <a:gd name="T32" fmla="*/ 284 w 5919"/>
                    <a:gd name="T33" fmla="*/ 225 h 5698"/>
                    <a:gd name="T34" fmla="*/ 45 w 5919"/>
                    <a:gd name="T35" fmla="*/ 526 h 5698"/>
                    <a:gd name="T36" fmla="*/ 7 w 5919"/>
                    <a:gd name="T37" fmla="*/ 882 h 5698"/>
                    <a:gd name="T38" fmla="*/ 97 w 5919"/>
                    <a:gd name="T39" fmla="*/ 1192 h 5698"/>
                    <a:gd name="T40" fmla="*/ 276 w 5919"/>
                    <a:gd name="T41" fmla="*/ 1485 h 5698"/>
                    <a:gd name="T42" fmla="*/ 525 w 5919"/>
                    <a:gd name="T43" fmla="*/ 1727 h 5698"/>
                    <a:gd name="T44" fmla="*/ 662 w 5919"/>
                    <a:gd name="T45" fmla="*/ 1748 h 5698"/>
                    <a:gd name="T46" fmla="*/ 757 w 5919"/>
                    <a:gd name="T47" fmla="*/ 1643 h 5698"/>
                    <a:gd name="T48" fmla="*/ 724 w 5919"/>
                    <a:gd name="T49" fmla="*/ 1509 h 5698"/>
                    <a:gd name="T50" fmla="*/ 547 w 5919"/>
                    <a:gd name="T51" fmla="*/ 1345 h 5698"/>
                    <a:gd name="T52" fmla="*/ 396 w 5919"/>
                    <a:gd name="T53" fmla="*/ 1126 h 5698"/>
                    <a:gd name="T54" fmla="*/ 310 w 5919"/>
                    <a:gd name="T55" fmla="*/ 894 h 5698"/>
                    <a:gd name="T56" fmla="*/ 308 w 5919"/>
                    <a:gd name="T57" fmla="*/ 675 h 5698"/>
                    <a:gd name="T58" fmla="*/ 407 w 5919"/>
                    <a:gd name="T59" fmla="*/ 507 h 5698"/>
                    <a:gd name="T60" fmla="*/ 712 w 5919"/>
                    <a:gd name="T61" fmla="*/ 395 h 5698"/>
                    <a:gd name="T62" fmla="*/ 1038 w 5919"/>
                    <a:gd name="T63" fmla="*/ 465 h 5698"/>
                    <a:gd name="T64" fmla="*/ 1276 w 5919"/>
                    <a:gd name="T65" fmla="*/ 602 h 5698"/>
                    <a:gd name="T66" fmla="*/ 1516 w 5919"/>
                    <a:gd name="T67" fmla="*/ 770 h 5698"/>
                    <a:gd name="T68" fmla="*/ 1850 w 5919"/>
                    <a:gd name="T69" fmla="*/ 838 h 5698"/>
                    <a:gd name="T70" fmla="*/ 2180 w 5919"/>
                    <a:gd name="T71" fmla="*/ 777 h 5698"/>
                    <a:gd name="T72" fmla="*/ 2384 w 5919"/>
                    <a:gd name="T73" fmla="*/ 644 h 5698"/>
                    <a:gd name="T74" fmla="*/ 2818 w 5919"/>
                    <a:gd name="T75" fmla="*/ 347 h 5698"/>
                    <a:gd name="T76" fmla="*/ 3011 w 5919"/>
                    <a:gd name="T77" fmla="*/ 296 h 5698"/>
                    <a:gd name="T78" fmla="*/ 3185 w 5919"/>
                    <a:gd name="T79" fmla="*/ 357 h 5698"/>
                    <a:gd name="T80" fmla="*/ 3411 w 5919"/>
                    <a:gd name="T81" fmla="*/ 570 h 5698"/>
                    <a:gd name="T82" fmla="*/ 3690 w 5919"/>
                    <a:gd name="T83" fmla="*/ 885 h 5698"/>
                    <a:gd name="T84" fmla="*/ 3911 w 5919"/>
                    <a:gd name="T85" fmla="*/ 977 h 5698"/>
                    <a:gd name="T86" fmla="*/ 4202 w 5919"/>
                    <a:gd name="T87" fmla="*/ 985 h 5698"/>
                    <a:gd name="T88" fmla="*/ 4566 w 5919"/>
                    <a:gd name="T89" fmla="*/ 917 h 5698"/>
                    <a:gd name="T90" fmla="*/ 5042 w 5919"/>
                    <a:gd name="T91" fmla="*/ 867 h 5698"/>
                    <a:gd name="T92" fmla="*/ 5258 w 5919"/>
                    <a:gd name="T93" fmla="*/ 935 h 5698"/>
                    <a:gd name="T94" fmla="*/ 5434 w 5919"/>
                    <a:gd name="T95" fmla="*/ 1143 h 5698"/>
                    <a:gd name="T96" fmla="*/ 5555 w 5919"/>
                    <a:gd name="T97" fmla="*/ 1415 h 5698"/>
                    <a:gd name="T98" fmla="*/ 5615 w 5919"/>
                    <a:gd name="T99" fmla="*/ 1748 h 5698"/>
                    <a:gd name="T100" fmla="*/ 5574 w 5919"/>
                    <a:gd name="T101" fmla="*/ 2881 h 5698"/>
                    <a:gd name="T102" fmla="*/ 5388 w 5919"/>
                    <a:gd name="T103" fmla="*/ 5583 h 5698"/>
                    <a:gd name="T104" fmla="*/ 5479 w 5919"/>
                    <a:gd name="T105" fmla="*/ 5688 h 5698"/>
                    <a:gd name="T106" fmla="*/ 5619 w 5919"/>
                    <a:gd name="T107" fmla="*/ 5671 h 5698"/>
                    <a:gd name="T108" fmla="*/ 5695 w 5919"/>
                    <a:gd name="T109" fmla="*/ 5380 h 5698"/>
                    <a:gd name="T110" fmla="*/ 5916 w 5919"/>
                    <a:gd name="T111" fmla="*/ 2033 h 5698"/>
                    <a:gd name="T112" fmla="*/ 5888 w 5919"/>
                    <a:gd name="T113" fmla="*/ 1545 h 5698"/>
                    <a:gd name="T114" fmla="*/ 5781 w 5919"/>
                    <a:gd name="T115" fmla="*/ 1169 h 5698"/>
                    <a:gd name="T116" fmla="*/ 5598 w 5919"/>
                    <a:gd name="T117" fmla="*/ 861 h 5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919" h="5698">
                      <a:moveTo>
                        <a:pt x="5476" y="731"/>
                      </a:moveTo>
                      <a:lnTo>
                        <a:pt x="5450" y="709"/>
                      </a:lnTo>
                      <a:lnTo>
                        <a:pt x="5422" y="688"/>
                      </a:lnTo>
                      <a:lnTo>
                        <a:pt x="5394" y="669"/>
                      </a:lnTo>
                      <a:lnTo>
                        <a:pt x="5365" y="652"/>
                      </a:lnTo>
                      <a:lnTo>
                        <a:pt x="5335" y="637"/>
                      </a:lnTo>
                      <a:lnTo>
                        <a:pt x="5304" y="624"/>
                      </a:lnTo>
                      <a:lnTo>
                        <a:pt x="5273" y="612"/>
                      </a:lnTo>
                      <a:lnTo>
                        <a:pt x="5241" y="602"/>
                      </a:lnTo>
                      <a:lnTo>
                        <a:pt x="5208" y="593"/>
                      </a:lnTo>
                      <a:lnTo>
                        <a:pt x="5174" y="586"/>
                      </a:lnTo>
                      <a:lnTo>
                        <a:pt x="5140" y="580"/>
                      </a:lnTo>
                      <a:lnTo>
                        <a:pt x="5106" y="575"/>
                      </a:lnTo>
                      <a:lnTo>
                        <a:pt x="5070" y="572"/>
                      </a:lnTo>
                      <a:lnTo>
                        <a:pt x="5035" y="570"/>
                      </a:lnTo>
                      <a:lnTo>
                        <a:pt x="4999" y="569"/>
                      </a:lnTo>
                      <a:lnTo>
                        <a:pt x="4964" y="569"/>
                      </a:lnTo>
                      <a:lnTo>
                        <a:pt x="4927" y="569"/>
                      </a:lnTo>
                      <a:lnTo>
                        <a:pt x="4891" y="571"/>
                      </a:lnTo>
                      <a:lnTo>
                        <a:pt x="4855" y="574"/>
                      </a:lnTo>
                      <a:lnTo>
                        <a:pt x="4818" y="577"/>
                      </a:lnTo>
                      <a:lnTo>
                        <a:pt x="4746" y="585"/>
                      </a:lnTo>
                      <a:lnTo>
                        <a:pt x="4674" y="596"/>
                      </a:lnTo>
                      <a:lnTo>
                        <a:pt x="4603" y="608"/>
                      </a:lnTo>
                      <a:lnTo>
                        <a:pt x="4533" y="622"/>
                      </a:lnTo>
                      <a:lnTo>
                        <a:pt x="4466" y="635"/>
                      </a:lnTo>
                      <a:lnTo>
                        <a:pt x="4400" y="649"/>
                      </a:lnTo>
                      <a:lnTo>
                        <a:pt x="4372" y="655"/>
                      </a:lnTo>
                      <a:lnTo>
                        <a:pt x="4344" y="661"/>
                      </a:lnTo>
                      <a:lnTo>
                        <a:pt x="4317" y="666"/>
                      </a:lnTo>
                      <a:lnTo>
                        <a:pt x="4292" y="671"/>
                      </a:lnTo>
                      <a:lnTo>
                        <a:pt x="4268" y="676"/>
                      </a:lnTo>
                      <a:lnTo>
                        <a:pt x="4246" y="680"/>
                      </a:lnTo>
                      <a:lnTo>
                        <a:pt x="4225" y="683"/>
                      </a:lnTo>
                      <a:lnTo>
                        <a:pt x="4206" y="686"/>
                      </a:lnTo>
                      <a:lnTo>
                        <a:pt x="4161" y="691"/>
                      </a:lnTo>
                      <a:lnTo>
                        <a:pt x="4119" y="694"/>
                      </a:lnTo>
                      <a:lnTo>
                        <a:pt x="4080" y="695"/>
                      </a:lnTo>
                      <a:lnTo>
                        <a:pt x="4044" y="695"/>
                      </a:lnTo>
                      <a:lnTo>
                        <a:pt x="4012" y="693"/>
                      </a:lnTo>
                      <a:lnTo>
                        <a:pt x="3982" y="689"/>
                      </a:lnTo>
                      <a:lnTo>
                        <a:pt x="3954" y="683"/>
                      </a:lnTo>
                      <a:lnTo>
                        <a:pt x="3929" y="676"/>
                      </a:lnTo>
                      <a:lnTo>
                        <a:pt x="3906" y="667"/>
                      </a:lnTo>
                      <a:lnTo>
                        <a:pt x="3884" y="657"/>
                      </a:lnTo>
                      <a:lnTo>
                        <a:pt x="3865" y="646"/>
                      </a:lnTo>
                      <a:lnTo>
                        <a:pt x="3847" y="633"/>
                      </a:lnTo>
                      <a:lnTo>
                        <a:pt x="3830" y="620"/>
                      </a:lnTo>
                      <a:lnTo>
                        <a:pt x="3814" y="605"/>
                      </a:lnTo>
                      <a:lnTo>
                        <a:pt x="3800" y="588"/>
                      </a:lnTo>
                      <a:lnTo>
                        <a:pt x="3786" y="571"/>
                      </a:lnTo>
                      <a:lnTo>
                        <a:pt x="3742" y="513"/>
                      </a:lnTo>
                      <a:lnTo>
                        <a:pt x="3690" y="444"/>
                      </a:lnTo>
                      <a:lnTo>
                        <a:pt x="3632" y="370"/>
                      </a:lnTo>
                      <a:lnTo>
                        <a:pt x="3600" y="332"/>
                      </a:lnTo>
                      <a:lnTo>
                        <a:pt x="3566" y="294"/>
                      </a:lnTo>
                      <a:lnTo>
                        <a:pt x="3530" y="257"/>
                      </a:lnTo>
                      <a:lnTo>
                        <a:pt x="3493" y="221"/>
                      </a:lnTo>
                      <a:lnTo>
                        <a:pt x="3473" y="203"/>
                      </a:lnTo>
                      <a:lnTo>
                        <a:pt x="3453" y="186"/>
                      </a:lnTo>
                      <a:lnTo>
                        <a:pt x="3432" y="169"/>
                      </a:lnTo>
                      <a:lnTo>
                        <a:pt x="3409" y="152"/>
                      </a:lnTo>
                      <a:lnTo>
                        <a:pt x="3387" y="136"/>
                      </a:lnTo>
                      <a:lnTo>
                        <a:pt x="3365" y="121"/>
                      </a:lnTo>
                      <a:lnTo>
                        <a:pt x="3342" y="106"/>
                      </a:lnTo>
                      <a:lnTo>
                        <a:pt x="3318" y="92"/>
                      </a:lnTo>
                      <a:lnTo>
                        <a:pt x="3294" y="79"/>
                      </a:lnTo>
                      <a:lnTo>
                        <a:pt x="3269" y="66"/>
                      </a:lnTo>
                      <a:lnTo>
                        <a:pt x="3243" y="55"/>
                      </a:lnTo>
                      <a:lnTo>
                        <a:pt x="3217" y="44"/>
                      </a:lnTo>
                      <a:lnTo>
                        <a:pt x="3190" y="34"/>
                      </a:lnTo>
                      <a:lnTo>
                        <a:pt x="3163" y="25"/>
                      </a:lnTo>
                      <a:lnTo>
                        <a:pt x="3135" y="17"/>
                      </a:lnTo>
                      <a:lnTo>
                        <a:pt x="3106" y="10"/>
                      </a:lnTo>
                      <a:lnTo>
                        <a:pt x="3077" y="5"/>
                      </a:lnTo>
                      <a:lnTo>
                        <a:pt x="3048" y="2"/>
                      </a:lnTo>
                      <a:lnTo>
                        <a:pt x="3019" y="0"/>
                      </a:lnTo>
                      <a:lnTo>
                        <a:pt x="2990" y="0"/>
                      </a:lnTo>
                      <a:lnTo>
                        <a:pt x="2961" y="2"/>
                      </a:lnTo>
                      <a:lnTo>
                        <a:pt x="2932" y="5"/>
                      </a:lnTo>
                      <a:lnTo>
                        <a:pt x="2903" y="9"/>
                      </a:lnTo>
                      <a:lnTo>
                        <a:pt x="2874" y="15"/>
                      </a:lnTo>
                      <a:lnTo>
                        <a:pt x="2845" y="22"/>
                      </a:lnTo>
                      <a:lnTo>
                        <a:pt x="2816" y="31"/>
                      </a:lnTo>
                      <a:lnTo>
                        <a:pt x="2787" y="40"/>
                      </a:lnTo>
                      <a:lnTo>
                        <a:pt x="2759" y="51"/>
                      </a:lnTo>
                      <a:lnTo>
                        <a:pt x="2730" y="63"/>
                      </a:lnTo>
                      <a:lnTo>
                        <a:pt x="2701" y="75"/>
                      </a:lnTo>
                      <a:lnTo>
                        <a:pt x="2673" y="89"/>
                      </a:lnTo>
                      <a:lnTo>
                        <a:pt x="2645" y="103"/>
                      </a:lnTo>
                      <a:lnTo>
                        <a:pt x="2617" y="118"/>
                      </a:lnTo>
                      <a:lnTo>
                        <a:pt x="2589" y="134"/>
                      </a:lnTo>
                      <a:lnTo>
                        <a:pt x="2562" y="150"/>
                      </a:lnTo>
                      <a:lnTo>
                        <a:pt x="2535" y="167"/>
                      </a:lnTo>
                      <a:lnTo>
                        <a:pt x="2481" y="202"/>
                      </a:lnTo>
                      <a:lnTo>
                        <a:pt x="2428" y="238"/>
                      </a:lnTo>
                      <a:lnTo>
                        <a:pt x="2377" y="275"/>
                      </a:lnTo>
                      <a:lnTo>
                        <a:pt x="2328" y="312"/>
                      </a:lnTo>
                      <a:lnTo>
                        <a:pt x="2281" y="348"/>
                      </a:lnTo>
                      <a:lnTo>
                        <a:pt x="2235" y="383"/>
                      </a:lnTo>
                      <a:lnTo>
                        <a:pt x="2219" y="396"/>
                      </a:lnTo>
                      <a:lnTo>
                        <a:pt x="2204" y="408"/>
                      </a:lnTo>
                      <a:lnTo>
                        <a:pt x="2188" y="421"/>
                      </a:lnTo>
                      <a:lnTo>
                        <a:pt x="2173" y="432"/>
                      </a:lnTo>
                      <a:lnTo>
                        <a:pt x="2159" y="444"/>
                      </a:lnTo>
                      <a:lnTo>
                        <a:pt x="2145" y="454"/>
                      </a:lnTo>
                      <a:lnTo>
                        <a:pt x="2131" y="464"/>
                      </a:lnTo>
                      <a:lnTo>
                        <a:pt x="2118" y="474"/>
                      </a:lnTo>
                      <a:lnTo>
                        <a:pt x="2103" y="484"/>
                      </a:lnTo>
                      <a:lnTo>
                        <a:pt x="2088" y="493"/>
                      </a:lnTo>
                      <a:lnTo>
                        <a:pt x="2071" y="501"/>
                      </a:lnTo>
                      <a:lnTo>
                        <a:pt x="2054" y="508"/>
                      </a:lnTo>
                      <a:lnTo>
                        <a:pt x="2036" y="515"/>
                      </a:lnTo>
                      <a:lnTo>
                        <a:pt x="2017" y="521"/>
                      </a:lnTo>
                      <a:lnTo>
                        <a:pt x="1998" y="526"/>
                      </a:lnTo>
                      <a:lnTo>
                        <a:pt x="1978" y="530"/>
                      </a:lnTo>
                      <a:lnTo>
                        <a:pt x="1958" y="534"/>
                      </a:lnTo>
                      <a:lnTo>
                        <a:pt x="1938" y="537"/>
                      </a:lnTo>
                      <a:lnTo>
                        <a:pt x="1916" y="539"/>
                      </a:lnTo>
                      <a:lnTo>
                        <a:pt x="1895" y="540"/>
                      </a:lnTo>
                      <a:lnTo>
                        <a:pt x="1874" y="541"/>
                      </a:lnTo>
                      <a:lnTo>
                        <a:pt x="1852" y="541"/>
                      </a:lnTo>
                      <a:lnTo>
                        <a:pt x="1831" y="541"/>
                      </a:lnTo>
                      <a:lnTo>
                        <a:pt x="1809" y="539"/>
                      </a:lnTo>
                      <a:lnTo>
                        <a:pt x="1787" y="537"/>
                      </a:lnTo>
                      <a:lnTo>
                        <a:pt x="1766" y="534"/>
                      </a:lnTo>
                      <a:lnTo>
                        <a:pt x="1745" y="531"/>
                      </a:lnTo>
                      <a:lnTo>
                        <a:pt x="1724" y="527"/>
                      </a:lnTo>
                      <a:lnTo>
                        <a:pt x="1703" y="522"/>
                      </a:lnTo>
                      <a:lnTo>
                        <a:pt x="1683" y="516"/>
                      </a:lnTo>
                      <a:lnTo>
                        <a:pt x="1664" y="510"/>
                      </a:lnTo>
                      <a:lnTo>
                        <a:pt x="1645" y="503"/>
                      </a:lnTo>
                      <a:lnTo>
                        <a:pt x="1626" y="496"/>
                      </a:lnTo>
                      <a:lnTo>
                        <a:pt x="1609" y="487"/>
                      </a:lnTo>
                      <a:lnTo>
                        <a:pt x="1592" y="479"/>
                      </a:lnTo>
                      <a:lnTo>
                        <a:pt x="1575" y="469"/>
                      </a:lnTo>
                      <a:lnTo>
                        <a:pt x="1560" y="459"/>
                      </a:lnTo>
                      <a:lnTo>
                        <a:pt x="1546" y="448"/>
                      </a:lnTo>
                      <a:lnTo>
                        <a:pt x="1533" y="437"/>
                      </a:lnTo>
                      <a:lnTo>
                        <a:pt x="1521" y="425"/>
                      </a:lnTo>
                      <a:lnTo>
                        <a:pt x="1498" y="401"/>
                      </a:lnTo>
                      <a:lnTo>
                        <a:pt x="1472" y="378"/>
                      </a:lnTo>
                      <a:lnTo>
                        <a:pt x="1445" y="355"/>
                      </a:lnTo>
                      <a:lnTo>
                        <a:pt x="1414" y="332"/>
                      </a:lnTo>
                      <a:lnTo>
                        <a:pt x="1382" y="310"/>
                      </a:lnTo>
                      <a:lnTo>
                        <a:pt x="1348" y="288"/>
                      </a:lnTo>
                      <a:lnTo>
                        <a:pt x="1312" y="266"/>
                      </a:lnTo>
                      <a:lnTo>
                        <a:pt x="1275" y="246"/>
                      </a:lnTo>
                      <a:lnTo>
                        <a:pt x="1235" y="226"/>
                      </a:lnTo>
                      <a:lnTo>
                        <a:pt x="1195" y="207"/>
                      </a:lnTo>
                      <a:lnTo>
                        <a:pt x="1153" y="189"/>
                      </a:lnTo>
                      <a:lnTo>
                        <a:pt x="1110" y="173"/>
                      </a:lnTo>
                      <a:lnTo>
                        <a:pt x="1066" y="158"/>
                      </a:lnTo>
                      <a:lnTo>
                        <a:pt x="1022" y="144"/>
                      </a:lnTo>
                      <a:lnTo>
                        <a:pt x="976" y="132"/>
                      </a:lnTo>
                      <a:lnTo>
                        <a:pt x="930" y="121"/>
                      </a:lnTo>
                      <a:lnTo>
                        <a:pt x="883" y="113"/>
                      </a:lnTo>
                      <a:lnTo>
                        <a:pt x="836" y="106"/>
                      </a:lnTo>
                      <a:lnTo>
                        <a:pt x="788" y="102"/>
                      </a:lnTo>
                      <a:lnTo>
                        <a:pt x="741" y="99"/>
                      </a:lnTo>
                      <a:lnTo>
                        <a:pt x="693" y="100"/>
                      </a:lnTo>
                      <a:lnTo>
                        <a:pt x="645" y="102"/>
                      </a:lnTo>
                      <a:lnTo>
                        <a:pt x="598" y="107"/>
                      </a:lnTo>
                      <a:lnTo>
                        <a:pt x="551" y="115"/>
                      </a:lnTo>
                      <a:lnTo>
                        <a:pt x="505" y="125"/>
                      </a:lnTo>
                      <a:lnTo>
                        <a:pt x="459" y="139"/>
                      </a:lnTo>
                      <a:lnTo>
                        <a:pt x="413" y="156"/>
                      </a:lnTo>
                      <a:lnTo>
                        <a:pt x="369" y="175"/>
                      </a:lnTo>
                      <a:lnTo>
                        <a:pt x="326" y="199"/>
                      </a:lnTo>
                      <a:lnTo>
                        <a:pt x="284" y="225"/>
                      </a:lnTo>
                      <a:lnTo>
                        <a:pt x="244" y="255"/>
                      </a:lnTo>
                      <a:lnTo>
                        <a:pt x="205" y="289"/>
                      </a:lnTo>
                      <a:lnTo>
                        <a:pt x="179" y="315"/>
                      </a:lnTo>
                      <a:lnTo>
                        <a:pt x="154" y="342"/>
                      </a:lnTo>
                      <a:lnTo>
                        <a:pt x="131" y="370"/>
                      </a:lnTo>
                      <a:lnTo>
                        <a:pt x="110" y="399"/>
                      </a:lnTo>
                      <a:lnTo>
                        <a:pt x="91" y="430"/>
                      </a:lnTo>
                      <a:lnTo>
                        <a:pt x="74" y="461"/>
                      </a:lnTo>
                      <a:lnTo>
                        <a:pt x="58" y="493"/>
                      </a:lnTo>
                      <a:lnTo>
                        <a:pt x="45" y="526"/>
                      </a:lnTo>
                      <a:lnTo>
                        <a:pt x="33" y="560"/>
                      </a:lnTo>
                      <a:lnTo>
                        <a:pt x="23" y="595"/>
                      </a:lnTo>
                      <a:lnTo>
                        <a:pt x="14" y="631"/>
                      </a:lnTo>
                      <a:lnTo>
                        <a:pt x="8" y="667"/>
                      </a:lnTo>
                      <a:lnTo>
                        <a:pt x="4" y="704"/>
                      </a:lnTo>
                      <a:lnTo>
                        <a:pt x="1" y="742"/>
                      </a:lnTo>
                      <a:lnTo>
                        <a:pt x="0" y="781"/>
                      </a:lnTo>
                      <a:lnTo>
                        <a:pt x="2" y="820"/>
                      </a:lnTo>
                      <a:lnTo>
                        <a:pt x="4" y="851"/>
                      </a:lnTo>
                      <a:lnTo>
                        <a:pt x="7" y="882"/>
                      </a:lnTo>
                      <a:lnTo>
                        <a:pt x="12" y="912"/>
                      </a:lnTo>
                      <a:lnTo>
                        <a:pt x="17" y="943"/>
                      </a:lnTo>
                      <a:lnTo>
                        <a:pt x="24" y="974"/>
                      </a:lnTo>
                      <a:lnTo>
                        <a:pt x="31" y="1006"/>
                      </a:lnTo>
                      <a:lnTo>
                        <a:pt x="40" y="1037"/>
                      </a:lnTo>
                      <a:lnTo>
                        <a:pt x="49" y="1068"/>
                      </a:lnTo>
                      <a:lnTo>
                        <a:pt x="60" y="1099"/>
                      </a:lnTo>
                      <a:lnTo>
                        <a:pt x="71" y="1130"/>
                      </a:lnTo>
                      <a:lnTo>
                        <a:pt x="84" y="1161"/>
                      </a:lnTo>
                      <a:lnTo>
                        <a:pt x="97" y="1192"/>
                      </a:lnTo>
                      <a:lnTo>
                        <a:pt x="111" y="1222"/>
                      </a:lnTo>
                      <a:lnTo>
                        <a:pt x="126" y="1253"/>
                      </a:lnTo>
                      <a:lnTo>
                        <a:pt x="142" y="1283"/>
                      </a:lnTo>
                      <a:lnTo>
                        <a:pt x="159" y="1313"/>
                      </a:lnTo>
                      <a:lnTo>
                        <a:pt x="177" y="1343"/>
                      </a:lnTo>
                      <a:lnTo>
                        <a:pt x="195" y="1372"/>
                      </a:lnTo>
                      <a:lnTo>
                        <a:pt x="214" y="1401"/>
                      </a:lnTo>
                      <a:lnTo>
                        <a:pt x="234" y="1429"/>
                      </a:lnTo>
                      <a:lnTo>
                        <a:pt x="254" y="1457"/>
                      </a:lnTo>
                      <a:lnTo>
                        <a:pt x="276" y="1485"/>
                      </a:lnTo>
                      <a:lnTo>
                        <a:pt x="298" y="1512"/>
                      </a:lnTo>
                      <a:lnTo>
                        <a:pt x="320" y="1538"/>
                      </a:lnTo>
                      <a:lnTo>
                        <a:pt x="344" y="1564"/>
                      </a:lnTo>
                      <a:lnTo>
                        <a:pt x="368" y="1590"/>
                      </a:lnTo>
                      <a:lnTo>
                        <a:pt x="392" y="1614"/>
                      </a:lnTo>
                      <a:lnTo>
                        <a:pt x="417" y="1638"/>
                      </a:lnTo>
                      <a:lnTo>
                        <a:pt x="444" y="1662"/>
                      </a:lnTo>
                      <a:lnTo>
                        <a:pt x="471" y="1684"/>
                      </a:lnTo>
                      <a:lnTo>
                        <a:pt x="497" y="1706"/>
                      </a:lnTo>
                      <a:lnTo>
                        <a:pt x="525" y="1727"/>
                      </a:lnTo>
                      <a:lnTo>
                        <a:pt x="537" y="1735"/>
                      </a:lnTo>
                      <a:lnTo>
                        <a:pt x="550" y="1742"/>
                      </a:lnTo>
                      <a:lnTo>
                        <a:pt x="564" y="1748"/>
                      </a:lnTo>
                      <a:lnTo>
                        <a:pt x="578" y="1752"/>
                      </a:lnTo>
                      <a:lnTo>
                        <a:pt x="592" y="1754"/>
                      </a:lnTo>
                      <a:lnTo>
                        <a:pt x="606" y="1756"/>
                      </a:lnTo>
                      <a:lnTo>
                        <a:pt x="620" y="1756"/>
                      </a:lnTo>
                      <a:lnTo>
                        <a:pt x="635" y="1754"/>
                      </a:lnTo>
                      <a:lnTo>
                        <a:pt x="649" y="1752"/>
                      </a:lnTo>
                      <a:lnTo>
                        <a:pt x="662" y="1748"/>
                      </a:lnTo>
                      <a:lnTo>
                        <a:pt x="675" y="1742"/>
                      </a:lnTo>
                      <a:lnTo>
                        <a:pt x="688" y="1735"/>
                      </a:lnTo>
                      <a:lnTo>
                        <a:pt x="700" y="1728"/>
                      </a:lnTo>
                      <a:lnTo>
                        <a:pt x="712" y="1718"/>
                      </a:lnTo>
                      <a:lnTo>
                        <a:pt x="722" y="1708"/>
                      </a:lnTo>
                      <a:lnTo>
                        <a:pt x="732" y="1696"/>
                      </a:lnTo>
                      <a:lnTo>
                        <a:pt x="740" y="1684"/>
                      </a:lnTo>
                      <a:lnTo>
                        <a:pt x="747" y="1670"/>
                      </a:lnTo>
                      <a:lnTo>
                        <a:pt x="753" y="1657"/>
                      </a:lnTo>
                      <a:lnTo>
                        <a:pt x="757" y="1643"/>
                      </a:lnTo>
                      <a:lnTo>
                        <a:pt x="760" y="1629"/>
                      </a:lnTo>
                      <a:lnTo>
                        <a:pt x="761" y="1615"/>
                      </a:lnTo>
                      <a:lnTo>
                        <a:pt x="761" y="1600"/>
                      </a:lnTo>
                      <a:lnTo>
                        <a:pt x="760" y="1586"/>
                      </a:lnTo>
                      <a:lnTo>
                        <a:pt x="757" y="1572"/>
                      </a:lnTo>
                      <a:lnTo>
                        <a:pt x="753" y="1559"/>
                      </a:lnTo>
                      <a:lnTo>
                        <a:pt x="747" y="1545"/>
                      </a:lnTo>
                      <a:lnTo>
                        <a:pt x="741" y="1533"/>
                      </a:lnTo>
                      <a:lnTo>
                        <a:pt x="733" y="1520"/>
                      </a:lnTo>
                      <a:lnTo>
                        <a:pt x="724" y="1509"/>
                      </a:lnTo>
                      <a:lnTo>
                        <a:pt x="713" y="1498"/>
                      </a:lnTo>
                      <a:lnTo>
                        <a:pt x="701" y="1489"/>
                      </a:lnTo>
                      <a:lnTo>
                        <a:pt x="681" y="1473"/>
                      </a:lnTo>
                      <a:lnTo>
                        <a:pt x="661" y="1457"/>
                      </a:lnTo>
                      <a:lnTo>
                        <a:pt x="641" y="1440"/>
                      </a:lnTo>
                      <a:lnTo>
                        <a:pt x="621" y="1422"/>
                      </a:lnTo>
                      <a:lnTo>
                        <a:pt x="602" y="1404"/>
                      </a:lnTo>
                      <a:lnTo>
                        <a:pt x="583" y="1385"/>
                      </a:lnTo>
                      <a:lnTo>
                        <a:pt x="565" y="1365"/>
                      </a:lnTo>
                      <a:lnTo>
                        <a:pt x="547" y="1345"/>
                      </a:lnTo>
                      <a:lnTo>
                        <a:pt x="530" y="1325"/>
                      </a:lnTo>
                      <a:lnTo>
                        <a:pt x="513" y="1304"/>
                      </a:lnTo>
                      <a:lnTo>
                        <a:pt x="496" y="1283"/>
                      </a:lnTo>
                      <a:lnTo>
                        <a:pt x="481" y="1262"/>
                      </a:lnTo>
                      <a:lnTo>
                        <a:pt x="465" y="1240"/>
                      </a:lnTo>
                      <a:lnTo>
                        <a:pt x="450" y="1218"/>
                      </a:lnTo>
                      <a:lnTo>
                        <a:pt x="436" y="1195"/>
                      </a:lnTo>
                      <a:lnTo>
                        <a:pt x="421" y="1172"/>
                      </a:lnTo>
                      <a:lnTo>
                        <a:pt x="408" y="1150"/>
                      </a:lnTo>
                      <a:lnTo>
                        <a:pt x="396" y="1126"/>
                      </a:lnTo>
                      <a:lnTo>
                        <a:pt x="384" y="1103"/>
                      </a:lnTo>
                      <a:lnTo>
                        <a:pt x="373" y="1080"/>
                      </a:lnTo>
                      <a:lnTo>
                        <a:pt x="362" y="1057"/>
                      </a:lnTo>
                      <a:lnTo>
                        <a:pt x="352" y="1033"/>
                      </a:lnTo>
                      <a:lnTo>
                        <a:pt x="343" y="1010"/>
                      </a:lnTo>
                      <a:lnTo>
                        <a:pt x="335" y="986"/>
                      </a:lnTo>
                      <a:lnTo>
                        <a:pt x="327" y="963"/>
                      </a:lnTo>
                      <a:lnTo>
                        <a:pt x="321" y="940"/>
                      </a:lnTo>
                      <a:lnTo>
                        <a:pt x="315" y="917"/>
                      </a:lnTo>
                      <a:lnTo>
                        <a:pt x="310" y="894"/>
                      </a:lnTo>
                      <a:lnTo>
                        <a:pt x="305" y="871"/>
                      </a:lnTo>
                      <a:lnTo>
                        <a:pt x="302" y="848"/>
                      </a:lnTo>
                      <a:lnTo>
                        <a:pt x="299" y="826"/>
                      </a:lnTo>
                      <a:lnTo>
                        <a:pt x="298" y="804"/>
                      </a:lnTo>
                      <a:lnTo>
                        <a:pt x="297" y="781"/>
                      </a:lnTo>
                      <a:lnTo>
                        <a:pt x="297" y="759"/>
                      </a:lnTo>
                      <a:lnTo>
                        <a:pt x="298" y="737"/>
                      </a:lnTo>
                      <a:lnTo>
                        <a:pt x="301" y="716"/>
                      </a:lnTo>
                      <a:lnTo>
                        <a:pt x="304" y="695"/>
                      </a:lnTo>
                      <a:lnTo>
                        <a:pt x="308" y="675"/>
                      </a:lnTo>
                      <a:lnTo>
                        <a:pt x="314" y="656"/>
                      </a:lnTo>
                      <a:lnTo>
                        <a:pt x="320" y="637"/>
                      </a:lnTo>
                      <a:lnTo>
                        <a:pt x="327" y="619"/>
                      </a:lnTo>
                      <a:lnTo>
                        <a:pt x="336" y="601"/>
                      </a:lnTo>
                      <a:lnTo>
                        <a:pt x="345" y="584"/>
                      </a:lnTo>
                      <a:lnTo>
                        <a:pt x="355" y="567"/>
                      </a:lnTo>
                      <a:lnTo>
                        <a:pt x="367" y="551"/>
                      </a:lnTo>
                      <a:lnTo>
                        <a:pt x="379" y="536"/>
                      </a:lnTo>
                      <a:lnTo>
                        <a:pt x="392" y="521"/>
                      </a:lnTo>
                      <a:lnTo>
                        <a:pt x="407" y="507"/>
                      </a:lnTo>
                      <a:lnTo>
                        <a:pt x="434" y="485"/>
                      </a:lnTo>
                      <a:lnTo>
                        <a:pt x="462" y="465"/>
                      </a:lnTo>
                      <a:lnTo>
                        <a:pt x="490" y="448"/>
                      </a:lnTo>
                      <a:lnTo>
                        <a:pt x="520" y="434"/>
                      </a:lnTo>
                      <a:lnTo>
                        <a:pt x="550" y="422"/>
                      </a:lnTo>
                      <a:lnTo>
                        <a:pt x="582" y="411"/>
                      </a:lnTo>
                      <a:lnTo>
                        <a:pt x="613" y="404"/>
                      </a:lnTo>
                      <a:lnTo>
                        <a:pt x="646" y="399"/>
                      </a:lnTo>
                      <a:lnTo>
                        <a:pt x="679" y="396"/>
                      </a:lnTo>
                      <a:lnTo>
                        <a:pt x="712" y="395"/>
                      </a:lnTo>
                      <a:lnTo>
                        <a:pt x="745" y="396"/>
                      </a:lnTo>
                      <a:lnTo>
                        <a:pt x="779" y="398"/>
                      </a:lnTo>
                      <a:lnTo>
                        <a:pt x="813" y="402"/>
                      </a:lnTo>
                      <a:lnTo>
                        <a:pt x="846" y="407"/>
                      </a:lnTo>
                      <a:lnTo>
                        <a:pt x="879" y="414"/>
                      </a:lnTo>
                      <a:lnTo>
                        <a:pt x="912" y="423"/>
                      </a:lnTo>
                      <a:lnTo>
                        <a:pt x="945" y="432"/>
                      </a:lnTo>
                      <a:lnTo>
                        <a:pt x="977" y="442"/>
                      </a:lnTo>
                      <a:lnTo>
                        <a:pt x="1008" y="453"/>
                      </a:lnTo>
                      <a:lnTo>
                        <a:pt x="1038" y="465"/>
                      </a:lnTo>
                      <a:lnTo>
                        <a:pt x="1068" y="478"/>
                      </a:lnTo>
                      <a:lnTo>
                        <a:pt x="1097" y="491"/>
                      </a:lnTo>
                      <a:lnTo>
                        <a:pt x="1124" y="504"/>
                      </a:lnTo>
                      <a:lnTo>
                        <a:pt x="1150" y="518"/>
                      </a:lnTo>
                      <a:lnTo>
                        <a:pt x="1175" y="532"/>
                      </a:lnTo>
                      <a:lnTo>
                        <a:pt x="1199" y="547"/>
                      </a:lnTo>
                      <a:lnTo>
                        <a:pt x="1221" y="561"/>
                      </a:lnTo>
                      <a:lnTo>
                        <a:pt x="1241" y="575"/>
                      </a:lnTo>
                      <a:lnTo>
                        <a:pt x="1260" y="589"/>
                      </a:lnTo>
                      <a:lnTo>
                        <a:pt x="1276" y="602"/>
                      </a:lnTo>
                      <a:lnTo>
                        <a:pt x="1291" y="616"/>
                      </a:lnTo>
                      <a:lnTo>
                        <a:pt x="1304" y="628"/>
                      </a:lnTo>
                      <a:lnTo>
                        <a:pt x="1326" y="650"/>
                      </a:lnTo>
                      <a:lnTo>
                        <a:pt x="1349" y="671"/>
                      </a:lnTo>
                      <a:lnTo>
                        <a:pt x="1374" y="690"/>
                      </a:lnTo>
                      <a:lnTo>
                        <a:pt x="1400" y="709"/>
                      </a:lnTo>
                      <a:lnTo>
                        <a:pt x="1427" y="726"/>
                      </a:lnTo>
                      <a:lnTo>
                        <a:pt x="1456" y="742"/>
                      </a:lnTo>
                      <a:lnTo>
                        <a:pt x="1485" y="757"/>
                      </a:lnTo>
                      <a:lnTo>
                        <a:pt x="1516" y="770"/>
                      </a:lnTo>
                      <a:lnTo>
                        <a:pt x="1547" y="783"/>
                      </a:lnTo>
                      <a:lnTo>
                        <a:pt x="1578" y="794"/>
                      </a:lnTo>
                      <a:lnTo>
                        <a:pt x="1611" y="804"/>
                      </a:lnTo>
                      <a:lnTo>
                        <a:pt x="1644" y="812"/>
                      </a:lnTo>
                      <a:lnTo>
                        <a:pt x="1677" y="820"/>
                      </a:lnTo>
                      <a:lnTo>
                        <a:pt x="1711" y="826"/>
                      </a:lnTo>
                      <a:lnTo>
                        <a:pt x="1746" y="831"/>
                      </a:lnTo>
                      <a:lnTo>
                        <a:pt x="1780" y="835"/>
                      </a:lnTo>
                      <a:lnTo>
                        <a:pt x="1815" y="837"/>
                      </a:lnTo>
                      <a:lnTo>
                        <a:pt x="1850" y="838"/>
                      </a:lnTo>
                      <a:lnTo>
                        <a:pt x="1884" y="838"/>
                      </a:lnTo>
                      <a:lnTo>
                        <a:pt x="1919" y="836"/>
                      </a:lnTo>
                      <a:lnTo>
                        <a:pt x="1953" y="834"/>
                      </a:lnTo>
                      <a:lnTo>
                        <a:pt x="1987" y="829"/>
                      </a:lnTo>
                      <a:lnTo>
                        <a:pt x="2021" y="824"/>
                      </a:lnTo>
                      <a:lnTo>
                        <a:pt x="2054" y="817"/>
                      </a:lnTo>
                      <a:lnTo>
                        <a:pt x="2086" y="809"/>
                      </a:lnTo>
                      <a:lnTo>
                        <a:pt x="2118" y="800"/>
                      </a:lnTo>
                      <a:lnTo>
                        <a:pt x="2149" y="789"/>
                      </a:lnTo>
                      <a:lnTo>
                        <a:pt x="2180" y="777"/>
                      </a:lnTo>
                      <a:lnTo>
                        <a:pt x="2209" y="763"/>
                      </a:lnTo>
                      <a:lnTo>
                        <a:pt x="2238" y="748"/>
                      </a:lnTo>
                      <a:lnTo>
                        <a:pt x="2265" y="732"/>
                      </a:lnTo>
                      <a:lnTo>
                        <a:pt x="2291" y="714"/>
                      </a:lnTo>
                      <a:lnTo>
                        <a:pt x="2306" y="704"/>
                      </a:lnTo>
                      <a:lnTo>
                        <a:pt x="2321" y="693"/>
                      </a:lnTo>
                      <a:lnTo>
                        <a:pt x="2336" y="681"/>
                      </a:lnTo>
                      <a:lnTo>
                        <a:pt x="2352" y="669"/>
                      </a:lnTo>
                      <a:lnTo>
                        <a:pt x="2368" y="657"/>
                      </a:lnTo>
                      <a:lnTo>
                        <a:pt x="2384" y="644"/>
                      </a:lnTo>
                      <a:lnTo>
                        <a:pt x="2401" y="631"/>
                      </a:lnTo>
                      <a:lnTo>
                        <a:pt x="2417" y="618"/>
                      </a:lnTo>
                      <a:lnTo>
                        <a:pt x="2490" y="563"/>
                      </a:lnTo>
                      <a:lnTo>
                        <a:pt x="2568" y="504"/>
                      </a:lnTo>
                      <a:lnTo>
                        <a:pt x="2609" y="475"/>
                      </a:lnTo>
                      <a:lnTo>
                        <a:pt x="2651" y="447"/>
                      </a:lnTo>
                      <a:lnTo>
                        <a:pt x="2693" y="418"/>
                      </a:lnTo>
                      <a:lnTo>
                        <a:pt x="2735" y="392"/>
                      </a:lnTo>
                      <a:lnTo>
                        <a:pt x="2777" y="369"/>
                      </a:lnTo>
                      <a:lnTo>
                        <a:pt x="2818" y="347"/>
                      </a:lnTo>
                      <a:lnTo>
                        <a:pt x="2839" y="338"/>
                      </a:lnTo>
                      <a:lnTo>
                        <a:pt x="2859" y="329"/>
                      </a:lnTo>
                      <a:lnTo>
                        <a:pt x="2879" y="321"/>
                      </a:lnTo>
                      <a:lnTo>
                        <a:pt x="2899" y="315"/>
                      </a:lnTo>
                      <a:lnTo>
                        <a:pt x="2919" y="309"/>
                      </a:lnTo>
                      <a:lnTo>
                        <a:pt x="2938" y="304"/>
                      </a:lnTo>
                      <a:lnTo>
                        <a:pt x="2957" y="300"/>
                      </a:lnTo>
                      <a:lnTo>
                        <a:pt x="2975" y="298"/>
                      </a:lnTo>
                      <a:lnTo>
                        <a:pt x="2993" y="296"/>
                      </a:lnTo>
                      <a:lnTo>
                        <a:pt x="3011" y="296"/>
                      </a:lnTo>
                      <a:lnTo>
                        <a:pt x="3028" y="298"/>
                      </a:lnTo>
                      <a:lnTo>
                        <a:pt x="3044" y="300"/>
                      </a:lnTo>
                      <a:lnTo>
                        <a:pt x="3063" y="305"/>
                      </a:lnTo>
                      <a:lnTo>
                        <a:pt x="3081" y="310"/>
                      </a:lnTo>
                      <a:lnTo>
                        <a:pt x="3099" y="316"/>
                      </a:lnTo>
                      <a:lnTo>
                        <a:pt x="3117" y="323"/>
                      </a:lnTo>
                      <a:lnTo>
                        <a:pt x="3135" y="331"/>
                      </a:lnTo>
                      <a:lnTo>
                        <a:pt x="3152" y="339"/>
                      </a:lnTo>
                      <a:lnTo>
                        <a:pt x="3168" y="348"/>
                      </a:lnTo>
                      <a:lnTo>
                        <a:pt x="3185" y="357"/>
                      </a:lnTo>
                      <a:lnTo>
                        <a:pt x="3201" y="368"/>
                      </a:lnTo>
                      <a:lnTo>
                        <a:pt x="3217" y="378"/>
                      </a:lnTo>
                      <a:lnTo>
                        <a:pt x="3232" y="390"/>
                      </a:lnTo>
                      <a:lnTo>
                        <a:pt x="3248" y="401"/>
                      </a:lnTo>
                      <a:lnTo>
                        <a:pt x="3278" y="427"/>
                      </a:lnTo>
                      <a:lnTo>
                        <a:pt x="3306" y="454"/>
                      </a:lnTo>
                      <a:lnTo>
                        <a:pt x="3334" y="482"/>
                      </a:lnTo>
                      <a:lnTo>
                        <a:pt x="3361" y="510"/>
                      </a:lnTo>
                      <a:lnTo>
                        <a:pt x="3386" y="540"/>
                      </a:lnTo>
                      <a:lnTo>
                        <a:pt x="3411" y="570"/>
                      </a:lnTo>
                      <a:lnTo>
                        <a:pt x="3460" y="631"/>
                      </a:lnTo>
                      <a:lnTo>
                        <a:pt x="3504" y="690"/>
                      </a:lnTo>
                      <a:lnTo>
                        <a:pt x="3551" y="752"/>
                      </a:lnTo>
                      <a:lnTo>
                        <a:pt x="3569" y="775"/>
                      </a:lnTo>
                      <a:lnTo>
                        <a:pt x="3589" y="797"/>
                      </a:lnTo>
                      <a:lnTo>
                        <a:pt x="3608" y="817"/>
                      </a:lnTo>
                      <a:lnTo>
                        <a:pt x="3628" y="836"/>
                      </a:lnTo>
                      <a:lnTo>
                        <a:pt x="3648" y="854"/>
                      </a:lnTo>
                      <a:lnTo>
                        <a:pt x="3669" y="870"/>
                      </a:lnTo>
                      <a:lnTo>
                        <a:pt x="3690" y="885"/>
                      </a:lnTo>
                      <a:lnTo>
                        <a:pt x="3711" y="899"/>
                      </a:lnTo>
                      <a:lnTo>
                        <a:pt x="3733" y="912"/>
                      </a:lnTo>
                      <a:lnTo>
                        <a:pt x="3754" y="923"/>
                      </a:lnTo>
                      <a:lnTo>
                        <a:pt x="3776" y="934"/>
                      </a:lnTo>
                      <a:lnTo>
                        <a:pt x="3798" y="944"/>
                      </a:lnTo>
                      <a:lnTo>
                        <a:pt x="3821" y="952"/>
                      </a:lnTo>
                      <a:lnTo>
                        <a:pt x="3843" y="960"/>
                      </a:lnTo>
                      <a:lnTo>
                        <a:pt x="3866" y="966"/>
                      </a:lnTo>
                      <a:lnTo>
                        <a:pt x="3889" y="972"/>
                      </a:lnTo>
                      <a:lnTo>
                        <a:pt x="3911" y="977"/>
                      </a:lnTo>
                      <a:lnTo>
                        <a:pt x="3934" y="981"/>
                      </a:lnTo>
                      <a:lnTo>
                        <a:pt x="3957" y="985"/>
                      </a:lnTo>
                      <a:lnTo>
                        <a:pt x="3980" y="987"/>
                      </a:lnTo>
                      <a:lnTo>
                        <a:pt x="4002" y="989"/>
                      </a:lnTo>
                      <a:lnTo>
                        <a:pt x="4025" y="991"/>
                      </a:lnTo>
                      <a:lnTo>
                        <a:pt x="4048" y="992"/>
                      </a:lnTo>
                      <a:lnTo>
                        <a:pt x="4070" y="992"/>
                      </a:lnTo>
                      <a:lnTo>
                        <a:pt x="4115" y="991"/>
                      </a:lnTo>
                      <a:lnTo>
                        <a:pt x="4159" y="989"/>
                      </a:lnTo>
                      <a:lnTo>
                        <a:pt x="4202" y="985"/>
                      </a:lnTo>
                      <a:lnTo>
                        <a:pt x="4243" y="980"/>
                      </a:lnTo>
                      <a:lnTo>
                        <a:pt x="4267" y="977"/>
                      </a:lnTo>
                      <a:lnTo>
                        <a:pt x="4291" y="973"/>
                      </a:lnTo>
                      <a:lnTo>
                        <a:pt x="4317" y="968"/>
                      </a:lnTo>
                      <a:lnTo>
                        <a:pt x="4344" y="963"/>
                      </a:lnTo>
                      <a:lnTo>
                        <a:pt x="4372" y="958"/>
                      </a:lnTo>
                      <a:lnTo>
                        <a:pt x="4401" y="952"/>
                      </a:lnTo>
                      <a:lnTo>
                        <a:pt x="4432" y="946"/>
                      </a:lnTo>
                      <a:lnTo>
                        <a:pt x="4463" y="939"/>
                      </a:lnTo>
                      <a:lnTo>
                        <a:pt x="4566" y="917"/>
                      </a:lnTo>
                      <a:lnTo>
                        <a:pt x="4677" y="896"/>
                      </a:lnTo>
                      <a:lnTo>
                        <a:pt x="4734" y="887"/>
                      </a:lnTo>
                      <a:lnTo>
                        <a:pt x="4791" y="879"/>
                      </a:lnTo>
                      <a:lnTo>
                        <a:pt x="4849" y="872"/>
                      </a:lnTo>
                      <a:lnTo>
                        <a:pt x="4906" y="868"/>
                      </a:lnTo>
                      <a:lnTo>
                        <a:pt x="4934" y="866"/>
                      </a:lnTo>
                      <a:lnTo>
                        <a:pt x="4962" y="865"/>
                      </a:lnTo>
                      <a:lnTo>
                        <a:pt x="4989" y="865"/>
                      </a:lnTo>
                      <a:lnTo>
                        <a:pt x="5016" y="866"/>
                      </a:lnTo>
                      <a:lnTo>
                        <a:pt x="5042" y="867"/>
                      </a:lnTo>
                      <a:lnTo>
                        <a:pt x="5067" y="870"/>
                      </a:lnTo>
                      <a:lnTo>
                        <a:pt x="5092" y="873"/>
                      </a:lnTo>
                      <a:lnTo>
                        <a:pt x="5116" y="877"/>
                      </a:lnTo>
                      <a:lnTo>
                        <a:pt x="5139" y="882"/>
                      </a:lnTo>
                      <a:lnTo>
                        <a:pt x="5162" y="888"/>
                      </a:lnTo>
                      <a:lnTo>
                        <a:pt x="5183" y="895"/>
                      </a:lnTo>
                      <a:lnTo>
                        <a:pt x="5204" y="903"/>
                      </a:lnTo>
                      <a:lnTo>
                        <a:pt x="5223" y="913"/>
                      </a:lnTo>
                      <a:lnTo>
                        <a:pt x="5241" y="923"/>
                      </a:lnTo>
                      <a:lnTo>
                        <a:pt x="5258" y="935"/>
                      </a:lnTo>
                      <a:lnTo>
                        <a:pt x="5273" y="948"/>
                      </a:lnTo>
                      <a:lnTo>
                        <a:pt x="5293" y="968"/>
                      </a:lnTo>
                      <a:lnTo>
                        <a:pt x="5313" y="988"/>
                      </a:lnTo>
                      <a:lnTo>
                        <a:pt x="5332" y="1008"/>
                      </a:lnTo>
                      <a:lnTo>
                        <a:pt x="5351" y="1029"/>
                      </a:lnTo>
                      <a:lnTo>
                        <a:pt x="5368" y="1051"/>
                      </a:lnTo>
                      <a:lnTo>
                        <a:pt x="5386" y="1073"/>
                      </a:lnTo>
                      <a:lnTo>
                        <a:pt x="5402" y="1096"/>
                      </a:lnTo>
                      <a:lnTo>
                        <a:pt x="5418" y="1119"/>
                      </a:lnTo>
                      <a:lnTo>
                        <a:pt x="5434" y="1143"/>
                      </a:lnTo>
                      <a:lnTo>
                        <a:pt x="5449" y="1168"/>
                      </a:lnTo>
                      <a:lnTo>
                        <a:pt x="5463" y="1193"/>
                      </a:lnTo>
                      <a:lnTo>
                        <a:pt x="5477" y="1219"/>
                      </a:lnTo>
                      <a:lnTo>
                        <a:pt x="5490" y="1245"/>
                      </a:lnTo>
                      <a:lnTo>
                        <a:pt x="5502" y="1272"/>
                      </a:lnTo>
                      <a:lnTo>
                        <a:pt x="5514" y="1299"/>
                      </a:lnTo>
                      <a:lnTo>
                        <a:pt x="5525" y="1327"/>
                      </a:lnTo>
                      <a:lnTo>
                        <a:pt x="5536" y="1356"/>
                      </a:lnTo>
                      <a:lnTo>
                        <a:pt x="5545" y="1385"/>
                      </a:lnTo>
                      <a:lnTo>
                        <a:pt x="5555" y="1415"/>
                      </a:lnTo>
                      <a:lnTo>
                        <a:pt x="5563" y="1446"/>
                      </a:lnTo>
                      <a:lnTo>
                        <a:pt x="5572" y="1477"/>
                      </a:lnTo>
                      <a:lnTo>
                        <a:pt x="5579" y="1508"/>
                      </a:lnTo>
                      <a:lnTo>
                        <a:pt x="5586" y="1541"/>
                      </a:lnTo>
                      <a:lnTo>
                        <a:pt x="5592" y="1574"/>
                      </a:lnTo>
                      <a:lnTo>
                        <a:pt x="5598" y="1607"/>
                      </a:lnTo>
                      <a:lnTo>
                        <a:pt x="5603" y="1641"/>
                      </a:lnTo>
                      <a:lnTo>
                        <a:pt x="5608" y="1676"/>
                      </a:lnTo>
                      <a:lnTo>
                        <a:pt x="5612" y="1712"/>
                      </a:lnTo>
                      <a:lnTo>
                        <a:pt x="5615" y="1748"/>
                      </a:lnTo>
                      <a:lnTo>
                        <a:pt x="5618" y="1784"/>
                      </a:lnTo>
                      <a:lnTo>
                        <a:pt x="5620" y="1822"/>
                      </a:lnTo>
                      <a:lnTo>
                        <a:pt x="5622" y="1860"/>
                      </a:lnTo>
                      <a:lnTo>
                        <a:pt x="5623" y="1905"/>
                      </a:lnTo>
                      <a:lnTo>
                        <a:pt x="5622" y="1965"/>
                      </a:lnTo>
                      <a:lnTo>
                        <a:pt x="5620" y="2042"/>
                      </a:lnTo>
                      <a:lnTo>
                        <a:pt x="5616" y="2130"/>
                      </a:lnTo>
                      <a:lnTo>
                        <a:pt x="5606" y="2343"/>
                      </a:lnTo>
                      <a:lnTo>
                        <a:pt x="5592" y="2596"/>
                      </a:lnTo>
                      <a:lnTo>
                        <a:pt x="5574" y="2881"/>
                      </a:lnTo>
                      <a:lnTo>
                        <a:pt x="5554" y="3188"/>
                      </a:lnTo>
                      <a:lnTo>
                        <a:pt x="5533" y="3509"/>
                      </a:lnTo>
                      <a:lnTo>
                        <a:pt x="5510" y="3835"/>
                      </a:lnTo>
                      <a:lnTo>
                        <a:pt x="5465" y="4464"/>
                      </a:lnTo>
                      <a:lnTo>
                        <a:pt x="5425" y="5005"/>
                      </a:lnTo>
                      <a:lnTo>
                        <a:pt x="5396" y="5388"/>
                      </a:lnTo>
                      <a:lnTo>
                        <a:pt x="5385" y="5539"/>
                      </a:lnTo>
                      <a:lnTo>
                        <a:pt x="5384" y="5554"/>
                      </a:lnTo>
                      <a:lnTo>
                        <a:pt x="5386" y="5569"/>
                      </a:lnTo>
                      <a:lnTo>
                        <a:pt x="5388" y="5583"/>
                      </a:lnTo>
                      <a:lnTo>
                        <a:pt x="5392" y="5597"/>
                      </a:lnTo>
                      <a:lnTo>
                        <a:pt x="5397" y="5611"/>
                      </a:lnTo>
                      <a:lnTo>
                        <a:pt x="5404" y="5623"/>
                      </a:lnTo>
                      <a:lnTo>
                        <a:pt x="5411" y="5635"/>
                      </a:lnTo>
                      <a:lnTo>
                        <a:pt x="5420" y="5647"/>
                      </a:lnTo>
                      <a:lnTo>
                        <a:pt x="5430" y="5657"/>
                      </a:lnTo>
                      <a:lnTo>
                        <a:pt x="5442" y="5666"/>
                      </a:lnTo>
                      <a:lnTo>
                        <a:pt x="5453" y="5675"/>
                      </a:lnTo>
                      <a:lnTo>
                        <a:pt x="5466" y="5682"/>
                      </a:lnTo>
                      <a:lnTo>
                        <a:pt x="5479" y="5688"/>
                      </a:lnTo>
                      <a:lnTo>
                        <a:pt x="5493" y="5693"/>
                      </a:lnTo>
                      <a:lnTo>
                        <a:pt x="5507" y="5696"/>
                      </a:lnTo>
                      <a:lnTo>
                        <a:pt x="5522" y="5698"/>
                      </a:lnTo>
                      <a:lnTo>
                        <a:pt x="5537" y="5698"/>
                      </a:lnTo>
                      <a:lnTo>
                        <a:pt x="5552" y="5697"/>
                      </a:lnTo>
                      <a:lnTo>
                        <a:pt x="5567" y="5695"/>
                      </a:lnTo>
                      <a:lnTo>
                        <a:pt x="5581" y="5691"/>
                      </a:lnTo>
                      <a:lnTo>
                        <a:pt x="5594" y="5685"/>
                      </a:lnTo>
                      <a:lnTo>
                        <a:pt x="5607" y="5679"/>
                      </a:lnTo>
                      <a:lnTo>
                        <a:pt x="5619" y="5671"/>
                      </a:lnTo>
                      <a:lnTo>
                        <a:pt x="5630" y="5662"/>
                      </a:lnTo>
                      <a:lnTo>
                        <a:pt x="5640" y="5653"/>
                      </a:lnTo>
                      <a:lnTo>
                        <a:pt x="5650" y="5642"/>
                      </a:lnTo>
                      <a:lnTo>
                        <a:pt x="5658" y="5630"/>
                      </a:lnTo>
                      <a:lnTo>
                        <a:pt x="5665" y="5618"/>
                      </a:lnTo>
                      <a:lnTo>
                        <a:pt x="5671" y="5605"/>
                      </a:lnTo>
                      <a:lnTo>
                        <a:pt x="5676" y="5591"/>
                      </a:lnTo>
                      <a:lnTo>
                        <a:pt x="5679" y="5576"/>
                      </a:lnTo>
                      <a:lnTo>
                        <a:pt x="5681" y="5561"/>
                      </a:lnTo>
                      <a:lnTo>
                        <a:pt x="5695" y="5380"/>
                      </a:lnTo>
                      <a:lnTo>
                        <a:pt x="5725" y="4982"/>
                      </a:lnTo>
                      <a:lnTo>
                        <a:pt x="5765" y="4436"/>
                      </a:lnTo>
                      <a:lnTo>
                        <a:pt x="5809" y="3809"/>
                      </a:lnTo>
                      <a:lnTo>
                        <a:pt x="5831" y="3486"/>
                      </a:lnTo>
                      <a:lnTo>
                        <a:pt x="5853" y="3168"/>
                      </a:lnTo>
                      <a:lnTo>
                        <a:pt x="5872" y="2865"/>
                      </a:lnTo>
                      <a:lnTo>
                        <a:pt x="5889" y="2584"/>
                      </a:lnTo>
                      <a:lnTo>
                        <a:pt x="5903" y="2333"/>
                      </a:lnTo>
                      <a:lnTo>
                        <a:pt x="5913" y="2122"/>
                      </a:lnTo>
                      <a:lnTo>
                        <a:pt x="5916" y="2033"/>
                      </a:lnTo>
                      <a:lnTo>
                        <a:pt x="5918" y="1957"/>
                      </a:lnTo>
                      <a:lnTo>
                        <a:pt x="5919" y="1895"/>
                      </a:lnTo>
                      <a:lnTo>
                        <a:pt x="5918" y="1849"/>
                      </a:lnTo>
                      <a:lnTo>
                        <a:pt x="5916" y="1803"/>
                      </a:lnTo>
                      <a:lnTo>
                        <a:pt x="5914" y="1758"/>
                      </a:lnTo>
                      <a:lnTo>
                        <a:pt x="5910" y="1714"/>
                      </a:lnTo>
                      <a:lnTo>
                        <a:pt x="5906" y="1671"/>
                      </a:lnTo>
                      <a:lnTo>
                        <a:pt x="5901" y="1628"/>
                      </a:lnTo>
                      <a:lnTo>
                        <a:pt x="5895" y="1586"/>
                      </a:lnTo>
                      <a:lnTo>
                        <a:pt x="5888" y="1545"/>
                      </a:lnTo>
                      <a:lnTo>
                        <a:pt x="5881" y="1504"/>
                      </a:lnTo>
                      <a:lnTo>
                        <a:pt x="5873" y="1464"/>
                      </a:lnTo>
                      <a:lnTo>
                        <a:pt x="5864" y="1425"/>
                      </a:lnTo>
                      <a:lnTo>
                        <a:pt x="5855" y="1386"/>
                      </a:lnTo>
                      <a:lnTo>
                        <a:pt x="5845" y="1348"/>
                      </a:lnTo>
                      <a:lnTo>
                        <a:pt x="5833" y="1311"/>
                      </a:lnTo>
                      <a:lnTo>
                        <a:pt x="5822" y="1275"/>
                      </a:lnTo>
                      <a:lnTo>
                        <a:pt x="5809" y="1239"/>
                      </a:lnTo>
                      <a:lnTo>
                        <a:pt x="5796" y="1204"/>
                      </a:lnTo>
                      <a:lnTo>
                        <a:pt x="5781" y="1169"/>
                      </a:lnTo>
                      <a:lnTo>
                        <a:pt x="5767" y="1136"/>
                      </a:lnTo>
                      <a:lnTo>
                        <a:pt x="5751" y="1103"/>
                      </a:lnTo>
                      <a:lnTo>
                        <a:pt x="5734" y="1070"/>
                      </a:lnTo>
                      <a:lnTo>
                        <a:pt x="5717" y="1038"/>
                      </a:lnTo>
                      <a:lnTo>
                        <a:pt x="5699" y="1007"/>
                      </a:lnTo>
                      <a:lnTo>
                        <a:pt x="5680" y="977"/>
                      </a:lnTo>
                      <a:lnTo>
                        <a:pt x="5661" y="947"/>
                      </a:lnTo>
                      <a:lnTo>
                        <a:pt x="5641" y="918"/>
                      </a:lnTo>
                      <a:lnTo>
                        <a:pt x="5619" y="889"/>
                      </a:lnTo>
                      <a:lnTo>
                        <a:pt x="5598" y="861"/>
                      </a:lnTo>
                      <a:lnTo>
                        <a:pt x="5575" y="834"/>
                      </a:lnTo>
                      <a:lnTo>
                        <a:pt x="5551" y="807"/>
                      </a:lnTo>
                      <a:lnTo>
                        <a:pt x="5527" y="781"/>
                      </a:lnTo>
                      <a:lnTo>
                        <a:pt x="5502" y="756"/>
                      </a:lnTo>
                      <a:lnTo>
                        <a:pt x="5476" y="731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26" name="Freeform 774">
                  <a:extLst>
                    <a:ext uri="{FF2B5EF4-FFF2-40B4-BE49-F238E27FC236}">
                      <a16:creationId xmlns:a16="http://schemas.microsoft.com/office/drawing/2014/main" id="{69F7B8F7-B6B1-38AA-974C-30AA0141D9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3" y="1954"/>
                  <a:ext cx="93" cy="41"/>
                </a:xfrm>
                <a:custGeom>
                  <a:avLst/>
                  <a:gdLst>
                    <a:gd name="T0" fmla="*/ 325 w 1496"/>
                    <a:gd name="T1" fmla="*/ 494 h 657"/>
                    <a:gd name="T2" fmla="*/ 422 w 1496"/>
                    <a:gd name="T3" fmla="*/ 413 h 657"/>
                    <a:gd name="T4" fmla="*/ 507 w 1496"/>
                    <a:gd name="T5" fmla="*/ 356 h 657"/>
                    <a:gd name="T6" fmla="*/ 585 w 1496"/>
                    <a:gd name="T7" fmla="*/ 320 h 657"/>
                    <a:gd name="T8" fmla="*/ 663 w 1496"/>
                    <a:gd name="T9" fmla="*/ 301 h 657"/>
                    <a:gd name="T10" fmla="*/ 733 w 1496"/>
                    <a:gd name="T11" fmla="*/ 296 h 657"/>
                    <a:gd name="T12" fmla="*/ 781 w 1496"/>
                    <a:gd name="T13" fmla="*/ 301 h 657"/>
                    <a:gd name="T14" fmla="*/ 831 w 1496"/>
                    <a:gd name="T15" fmla="*/ 311 h 657"/>
                    <a:gd name="T16" fmla="*/ 917 w 1496"/>
                    <a:gd name="T17" fmla="*/ 343 h 657"/>
                    <a:gd name="T18" fmla="*/ 1020 w 1496"/>
                    <a:gd name="T19" fmla="*/ 400 h 657"/>
                    <a:gd name="T20" fmla="*/ 1117 w 1496"/>
                    <a:gd name="T21" fmla="*/ 474 h 657"/>
                    <a:gd name="T22" fmla="*/ 1202 w 1496"/>
                    <a:gd name="T23" fmla="*/ 563 h 657"/>
                    <a:gd name="T24" fmla="*/ 1247 w 1496"/>
                    <a:gd name="T25" fmla="*/ 617 h 657"/>
                    <a:gd name="T26" fmla="*/ 1283 w 1496"/>
                    <a:gd name="T27" fmla="*/ 642 h 657"/>
                    <a:gd name="T28" fmla="*/ 1323 w 1496"/>
                    <a:gd name="T29" fmla="*/ 655 h 657"/>
                    <a:gd name="T30" fmla="*/ 1366 w 1496"/>
                    <a:gd name="T31" fmla="*/ 655 h 657"/>
                    <a:gd name="T32" fmla="*/ 1408 w 1496"/>
                    <a:gd name="T33" fmla="*/ 644 h 657"/>
                    <a:gd name="T34" fmla="*/ 1447 w 1496"/>
                    <a:gd name="T35" fmla="*/ 619 h 657"/>
                    <a:gd name="T36" fmla="*/ 1475 w 1496"/>
                    <a:gd name="T37" fmla="*/ 586 h 657"/>
                    <a:gd name="T38" fmla="*/ 1491 w 1496"/>
                    <a:gd name="T39" fmla="*/ 546 h 657"/>
                    <a:gd name="T40" fmla="*/ 1496 w 1496"/>
                    <a:gd name="T41" fmla="*/ 504 h 657"/>
                    <a:gd name="T42" fmla="*/ 1489 w 1496"/>
                    <a:gd name="T43" fmla="*/ 462 h 657"/>
                    <a:gd name="T44" fmla="*/ 1468 w 1496"/>
                    <a:gd name="T45" fmla="*/ 422 h 657"/>
                    <a:gd name="T46" fmla="*/ 1413 w 1496"/>
                    <a:gd name="T47" fmla="*/ 352 h 657"/>
                    <a:gd name="T48" fmla="*/ 1351 w 1496"/>
                    <a:gd name="T49" fmla="*/ 287 h 657"/>
                    <a:gd name="T50" fmla="*/ 1285 w 1496"/>
                    <a:gd name="T51" fmla="*/ 227 h 657"/>
                    <a:gd name="T52" fmla="*/ 1215 w 1496"/>
                    <a:gd name="T53" fmla="*/ 173 h 657"/>
                    <a:gd name="T54" fmla="*/ 1141 w 1496"/>
                    <a:gd name="T55" fmla="*/ 125 h 657"/>
                    <a:gd name="T56" fmla="*/ 1065 w 1496"/>
                    <a:gd name="T57" fmla="*/ 85 h 657"/>
                    <a:gd name="T58" fmla="*/ 988 w 1496"/>
                    <a:gd name="T59" fmla="*/ 51 h 657"/>
                    <a:gd name="T60" fmla="*/ 910 w 1496"/>
                    <a:gd name="T61" fmla="*/ 26 h 657"/>
                    <a:gd name="T62" fmla="*/ 833 w 1496"/>
                    <a:gd name="T63" fmla="*/ 9 h 657"/>
                    <a:gd name="T64" fmla="*/ 757 w 1496"/>
                    <a:gd name="T65" fmla="*/ 1 h 657"/>
                    <a:gd name="T66" fmla="*/ 683 w 1496"/>
                    <a:gd name="T67" fmla="*/ 1 h 657"/>
                    <a:gd name="T68" fmla="*/ 614 w 1496"/>
                    <a:gd name="T69" fmla="*/ 9 h 657"/>
                    <a:gd name="T70" fmla="*/ 548 w 1496"/>
                    <a:gd name="T71" fmla="*/ 22 h 657"/>
                    <a:gd name="T72" fmla="*/ 486 w 1496"/>
                    <a:gd name="T73" fmla="*/ 40 h 657"/>
                    <a:gd name="T74" fmla="*/ 426 w 1496"/>
                    <a:gd name="T75" fmla="*/ 64 h 657"/>
                    <a:gd name="T76" fmla="*/ 366 w 1496"/>
                    <a:gd name="T77" fmla="*/ 94 h 657"/>
                    <a:gd name="T78" fmla="*/ 250 w 1496"/>
                    <a:gd name="T79" fmla="*/ 170 h 657"/>
                    <a:gd name="T80" fmla="*/ 131 w 1496"/>
                    <a:gd name="T81" fmla="*/ 270 h 657"/>
                    <a:gd name="T82" fmla="*/ 35 w 1496"/>
                    <a:gd name="T83" fmla="*/ 359 h 657"/>
                    <a:gd name="T84" fmla="*/ 12 w 1496"/>
                    <a:gd name="T85" fmla="*/ 397 h 657"/>
                    <a:gd name="T86" fmla="*/ 1 w 1496"/>
                    <a:gd name="T87" fmla="*/ 438 h 657"/>
                    <a:gd name="T88" fmla="*/ 2 w 1496"/>
                    <a:gd name="T89" fmla="*/ 480 h 657"/>
                    <a:gd name="T90" fmla="*/ 15 w 1496"/>
                    <a:gd name="T91" fmla="*/ 521 h 657"/>
                    <a:gd name="T92" fmla="*/ 41 w 1496"/>
                    <a:gd name="T93" fmla="*/ 558 h 657"/>
                    <a:gd name="T94" fmla="*/ 76 w 1496"/>
                    <a:gd name="T95" fmla="*/ 585 h 657"/>
                    <a:gd name="T96" fmla="*/ 116 w 1496"/>
                    <a:gd name="T97" fmla="*/ 600 h 657"/>
                    <a:gd name="T98" fmla="*/ 159 w 1496"/>
                    <a:gd name="T99" fmla="*/ 603 h 657"/>
                    <a:gd name="T100" fmla="*/ 201 w 1496"/>
                    <a:gd name="T101" fmla="*/ 594 h 657"/>
                    <a:gd name="T102" fmla="*/ 239 w 1496"/>
                    <a:gd name="T103" fmla="*/ 573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96" h="657">
                      <a:moveTo>
                        <a:pt x="250" y="563"/>
                      </a:moveTo>
                      <a:lnTo>
                        <a:pt x="289" y="527"/>
                      </a:lnTo>
                      <a:lnTo>
                        <a:pt x="325" y="494"/>
                      </a:lnTo>
                      <a:lnTo>
                        <a:pt x="359" y="464"/>
                      </a:lnTo>
                      <a:lnTo>
                        <a:pt x="391" y="437"/>
                      </a:lnTo>
                      <a:lnTo>
                        <a:pt x="422" y="413"/>
                      </a:lnTo>
                      <a:lnTo>
                        <a:pt x="452" y="392"/>
                      </a:lnTo>
                      <a:lnTo>
                        <a:pt x="480" y="373"/>
                      </a:lnTo>
                      <a:lnTo>
                        <a:pt x="507" y="356"/>
                      </a:lnTo>
                      <a:lnTo>
                        <a:pt x="533" y="342"/>
                      </a:lnTo>
                      <a:lnTo>
                        <a:pt x="559" y="330"/>
                      </a:lnTo>
                      <a:lnTo>
                        <a:pt x="585" y="320"/>
                      </a:lnTo>
                      <a:lnTo>
                        <a:pt x="611" y="312"/>
                      </a:lnTo>
                      <a:lnTo>
                        <a:pt x="637" y="306"/>
                      </a:lnTo>
                      <a:lnTo>
                        <a:pt x="663" y="301"/>
                      </a:lnTo>
                      <a:lnTo>
                        <a:pt x="690" y="298"/>
                      </a:lnTo>
                      <a:lnTo>
                        <a:pt x="718" y="296"/>
                      </a:lnTo>
                      <a:lnTo>
                        <a:pt x="733" y="296"/>
                      </a:lnTo>
                      <a:lnTo>
                        <a:pt x="748" y="297"/>
                      </a:lnTo>
                      <a:lnTo>
                        <a:pt x="764" y="298"/>
                      </a:lnTo>
                      <a:lnTo>
                        <a:pt x="781" y="301"/>
                      </a:lnTo>
                      <a:lnTo>
                        <a:pt x="797" y="303"/>
                      </a:lnTo>
                      <a:lnTo>
                        <a:pt x="814" y="307"/>
                      </a:lnTo>
                      <a:lnTo>
                        <a:pt x="831" y="311"/>
                      </a:lnTo>
                      <a:lnTo>
                        <a:pt x="848" y="316"/>
                      </a:lnTo>
                      <a:lnTo>
                        <a:pt x="882" y="328"/>
                      </a:lnTo>
                      <a:lnTo>
                        <a:pt x="917" y="343"/>
                      </a:lnTo>
                      <a:lnTo>
                        <a:pt x="951" y="360"/>
                      </a:lnTo>
                      <a:lnTo>
                        <a:pt x="986" y="379"/>
                      </a:lnTo>
                      <a:lnTo>
                        <a:pt x="1020" y="400"/>
                      </a:lnTo>
                      <a:lnTo>
                        <a:pt x="1053" y="423"/>
                      </a:lnTo>
                      <a:lnTo>
                        <a:pt x="1086" y="448"/>
                      </a:lnTo>
                      <a:lnTo>
                        <a:pt x="1117" y="474"/>
                      </a:lnTo>
                      <a:lnTo>
                        <a:pt x="1147" y="503"/>
                      </a:lnTo>
                      <a:lnTo>
                        <a:pt x="1176" y="532"/>
                      </a:lnTo>
                      <a:lnTo>
                        <a:pt x="1202" y="563"/>
                      </a:lnTo>
                      <a:lnTo>
                        <a:pt x="1227" y="595"/>
                      </a:lnTo>
                      <a:lnTo>
                        <a:pt x="1236" y="607"/>
                      </a:lnTo>
                      <a:lnTo>
                        <a:pt x="1247" y="617"/>
                      </a:lnTo>
                      <a:lnTo>
                        <a:pt x="1258" y="627"/>
                      </a:lnTo>
                      <a:lnTo>
                        <a:pt x="1270" y="635"/>
                      </a:lnTo>
                      <a:lnTo>
                        <a:pt x="1283" y="642"/>
                      </a:lnTo>
                      <a:lnTo>
                        <a:pt x="1296" y="647"/>
                      </a:lnTo>
                      <a:lnTo>
                        <a:pt x="1309" y="652"/>
                      </a:lnTo>
                      <a:lnTo>
                        <a:pt x="1323" y="655"/>
                      </a:lnTo>
                      <a:lnTo>
                        <a:pt x="1337" y="656"/>
                      </a:lnTo>
                      <a:lnTo>
                        <a:pt x="1352" y="657"/>
                      </a:lnTo>
                      <a:lnTo>
                        <a:pt x="1366" y="655"/>
                      </a:lnTo>
                      <a:lnTo>
                        <a:pt x="1380" y="653"/>
                      </a:lnTo>
                      <a:lnTo>
                        <a:pt x="1394" y="649"/>
                      </a:lnTo>
                      <a:lnTo>
                        <a:pt x="1408" y="644"/>
                      </a:lnTo>
                      <a:lnTo>
                        <a:pt x="1422" y="637"/>
                      </a:lnTo>
                      <a:lnTo>
                        <a:pt x="1435" y="629"/>
                      </a:lnTo>
                      <a:lnTo>
                        <a:pt x="1447" y="619"/>
                      </a:lnTo>
                      <a:lnTo>
                        <a:pt x="1457" y="609"/>
                      </a:lnTo>
                      <a:lnTo>
                        <a:pt x="1467" y="598"/>
                      </a:lnTo>
                      <a:lnTo>
                        <a:pt x="1475" y="586"/>
                      </a:lnTo>
                      <a:lnTo>
                        <a:pt x="1482" y="573"/>
                      </a:lnTo>
                      <a:lnTo>
                        <a:pt x="1487" y="560"/>
                      </a:lnTo>
                      <a:lnTo>
                        <a:pt x="1491" y="546"/>
                      </a:lnTo>
                      <a:lnTo>
                        <a:pt x="1494" y="532"/>
                      </a:lnTo>
                      <a:lnTo>
                        <a:pt x="1496" y="518"/>
                      </a:lnTo>
                      <a:lnTo>
                        <a:pt x="1496" y="504"/>
                      </a:lnTo>
                      <a:lnTo>
                        <a:pt x="1495" y="490"/>
                      </a:lnTo>
                      <a:lnTo>
                        <a:pt x="1493" y="475"/>
                      </a:lnTo>
                      <a:lnTo>
                        <a:pt x="1489" y="462"/>
                      </a:lnTo>
                      <a:lnTo>
                        <a:pt x="1483" y="448"/>
                      </a:lnTo>
                      <a:lnTo>
                        <a:pt x="1477" y="435"/>
                      </a:lnTo>
                      <a:lnTo>
                        <a:pt x="1468" y="422"/>
                      </a:lnTo>
                      <a:lnTo>
                        <a:pt x="1451" y="398"/>
                      </a:lnTo>
                      <a:lnTo>
                        <a:pt x="1432" y="375"/>
                      </a:lnTo>
                      <a:lnTo>
                        <a:pt x="1413" y="352"/>
                      </a:lnTo>
                      <a:lnTo>
                        <a:pt x="1392" y="329"/>
                      </a:lnTo>
                      <a:lnTo>
                        <a:pt x="1372" y="308"/>
                      </a:lnTo>
                      <a:lnTo>
                        <a:pt x="1351" y="287"/>
                      </a:lnTo>
                      <a:lnTo>
                        <a:pt x="1329" y="266"/>
                      </a:lnTo>
                      <a:lnTo>
                        <a:pt x="1307" y="246"/>
                      </a:lnTo>
                      <a:lnTo>
                        <a:pt x="1285" y="227"/>
                      </a:lnTo>
                      <a:lnTo>
                        <a:pt x="1262" y="208"/>
                      </a:lnTo>
                      <a:lnTo>
                        <a:pt x="1238" y="190"/>
                      </a:lnTo>
                      <a:lnTo>
                        <a:pt x="1215" y="173"/>
                      </a:lnTo>
                      <a:lnTo>
                        <a:pt x="1190" y="156"/>
                      </a:lnTo>
                      <a:lnTo>
                        <a:pt x="1166" y="140"/>
                      </a:lnTo>
                      <a:lnTo>
                        <a:pt x="1141" y="125"/>
                      </a:lnTo>
                      <a:lnTo>
                        <a:pt x="1116" y="111"/>
                      </a:lnTo>
                      <a:lnTo>
                        <a:pt x="1091" y="97"/>
                      </a:lnTo>
                      <a:lnTo>
                        <a:pt x="1065" y="85"/>
                      </a:lnTo>
                      <a:lnTo>
                        <a:pt x="1040" y="73"/>
                      </a:lnTo>
                      <a:lnTo>
                        <a:pt x="1014" y="62"/>
                      </a:lnTo>
                      <a:lnTo>
                        <a:pt x="988" y="51"/>
                      </a:lnTo>
                      <a:lnTo>
                        <a:pt x="962" y="42"/>
                      </a:lnTo>
                      <a:lnTo>
                        <a:pt x="936" y="34"/>
                      </a:lnTo>
                      <a:lnTo>
                        <a:pt x="910" y="26"/>
                      </a:lnTo>
                      <a:lnTo>
                        <a:pt x="885" y="19"/>
                      </a:lnTo>
                      <a:lnTo>
                        <a:pt x="859" y="14"/>
                      </a:lnTo>
                      <a:lnTo>
                        <a:pt x="833" y="9"/>
                      </a:lnTo>
                      <a:lnTo>
                        <a:pt x="807" y="5"/>
                      </a:lnTo>
                      <a:lnTo>
                        <a:pt x="782" y="2"/>
                      </a:lnTo>
                      <a:lnTo>
                        <a:pt x="757" y="1"/>
                      </a:lnTo>
                      <a:lnTo>
                        <a:pt x="732" y="0"/>
                      </a:lnTo>
                      <a:lnTo>
                        <a:pt x="707" y="0"/>
                      </a:lnTo>
                      <a:lnTo>
                        <a:pt x="683" y="1"/>
                      </a:lnTo>
                      <a:lnTo>
                        <a:pt x="659" y="3"/>
                      </a:lnTo>
                      <a:lnTo>
                        <a:pt x="636" y="6"/>
                      </a:lnTo>
                      <a:lnTo>
                        <a:pt x="614" y="9"/>
                      </a:lnTo>
                      <a:lnTo>
                        <a:pt x="591" y="12"/>
                      </a:lnTo>
                      <a:lnTo>
                        <a:pt x="570" y="17"/>
                      </a:lnTo>
                      <a:lnTo>
                        <a:pt x="548" y="22"/>
                      </a:lnTo>
                      <a:lnTo>
                        <a:pt x="527" y="27"/>
                      </a:lnTo>
                      <a:lnTo>
                        <a:pt x="506" y="33"/>
                      </a:lnTo>
                      <a:lnTo>
                        <a:pt x="486" y="40"/>
                      </a:lnTo>
                      <a:lnTo>
                        <a:pt x="466" y="47"/>
                      </a:lnTo>
                      <a:lnTo>
                        <a:pt x="446" y="56"/>
                      </a:lnTo>
                      <a:lnTo>
                        <a:pt x="426" y="64"/>
                      </a:lnTo>
                      <a:lnTo>
                        <a:pt x="405" y="73"/>
                      </a:lnTo>
                      <a:lnTo>
                        <a:pt x="386" y="83"/>
                      </a:lnTo>
                      <a:lnTo>
                        <a:pt x="366" y="94"/>
                      </a:lnTo>
                      <a:lnTo>
                        <a:pt x="328" y="117"/>
                      </a:lnTo>
                      <a:lnTo>
                        <a:pt x="289" y="142"/>
                      </a:lnTo>
                      <a:lnTo>
                        <a:pt x="250" y="170"/>
                      </a:lnTo>
                      <a:lnTo>
                        <a:pt x="211" y="201"/>
                      </a:lnTo>
                      <a:lnTo>
                        <a:pt x="171" y="234"/>
                      </a:lnTo>
                      <a:lnTo>
                        <a:pt x="131" y="270"/>
                      </a:lnTo>
                      <a:lnTo>
                        <a:pt x="89" y="308"/>
                      </a:lnTo>
                      <a:lnTo>
                        <a:pt x="46" y="348"/>
                      </a:lnTo>
                      <a:lnTo>
                        <a:pt x="35" y="359"/>
                      </a:lnTo>
                      <a:lnTo>
                        <a:pt x="26" y="371"/>
                      </a:lnTo>
                      <a:lnTo>
                        <a:pt x="19" y="384"/>
                      </a:lnTo>
                      <a:lnTo>
                        <a:pt x="12" y="397"/>
                      </a:lnTo>
                      <a:lnTo>
                        <a:pt x="7" y="410"/>
                      </a:lnTo>
                      <a:lnTo>
                        <a:pt x="3" y="424"/>
                      </a:lnTo>
                      <a:lnTo>
                        <a:pt x="1" y="438"/>
                      </a:lnTo>
                      <a:lnTo>
                        <a:pt x="0" y="452"/>
                      </a:lnTo>
                      <a:lnTo>
                        <a:pt x="0" y="466"/>
                      </a:lnTo>
                      <a:lnTo>
                        <a:pt x="2" y="480"/>
                      </a:lnTo>
                      <a:lnTo>
                        <a:pt x="5" y="494"/>
                      </a:lnTo>
                      <a:lnTo>
                        <a:pt x="10" y="508"/>
                      </a:lnTo>
                      <a:lnTo>
                        <a:pt x="15" y="521"/>
                      </a:lnTo>
                      <a:lnTo>
                        <a:pt x="23" y="534"/>
                      </a:lnTo>
                      <a:lnTo>
                        <a:pt x="31" y="546"/>
                      </a:lnTo>
                      <a:lnTo>
                        <a:pt x="41" y="558"/>
                      </a:lnTo>
                      <a:lnTo>
                        <a:pt x="52" y="568"/>
                      </a:lnTo>
                      <a:lnTo>
                        <a:pt x="64" y="577"/>
                      </a:lnTo>
                      <a:lnTo>
                        <a:pt x="76" y="585"/>
                      </a:lnTo>
                      <a:lnTo>
                        <a:pt x="89" y="591"/>
                      </a:lnTo>
                      <a:lnTo>
                        <a:pt x="103" y="597"/>
                      </a:lnTo>
                      <a:lnTo>
                        <a:pt x="116" y="600"/>
                      </a:lnTo>
                      <a:lnTo>
                        <a:pt x="130" y="603"/>
                      </a:lnTo>
                      <a:lnTo>
                        <a:pt x="145" y="604"/>
                      </a:lnTo>
                      <a:lnTo>
                        <a:pt x="159" y="603"/>
                      </a:lnTo>
                      <a:lnTo>
                        <a:pt x="173" y="602"/>
                      </a:lnTo>
                      <a:lnTo>
                        <a:pt x="187" y="599"/>
                      </a:lnTo>
                      <a:lnTo>
                        <a:pt x="201" y="594"/>
                      </a:lnTo>
                      <a:lnTo>
                        <a:pt x="214" y="588"/>
                      </a:lnTo>
                      <a:lnTo>
                        <a:pt x="227" y="581"/>
                      </a:lnTo>
                      <a:lnTo>
                        <a:pt x="239" y="573"/>
                      </a:lnTo>
                      <a:lnTo>
                        <a:pt x="250" y="563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27" name="Freeform 775">
                  <a:extLst>
                    <a:ext uri="{FF2B5EF4-FFF2-40B4-BE49-F238E27FC236}">
                      <a16:creationId xmlns:a16="http://schemas.microsoft.com/office/drawing/2014/main" id="{41AD0168-6242-BCCB-914A-77B0631A4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2" y="1999"/>
                  <a:ext cx="20" cy="59"/>
                </a:xfrm>
                <a:custGeom>
                  <a:avLst/>
                  <a:gdLst>
                    <a:gd name="T0" fmla="*/ 23 w 320"/>
                    <a:gd name="T1" fmla="*/ 800 h 943"/>
                    <a:gd name="T2" fmla="*/ 27 w 320"/>
                    <a:gd name="T3" fmla="*/ 829 h 943"/>
                    <a:gd name="T4" fmla="*/ 37 w 320"/>
                    <a:gd name="T5" fmla="*/ 857 h 943"/>
                    <a:gd name="T6" fmla="*/ 52 w 320"/>
                    <a:gd name="T7" fmla="*/ 882 h 943"/>
                    <a:gd name="T8" fmla="*/ 70 w 320"/>
                    <a:gd name="T9" fmla="*/ 903 h 943"/>
                    <a:gd name="T10" fmla="*/ 93 w 320"/>
                    <a:gd name="T11" fmla="*/ 920 h 943"/>
                    <a:gd name="T12" fmla="*/ 119 w 320"/>
                    <a:gd name="T13" fmla="*/ 933 h 943"/>
                    <a:gd name="T14" fmla="*/ 147 w 320"/>
                    <a:gd name="T15" fmla="*/ 941 h 943"/>
                    <a:gd name="T16" fmla="*/ 177 w 320"/>
                    <a:gd name="T17" fmla="*/ 943 h 943"/>
                    <a:gd name="T18" fmla="*/ 206 w 320"/>
                    <a:gd name="T19" fmla="*/ 939 h 943"/>
                    <a:gd name="T20" fmla="*/ 234 w 320"/>
                    <a:gd name="T21" fmla="*/ 929 h 943"/>
                    <a:gd name="T22" fmla="*/ 259 w 320"/>
                    <a:gd name="T23" fmla="*/ 914 h 943"/>
                    <a:gd name="T24" fmla="*/ 280 w 320"/>
                    <a:gd name="T25" fmla="*/ 895 h 943"/>
                    <a:gd name="T26" fmla="*/ 297 w 320"/>
                    <a:gd name="T27" fmla="*/ 873 h 943"/>
                    <a:gd name="T28" fmla="*/ 310 w 320"/>
                    <a:gd name="T29" fmla="*/ 847 h 943"/>
                    <a:gd name="T30" fmla="*/ 318 w 320"/>
                    <a:gd name="T31" fmla="*/ 819 h 943"/>
                    <a:gd name="T32" fmla="*/ 320 w 320"/>
                    <a:gd name="T33" fmla="*/ 789 h 943"/>
                    <a:gd name="T34" fmla="*/ 295 w 320"/>
                    <a:gd name="T35" fmla="*/ 128 h 943"/>
                    <a:gd name="T36" fmla="*/ 288 w 320"/>
                    <a:gd name="T37" fmla="*/ 99 h 943"/>
                    <a:gd name="T38" fmla="*/ 276 w 320"/>
                    <a:gd name="T39" fmla="*/ 73 h 943"/>
                    <a:gd name="T40" fmla="*/ 259 w 320"/>
                    <a:gd name="T41" fmla="*/ 50 h 943"/>
                    <a:gd name="T42" fmla="*/ 239 w 320"/>
                    <a:gd name="T43" fmla="*/ 31 h 943"/>
                    <a:gd name="T44" fmla="*/ 214 w 320"/>
                    <a:gd name="T45" fmla="*/ 16 h 943"/>
                    <a:gd name="T46" fmla="*/ 187 w 320"/>
                    <a:gd name="T47" fmla="*/ 5 h 943"/>
                    <a:gd name="T48" fmla="*/ 158 w 320"/>
                    <a:gd name="T49" fmla="*/ 0 h 943"/>
                    <a:gd name="T50" fmla="*/ 128 w 320"/>
                    <a:gd name="T51" fmla="*/ 2 h 943"/>
                    <a:gd name="T52" fmla="*/ 99 w 320"/>
                    <a:gd name="T53" fmla="*/ 9 h 943"/>
                    <a:gd name="T54" fmla="*/ 73 w 320"/>
                    <a:gd name="T55" fmla="*/ 21 h 943"/>
                    <a:gd name="T56" fmla="*/ 50 w 320"/>
                    <a:gd name="T57" fmla="*/ 37 h 943"/>
                    <a:gd name="T58" fmla="*/ 31 w 320"/>
                    <a:gd name="T59" fmla="*/ 58 h 943"/>
                    <a:gd name="T60" fmla="*/ 16 w 320"/>
                    <a:gd name="T61" fmla="*/ 82 h 943"/>
                    <a:gd name="T62" fmla="*/ 5 w 320"/>
                    <a:gd name="T63" fmla="*/ 109 h 943"/>
                    <a:gd name="T64" fmla="*/ 1 w 320"/>
                    <a:gd name="T65" fmla="*/ 138 h 9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0" h="943">
                      <a:moveTo>
                        <a:pt x="0" y="154"/>
                      </a:moveTo>
                      <a:lnTo>
                        <a:pt x="23" y="800"/>
                      </a:lnTo>
                      <a:lnTo>
                        <a:pt x="25" y="815"/>
                      </a:lnTo>
                      <a:lnTo>
                        <a:pt x="27" y="829"/>
                      </a:lnTo>
                      <a:lnTo>
                        <a:pt x="32" y="844"/>
                      </a:lnTo>
                      <a:lnTo>
                        <a:pt x="37" y="857"/>
                      </a:lnTo>
                      <a:lnTo>
                        <a:pt x="44" y="870"/>
                      </a:lnTo>
                      <a:lnTo>
                        <a:pt x="52" y="882"/>
                      </a:lnTo>
                      <a:lnTo>
                        <a:pt x="60" y="893"/>
                      </a:lnTo>
                      <a:lnTo>
                        <a:pt x="70" y="903"/>
                      </a:lnTo>
                      <a:lnTo>
                        <a:pt x="81" y="912"/>
                      </a:lnTo>
                      <a:lnTo>
                        <a:pt x="93" y="920"/>
                      </a:lnTo>
                      <a:lnTo>
                        <a:pt x="105" y="927"/>
                      </a:lnTo>
                      <a:lnTo>
                        <a:pt x="119" y="933"/>
                      </a:lnTo>
                      <a:lnTo>
                        <a:pt x="132" y="938"/>
                      </a:lnTo>
                      <a:lnTo>
                        <a:pt x="147" y="941"/>
                      </a:lnTo>
                      <a:lnTo>
                        <a:pt x="162" y="942"/>
                      </a:lnTo>
                      <a:lnTo>
                        <a:pt x="177" y="943"/>
                      </a:lnTo>
                      <a:lnTo>
                        <a:pt x="192" y="941"/>
                      </a:lnTo>
                      <a:lnTo>
                        <a:pt x="206" y="939"/>
                      </a:lnTo>
                      <a:lnTo>
                        <a:pt x="221" y="934"/>
                      </a:lnTo>
                      <a:lnTo>
                        <a:pt x="234" y="929"/>
                      </a:lnTo>
                      <a:lnTo>
                        <a:pt x="247" y="922"/>
                      </a:lnTo>
                      <a:lnTo>
                        <a:pt x="259" y="914"/>
                      </a:lnTo>
                      <a:lnTo>
                        <a:pt x="270" y="905"/>
                      </a:lnTo>
                      <a:lnTo>
                        <a:pt x="280" y="895"/>
                      </a:lnTo>
                      <a:lnTo>
                        <a:pt x="289" y="885"/>
                      </a:lnTo>
                      <a:lnTo>
                        <a:pt x="297" y="873"/>
                      </a:lnTo>
                      <a:lnTo>
                        <a:pt x="304" y="860"/>
                      </a:lnTo>
                      <a:lnTo>
                        <a:pt x="310" y="847"/>
                      </a:lnTo>
                      <a:lnTo>
                        <a:pt x="314" y="833"/>
                      </a:lnTo>
                      <a:lnTo>
                        <a:pt x="318" y="819"/>
                      </a:lnTo>
                      <a:lnTo>
                        <a:pt x="319" y="804"/>
                      </a:lnTo>
                      <a:lnTo>
                        <a:pt x="320" y="789"/>
                      </a:lnTo>
                      <a:lnTo>
                        <a:pt x="297" y="143"/>
                      </a:lnTo>
                      <a:lnTo>
                        <a:pt x="295" y="128"/>
                      </a:lnTo>
                      <a:lnTo>
                        <a:pt x="292" y="113"/>
                      </a:lnTo>
                      <a:lnTo>
                        <a:pt x="288" y="99"/>
                      </a:lnTo>
                      <a:lnTo>
                        <a:pt x="283" y="86"/>
                      </a:lnTo>
                      <a:lnTo>
                        <a:pt x="276" y="73"/>
                      </a:lnTo>
                      <a:lnTo>
                        <a:pt x="268" y="61"/>
                      </a:lnTo>
                      <a:lnTo>
                        <a:pt x="259" y="50"/>
                      </a:lnTo>
                      <a:lnTo>
                        <a:pt x="249" y="40"/>
                      </a:lnTo>
                      <a:lnTo>
                        <a:pt x="239" y="31"/>
                      </a:lnTo>
                      <a:lnTo>
                        <a:pt x="227" y="23"/>
                      </a:lnTo>
                      <a:lnTo>
                        <a:pt x="214" y="16"/>
                      </a:lnTo>
                      <a:lnTo>
                        <a:pt x="201" y="10"/>
                      </a:lnTo>
                      <a:lnTo>
                        <a:pt x="187" y="5"/>
                      </a:lnTo>
                      <a:lnTo>
                        <a:pt x="173" y="2"/>
                      </a:lnTo>
                      <a:lnTo>
                        <a:pt x="158" y="0"/>
                      </a:lnTo>
                      <a:lnTo>
                        <a:pt x="143" y="0"/>
                      </a:lnTo>
                      <a:lnTo>
                        <a:pt x="128" y="2"/>
                      </a:lnTo>
                      <a:lnTo>
                        <a:pt x="113" y="4"/>
                      </a:lnTo>
                      <a:lnTo>
                        <a:pt x="99" y="9"/>
                      </a:lnTo>
                      <a:lnTo>
                        <a:pt x="86" y="14"/>
                      </a:lnTo>
                      <a:lnTo>
                        <a:pt x="73" y="21"/>
                      </a:lnTo>
                      <a:lnTo>
                        <a:pt x="61" y="29"/>
                      </a:lnTo>
                      <a:lnTo>
                        <a:pt x="50" y="37"/>
                      </a:lnTo>
                      <a:lnTo>
                        <a:pt x="40" y="47"/>
                      </a:lnTo>
                      <a:lnTo>
                        <a:pt x="31" y="58"/>
                      </a:lnTo>
                      <a:lnTo>
                        <a:pt x="23" y="70"/>
                      </a:lnTo>
                      <a:lnTo>
                        <a:pt x="16" y="82"/>
                      </a:lnTo>
                      <a:lnTo>
                        <a:pt x="10" y="96"/>
                      </a:lnTo>
                      <a:lnTo>
                        <a:pt x="5" y="109"/>
                      </a:lnTo>
                      <a:lnTo>
                        <a:pt x="2" y="124"/>
                      </a:lnTo>
                      <a:lnTo>
                        <a:pt x="1" y="138"/>
                      </a:lnTo>
                      <a:lnTo>
                        <a:pt x="0" y="154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28" name="Freeform 776">
                  <a:extLst>
                    <a:ext uri="{FF2B5EF4-FFF2-40B4-BE49-F238E27FC236}">
                      <a16:creationId xmlns:a16="http://schemas.microsoft.com/office/drawing/2014/main" id="{F37DE4C5-3116-674D-564A-93CB087F09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7" y="1997"/>
                  <a:ext cx="185" cy="231"/>
                </a:xfrm>
                <a:custGeom>
                  <a:avLst/>
                  <a:gdLst>
                    <a:gd name="T0" fmla="*/ 1370 w 2961"/>
                    <a:gd name="T1" fmla="*/ 3403 h 3700"/>
                    <a:gd name="T2" fmla="*/ 1336 w 2961"/>
                    <a:gd name="T3" fmla="*/ 3390 h 3700"/>
                    <a:gd name="T4" fmla="*/ 1309 w 2961"/>
                    <a:gd name="T5" fmla="*/ 3362 h 3700"/>
                    <a:gd name="T6" fmla="*/ 1282 w 2961"/>
                    <a:gd name="T7" fmla="*/ 3312 h 3700"/>
                    <a:gd name="T8" fmla="*/ 1262 w 2961"/>
                    <a:gd name="T9" fmla="*/ 3247 h 3700"/>
                    <a:gd name="T10" fmla="*/ 1250 w 2961"/>
                    <a:gd name="T11" fmla="*/ 3168 h 3700"/>
                    <a:gd name="T12" fmla="*/ 1231 w 2961"/>
                    <a:gd name="T13" fmla="*/ 2866 h 3700"/>
                    <a:gd name="T14" fmla="*/ 1170 w 2961"/>
                    <a:gd name="T15" fmla="*/ 2068 h 3700"/>
                    <a:gd name="T16" fmla="*/ 1150 w 2961"/>
                    <a:gd name="T17" fmla="*/ 1850 h 3700"/>
                    <a:gd name="T18" fmla="*/ 1125 w 2961"/>
                    <a:gd name="T19" fmla="*/ 1799 h 3700"/>
                    <a:gd name="T20" fmla="*/ 1083 w 2961"/>
                    <a:gd name="T21" fmla="*/ 1762 h 3700"/>
                    <a:gd name="T22" fmla="*/ 1031 w 2961"/>
                    <a:gd name="T23" fmla="*/ 1743 h 3700"/>
                    <a:gd name="T24" fmla="*/ 854 w 2961"/>
                    <a:gd name="T25" fmla="*/ 1746 h 3700"/>
                    <a:gd name="T26" fmla="*/ 468 w 2961"/>
                    <a:gd name="T27" fmla="*/ 1749 h 3700"/>
                    <a:gd name="T28" fmla="*/ 328 w 2961"/>
                    <a:gd name="T29" fmla="*/ 1743 h 3700"/>
                    <a:gd name="T30" fmla="*/ 313 w 2961"/>
                    <a:gd name="T31" fmla="*/ 1740 h 3700"/>
                    <a:gd name="T32" fmla="*/ 302 w 2961"/>
                    <a:gd name="T33" fmla="*/ 1733 h 3700"/>
                    <a:gd name="T34" fmla="*/ 297 w 2961"/>
                    <a:gd name="T35" fmla="*/ 1693 h 3700"/>
                    <a:gd name="T36" fmla="*/ 316 w 2961"/>
                    <a:gd name="T37" fmla="*/ 1621 h 3700"/>
                    <a:gd name="T38" fmla="*/ 996 w 2961"/>
                    <a:gd name="T39" fmla="*/ 169 h 3700"/>
                    <a:gd name="T40" fmla="*/ 993 w 2961"/>
                    <a:gd name="T41" fmla="*/ 112 h 3700"/>
                    <a:gd name="T42" fmla="*/ 969 w 2961"/>
                    <a:gd name="T43" fmla="*/ 60 h 3700"/>
                    <a:gd name="T44" fmla="*/ 926 w 2961"/>
                    <a:gd name="T45" fmla="*/ 21 h 3700"/>
                    <a:gd name="T46" fmla="*/ 870 w 2961"/>
                    <a:gd name="T47" fmla="*/ 1 h 3700"/>
                    <a:gd name="T48" fmla="*/ 813 w 2961"/>
                    <a:gd name="T49" fmla="*/ 4 h 3700"/>
                    <a:gd name="T50" fmla="*/ 761 w 2961"/>
                    <a:gd name="T51" fmla="*/ 28 h 3700"/>
                    <a:gd name="T52" fmla="*/ 722 w 2961"/>
                    <a:gd name="T53" fmla="*/ 71 h 3700"/>
                    <a:gd name="T54" fmla="*/ 26 w 2961"/>
                    <a:gd name="T55" fmla="*/ 1549 h 3700"/>
                    <a:gd name="T56" fmla="*/ 3 w 2961"/>
                    <a:gd name="T57" fmla="*/ 1650 h 3700"/>
                    <a:gd name="T58" fmla="*/ 3 w 2961"/>
                    <a:gd name="T59" fmla="*/ 1748 h 3700"/>
                    <a:gd name="T60" fmla="*/ 25 w 2961"/>
                    <a:gd name="T61" fmla="*/ 1840 h 3700"/>
                    <a:gd name="T62" fmla="*/ 66 w 2961"/>
                    <a:gd name="T63" fmla="*/ 1913 h 3700"/>
                    <a:gd name="T64" fmla="*/ 118 w 2961"/>
                    <a:gd name="T65" fmla="*/ 1967 h 3700"/>
                    <a:gd name="T66" fmla="*/ 182 w 2961"/>
                    <a:gd name="T67" fmla="*/ 2007 h 3700"/>
                    <a:gd name="T68" fmla="*/ 256 w 2961"/>
                    <a:gd name="T69" fmla="*/ 2032 h 3700"/>
                    <a:gd name="T70" fmla="*/ 414 w 2961"/>
                    <a:gd name="T71" fmla="*/ 2045 h 3700"/>
                    <a:gd name="T72" fmla="*/ 725 w 2961"/>
                    <a:gd name="T73" fmla="*/ 2046 h 3700"/>
                    <a:gd name="T74" fmla="*/ 893 w 2961"/>
                    <a:gd name="T75" fmla="*/ 2321 h 3700"/>
                    <a:gd name="T76" fmla="*/ 940 w 2961"/>
                    <a:gd name="T77" fmla="*/ 2954 h 3700"/>
                    <a:gd name="T78" fmla="*/ 954 w 2961"/>
                    <a:gd name="T79" fmla="*/ 3184 h 3700"/>
                    <a:gd name="T80" fmla="*/ 970 w 2961"/>
                    <a:gd name="T81" fmla="*/ 3299 h 3700"/>
                    <a:gd name="T82" fmla="*/ 1008 w 2961"/>
                    <a:gd name="T83" fmla="*/ 3426 h 3700"/>
                    <a:gd name="T84" fmla="*/ 1055 w 2961"/>
                    <a:gd name="T85" fmla="*/ 3517 h 3700"/>
                    <a:gd name="T86" fmla="*/ 1098 w 2961"/>
                    <a:gd name="T87" fmla="*/ 3572 h 3700"/>
                    <a:gd name="T88" fmla="*/ 1152 w 2961"/>
                    <a:gd name="T89" fmla="*/ 3623 h 3700"/>
                    <a:gd name="T90" fmla="*/ 1217 w 2961"/>
                    <a:gd name="T91" fmla="*/ 3662 h 3700"/>
                    <a:gd name="T92" fmla="*/ 1289 w 2961"/>
                    <a:gd name="T93" fmla="*/ 3688 h 3700"/>
                    <a:gd name="T94" fmla="*/ 1366 w 2961"/>
                    <a:gd name="T95" fmla="*/ 3700 h 3700"/>
                    <a:gd name="T96" fmla="*/ 2833 w 2961"/>
                    <a:gd name="T97" fmla="*/ 3648 h 3700"/>
                    <a:gd name="T98" fmla="*/ 2888 w 2961"/>
                    <a:gd name="T99" fmla="*/ 3629 h 3700"/>
                    <a:gd name="T100" fmla="*/ 2931 w 2961"/>
                    <a:gd name="T101" fmla="*/ 3592 h 3700"/>
                    <a:gd name="T102" fmla="*/ 2956 w 2961"/>
                    <a:gd name="T103" fmla="*/ 3541 h 3700"/>
                    <a:gd name="T104" fmla="*/ 2960 w 2961"/>
                    <a:gd name="T105" fmla="*/ 3481 h 3700"/>
                    <a:gd name="T106" fmla="*/ 2941 w 2961"/>
                    <a:gd name="T107" fmla="*/ 3426 h 3700"/>
                    <a:gd name="T108" fmla="*/ 2903 w 2961"/>
                    <a:gd name="T109" fmla="*/ 3384 h 3700"/>
                    <a:gd name="T110" fmla="*/ 2852 w 2961"/>
                    <a:gd name="T111" fmla="*/ 3358 h 3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961" h="3700">
                      <a:moveTo>
                        <a:pt x="2808" y="3352"/>
                      </a:moveTo>
                      <a:lnTo>
                        <a:pt x="1396" y="3404"/>
                      </a:lnTo>
                      <a:lnTo>
                        <a:pt x="1382" y="3404"/>
                      </a:lnTo>
                      <a:lnTo>
                        <a:pt x="1370" y="3403"/>
                      </a:lnTo>
                      <a:lnTo>
                        <a:pt x="1359" y="3400"/>
                      </a:lnTo>
                      <a:lnTo>
                        <a:pt x="1350" y="3397"/>
                      </a:lnTo>
                      <a:lnTo>
                        <a:pt x="1343" y="3394"/>
                      </a:lnTo>
                      <a:lnTo>
                        <a:pt x="1336" y="3390"/>
                      </a:lnTo>
                      <a:lnTo>
                        <a:pt x="1330" y="3385"/>
                      </a:lnTo>
                      <a:lnTo>
                        <a:pt x="1325" y="3381"/>
                      </a:lnTo>
                      <a:lnTo>
                        <a:pt x="1317" y="3372"/>
                      </a:lnTo>
                      <a:lnTo>
                        <a:pt x="1309" y="3362"/>
                      </a:lnTo>
                      <a:lnTo>
                        <a:pt x="1302" y="3351"/>
                      </a:lnTo>
                      <a:lnTo>
                        <a:pt x="1295" y="3339"/>
                      </a:lnTo>
                      <a:lnTo>
                        <a:pt x="1288" y="3326"/>
                      </a:lnTo>
                      <a:lnTo>
                        <a:pt x="1282" y="3312"/>
                      </a:lnTo>
                      <a:lnTo>
                        <a:pt x="1277" y="3297"/>
                      </a:lnTo>
                      <a:lnTo>
                        <a:pt x="1271" y="3281"/>
                      </a:lnTo>
                      <a:lnTo>
                        <a:pt x="1266" y="3264"/>
                      </a:lnTo>
                      <a:lnTo>
                        <a:pt x="1262" y="3247"/>
                      </a:lnTo>
                      <a:lnTo>
                        <a:pt x="1258" y="3228"/>
                      </a:lnTo>
                      <a:lnTo>
                        <a:pt x="1255" y="3209"/>
                      </a:lnTo>
                      <a:lnTo>
                        <a:pt x="1252" y="3189"/>
                      </a:lnTo>
                      <a:lnTo>
                        <a:pt x="1250" y="3168"/>
                      </a:lnTo>
                      <a:lnTo>
                        <a:pt x="1248" y="3147"/>
                      </a:lnTo>
                      <a:lnTo>
                        <a:pt x="1247" y="3126"/>
                      </a:lnTo>
                      <a:lnTo>
                        <a:pt x="1242" y="3026"/>
                      </a:lnTo>
                      <a:lnTo>
                        <a:pt x="1231" y="2866"/>
                      </a:lnTo>
                      <a:lnTo>
                        <a:pt x="1216" y="2669"/>
                      </a:lnTo>
                      <a:lnTo>
                        <a:pt x="1200" y="2455"/>
                      </a:lnTo>
                      <a:lnTo>
                        <a:pt x="1184" y="2248"/>
                      </a:lnTo>
                      <a:lnTo>
                        <a:pt x="1170" y="2068"/>
                      </a:lnTo>
                      <a:lnTo>
                        <a:pt x="1160" y="1938"/>
                      </a:lnTo>
                      <a:lnTo>
                        <a:pt x="1155" y="1878"/>
                      </a:lnTo>
                      <a:lnTo>
                        <a:pt x="1153" y="1864"/>
                      </a:lnTo>
                      <a:lnTo>
                        <a:pt x="1150" y="1850"/>
                      </a:lnTo>
                      <a:lnTo>
                        <a:pt x="1145" y="1836"/>
                      </a:lnTo>
                      <a:lnTo>
                        <a:pt x="1139" y="1822"/>
                      </a:lnTo>
                      <a:lnTo>
                        <a:pt x="1132" y="1810"/>
                      </a:lnTo>
                      <a:lnTo>
                        <a:pt x="1125" y="1799"/>
                      </a:lnTo>
                      <a:lnTo>
                        <a:pt x="1116" y="1788"/>
                      </a:lnTo>
                      <a:lnTo>
                        <a:pt x="1106" y="1779"/>
                      </a:lnTo>
                      <a:lnTo>
                        <a:pt x="1095" y="1770"/>
                      </a:lnTo>
                      <a:lnTo>
                        <a:pt x="1083" y="1762"/>
                      </a:lnTo>
                      <a:lnTo>
                        <a:pt x="1071" y="1756"/>
                      </a:lnTo>
                      <a:lnTo>
                        <a:pt x="1058" y="1750"/>
                      </a:lnTo>
                      <a:lnTo>
                        <a:pt x="1045" y="1746"/>
                      </a:lnTo>
                      <a:lnTo>
                        <a:pt x="1031" y="1743"/>
                      </a:lnTo>
                      <a:lnTo>
                        <a:pt x="1017" y="1741"/>
                      </a:lnTo>
                      <a:lnTo>
                        <a:pt x="1002" y="1741"/>
                      </a:lnTo>
                      <a:lnTo>
                        <a:pt x="937" y="1743"/>
                      </a:lnTo>
                      <a:lnTo>
                        <a:pt x="854" y="1746"/>
                      </a:lnTo>
                      <a:lnTo>
                        <a:pt x="759" y="1748"/>
                      </a:lnTo>
                      <a:lnTo>
                        <a:pt x="659" y="1749"/>
                      </a:lnTo>
                      <a:lnTo>
                        <a:pt x="560" y="1750"/>
                      </a:lnTo>
                      <a:lnTo>
                        <a:pt x="468" y="1749"/>
                      </a:lnTo>
                      <a:lnTo>
                        <a:pt x="426" y="1748"/>
                      </a:lnTo>
                      <a:lnTo>
                        <a:pt x="388" y="1747"/>
                      </a:lnTo>
                      <a:lnTo>
                        <a:pt x="355" y="1745"/>
                      </a:lnTo>
                      <a:lnTo>
                        <a:pt x="328" y="1743"/>
                      </a:lnTo>
                      <a:lnTo>
                        <a:pt x="324" y="1742"/>
                      </a:lnTo>
                      <a:lnTo>
                        <a:pt x="320" y="1742"/>
                      </a:lnTo>
                      <a:lnTo>
                        <a:pt x="316" y="1741"/>
                      </a:lnTo>
                      <a:lnTo>
                        <a:pt x="313" y="1740"/>
                      </a:lnTo>
                      <a:lnTo>
                        <a:pt x="309" y="1739"/>
                      </a:lnTo>
                      <a:lnTo>
                        <a:pt x="306" y="1737"/>
                      </a:lnTo>
                      <a:lnTo>
                        <a:pt x="304" y="1735"/>
                      </a:lnTo>
                      <a:lnTo>
                        <a:pt x="302" y="1733"/>
                      </a:lnTo>
                      <a:lnTo>
                        <a:pt x="299" y="1727"/>
                      </a:lnTo>
                      <a:lnTo>
                        <a:pt x="297" y="1718"/>
                      </a:lnTo>
                      <a:lnTo>
                        <a:pt x="296" y="1706"/>
                      </a:lnTo>
                      <a:lnTo>
                        <a:pt x="297" y="1693"/>
                      </a:lnTo>
                      <a:lnTo>
                        <a:pt x="298" y="1677"/>
                      </a:lnTo>
                      <a:lnTo>
                        <a:pt x="302" y="1660"/>
                      </a:lnTo>
                      <a:lnTo>
                        <a:pt x="308" y="1641"/>
                      </a:lnTo>
                      <a:lnTo>
                        <a:pt x="316" y="1621"/>
                      </a:lnTo>
                      <a:lnTo>
                        <a:pt x="983" y="211"/>
                      </a:lnTo>
                      <a:lnTo>
                        <a:pt x="989" y="197"/>
                      </a:lnTo>
                      <a:lnTo>
                        <a:pt x="993" y="183"/>
                      </a:lnTo>
                      <a:lnTo>
                        <a:pt x="996" y="169"/>
                      </a:lnTo>
                      <a:lnTo>
                        <a:pt x="997" y="154"/>
                      </a:lnTo>
                      <a:lnTo>
                        <a:pt x="997" y="140"/>
                      </a:lnTo>
                      <a:lnTo>
                        <a:pt x="996" y="125"/>
                      </a:lnTo>
                      <a:lnTo>
                        <a:pt x="993" y="112"/>
                      </a:lnTo>
                      <a:lnTo>
                        <a:pt x="989" y="98"/>
                      </a:lnTo>
                      <a:lnTo>
                        <a:pt x="983" y="85"/>
                      </a:lnTo>
                      <a:lnTo>
                        <a:pt x="977" y="72"/>
                      </a:lnTo>
                      <a:lnTo>
                        <a:pt x="969" y="60"/>
                      </a:lnTo>
                      <a:lnTo>
                        <a:pt x="960" y="49"/>
                      </a:lnTo>
                      <a:lnTo>
                        <a:pt x="950" y="39"/>
                      </a:lnTo>
                      <a:lnTo>
                        <a:pt x="939" y="29"/>
                      </a:lnTo>
                      <a:lnTo>
                        <a:pt x="926" y="21"/>
                      </a:lnTo>
                      <a:lnTo>
                        <a:pt x="913" y="14"/>
                      </a:lnTo>
                      <a:lnTo>
                        <a:pt x="899" y="8"/>
                      </a:lnTo>
                      <a:lnTo>
                        <a:pt x="885" y="4"/>
                      </a:lnTo>
                      <a:lnTo>
                        <a:pt x="870" y="1"/>
                      </a:lnTo>
                      <a:lnTo>
                        <a:pt x="856" y="0"/>
                      </a:lnTo>
                      <a:lnTo>
                        <a:pt x="841" y="0"/>
                      </a:lnTo>
                      <a:lnTo>
                        <a:pt x="827" y="1"/>
                      </a:lnTo>
                      <a:lnTo>
                        <a:pt x="813" y="4"/>
                      </a:lnTo>
                      <a:lnTo>
                        <a:pt x="800" y="8"/>
                      </a:lnTo>
                      <a:lnTo>
                        <a:pt x="785" y="13"/>
                      </a:lnTo>
                      <a:lnTo>
                        <a:pt x="773" y="20"/>
                      </a:lnTo>
                      <a:lnTo>
                        <a:pt x="761" y="28"/>
                      </a:lnTo>
                      <a:lnTo>
                        <a:pt x="750" y="37"/>
                      </a:lnTo>
                      <a:lnTo>
                        <a:pt x="739" y="47"/>
                      </a:lnTo>
                      <a:lnTo>
                        <a:pt x="730" y="58"/>
                      </a:lnTo>
                      <a:lnTo>
                        <a:pt x="722" y="71"/>
                      </a:lnTo>
                      <a:lnTo>
                        <a:pt x="715" y="84"/>
                      </a:lnTo>
                      <a:lnTo>
                        <a:pt x="46" y="1498"/>
                      </a:lnTo>
                      <a:lnTo>
                        <a:pt x="35" y="1524"/>
                      </a:lnTo>
                      <a:lnTo>
                        <a:pt x="26" y="1549"/>
                      </a:lnTo>
                      <a:lnTo>
                        <a:pt x="18" y="1574"/>
                      </a:lnTo>
                      <a:lnTo>
                        <a:pt x="12" y="1600"/>
                      </a:lnTo>
                      <a:lnTo>
                        <a:pt x="7" y="1625"/>
                      </a:lnTo>
                      <a:lnTo>
                        <a:pt x="3" y="1650"/>
                      </a:lnTo>
                      <a:lnTo>
                        <a:pt x="1" y="1675"/>
                      </a:lnTo>
                      <a:lnTo>
                        <a:pt x="0" y="1700"/>
                      </a:lnTo>
                      <a:lnTo>
                        <a:pt x="1" y="1724"/>
                      </a:lnTo>
                      <a:lnTo>
                        <a:pt x="3" y="1748"/>
                      </a:lnTo>
                      <a:lnTo>
                        <a:pt x="6" y="1772"/>
                      </a:lnTo>
                      <a:lnTo>
                        <a:pt x="11" y="1795"/>
                      </a:lnTo>
                      <a:lnTo>
                        <a:pt x="17" y="1817"/>
                      </a:lnTo>
                      <a:lnTo>
                        <a:pt x="25" y="1840"/>
                      </a:lnTo>
                      <a:lnTo>
                        <a:pt x="34" y="1861"/>
                      </a:lnTo>
                      <a:lnTo>
                        <a:pt x="45" y="1881"/>
                      </a:lnTo>
                      <a:lnTo>
                        <a:pt x="55" y="1897"/>
                      </a:lnTo>
                      <a:lnTo>
                        <a:pt x="66" y="1913"/>
                      </a:lnTo>
                      <a:lnTo>
                        <a:pt x="77" y="1928"/>
                      </a:lnTo>
                      <a:lnTo>
                        <a:pt x="90" y="1942"/>
                      </a:lnTo>
                      <a:lnTo>
                        <a:pt x="103" y="1955"/>
                      </a:lnTo>
                      <a:lnTo>
                        <a:pt x="118" y="1967"/>
                      </a:lnTo>
                      <a:lnTo>
                        <a:pt x="132" y="1979"/>
                      </a:lnTo>
                      <a:lnTo>
                        <a:pt x="148" y="1989"/>
                      </a:lnTo>
                      <a:lnTo>
                        <a:pt x="164" y="1999"/>
                      </a:lnTo>
                      <a:lnTo>
                        <a:pt x="182" y="2007"/>
                      </a:lnTo>
                      <a:lnTo>
                        <a:pt x="199" y="2015"/>
                      </a:lnTo>
                      <a:lnTo>
                        <a:pt x="218" y="2022"/>
                      </a:lnTo>
                      <a:lnTo>
                        <a:pt x="236" y="2027"/>
                      </a:lnTo>
                      <a:lnTo>
                        <a:pt x="256" y="2032"/>
                      </a:lnTo>
                      <a:lnTo>
                        <a:pt x="276" y="2036"/>
                      </a:lnTo>
                      <a:lnTo>
                        <a:pt x="297" y="2039"/>
                      </a:lnTo>
                      <a:lnTo>
                        <a:pt x="349" y="2043"/>
                      </a:lnTo>
                      <a:lnTo>
                        <a:pt x="414" y="2045"/>
                      </a:lnTo>
                      <a:lnTo>
                        <a:pt x="486" y="2047"/>
                      </a:lnTo>
                      <a:lnTo>
                        <a:pt x="565" y="2047"/>
                      </a:lnTo>
                      <a:lnTo>
                        <a:pt x="645" y="2047"/>
                      </a:lnTo>
                      <a:lnTo>
                        <a:pt x="725" y="2046"/>
                      </a:lnTo>
                      <a:lnTo>
                        <a:pt x="802" y="2044"/>
                      </a:lnTo>
                      <a:lnTo>
                        <a:pt x="871" y="2043"/>
                      </a:lnTo>
                      <a:lnTo>
                        <a:pt x="881" y="2170"/>
                      </a:lnTo>
                      <a:lnTo>
                        <a:pt x="893" y="2321"/>
                      </a:lnTo>
                      <a:lnTo>
                        <a:pt x="905" y="2486"/>
                      </a:lnTo>
                      <a:lnTo>
                        <a:pt x="918" y="2653"/>
                      </a:lnTo>
                      <a:lnTo>
                        <a:pt x="930" y="2813"/>
                      </a:lnTo>
                      <a:lnTo>
                        <a:pt x="940" y="2954"/>
                      </a:lnTo>
                      <a:lnTo>
                        <a:pt x="947" y="3065"/>
                      </a:lnTo>
                      <a:lnTo>
                        <a:pt x="951" y="3136"/>
                      </a:lnTo>
                      <a:lnTo>
                        <a:pt x="952" y="3159"/>
                      </a:lnTo>
                      <a:lnTo>
                        <a:pt x="954" y="3184"/>
                      </a:lnTo>
                      <a:lnTo>
                        <a:pt x="957" y="3211"/>
                      </a:lnTo>
                      <a:lnTo>
                        <a:pt x="960" y="3239"/>
                      </a:lnTo>
                      <a:lnTo>
                        <a:pt x="965" y="3268"/>
                      </a:lnTo>
                      <a:lnTo>
                        <a:pt x="970" y="3299"/>
                      </a:lnTo>
                      <a:lnTo>
                        <a:pt x="978" y="3330"/>
                      </a:lnTo>
                      <a:lnTo>
                        <a:pt x="986" y="3361"/>
                      </a:lnTo>
                      <a:lnTo>
                        <a:pt x="996" y="3394"/>
                      </a:lnTo>
                      <a:lnTo>
                        <a:pt x="1008" y="3426"/>
                      </a:lnTo>
                      <a:lnTo>
                        <a:pt x="1022" y="3457"/>
                      </a:lnTo>
                      <a:lnTo>
                        <a:pt x="1038" y="3487"/>
                      </a:lnTo>
                      <a:lnTo>
                        <a:pt x="1046" y="3502"/>
                      </a:lnTo>
                      <a:lnTo>
                        <a:pt x="1055" y="3517"/>
                      </a:lnTo>
                      <a:lnTo>
                        <a:pt x="1065" y="3531"/>
                      </a:lnTo>
                      <a:lnTo>
                        <a:pt x="1075" y="3545"/>
                      </a:lnTo>
                      <a:lnTo>
                        <a:pt x="1086" y="3559"/>
                      </a:lnTo>
                      <a:lnTo>
                        <a:pt x="1098" y="3572"/>
                      </a:lnTo>
                      <a:lnTo>
                        <a:pt x="1110" y="3585"/>
                      </a:lnTo>
                      <a:lnTo>
                        <a:pt x="1123" y="3598"/>
                      </a:lnTo>
                      <a:lnTo>
                        <a:pt x="1137" y="3611"/>
                      </a:lnTo>
                      <a:lnTo>
                        <a:pt x="1152" y="3623"/>
                      </a:lnTo>
                      <a:lnTo>
                        <a:pt x="1168" y="3634"/>
                      </a:lnTo>
                      <a:lnTo>
                        <a:pt x="1184" y="3644"/>
                      </a:lnTo>
                      <a:lnTo>
                        <a:pt x="1200" y="3654"/>
                      </a:lnTo>
                      <a:lnTo>
                        <a:pt x="1217" y="3662"/>
                      </a:lnTo>
                      <a:lnTo>
                        <a:pt x="1234" y="3670"/>
                      </a:lnTo>
                      <a:lnTo>
                        <a:pt x="1252" y="3677"/>
                      </a:lnTo>
                      <a:lnTo>
                        <a:pt x="1270" y="3683"/>
                      </a:lnTo>
                      <a:lnTo>
                        <a:pt x="1289" y="3688"/>
                      </a:lnTo>
                      <a:lnTo>
                        <a:pt x="1307" y="3692"/>
                      </a:lnTo>
                      <a:lnTo>
                        <a:pt x="1327" y="3696"/>
                      </a:lnTo>
                      <a:lnTo>
                        <a:pt x="1346" y="3698"/>
                      </a:lnTo>
                      <a:lnTo>
                        <a:pt x="1366" y="3700"/>
                      </a:lnTo>
                      <a:lnTo>
                        <a:pt x="1386" y="3700"/>
                      </a:lnTo>
                      <a:lnTo>
                        <a:pt x="1407" y="3700"/>
                      </a:lnTo>
                      <a:lnTo>
                        <a:pt x="2818" y="3650"/>
                      </a:lnTo>
                      <a:lnTo>
                        <a:pt x="2833" y="3648"/>
                      </a:lnTo>
                      <a:lnTo>
                        <a:pt x="2848" y="3646"/>
                      </a:lnTo>
                      <a:lnTo>
                        <a:pt x="2862" y="3641"/>
                      </a:lnTo>
                      <a:lnTo>
                        <a:pt x="2875" y="3636"/>
                      </a:lnTo>
                      <a:lnTo>
                        <a:pt x="2888" y="3629"/>
                      </a:lnTo>
                      <a:lnTo>
                        <a:pt x="2900" y="3621"/>
                      </a:lnTo>
                      <a:lnTo>
                        <a:pt x="2911" y="3613"/>
                      </a:lnTo>
                      <a:lnTo>
                        <a:pt x="2921" y="3603"/>
                      </a:lnTo>
                      <a:lnTo>
                        <a:pt x="2931" y="3592"/>
                      </a:lnTo>
                      <a:lnTo>
                        <a:pt x="2939" y="3580"/>
                      </a:lnTo>
                      <a:lnTo>
                        <a:pt x="2946" y="3568"/>
                      </a:lnTo>
                      <a:lnTo>
                        <a:pt x="2951" y="3554"/>
                      </a:lnTo>
                      <a:lnTo>
                        <a:pt x="2956" y="3541"/>
                      </a:lnTo>
                      <a:lnTo>
                        <a:pt x="2959" y="3526"/>
                      </a:lnTo>
                      <a:lnTo>
                        <a:pt x="2961" y="3511"/>
                      </a:lnTo>
                      <a:lnTo>
                        <a:pt x="2961" y="3496"/>
                      </a:lnTo>
                      <a:lnTo>
                        <a:pt x="2960" y="3481"/>
                      </a:lnTo>
                      <a:lnTo>
                        <a:pt x="2957" y="3467"/>
                      </a:lnTo>
                      <a:lnTo>
                        <a:pt x="2953" y="3453"/>
                      </a:lnTo>
                      <a:lnTo>
                        <a:pt x="2947" y="3439"/>
                      </a:lnTo>
                      <a:lnTo>
                        <a:pt x="2941" y="3426"/>
                      </a:lnTo>
                      <a:lnTo>
                        <a:pt x="2933" y="3414"/>
                      </a:lnTo>
                      <a:lnTo>
                        <a:pt x="2924" y="3403"/>
                      </a:lnTo>
                      <a:lnTo>
                        <a:pt x="2914" y="3393"/>
                      </a:lnTo>
                      <a:lnTo>
                        <a:pt x="2903" y="3384"/>
                      </a:lnTo>
                      <a:lnTo>
                        <a:pt x="2891" y="3375"/>
                      </a:lnTo>
                      <a:lnTo>
                        <a:pt x="2879" y="3368"/>
                      </a:lnTo>
                      <a:lnTo>
                        <a:pt x="2866" y="3362"/>
                      </a:lnTo>
                      <a:lnTo>
                        <a:pt x="2852" y="3358"/>
                      </a:lnTo>
                      <a:lnTo>
                        <a:pt x="2838" y="3354"/>
                      </a:lnTo>
                      <a:lnTo>
                        <a:pt x="2823" y="3353"/>
                      </a:lnTo>
                      <a:lnTo>
                        <a:pt x="2808" y="3352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29" name="Freeform 777">
                  <a:extLst>
                    <a:ext uri="{FF2B5EF4-FFF2-40B4-BE49-F238E27FC236}">
                      <a16:creationId xmlns:a16="http://schemas.microsoft.com/office/drawing/2014/main" id="{B5A2F356-6C05-D11C-B396-6A3E9D01DC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0" y="1779"/>
                  <a:ext cx="370" cy="356"/>
                </a:xfrm>
                <a:custGeom>
                  <a:avLst/>
                  <a:gdLst>
                    <a:gd name="T0" fmla="*/ 5207 w 5919"/>
                    <a:gd name="T1" fmla="*/ 592 h 5698"/>
                    <a:gd name="T2" fmla="*/ 4854 w 5919"/>
                    <a:gd name="T3" fmla="*/ 573 h 5698"/>
                    <a:gd name="T4" fmla="*/ 4317 w 5919"/>
                    <a:gd name="T5" fmla="*/ 666 h 5698"/>
                    <a:gd name="T6" fmla="*/ 4011 w 5919"/>
                    <a:gd name="T7" fmla="*/ 693 h 5698"/>
                    <a:gd name="T8" fmla="*/ 3799 w 5919"/>
                    <a:gd name="T9" fmla="*/ 588 h 5698"/>
                    <a:gd name="T10" fmla="*/ 3451 w 5919"/>
                    <a:gd name="T11" fmla="*/ 186 h 5698"/>
                    <a:gd name="T12" fmla="*/ 3217 w 5919"/>
                    <a:gd name="T13" fmla="*/ 44 h 5698"/>
                    <a:gd name="T14" fmla="*/ 2932 w 5919"/>
                    <a:gd name="T15" fmla="*/ 5 h 5698"/>
                    <a:gd name="T16" fmla="*/ 2645 w 5919"/>
                    <a:gd name="T17" fmla="*/ 103 h 5698"/>
                    <a:gd name="T18" fmla="*/ 2235 w 5919"/>
                    <a:gd name="T19" fmla="*/ 384 h 5698"/>
                    <a:gd name="T20" fmla="*/ 2087 w 5919"/>
                    <a:gd name="T21" fmla="*/ 492 h 5698"/>
                    <a:gd name="T22" fmla="*/ 1895 w 5919"/>
                    <a:gd name="T23" fmla="*/ 540 h 5698"/>
                    <a:gd name="T24" fmla="*/ 1683 w 5919"/>
                    <a:gd name="T25" fmla="*/ 515 h 5698"/>
                    <a:gd name="T26" fmla="*/ 1519 w 5919"/>
                    <a:gd name="T27" fmla="*/ 424 h 5698"/>
                    <a:gd name="T28" fmla="*/ 1195 w 5919"/>
                    <a:gd name="T29" fmla="*/ 207 h 5698"/>
                    <a:gd name="T30" fmla="*/ 740 w 5919"/>
                    <a:gd name="T31" fmla="*/ 100 h 5698"/>
                    <a:gd name="T32" fmla="*/ 284 w 5919"/>
                    <a:gd name="T33" fmla="*/ 225 h 5698"/>
                    <a:gd name="T34" fmla="*/ 44 w 5919"/>
                    <a:gd name="T35" fmla="*/ 525 h 5698"/>
                    <a:gd name="T36" fmla="*/ 7 w 5919"/>
                    <a:gd name="T37" fmla="*/ 882 h 5698"/>
                    <a:gd name="T38" fmla="*/ 97 w 5919"/>
                    <a:gd name="T39" fmla="*/ 1192 h 5698"/>
                    <a:gd name="T40" fmla="*/ 275 w 5919"/>
                    <a:gd name="T41" fmla="*/ 1485 h 5698"/>
                    <a:gd name="T42" fmla="*/ 523 w 5919"/>
                    <a:gd name="T43" fmla="*/ 1727 h 5698"/>
                    <a:gd name="T44" fmla="*/ 662 w 5919"/>
                    <a:gd name="T45" fmla="*/ 1748 h 5698"/>
                    <a:gd name="T46" fmla="*/ 757 w 5919"/>
                    <a:gd name="T47" fmla="*/ 1643 h 5698"/>
                    <a:gd name="T48" fmla="*/ 723 w 5919"/>
                    <a:gd name="T49" fmla="*/ 1509 h 5698"/>
                    <a:gd name="T50" fmla="*/ 546 w 5919"/>
                    <a:gd name="T51" fmla="*/ 1346 h 5698"/>
                    <a:gd name="T52" fmla="*/ 395 w 5919"/>
                    <a:gd name="T53" fmla="*/ 1127 h 5698"/>
                    <a:gd name="T54" fmla="*/ 309 w 5919"/>
                    <a:gd name="T55" fmla="*/ 894 h 5698"/>
                    <a:gd name="T56" fmla="*/ 308 w 5919"/>
                    <a:gd name="T57" fmla="*/ 675 h 5698"/>
                    <a:gd name="T58" fmla="*/ 406 w 5919"/>
                    <a:gd name="T59" fmla="*/ 506 h 5698"/>
                    <a:gd name="T60" fmla="*/ 712 w 5919"/>
                    <a:gd name="T61" fmla="*/ 395 h 5698"/>
                    <a:gd name="T62" fmla="*/ 1038 w 5919"/>
                    <a:gd name="T63" fmla="*/ 464 h 5698"/>
                    <a:gd name="T64" fmla="*/ 1276 w 5919"/>
                    <a:gd name="T65" fmla="*/ 602 h 5698"/>
                    <a:gd name="T66" fmla="*/ 1514 w 5919"/>
                    <a:gd name="T67" fmla="*/ 771 h 5698"/>
                    <a:gd name="T68" fmla="*/ 1849 w 5919"/>
                    <a:gd name="T69" fmla="*/ 838 h 5698"/>
                    <a:gd name="T70" fmla="*/ 2179 w 5919"/>
                    <a:gd name="T71" fmla="*/ 777 h 5698"/>
                    <a:gd name="T72" fmla="*/ 2384 w 5919"/>
                    <a:gd name="T73" fmla="*/ 644 h 5698"/>
                    <a:gd name="T74" fmla="*/ 2818 w 5919"/>
                    <a:gd name="T75" fmla="*/ 348 h 5698"/>
                    <a:gd name="T76" fmla="*/ 3010 w 5919"/>
                    <a:gd name="T77" fmla="*/ 297 h 5698"/>
                    <a:gd name="T78" fmla="*/ 3184 w 5919"/>
                    <a:gd name="T79" fmla="*/ 358 h 5698"/>
                    <a:gd name="T80" fmla="*/ 3411 w 5919"/>
                    <a:gd name="T81" fmla="*/ 569 h 5698"/>
                    <a:gd name="T82" fmla="*/ 3689 w 5919"/>
                    <a:gd name="T83" fmla="*/ 885 h 5698"/>
                    <a:gd name="T84" fmla="*/ 3911 w 5919"/>
                    <a:gd name="T85" fmla="*/ 977 h 5698"/>
                    <a:gd name="T86" fmla="*/ 4201 w 5919"/>
                    <a:gd name="T87" fmla="*/ 985 h 5698"/>
                    <a:gd name="T88" fmla="*/ 4564 w 5919"/>
                    <a:gd name="T89" fmla="*/ 918 h 5698"/>
                    <a:gd name="T90" fmla="*/ 5041 w 5919"/>
                    <a:gd name="T91" fmla="*/ 868 h 5698"/>
                    <a:gd name="T92" fmla="*/ 5257 w 5919"/>
                    <a:gd name="T93" fmla="*/ 935 h 5698"/>
                    <a:gd name="T94" fmla="*/ 5433 w 5919"/>
                    <a:gd name="T95" fmla="*/ 1144 h 5698"/>
                    <a:gd name="T96" fmla="*/ 5553 w 5919"/>
                    <a:gd name="T97" fmla="*/ 1415 h 5698"/>
                    <a:gd name="T98" fmla="*/ 5615 w 5919"/>
                    <a:gd name="T99" fmla="*/ 1748 h 5698"/>
                    <a:gd name="T100" fmla="*/ 5573 w 5919"/>
                    <a:gd name="T101" fmla="*/ 2881 h 5698"/>
                    <a:gd name="T102" fmla="*/ 5388 w 5919"/>
                    <a:gd name="T103" fmla="*/ 5584 h 5698"/>
                    <a:gd name="T104" fmla="*/ 5477 w 5919"/>
                    <a:gd name="T105" fmla="*/ 5688 h 5698"/>
                    <a:gd name="T106" fmla="*/ 5618 w 5919"/>
                    <a:gd name="T107" fmla="*/ 5672 h 5698"/>
                    <a:gd name="T108" fmla="*/ 5695 w 5919"/>
                    <a:gd name="T109" fmla="*/ 5380 h 5698"/>
                    <a:gd name="T110" fmla="*/ 5916 w 5919"/>
                    <a:gd name="T111" fmla="*/ 2033 h 5698"/>
                    <a:gd name="T112" fmla="*/ 5888 w 5919"/>
                    <a:gd name="T113" fmla="*/ 1545 h 5698"/>
                    <a:gd name="T114" fmla="*/ 5781 w 5919"/>
                    <a:gd name="T115" fmla="*/ 1170 h 5698"/>
                    <a:gd name="T116" fmla="*/ 5597 w 5919"/>
                    <a:gd name="T117" fmla="*/ 862 h 5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919" h="5698">
                      <a:moveTo>
                        <a:pt x="5475" y="732"/>
                      </a:moveTo>
                      <a:lnTo>
                        <a:pt x="5449" y="709"/>
                      </a:lnTo>
                      <a:lnTo>
                        <a:pt x="5422" y="688"/>
                      </a:lnTo>
                      <a:lnTo>
                        <a:pt x="5394" y="669"/>
                      </a:lnTo>
                      <a:lnTo>
                        <a:pt x="5365" y="652"/>
                      </a:lnTo>
                      <a:lnTo>
                        <a:pt x="5335" y="637"/>
                      </a:lnTo>
                      <a:lnTo>
                        <a:pt x="5304" y="623"/>
                      </a:lnTo>
                      <a:lnTo>
                        <a:pt x="5272" y="611"/>
                      </a:lnTo>
                      <a:lnTo>
                        <a:pt x="5240" y="601"/>
                      </a:lnTo>
                      <a:lnTo>
                        <a:pt x="5207" y="592"/>
                      </a:lnTo>
                      <a:lnTo>
                        <a:pt x="5174" y="585"/>
                      </a:lnTo>
                      <a:lnTo>
                        <a:pt x="5140" y="579"/>
                      </a:lnTo>
                      <a:lnTo>
                        <a:pt x="5105" y="575"/>
                      </a:lnTo>
                      <a:lnTo>
                        <a:pt x="5070" y="571"/>
                      </a:lnTo>
                      <a:lnTo>
                        <a:pt x="5035" y="569"/>
                      </a:lnTo>
                      <a:lnTo>
                        <a:pt x="4999" y="568"/>
                      </a:lnTo>
                      <a:lnTo>
                        <a:pt x="4963" y="568"/>
                      </a:lnTo>
                      <a:lnTo>
                        <a:pt x="4927" y="569"/>
                      </a:lnTo>
                      <a:lnTo>
                        <a:pt x="4891" y="570"/>
                      </a:lnTo>
                      <a:lnTo>
                        <a:pt x="4854" y="573"/>
                      </a:lnTo>
                      <a:lnTo>
                        <a:pt x="4818" y="576"/>
                      </a:lnTo>
                      <a:lnTo>
                        <a:pt x="4745" y="585"/>
                      </a:lnTo>
                      <a:lnTo>
                        <a:pt x="4673" y="595"/>
                      </a:lnTo>
                      <a:lnTo>
                        <a:pt x="4602" y="608"/>
                      </a:lnTo>
                      <a:lnTo>
                        <a:pt x="4532" y="621"/>
                      </a:lnTo>
                      <a:lnTo>
                        <a:pt x="4465" y="635"/>
                      </a:lnTo>
                      <a:lnTo>
                        <a:pt x="4400" y="648"/>
                      </a:lnTo>
                      <a:lnTo>
                        <a:pt x="4371" y="654"/>
                      </a:lnTo>
                      <a:lnTo>
                        <a:pt x="4343" y="660"/>
                      </a:lnTo>
                      <a:lnTo>
                        <a:pt x="4317" y="666"/>
                      </a:lnTo>
                      <a:lnTo>
                        <a:pt x="4292" y="671"/>
                      </a:lnTo>
                      <a:lnTo>
                        <a:pt x="4268" y="675"/>
                      </a:lnTo>
                      <a:lnTo>
                        <a:pt x="4246" y="679"/>
                      </a:lnTo>
                      <a:lnTo>
                        <a:pt x="4225" y="684"/>
                      </a:lnTo>
                      <a:lnTo>
                        <a:pt x="4206" y="686"/>
                      </a:lnTo>
                      <a:lnTo>
                        <a:pt x="4160" y="691"/>
                      </a:lnTo>
                      <a:lnTo>
                        <a:pt x="4118" y="694"/>
                      </a:lnTo>
                      <a:lnTo>
                        <a:pt x="4079" y="696"/>
                      </a:lnTo>
                      <a:lnTo>
                        <a:pt x="4044" y="695"/>
                      </a:lnTo>
                      <a:lnTo>
                        <a:pt x="4011" y="693"/>
                      </a:lnTo>
                      <a:lnTo>
                        <a:pt x="3981" y="689"/>
                      </a:lnTo>
                      <a:lnTo>
                        <a:pt x="3954" y="683"/>
                      </a:lnTo>
                      <a:lnTo>
                        <a:pt x="3928" y="675"/>
                      </a:lnTo>
                      <a:lnTo>
                        <a:pt x="3905" y="667"/>
                      </a:lnTo>
                      <a:lnTo>
                        <a:pt x="3884" y="657"/>
                      </a:lnTo>
                      <a:lnTo>
                        <a:pt x="3864" y="645"/>
                      </a:lnTo>
                      <a:lnTo>
                        <a:pt x="3846" y="633"/>
                      </a:lnTo>
                      <a:lnTo>
                        <a:pt x="3830" y="619"/>
                      </a:lnTo>
                      <a:lnTo>
                        <a:pt x="3814" y="604"/>
                      </a:lnTo>
                      <a:lnTo>
                        <a:pt x="3799" y="588"/>
                      </a:lnTo>
                      <a:lnTo>
                        <a:pt x="3785" y="570"/>
                      </a:lnTo>
                      <a:lnTo>
                        <a:pt x="3741" y="512"/>
                      </a:lnTo>
                      <a:lnTo>
                        <a:pt x="3690" y="443"/>
                      </a:lnTo>
                      <a:lnTo>
                        <a:pt x="3631" y="370"/>
                      </a:lnTo>
                      <a:lnTo>
                        <a:pt x="3600" y="332"/>
                      </a:lnTo>
                      <a:lnTo>
                        <a:pt x="3565" y="295"/>
                      </a:lnTo>
                      <a:lnTo>
                        <a:pt x="3529" y="257"/>
                      </a:lnTo>
                      <a:lnTo>
                        <a:pt x="3491" y="221"/>
                      </a:lnTo>
                      <a:lnTo>
                        <a:pt x="3471" y="203"/>
                      </a:lnTo>
                      <a:lnTo>
                        <a:pt x="3451" y="186"/>
                      </a:lnTo>
                      <a:lnTo>
                        <a:pt x="3430" y="169"/>
                      </a:lnTo>
                      <a:lnTo>
                        <a:pt x="3409" y="153"/>
                      </a:lnTo>
                      <a:lnTo>
                        <a:pt x="3387" y="137"/>
                      </a:lnTo>
                      <a:lnTo>
                        <a:pt x="3364" y="121"/>
                      </a:lnTo>
                      <a:lnTo>
                        <a:pt x="3341" y="107"/>
                      </a:lnTo>
                      <a:lnTo>
                        <a:pt x="3318" y="92"/>
                      </a:lnTo>
                      <a:lnTo>
                        <a:pt x="3293" y="79"/>
                      </a:lnTo>
                      <a:lnTo>
                        <a:pt x="3268" y="67"/>
                      </a:lnTo>
                      <a:lnTo>
                        <a:pt x="3243" y="55"/>
                      </a:lnTo>
                      <a:lnTo>
                        <a:pt x="3217" y="44"/>
                      </a:lnTo>
                      <a:lnTo>
                        <a:pt x="3190" y="34"/>
                      </a:lnTo>
                      <a:lnTo>
                        <a:pt x="3162" y="25"/>
                      </a:lnTo>
                      <a:lnTo>
                        <a:pt x="3134" y="17"/>
                      </a:lnTo>
                      <a:lnTo>
                        <a:pt x="3106" y="11"/>
                      </a:lnTo>
                      <a:lnTo>
                        <a:pt x="3077" y="5"/>
                      </a:lnTo>
                      <a:lnTo>
                        <a:pt x="3048" y="2"/>
                      </a:lnTo>
                      <a:lnTo>
                        <a:pt x="3019" y="0"/>
                      </a:lnTo>
                      <a:lnTo>
                        <a:pt x="2990" y="0"/>
                      </a:lnTo>
                      <a:lnTo>
                        <a:pt x="2961" y="2"/>
                      </a:lnTo>
                      <a:lnTo>
                        <a:pt x="2932" y="5"/>
                      </a:lnTo>
                      <a:lnTo>
                        <a:pt x="2903" y="10"/>
                      </a:lnTo>
                      <a:lnTo>
                        <a:pt x="2874" y="15"/>
                      </a:lnTo>
                      <a:lnTo>
                        <a:pt x="2845" y="23"/>
                      </a:lnTo>
                      <a:lnTo>
                        <a:pt x="2816" y="31"/>
                      </a:lnTo>
                      <a:lnTo>
                        <a:pt x="2787" y="41"/>
                      </a:lnTo>
                      <a:lnTo>
                        <a:pt x="2758" y="51"/>
                      </a:lnTo>
                      <a:lnTo>
                        <a:pt x="2729" y="63"/>
                      </a:lnTo>
                      <a:lnTo>
                        <a:pt x="2701" y="76"/>
                      </a:lnTo>
                      <a:lnTo>
                        <a:pt x="2673" y="89"/>
                      </a:lnTo>
                      <a:lnTo>
                        <a:pt x="2645" y="103"/>
                      </a:lnTo>
                      <a:lnTo>
                        <a:pt x="2617" y="118"/>
                      </a:lnTo>
                      <a:lnTo>
                        <a:pt x="2589" y="134"/>
                      </a:lnTo>
                      <a:lnTo>
                        <a:pt x="2561" y="150"/>
                      </a:lnTo>
                      <a:lnTo>
                        <a:pt x="2533" y="167"/>
                      </a:lnTo>
                      <a:lnTo>
                        <a:pt x="2480" y="202"/>
                      </a:lnTo>
                      <a:lnTo>
                        <a:pt x="2428" y="238"/>
                      </a:lnTo>
                      <a:lnTo>
                        <a:pt x="2377" y="275"/>
                      </a:lnTo>
                      <a:lnTo>
                        <a:pt x="2328" y="312"/>
                      </a:lnTo>
                      <a:lnTo>
                        <a:pt x="2280" y="348"/>
                      </a:lnTo>
                      <a:lnTo>
                        <a:pt x="2235" y="384"/>
                      </a:lnTo>
                      <a:lnTo>
                        <a:pt x="2219" y="396"/>
                      </a:lnTo>
                      <a:lnTo>
                        <a:pt x="2203" y="408"/>
                      </a:lnTo>
                      <a:lnTo>
                        <a:pt x="2188" y="420"/>
                      </a:lnTo>
                      <a:lnTo>
                        <a:pt x="2173" y="432"/>
                      </a:lnTo>
                      <a:lnTo>
                        <a:pt x="2158" y="443"/>
                      </a:lnTo>
                      <a:lnTo>
                        <a:pt x="2144" y="453"/>
                      </a:lnTo>
                      <a:lnTo>
                        <a:pt x="2131" y="464"/>
                      </a:lnTo>
                      <a:lnTo>
                        <a:pt x="2118" y="473"/>
                      </a:lnTo>
                      <a:lnTo>
                        <a:pt x="2103" y="483"/>
                      </a:lnTo>
                      <a:lnTo>
                        <a:pt x="2087" y="492"/>
                      </a:lnTo>
                      <a:lnTo>
                        <a:pt x="2071" y="500"/>
                      </a:lnTo>
                      <a:lnTo>
                        <a:pt x="2054" y="507"/>
                      </a:lnTo>
                      <a:lnTo>
                        <a:pt x="2036" y="514"/>
                      </a:lnTo>
                      <a:lnTo>
                        <a:pt x="2017" y="520"/>
                      </a:lnTo>
                      <a:lnTo>
                        <a:pt x="1998" y="525"/>
                      </a:lnTo>
                      <a:lnTo>
                        <a:pt x="1978" y="530"/>
                      </a:lnTo>
                      <a:lnTo>
                        <a:pt x="1958" y="533"/>
                      </a:lnTo>
                      <a:lnTo>
                        <a:pt x="1937" y="536"/>
                      </a:lnTo>
                      <a:lnTo>
                        <a:pt x="1916" y="538"/>
                      </a:lnTo>
                      <a:lnTo>
                        <a:pt x="1895" y="540"/>
                      </a:lnTo>
                      <a:lnTo>
                        <a:pt x="1873" y="541"/>
                      </a:lnTo>
                      <a:lnTo>
                        <a:pt x="1852" y="541"/>
                      </a:lnTo>
                      <a:lnTo>
                        <a:pt x="1830" y="540"/>
                      </a:lnTo>
                      <a:lnTo>
                        <a:pt x="1809" y="538"/>
                      </a:lnTo>
                      <a:lnTo>
                        <a:pt x="1787" y="536"/>
                      </a:lnTo>
                      <a:lnTo>
                        <a:pt x="1766" y="534"/>
                      </a:lnTo>
                      <a:lnTo>
                        <a:pt x="1744" y="530"/>
                      </a:lnTo>
                      <a:lnTo>
                        <a:pt x="1724" y="526"/>
                      </a:lnTo>
                      <a:lnTo>
                        <a:pt x="1703" y="521"/>
                      </a:lnTo>
                      <a:lnTo>
                        <a:pt x="1683" y="515"/>
                      </a:lnTo>
                      <a:lnTo>
                        <a:pt x="1663" y="509"/>
                      </a:lnTo>
                      <a:lnTo>
                        <a:pt x="1644" y="502"/>
                      </a:lnTo>
                      <a:lnTo>
                        <a:pt x="1626" y="495"/>
                      </a:lnTo>
                      <a:lnTo>
                        <a:pt x="1608" y="487"/>
                      </a:lnTo>
                      <a:lnTo>
                        <a:pt x="1591" y="478"/>
                      </a:lnTo>
                      <a:lnTo>
                        <a:pt x="1574" y="468"/>
                      </a:lnTo>
                      <a:lnTo>
                        <a:pt x="1559" y="458"/>
                      </a:lnTo>
                      <a:lnTo>
                        <a:pt x="1545" y="448"/>
                      </a:lnTo>
                      <a:lnTo>
                        <a:pt x="1531" y="436"/>
                      </a:lnTo>
                      <a:lnTo>
                        <a:pt x="1519" y="424"/>
                      </a:lnTo>
                      <a:lnTo>
                        <a:pt x="1496" y="401"/>
                      </a:lnTo>
                      <a:lnTo>
                        <a:pt x="1471" y="378"/>
                      </a:lnTo>
                      <a:lnTo>
                        <a:pt x="1443" y="355"/>
                      </a:lnTo>
                      <a:lnTo>
                        <a:pt x="1413" y="332"/>
                      </a:lnTo>
                      <a:lnTo>
                        <a:pt x="1381" y="310"/>
                      </a:lnTo>
                      <a:lnTo>
                        <a:pt x="1347" y="288"/>
                      </a:lnTo>
                      <a:lnTo>
                        <a:pt x="1312" y="267"/>
                      </a:lnTo>
                      <a:lnTo>
                        <a:pt x="1274" y="246"/>
                      </a:lnTo>
                      <a:lnTo>
                        <a:pt x="1235" y="226"/>
                      </a:lnTo>
                      <a:lnTo>
                        <a:pt x="1195" y="207"/>
                      </a:lnTo>
                      <a:lnTo>
                        <a:pt x="1153" y="190"/>
                      </a:lnTo>
                      <a:lnTo>
                        <a:pt x="1110" y="173"/>
                      </a:lnTo>
                      <a:lnTo>
                        <a:pt x="1066" y="158"/>
                      </a:lnTo>
                      <a:lnTo>
                        <a:pt x="1021" y="144"/>
                      </a:lnTo>
                      <a:lnTo>
                        <a:pt x="975" y="132"/>
                      </a:lnTo>
                      <a:lnTo>
                        <a:pt x="929" y="122"/>
                      </a:lnTo>
                      <a:lnTo>
                        <a:pt x="882" y="113"/>
                      </a:lnTo>
                      <a:lnTo>
                        <a:pt x="835" y="107"/>
                      </a:lnTo>
                      <a:lnTo>
                        <a:pt x="788" y="102"/>
                      </a:lnTo>
                      <a:lnTo>
                        <a:pt x="740" y="100"/>
                      </a:lnTo>
                      <a:lnTo>
                        <a:pt x="692" y="100"/>
                      </a:lnTo>
                      <a:lnTo>
                        <a:pt x="645" y="102"/>
                      </a:lnTo>
                      <a:lnTo>
                        <a:pt x="598" y="107"/>
                      </a:lnTo>
                      <a:lnTo>
                        <a:pt x="550" y="115"/>
                      </a:lnTo>
                      <a:lnTo>
                        <a:pt x="504" y="126"/>
                      </a:lnTo>
                      <a:lnTo>
                        <a:pt x="458" y="139"/>
                      </a:lnTo>
                      <a:lnTo>
                        <a:pt x="413" y="156"/>
                      </a:lnTo>
                      <a:lnTo>
                        <a:pt x="369" y="176"/>
                      </a:lnTo>
                      <a:lnTo>
                        <a:pt x="326" y="199"/>
                      </a:lnTo>
                      <a:lnTo>
                        <a:pt x="284" y="225"/>
                      </a:lnTo>
                      <a:lnTo>
                        <a:pt x="243" y="256"/>
                      </a:lnTo>
                      <a:lnTo>
                        <a:pt x="204" y="289"/>
                      </a:lnTo>
                      <a:lnTo>
                        <a:pt x="178" y="315"/>
                      </a:lnTo>
                      <a:lnTo>
                        <a:pt x="154" y="342"/>
                      </a:lnTo>
                      <a:lnTo>
                        <a:pt x="131" y="370"/>
                      </a:lnTo>
                      <a:lnTo>
                        <a:pt x="110" y="399"/>
                      </a:lnTo>
                      <a:lnTo>
                        <a:pt x="91" y="429"/>
                      </a:lnTo>
                      <a:lnTo>
                        <a:pt x="73" y="460"/>
                      </a:lnTo>
                      <a:lnTo>
                        <a:pt x="58" y="493"/>
                      </a:lnTo>
                      <a:lnTo>
                        <a:pt x="44" y="525"/>
                      </a:lnTo>
                      <a:lnTo>
                        <a:pt x="32" y="559"/>
                      </a:lnTo>
                      <a:lnTo>
                        <a:pt x="22" y="594"/>
                      </a:lnTo>
                      <a:lnTo>
                        <a:pt x="14" y="630"/>
                      </a:lnTo>
                      <a:lnTo>
                        <a:pt x="8" y="666"/>
                      </a:lnTo>
                      <a:lnTo>
                        <a:pt x="3" y="705"/>
                      </a:lnTo>
                      <a:lnTo>
                        <a:pt x="1" y="743"/>
                      </a:lnTo>
                      <a:lnTo>
                        <a:pt x="0" y="781"/>
                      </a:lnTo>
                      <a:lnTo>
                        <a:pt x="1" y="821"/>
                      </a:lnTo>
                      <a:lnTo>
                        <a:pt x="3" y="851"/>
                      </a:lnTo>
                      <a:lnTo>
                        <a:pt x="7" y="882"/>
                      </a:lnTo>
                      <a:lnTo>
                        <a:pt x="11" y="913"/>
                      </a:lnTo>
                      <a:lnTo>
                        <a:pt x="17" y="944"/>
                      </a:lnTo>
                      <a:lnTo>
                        <a:pt x="23" y="975"/>
                      </a:lnTo>
                      <a:lnTo>
                        <a:pt x="31" y="1006"/>
                      </a:lnTo>
                      <a:lnTo>
                        <a:pt x="39" y="1037"/>
                      </a:lnTo>
                      <a:lnTo>
                        <a:pt x="49" y="1068"/>
                      </a:lnTo>
                      <a:lnTo>
                        <a:pt x="59" y="1099"/>
                      </a:lnTo>
                      <a:lnTo>
                        <a:pt x="71" y="1130"/>
                      </a:lnTo>
                      <a:lnTo>
                        <a:pt x="83" y="1161"/>
                      </a:lnTo>
                      <a:lnTo>
                        <a:pt x="97" y="1192"/>
                      </a:lnTo>
                      <a:lnTo>
                        <a:pt x="111" y="1223"/>
                      </a:lnTo>
                      <a:lnTo>
                        <a:pt x="126" y="1253"/>
                      </a:lnTo>
                      <a:lnTo>
                        <a:pt x="142" y="1283"/>
                      </a:lnTo>
                      <a:lnTo>
                        <a:pt x="159" y="1313"/>
                      </a:lnTo>
                      <a:lnTo>
                        <a:pt x="176" y="1343"/>
                      </a:lnTo>
                      <a:lnTo>
                        <a:pt x="194" y="1372"/>
                      </a:lnTo>
                      <a:lnTo>
                        <a:pt x="214" y="1401"/>
                      </a:lnTo>
                      <a:lnTo>
                        <a:pt x="233" y="1429"/>
                      </a:lnTo>
                      <a:lnTo>
                        <a:pt x="254" y="1457"/>
                      </a:lnTo>
                      <a:lnTo>
                        <a:pt x="275" y="1485"/>
                      </a:lnTo>
                      <a:lnTo>
                        <a:pt x="297" y="1512"/>
                      </a:lnTo>
                      <a:lnTo>
                        <a:pt x="320" y="1539"/>
                      </a:lnTo>
                      <a:lnTo>
                        <a:pt x="343" y="1565"/>
                      </a:lnTo>
                      <a:lnTo>
                        <a:pt x="367" y="1590"/>
                      </a:lnTo>
                      <a:lnTo>
                        <a:pt x="392" y="1615"/>
                      </a:lnTo>
                      <a:lnTo>
                        <a:pt x="417" y="1639"/>
                      </a:lnTo>
                      <a:lnTo>
                        <a:pt x="443" y="1662"/>
                      </a:lnTo>
                      <a:lnTo>
                        <a:pt x="469" y="1684"/>
                      </a:lnTo>
                      <a:lnTo>
                        <a:pt x="496" y="1706"/>
                      </a:lnTo>
                      <a:lnTo>
                        <a:pt x="523" y="1727"/>
                      </a:lnTo>
                      <a:lnTo>
                        <a:pt x="536" y="1735"/>
                      </a:lnTo>
                      <a:lnTo>
                        <a:pt x="549" y="1742"/>
                      </a:lnTo>
                      <a:lnTo>
                        <a:pt x="563" y="1748"/>
                      </a:lnTo>
                      <a:lnTo>
                        <a:pt x="577" y="1752"/>
                      </a:lnTo>
                      <a:lnTo>
                        <a:pt x="592" y="1755"/>
                      </a:lnTo>
                      <a:lnTo>
                        <a:pt x="606" y="1756"/>
                      </a:lnTo>
                      <a:lnTo>
                        <a:pt x="620" y="1756"/>
                      </a:lnTo>
                      <a:lnTo>
                        <a:pt x="634" y="1755"/>
                      </a:lnTo>
                      <a:lnTo>
                        <a:pt x="648" y="1752"/>
                      </a:lnTo>
                      <a:lnTo>
                        <a:pt x="662" y="1748"/>
                      </a:lnTo>
                      <a:lnTo>
                        <a:pt x="675" y="1743"/>
                      </a:lnTo>
                      <a:lnTo>
                        <a:pt x="688" y="1736"/>
                      </a:lnTo>
                      <a:lnTo>
                        <a:pt x="700" y="1728"/>
                      </a:lnTo>
                      <a:lnTo>
                        <a:pt x="711" y="1719"/>
                      </a:lnTo>
                      <a:lnTo>
                        <a:pt x="722" y="1708"/>
                      </a:lnTo>
                      <a:lnTo>
                        <a:pt x="732" y="1696"/>
                      </a:lnTo>
                      <a:lnTo>
                        <a:pt x="740" y="1684"/>
                      </a:lnTo>
                      <a:lnTo>
                        <a:pt x="747" y="1671"/>
                      </a:lnTo>
                      <a:lnTo>
                        <a:pt x="752" y="1657"/>
                      </a:lnTo>
                      <a:lnTo>
                        <a:pt x="757" y="1643"/>
                      </a:lnTo>
                      <a:lnTo>
                        <a:pt x="759" y="1629"/>
                      </a:lnTo>
                      <a:lnTo>
                        <a:pt x="761" y="1615"/>
                      </a:lnTo>
                      <a:lnTo>
                        <a:pt x="761" y="1601"/>
                      </a:lnTo>
                      <a:lnTo>
                        <a:pt x="759" y="1586"/>
                      </a:lnTo>
                      <a:lnTo>
                        <a:pt x="756" y="1572"/>
                      </a:lnTo>
                      <a:lnTo>
                        <a:pt x="752" y="1559"/>
                      </a:lnTo>
                      <a:lnTo>
                        <a:pt x="747" y="1546"/>
                      </a:lnTo>
                      <a:lnTo>
                        <a:pt x="740" y="1533"/>
                      </a:lnTo>
                      <a:lnTo>
                        <a:pt x="732" y="1521"/>
                      </a:lnTo>
                      <a:lnTo>
                        <a:pt x="723" y="1509"/>
                      </a:lnTo>
                      <a:lnTo>
                        <a:pt x="713" y="1499"/>
                      </a:lnTo>
                      <a:lnTo>
                        <a:pt x="701" y="1489"/>
                      </a:lnTo>
                      <a:lnTo>
                        <a:pt x="680" y="1473"/>
                      </a:lnTo>
                      <a:lnTo>
                        <a:pt x="660" y="1457"/>
                      </a:lnTo>
                      <a:lnTo>
                        <a:pt x="640" y="1440"/>
                      </a:lnTo>
                      <a:lnTo>
                        <a:pt x="621" y="1422"/>
                      </a:lnTo>
                      <a:lnTo>
                        <a:pt x="602" y="1404"/>
                      </a:lnTo>
                      <a:lnTo>
                        <a:pt x="583" y="1385"/>
                      </a:lnTo>
                      <a:lnTo>
                        <a:pt x="564" y="1366"/>
                      </a:lnTo>
                      <a:lnTo>
                        <a:pt x="546" y="1346"/>
                      </a:lnTo>
                      <a:lnTo>
                        <a:pt x="528" y="1325"/>
                      </a:lnTo>
                      <a:lnTo>
                        <a:pt x="511" y="1305"/>
                      </a:lnTo>
                      <a:lnTo>
                        <a:pt x="495" y="1283"/>
                      </a:lnTo>
                      <a:lnTo>
                        <a:pt x="479" y="1262"/>
                      </a:lnTo>
                      <a:lnTo>
                        <a:pt x="464" y="1240"/>
                      </a:lnTo>
                      <a:lnTo>
                        <a:pt x="449" y="1218"/>
                      </a:lnTo>
                      <a:lnTo>
                        <a:pt x="434" y="1195"/>
                      </a:lnTo>
                      <a:lnTo>
                        <a:pt x="421" y="1173"/>
                      </a:lnTo>
                      <a:lnTo>
                        <a:pt x="408" y="1150"/>
                      </a:lnTo>
                      <a:lnTo>
                        <a:pt x="395" y="1127"/>
                      </a:lnTo>
                      <a:lnTo>
                        <a:pt x="383" y="1104"/>
                      </a:lnTo>
                      <a:lnTo>
                        <a:pt x="372" y="1080"/>
                      </a:lnTo>
                      <a:lnTo>
                        <a:pt x="362" y="1057"/>
                      </a:lnTo>
                      <a:lnTo>
                        <a:pt x="352" y="1033"/>
                      </a:lnTo>
                      <a:lnTo>
                        <a:pt x="343" y="1010"/>
                      </a:lnTo>
                      <a:lnTo>
                        <a:pt x="335" y="987"/>
                      </a:lnTo>
                      <a:lnTo>
                        <a:pt x="327" y="963"/>
                      </a:lnTo>
                      <a:lnTo>
                        <a:pt x="320" y="940"/>
                      </a:lnTo>
                      <a:lnTo>
                        <a:pt x="314" y="917"/>
                      </a:lnTo>
                      <a:lnTo>
                        <a:pt x="309" y="894"/>
                      </a:lnTo>
                      <a:lnTo>
                        <a:pt x="305" y="871"/>
                      </a:lnTo>
                      <a:lnTo>
                        <a:pt x="301" y="849"/>
                      </a:lnTo>
                      <a:lnTo>
                        <a:pt x="299" y="826"/>
                      </a:lnTo>
                      <a:lnTo>
                        <a:pt x="297" y="804"/>
                      </a:lnTo>
                      <a:lnTo>
                        <a:pt x="296" y="782"/>
                      </a:lnTo>
                      <a:lnTo>
                        <a:pt x="297" y="759"/>
                      </a:lnTo>
                      <a:lnTo>
                        <a:pt x="298" y="738"/>
                      </a:lnTo>
                      <a:lnTo>
                        <a:pt x="300" y="716"/>
                      </a:lnTo>
                      <a:lnTo>
                        <a:pt x="303" y="696"/>
                      </a:lnTo>
                      <a:lnTo>
                        <a:pt x="308" y="675"/>
                      </a:lnTo>
                      <a:lnTo>
                        <a:pt x="313" y="655"/>
                      </a:lnTo>
                      <a:lnTo>
                        <a:pt x="319" y="636"/>
                      </a:lnTo>
                      <a:lnTo>
                        <a:pt x="327" y="618"/>
                      </a:lnTo>
                      <a:lnTo>
                        <a:pt x="335" y="600"/>
                      </a:lnTo>
                      <a:lnTo>
                        <a:pt x="344" y="583"/>
                      </a:lnTo>
                      <a:lnTo>
                        <a:pt x="355" y="567"/>
                      </a:lnTo>
                      <a:lnTo>
                        <a:pt x="366" y="551"/>
                      </a:lnTo>
                      <a:lnTo>
                        <a:pt x="379" y="535"/>
                      </a:lnTo>
                      <a:lnTo>
                        <a:pt x="392" y="520"/>
                      </a:lnTo>
                      <a:lnTo>
                        <a:pt x="406" y="506"/>
                      </a:lnTo>
                      <a:lnTo>
                        <a:pt x="433" y="484"/>
                      </a:lnTo>
                      <a:lnTo>
                        <a:pt x="460" y="464"/>
                      </a:lnTo>
                      <a:lnTo>
                        <a:pt x="489" y="447"/>
                      </a:lnTo>
                      <a:lnTo>
                        <a:pt x="518" y="433"/>
                      </a:lnTo>
                      <a:lnTo>
                        <a:pt x="549" y="421"/>
                      </a:lnTo>
                      <a:lnTo>
                        <a:pt x="581" y="412"/>
                      </a:lnTo>
                      <a:lnTo>
                        <a:pt x="613" y="404"/>
                      </a:lnTo>
                      <a:lnTo>
                        <a:pt x="645" y="399"/>
                      </a:lnTo>
                      <a:lnTo>
                        <a:pt x="678" y="396"/>
                      </a:lnTo>
                      <a:lnTo>
                        <a:pt x="712" y="395"/>
                      </a:lnTo>
                      <a:lnTo>
                        <a:pt x="745" y="396"/>
                      </a:lnTo>
                      <a:lnTo>
                        <a:pt x="779" y="398"/>
                      </a:lnTo>
                      <a:lnTo>
                        <a:pt x="812" y="402"/>
                      </a:lnTo>
                      <a:lnTo>
                        <a:pt x="846" y="407"/>
                      </a:lnTo>
                      <a:lnTo>
                        <a:pt x="879" y="414"/>
                      </a:lnTo>
                      <a:lnTo>
                        <a:pt x="912" y="422"/>
                      </a:lnTo>
                      <a:lnTo>
                        <a:pt x="944" y="431"/>
                      </a:lnTo>
                      <a:lnTo>
                        <a:pt x="976" y="441"/>
                      </a:lnTo>
                      <a:lnTo>
                        <a:pt x="1007" y="453"/>
                      </a:lnTo>
                      <a:lnTo>
                        <a:pt x="1038" y="464"/>
                      </a:lnTo>
                      <a:lnTo>
                        <a:pt x="1067" y="477"/>
                      </a:lnTo>
                      <a:lnTo>
                        <a:pt x="1096" y="490"/>
                      </a:lnTo>
                      <a:lnTo>
                        <a:pt x="1124" y="504"/>
                      </a:lnTo>
                      <a:lnTo>
                        <a:pt x="1150" y="517"/>
                      </a:lnTo>
                      <a:lnTo>
                        <a:pt x="1175" y="532"/>
                      </a:lnTo>
                      <a:lnTo>
                        <a:pt x="1198" y="546"/>
                      </a:lnTo>
                      <a:lnTo>
                        <a:pt x="1220" y="560"/>
                      </a:lnTo>
                      <a:lnTo>
                        <a:pt x="1241" y="574"/>
                      </a:lnTo>
                      <a:lnTo>
                        <a:pt x="1259" y="588"/>
                      </a:lnTo>
                      <a:lnTo>
                        <a:pt x="1276" y="602"/>
                      </a:lnTo>
                      <a:lnTo>
                        <a:pt x="1291" y="615"/>
                      </a:lnTo>
                      <a:lnTo>
                        <a:pt x="1303" y="627"/>
                      </a:lnTo>
                      <a:lnTo>
                        <a:pt x="1325" y="649"/>
                      </a:lnTo>
                      <a:lnTo>
                        <a:pt x="1349" y="670"/>
                      </a:lnTo>
                      <a:lnTo>
                        <a:pt x="1373" y="691"/>
                      </a:lnTo>
                      <a:lnTo>
                        <a:pt x="1399" y="709"/>
                      </a:lnTo>
                      <a:lnTo>
                        <a:pt x="1426" y="726"/>
                      </a:lnTo>
                      <a:lnTo>
                        <a:pt x="1455" y="742"/>
                      </a:lnTo>
                      <a:lnTo>
                        <a:pt x="1484" y="757"/>
                      </a:lnTo>
                      <a:lnTo>
                        <a:pt x="1514" y="771"/>
                      </a:lnTo>
                      <a:lnTo>
                        <a:pt x="1545" y="783"/>
                      </a:lnTo>
                      <a:lnTo>
                        <a:pt x="1578" y="794"/>
                      </a:lnTo>
                      <a:lnTo>
                        <a:pt x="1610" y="804"/>
                      </a:lnTo>
                      <a:lnTo>
                        <a:pt x="1644" y="813"/>
                      </a:lnTo>
                      <a:lnTo>
                        <a:pt x="1677" y="820"/>
                      </a:lnTo>
                      <a:lnTo>
                        <a:pt x="1711" y="826"/>
                      </a:lnTo>
                      <a:lnTo>
                        <a:pt x="1745" y="831"/>
                      </a:lnTo>
                      <a:lnTo>
                        <a:pt x="1780" y="835"/>
                      </a:lnTo>
                      <a:lnTo>
                        <a:pt x="1814" y="837"/>
                      </a:lnTo>
                      <a:lnTo>
                        <a:pt x="1849" y="838"/>
                      </a:lnTo>
                      <a:lnTo>
                        <a:pt x="1884" y="838"/>
                      </a:lnTo>
                      <a:lnTo>
                        <a:pt x="1918" y="837"/>
                      </a:lnTo>
                      <a:lnTo>
                        <a:pt x="1952" y="834"/>
                      </a:lnTo>
                      <a:lnTo>
                        <a:pt x="1986" y="830"/>
                      </a:lnTo>
                      <a:lnTo>
                        <a:pt x="2020" y="824"/>
                      </a:lnTo>
                      <a:lnTo>
                        <a:pt x="2053" y="818"/>
                      </a:lnTo>
                      <a:lnTo>
                        <a:pt x="2086" y="809"/>
                      </a:lnTo>
                      <a:lnTo>
                        <a:pt x="2118" y="800"/>
                      </a:lnTo>
                      <a:lnTo>
                        <a:pt x="2149" y="789"/>
                      </a:lnTo>
                      <a:lnTo>
                        <a:pt x="2179" y="777"/>
                      </a:lnTo>
                      <a:lnTo>
                        <a:pt x="2209" y="763"/>
                      </a:lnTo>
                      <a:lnTo>
                        <a:pt x="2237" y="749"/>
                      </a:lnTo>
                      <a:lnTo>
                        <a:pt x="2265" y="732"/>
                      </a:lnTo>
                      <a:lnTo>
                        <a:pt x="2291" y="715"/>
                      </a:lnTo>
                      <a:lnTo>
                        <a:pt x="2305" y="704"/>
                      </a:lnTo>
                      <a:lnTo>
                        <a:pt x="2320" y="693"/>
                      </a:lnTo>
                      <a:lnTo>
                        <a:pt x="2336" y="680"/>
                      </a:lnTo>
                      <a:lnTo>
                        <a:pt x="2351" y="668"/>
                      </a:lnTo>
                      <a:lnTo>
                        <a:pt x="2367" y="656"/>
                      </a:lnTo>
                      <a:lnTo>
                        <a:pt x="2384" y="644"/>
                      </a:lnTo>
                      <a:lnTo>
                        <a:pt x="2400" y="631"/>
                      </a:lnTo>
                      <a:lnTo>
                        <a:pt x="2417" y="618"/>
                      </a:lnTo>
                      <a:lnTo>
                        <a:pt x="2489" y="562"/>
                      </a:lnTo>
                      <a:lnTo>
                        <a:pt x="2567" y="504"/>
                      </a:lnTo>
                      <a:lnTo>
                        <a:pt x="2609" y="474"/>
                      </a:lnTo>
                      <a:lnTo>
                        <a:pt x="2650" y="446"/>
                      </a:lnTo>
                      <a:lnTo>
                        <a:pt x="2692" y="418"/>
                      </a:lnTo>
                      <a:lnTo>
                        <a:pt x="2734" y="393"/>
                      </a:lnTo>
                      <a:lnTo>
                        <a:pt x="2776" y="369"/>
                      </a:lnTo>
                      <a:lnTo>
                        <a:pt x="2818" y="348"/>
                      </a:lnTo>
                      <a:lnTo>
                        <a:pt x="2838" y="338"/>
                      </a:lnTo>
                      <a:lnTo>
                        <a:pt x="2859" y="330"/>
                      </a:lnTo>
                      <a:lnTo>
                        <a:pt x="2879" y="322"/>
                      </a:lnTo>
                      <a:lnTo>
                        <a:pt x="2899" y="315"/>
                      </a:lnTo>
                      <a:lnTo>
                        <a:pt x="2918" y="309"/>
                      </a:lnTo>
                      <a:lnTo>
                        <a:pt x="2938" y="304"/>
                      </a:lnTo>
                      <a:lnTo>
                        <a:pt x="2957" y="300"/>
                      </a:lnTo>
                      <a:lnTo>
                        <a:pt x="2975" y="298"/>
                      </a:lnTo>
                      <a:lnTo>
                        <a:pt x="2993" y="297"/>
                      </a:lnTo>
                      <a:lnTo>
                        <a:pt x="3010" y="297"/>
                      </a:lnTo>
                      <a:lnTo>
                        <a:pt x="3027" y="298"/>
                      </a:lnTo>
                      <a:lnTo>
                        <a:pt x="3044" y="300"/>
                      </a:lnTo>
                      <a:lnTo>
                        <a:pt x="3063" y="305"/>
                      </a:lnTo>
                      <a:lnTo>
                        <a:pt x="3081" y="310"/>
                      </a:lnTo>
                      <a:lnTo>
                        <a:pt x="3099" y="316"/>
                      </a:lnTo>
                      <a:lnTo>
                        <a:pt x="3117" y="323"/>
                      </a:lnTo>
                      <a:lnTo>
                        <a:pt x="3134" y="331"/>
                      </a:lnTo>
                      <a:lnTo>
                        <a:pt x="3151" y="339"/>
                      </a:lnTo>
                      <a:lnTo>
                        <a:pt x="3168" y="348"/>
                      </a:lnTo>
                      <a:lnTo>
                        <a:pt x="3184" y="358"/>
                      </a:lnTo>
                      <a:lnTo>
                        <a:pt x="3201" y="368"/>
                      </a:lnTo>
                      <a:lnTo>
                        <a:pt x="3216" y="379"/>
                      </a:lnTo>
                      <a:lnTo>
                        <a:pt x="3232" y="390"/>
                      </a:lnTo>
                      <a:lnTo>
                        <a:pt x="3247" y="402"/>
                      </a:lnTo>
                      <a:lnTo>
                        <a:pt x="3277" y="427"/>
                      </a:lnTo>
                      <a:lnTo>
                        <a:pt x="3306" y="453"/>
                      </a:lnTo>
                      <a:lnTo>
                        <a:pt x="3333" y="481"/>
                      </a:lnTo>
                      <a:lnTo>
                        <a:pt x="3360" y="510"/>
                      </a:lnTo>
                      <a:lnTo>
                        <a:pt x="3386" y="539"/>
                      </a:lnTo>
                      <a:lnTo>
                        <a:pt x="3411" y="569"/>
                      </a:lnTo>
                      <a:lnTo>
                        <a:pt x="3458" y="630"/>
                      </a:lnTo>
                      <a:lnTo>
                        <a:pt x="3503" y="690"/>
                      </a:lnTo>
                      <a:lnTo>
                        <a:pt x="3549" y="752"/>
                      </a:lnTo>
                      <a:lnTo>
                        <a:pt x="3568" y="775"/>
                      </a:lnTo>
                      <a:lnTo>
                        <a:pt x="3588" y="797"/>
                      </a:lnTo>
                      <a:lnTo>
                        <a:pt x="3608" y="817"/>
                      </a:lnTo>
                      <a:lnTo>
                        <a:pt x="3628" y="836"/>
                      </a:lnTo>
                      <a:lnTo>
                        <a:pt x="3648" y="854"/>
                      </a:lnTo>
                      <a:lnTo>
                        <a:pt x="3668" y="870"/>
                      </a:lnTo>
                      <a:lnTo>
                        <a:pt x="3689" y="885"/>
                      </a:lnTo>
                      <a:lnTo>
                        <a:pt x="3711" y="899"/>
                      </a:lnTo>
                      <a:lnTo>
                        <a:pt x="3732" y="912"/>
                      </a:lnTo>
                      <a:lnTo>
                        <a:pt x="3754" y="924"/>
                      </a:lnTo>
                      <a:lnTo>
                        <a:pt x="3776" y="934"/>
                      </a:lnTo>
                      <a:lnTo>
                        <a:pt x="3798" y="944"/>
                      </a:lnTo>
                      <a:lnTo>
                        <a:pt x="3820" y="952"/>
                      </a:lnTo>
                      <a:lnTo>
                        <a:pt x="3843" y="960"/>
                      </a:lnTo>
                      <a:lnTo>
                        <a:pt x="3865" y="967"/>
                      </a:lnTo>
                      <a:lnTo>
                        <a:pt x="3888" y="972"/>
                      </a:lnTo>
                      <a:lnTo>
                        <a:pt x="3911" y="977"/>
                      </a:lnTo>
                      <a:lnTo>
                        <a:pt x="3934" y="981"/>
                      </a:lnTo>
                      <a:lnTo>
                        <a:pt x="3956" y="985"/>
                      </a:lnTo>
                      <a:lnTo>
                        <a:pt x="3979" y="988"/>
                      </a:lnTo>
                      <a:lnTo>
                        <a:pt x="4002" y="990"/>
                      </a:lnTo>
                      <a:lnTo>
                        <a:pt x="4025" y="991"/>
                      </a:lnTo>
                      <a:lnTo>
                        <a:pt x="4047" y="992"/>
                      </a:lnTo>
                      <a:lnTo>
                        <a:pt x="4070" y="992"/>
                      </a:lnTo>
                      <a:lnTo>
                        <a:pt x="4114" y="991"/>
                      </a:lnTo>
                      <a:lnTo>
                        <a:pt x="4158" y="989"/>
                      </a:lnTo>
                      <a:lnTo>
                        <a:pt x="4201" y="985"/>
                      </a:lnTo>
                      <a:lnTo>
                        <a:pt x="4243" y="980"/>
                      </a:lnTo>
                      <a:lnTo>
                        <a:pt x="4266" y="977"/>
                      </a:lnTo>
                      <a:lnTo>
                        <a:pt x="4291" y="973"/>
                      </a:lnTo>
                      <a:lnTo>
                        <a:pt x="4317" y="969"/>
                      </a:lnTo>
                      <a:lnTo>
                        <a:pt x="4343" y="963"/>
                      </a:lnTo>
                      <a:lnTo>
                        <a:pt x="4371" y="958"/>
                      </a:lnTo>
                      <a:lnTo>
                        <a:pt x="4400" y="952"/>
                      </a:lnTo>
                      <a:lnTo>
                        <a:pt x="4430" y="946"/>
                      </a:lnTo>
                      <a:lnTo>
                        <a:pt x="4461" y="939"/>
                      </a:lnTo>
                      <a:lnTo>
                        <a:pt x="4564" y="918"/>
                      </a:lnTo>
                      <a:lnTo>
                        <a:pt x="4676" y="897"/>
                      </a:lnTo>
                      <a:lnTo>
                        <a:pt x="4733" y="887"/>
                      </a:lnTo>
                      <a:lnTo>
                        <a:pt x="4791" y="879"/>
                      </a:lnTo>
                      <a:lnTo>
                        <a:pt x="4848" y="873"/>
                      </a:lnTo>
                      <a:lnTo>
                        <a:pt x="4905" y="868"/>
                      </a:lnTo>
                      <a:lnTo>
                        <a:pt x="4933" y="867"/>
                      </a:lnTo>
                      <a:lnTo>
                        <a:pt x="4961" y="866"/>
                      </a:lnTo>
                      <a:lnTo>
                        <a:pt x="4988" y="866"/>
                      </a:lnTo>
                      <a:lnTo>
                        <a:pt x="5015" y="866"/>
                      </a:lnTo>
                      <a:lnTo>
                        <a:pt x="5041" y="868"/>
                      </a:lnTo>
                      <a:lnTo>
                        <a:pt x="5067" y="870"/>
                      </a:lnTo>
                      <a:lnTo>
                        <a:pt x="5092" y="873"/>
                      </a:lnTo>
                      <a:lnTo>
                        <a:pt x="5116" y="877"/>
                      </a:lnTo>
                      <a:lnTo>
                        <a:pt x="5139" y="882"/>
                      </a:lnTo>
                      <a:lnTo>
                        <a:pt x="5161" y="888"/>
                      </a:lnTo>
                      <a:lnTo>
                        <a:pt x="5183" y="895"/>
                      </a:lnTo>
                      <a:lnTo>
                        <a:pt x="5203" y="904"/>
                      </a:lnTo>
                      <a:lnTo>
                        <a:pt x="5222" y="913"/>
                      </a:lnTo>
                      <a:lnTo>
                        <a:pt x="5240" y="924"/>
                      </a:lnTo>
                      <a:lnTo>
                        <a:pt x="5257" y="935"/>
                      </a:lnTo>
                      <a:lnTo>
                        <a:pt x="5273" y="949"/>
                      </a:lnTo>
                      <a:lnTo>
                        <a:pt x="5293" y="968"/>
                      </a:lnTo>
                      <a:lnTo>
                        <a:pt x="5313" y="988"/>
                      </a:lnTo>
                      <a:lnTo>
                        <a:pt x="5332" y="1009"/>
                      </a:lnTo>
                      <a:lnTo>
                        <a:pt x="5350" y="1030"/>
                      </a:lnTo>
                      <a:lnTo>
                        <a:pt x="5368" y="1051"/>
                      </a:lnTo>
                      <a:lnTo>
                        <a:pt x="5385" y="1074"/>
                      </a:lnTo>
                      <a:lnTo>
                        <a:pt x="5402" y="1096"/>
                      </a:lnTo>
                      <a:lnTo>
                        <a:pt x="5418" y="1120"/>
                      </a:lnTo>
                      <a:lnTo>
                        <a:pt x="5433" y="1144"/>
                      </a:lnTo>
                      <a:lnTo>
                        <a:pt x="5448" y="1168"/>
                      </a:lnTo>
                      <a:lnTo>
                        <a:pt x="5462" y="1193"/>
                      </a:lnTo>
                      <a:lnTo>
                        <a:pt x="5475" y="1219"/>
                      </a:lnTo>
                      <a:lnTo>
                        <a:pt x="5488" y="1245"/>
                      </a:lnTo>
                      <a:lnTo>
                        <a:pt x="5501" y="1272"/>
                      </a:lnTo>
                      <a:lnTo>
                        <a:pt x="5512" y="1300"/>
                      </a:lnTo>
                      <a:lnTo>
                        <a:pt x="5524" y="1328"/>
                      </a:lnTo>
                      <a:lnTo>
                        <a:pt x="5534" y="1356"/>
                      </a:lnTo>
                      <a:lnTo>
                        <a:pt x="5544" y="1385"/>
                      </a:lnTo>
                      <a:lnTo>
                        <a:pt x="5553" y="1415"/>
                      </a:lnTo>
                      <a:lnTo>
                        <a:pt x="5562" y="1446"/>
                      </a:lnTo>
                      <a:lnTo>
                        <a:pt x="5570" y="1477"/>
                      </a:lnTo>
                      <a:lnTo>
                        <a:pt x="5578" y="1509"/>
                      </a:lnTo>
                      <a:lnTo>
                        <a:pt x="5586" y="1541"/>
                      </a:lnTo>
                      <a:lnTo>
                        <a:pt x="5592" y="1574"/>
                      </a:lnTo>
                      <a:lnTo>
                        <a:pt x="5598" y="1607"/>
                      </a:lnTo>
                      <a:lnTo>
                        <a:pt x="5603" y="1642"/>
                      </a:lnTo>
                      <a:lnTo>
                        <a:pt x="5607" y="1676"/>
                      </a:lnTo>
                      <a:lnTo>
                        <a:pt x="5612" y="1712"/>
                      </a:lnTo>
                      <a:lnTo>
                        <a:pt x="5615" y="1748"/>
                      </a:lnTo>
                      <a:lnTo>
                        <a:pt x="5618" y="1785"/>
                      </a:lnTo>
                      <a:lnTo>
                        <a:pt x="5620" y="1822"/>
                      </a:lnTo>
                      <a:lnTo>
                        <a:pt x="5622" y="1860"/>
                      </a:lnTo>
                      <a:lnTo>
                        <a:pt x="5622" y="1905"/>
                      </a:lnTo>
                      <a:lnTo>
                        <a:pt x="5621" y="1966"/>
                      </a:lnTo>
                      <a:lnTo>
                        <a:pt x="5619" y="2041"/>
                      </a:lnTo>
                      <a:lnTo>
                        <a:pt x="5616" y="2130"/>
                      </a:lnTo>
                      <a:lnTo>
                        <a:pt x="5605" y="2343"/>
                      </a:lnTo>
                      <a:lnTo>
                        <a:pt x="5591" y="2597"/>
                      </a:lnTo>
                      <a:lnTo>
                        <a:pt x="5573" y="2881"/>
                      </a:lnTo>
                      <a:lnTo>
                        <a:pt x="5553" y="3188"/>
                      </a:lnTo>
                      <a:lnTo>
                        <a:pt x="5531" y="3509"/>
                      </a:lnTo>
                      <a:lnTo>
                        <a:pt x="5509" y="3835"/>
                      </a:lnTo>
                      <a:lnTo>
                        <a:pt x="5464" y="4464"/>
                      </a:lnTo>
                      <a:lnTo>
                        <a:pt x="5424" y="5005"/>
                      </a:lnTo>
                      <a:lnTo>
                        <a:pt x="5396" y="5388"/>
                      </a:lnTo>
                      <a:lnTo>
                        <a:pt x="5384" y="5539"/>
                      </a:lnTo>
                      <a:lnTo>
                        <a:pt x="5384" y="5554"/>
                      </a:lnTo>
                      <a:lnTo>
                        <a:pt x="5385" y="5569"/>
                      </a:lnTo>
                      <a:lnTo>
                        <a:pt x="5388" y="5584"/>
                      </a:lnTo>
                      <a:lnTo>
                        <a:pt x="5392" y="5597"/>
                      </a:lnTo>
                      <a:lnTo>
                        <a:pt x="5397" y="5611"/>
                      </a:lnTo>
                      <a:lnTo>
                        <a:pt x="5403" y="5624"/>
                      </a:lnTo>
                      <a:lnTo>
                        <a:pt x="5411" y="5636"/>
                      </a:lnTo>
                      <a:lnTo>
                        <a:pt x="5420" y="5647"/>
                      </a:lnTo>
                      <a:lnTo>
                        <a:pt x="5429" y="5657"/>
                      </a:lnTo>
                      <a:lnTo>
                        <a:pt x="5440" y="5667"/>
                      </a:lnTo>
                      <a:lnTo>
                        <a:pt x="5452" y="5675"/>
                      </a:lnTo>
                      <a:lnTo>
                        <a:pt x="5464" y="5682"/>
                      </a:lnTo>
                      <a:lnTo>
                        <a:pt x="5477" y="5688"/>
                      </a:lnTo>
                      <a:lnTo>
                        <a:pt x="5491" y="5693"/>
                      </a:lnTo>
                      <a:lnTo>
                        <a:pt x="5506" y="5696"/>
                      </a:lnTo>
                      <a:lnTo>
                        <a:pt x="5521" y="5698"/>
                      </a:lnTo>
                      <a:lnTo>
                        <a:pt x="5536" y="5698"/>
                      </a:lnTo>
                      <a:lnTo>
                        <a:pt x="5551" y="5697"/>
                      </a:lnTo>
                      <a:lnTo>
                        <a:pt x="5565" y="5695"/>
                      </a:lnTo>
                      <a:lnTo>
                        <a:pt x="5580" y="5691"/>
                      </a:lnTo>
                      <a:lnTo>
                        <a:pt x="5594" y="5686"/>
                      </a:lnTo>
                      <a:lnTo>
                        <a:pt x="5606" y="5679"/>
                      </a:lnTo>
                      <a:lnTo>
                        <a:pt x="5618" y="5672"/>
                      </a:lnTo>
                      <a:lnTo>
                        <a:pt x="5630" y="5663"/>
                      </a:lnTo>
                      <a:lnTo>
                        <a:pt x="5640" y="5653"/>
                      </a:lnTo>
                      <a:lnTo>
                        <a:pt x="5649" y="5642"/>
                      </a:lnTo>
                      <a:lnTo>
                        <a:pt x="5658" y="5631"/>
                      </a:lnTo>
                      <a:lnTo>
                        <a:pt x="5665" y="5618"/>
                      </a:lnTo>
                      <a:lnTo>
                        <a:pt x="5671" y="5605"/>
                      </a:lnTo>
                      <a:lnTo>
                        <a:pt x="5676" y="5591"/>
                      </a:lnTo>
                      <a:lnTo>
                        <a:pt x="5679" y="5577"/>
                      </a:lnTo>
                      <a:lnTo>
                        <a:pt x="5681" y="5562"/>
                      </a:lnTo>
                      <a:lnTo>
                        <a:pt x="5695" y="5380"/>
                      </a:lnTo>
                      <a:lnTo>
                        <a:pt x="5724" y="4982"/>
                      </a:lnTo>
                      <a:lnTo>
                        <a:pt x="5764" y="4436"/>
                      </a:lnTo>
                      <a:lnTo>
                        <a:pt x="5809" y="3809"/>
                      </a:lnTo>
                      <a:lnTo>
                        <a:pt x="5831" y="3486"/>
                      </a:lnTo>
                      <a:lnTo>
                        <a:pt x="5852" y="3169"/>
                      </a:lnTo>
                      <a:lnTo>
                        <a:pt x="5871" y="2865"/>
                      </a:lnTo>
                      <a:lnTo>
                        <a:pt x="5888" y="2584"/>
                      </a:lnTo>
                      <a:lnTo>
                        <a:pt x="5902" y="2333"/>
                      </a:lnTo>
                      <a:lnTo>
                        <a:pt x="5912" y="2121"/>
                      </a:lnTo>
                      <a:lnTo>
                        <a:pt x="5916" y="2033"/>
                      </a:lnTo>
                      <a:lnTo>
                        <a:pt x="5918" y="1957"/>
                      </a:lnTo>
                      <a:lnTo>
                        <a:pt x="5919" y="1896"/>
                      </a:lnTo>
                      <a:lnTo>
                        <a:pt x="5918" y="1849"/>
                      </a:lnTo>
                      <a:lnTo>
                        <a:pt x="5916" y="1804"/>
                      </a:lnTo>
                      <a:lnTo>
                        <a:pt x="5913" y="1759"/>
                      </a:lnTo>
                      <a:lnTo>
                        <a:pt x="5910" y="1715"/>
                      </a:lnTo>
                      <a:lnTo>
                        <a:pt x="5905" y="1671"/>
                      </a:lnTo>
                      <a:lnTo>
                        <a:pt x="5900" y="1628"/>
                      </a:lnTo>
                      <a:lnTo>
                        <a:pt x="5895" y="1586"/>
                      </a:lnTo>
                      <a:lnTo>
                        <a:pt x="5888" y="1545"/>
                      </a:lnTo>
                      <a:lnTo>
                        <a:pt x="5881" y="1504"/>
                      </a:lnTo>
                      <a:lnTo>
                        <a:pt x="5873" y="1464"/>
                      </a:lnTo>
                      <a:lnTo>
                        <a:pt x="5864" y="1425"/>
                      </a:lnTo>
                      <a:lnTo>
                        <a:pt x="5854" y="1386"/>
                      </a:lnTo>
                      <a:lnTo>
                        <a:pt x="5844" y="1349"/>
                      </a:lnTo>
                      <a:lnTo>
                        <a:pt x="5833" y="1311"/>
                      </a:lnTo>
                      <a:lnTo>
                        <a:pt x="5821" y="1275"/>
                      </a:lnTo>
                      <a:lnTo>
                        <a:pt x="5809" y="1239"/>
                      </a:lnTo>
                      <a:lnTo>
                        <a:pt x="5795" y="1204"/>
                      </a:lnTo>
                      <a:lnTo>
                        <a:pt x="5781" y="1170"/>
                      </a:lnTo>
                      <a:lnTo>
                        <a:pt x="5766" y="1136"/>
                      </a:lnTo>
                      <a:lnTo>
                        <a:pt x="5750" y="1103"/>
                      </a:lnTo>
                      <a:lnTo>
                        <a:pt x="5734" y="1070"/>
                      </a:lnTo>
                      <a:lnTo>
                        <a:pt x="5717" y="1039"/>
                      </a:lnTo>
                      <a:lnTo>
                        <a:pt x="5699" y="1007"/>
                      </a:lnTo>
                      <a:lnTo>
                        <a:pt x="5680" y="977"/>
                      </a:lnTo>
                      <a:lnTo>
                        <a:pt x="5660" y="947"/>
                      </a:lnTo>
                      <a:lnTo>
                        <a:pt x="5640" y="918"/>
                      </a:lnTo>
                      <a:lnTo>
                        <a:pt x="5619" y="890"/>
                      </a:lnTo>
                      <a:lnTo>
                        <a:pt x="5597" y="862"/>
                      </a:lnTo>
                      <a:lnTo>
                        <a:pt x="5573" y="834"/>
                      </a:lnTo>
                      <a:lnTo>
                        <a:pt x="5550" y="808"/>
                      </a:lnTo>
                      <a:lnTo>
                        <a:pt x="5526" y="782"/>
                      </a:lnTo>
                      <a:lnTo>
                        <a:pt x="5501" y="756"/>
                      </a:lnTo>
                      <a:lnTo>
                        <a:pt x="5475" y="732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30" name="Freeform 778">
                  <a:extLst>
                    <a:ext uri="{FF2B5EF4-FFF2-40B4-BE49-F238E27FC236}">
                      <a16:creationId xmlns:a16="http://schemas.microsoft.com/office/drawing/2014/main" id="{8E4A37A1-6887-6C26-E618-0A01724D2D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4" y="1938"/>
                  <a:ext cx="93" cy="41"/>
                </a:xfrm>
                <a:custGeom>
                  <a:avLst/>
                  <a:gdLst>
                    <a:gd name="T0" fmla="*/ 324 w 1495"/>
                    <a:gd name="T1" fmla="*/ 494 h 657"/>
                    <a:gd name="T2" fmla="*/ 421 w 1495"/>
                    <a:gd name="T3" fmla="*/ 413 h 657"/>
                    <a:gd name="T4" fmla="*/ 505 w 1495"/>
                    <a:gd name="T5" fmla="*/ 356 h 657"/>
                    <a:gd name="T6" fmla="*/ 585 w 1495"/>
                    <a:gd name="T7" fmla="*/ 320 h 657"/>
                    <a:gd name="T8" fmla="*/ 662 w 1495"/>
                    <a:gd name="T9" fmla="*/ 301 h 657"/>
                    <a:gd name="T10" fmla="*/ 732 w 1495"/>
                    <a:gd name="T11" fmla="*/ 297 h 657"/>
                    <a:gd name="T12" fmla="*/ 780 w 1495"/>
                    <a:gd name="T13" fmla="*/ 301 h 657"/>
                    <a:gd name="T14" fmla="*/ 830 w 1495"/>
                    <a:gd name="T15" fmla="*/ 312 h 657"/>
                    <a:gd name="T16" fmla="*/ 916 w 1495"/>
                    <a:gd name="T17" fmla="*/ 343 h 657"/>
                    <a:gd name="T18" fmla="*/ 1020 w 1495"/>
                    <a:gd name="T19" fmla="*/ 400 h 657"/>
                    <a:gd name="T20" fmla="*/ 1117 w 1495"/>
                    <a:gd name="T21" fmla="*/ 475 h 657"/>
                    <a:gd name="T22" fmla="*/ 1202 w 1495"/>
                    <a:gd name="T23" fmla="*/ 563 h 657"/>
                    <a:gd name="T24" fmla="*/ 1246 w 1495"/>
                    <a:gd name="T25" fmla="*/ 618 h 657"/>
                    <a:gd name="T26" fmla="*/ 1282 w 1495"/>
                    <a:gd name="T27" fmla="*/ 642 h 657"/>
                    <a:gd name="T28" fmla="*/ 1323 w 1495"/>
                    <a:gd name="T29" fmla="*/ 655 h 657"/>
                    <a:gd name="T30" fmla="*/ 1365 w 1495"/>
                    <a:gd name="T31" fmla="*/ 656 h 657"/>
                    <a:gd name="T32" fmla="*/ 1407 w 1495"/>
                    <a:gd name="T33" fmla="*/ 644 h 657"/>
                    <a:gd name="T34" fmla="*/ 1445 w 1495"/>
                    <a:gd name="T35" fmla="*/ 620 h 657"/>
                    <a:gd name="T36" fmla="*/ 1473 w 1495"/>
                    <a:gd name="T37" fmla="*/ 586 h 657"/>
                    <a:gd name="T38" fmla="*/ 1490 w 1495"/>
                    <a:gd name="T39" fmla="*/ 547 h 657"/>
                    <a:gd name="T40" fmla="*/ 1495 w 1495"/>
                    <a:gd name="T41" fmla="*/ 504 h 657"/>
                    <a:gd name="T42" fmla="*/ 1487 w 1495"/>
                    <a:gd name="T43" fmla="*/ 462 h 657"/>
                    <a:gd name="T44" fmla="*/ 1467 w 1495"/>
                    <a:gd name="T45" fmla="*/ 422 h 657"/>
                    <a:gd name="T46" fmla="*/ 1412 w 1495"/>
                    <a:gd name="T47" fmla="*/ 352 h 657"/>
                    <a:gd name="T48" fmla="*/ 1350 w 1495"/>
                    <a:gd name="T49" fmla="*/ 287 h 657"/>
                    <a:gd name="T50" fmla="*/ 1284 w 1495"/>
                    <a:gd name="T51" fmla="*/ 227 h 657"/>
                    <a:gd name="T52" fmla="*/ 1214 w 1495"/>
                    <a:gd name="T53" fmla="*/ 173 h 657"/>
                    <a:gd name="T54" fmla="*/ 1141 w 1495"/>
                    <a:gd name="T55" fmla="*/ 126 h 657"/>
                    <a:gd name="T56" fmla="*/ 1065 w 1495"/>
                    <a:gd name="T57" fmla="*/ 85 h 657"/>
                    <a:gd name="T58" fmla="*/ 988 w 1495"/>
                    <a:gd name="T59" fmla="*/ 52 h 657"/>
                    <a:gd name="T60" fmla="*/ 910 w 1495"/>
                    <a:gd name="T61" fmla="*/ 26 h 657"/>
                    <a:gd name="T62" fmla="*/ 833 w 1495"/>
                    <a:gd name="T63" fmla="*/ 9 h 657"/>
                    <a:gd name="T64" fmla="*/ 756 w 1495"/>
                    <a:gd name="T65" fmla="*/ 1 h 657"/>
                    <a:gd name="T66" fmla="*/ 682 w 1495"/>
                    <a:gd name="T67" fmla="*/ 2 h 657"/>
                    <a:gd name="T68" fmla="*/ 613 w 1495"/>
                    <a:gd name="T69" fmla="*/ 9 h 657"/>
                    <a:gd name="T70" fmla="*/ 547 w 1495"/>
                    <a:gd name="T71" fmla="*/ 22 h 657"/>
                    <a:gd name="T72" fmla="*/ 485 w 1495"/>
                    <a:gd name="T73" fmla="*/ 40 h 657"/>
                    <a:gd name="T74" fmla="*/ 424 w 1495"/>
                    <a:gd name="T75" fmla="*/ 64 h 657"/>
                    <a:gd name="T76" fmla="*/ 366 w 1495"/>
                    <a:gd name="T77" fmla="*/ 94 h 657"/>
                    <a:gd name="T78" fmla="*/ 250 w 1495"/>
                    <a:gd name="T79" fmla="*/ 171 h 657"/>
                    <a:gd name="T80" fmla="*/ 130 w 1495"/>
                    <a:gd name="T81" fmla="*/ 270 h 657"/>
                    <a:gd name="T82" fmla="*/ 35 w 1495"/>
                    <a:gd name="T83" fmla="*/ 360 h 657"/>
                    <a:gd name="T84" fmla="*/ 12 w 1495"/>
                    <a:gd name="T85" fmla="*/ 397 h 657"/>
                    <a:gd name="T86" fmla="*/ 1 w 1495"/>
                    <a:gd name="T87" fmla="*/ 438 h 657"/>
                    <a:gd name="T88" fmla="*/ 2 w 1495"/>
                    <a:gd name="T89" fmla="*/ 481 h 657"/>
                    <a:gd name="T90" fmla="*/ 15 w 1495"/>
                    <a:gd name="T91" fmla="*/ 522 h 657"/>
                    <a:gd name="T92" fmla="*/ 41 w 1495"/>
                    <a:gd name="T93" fmla="*/ 558 h 657"/>
                    <a:gd name="T94" fmla="*/ 76 w 1495"/>
                    <a:gd name="T95" fmla="*/ 585 h 657"/>
                    <a:gd name="T96" fmla="*/ 116 w 1495"/>
                    <a:gd name="T97" fmla="*/ 601 h 657"/>
                    <a:gd name="T98" fmla="*/ 158 w 1495"/>
                    <a:gd name="T99" fmla="*/ 604 h 657"/>
                    <a:gd name="T100" fmla="*/ 200 w 1495"/>
                    <a:gd name="T101" fmla="*/ 594 h 657"/>
                    <a:gd name="T102" fmla="*/ 238 w 1495"/>
                    <a:gd name="T103" fmla="*/ 573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95" h="657">
                      <a:moveTo>
                        <a:pt x="250" y="563"/>
                      </a:moveTo>
                      <a:lnTo>
                        <a:pt x="288" y="527"/>
                      </a:lnTo>
                      <a:lnTo>
                        <a:pt x="324" y="494"/>
                      </a:lnTo>
                      <a:lnTo>
                        <a:pt x="358" y="464"/>
                      </a:lnTo>
                      <a:lnTo>
                        <a:pt x="390" y="437"/>
                      </a:lnTo>
                      <a:lnTo>
                        <a:pt x="421" y="413"/>
                      </a:lnTo>
                      <a:lnTo>
                        <a:pt x="450" y="392"/>
                      </a:lnTo>
                      <a:lnTo>
                        <a:pt x="478" y="373"/>
                      </a:lnTo>
                      <a:lnTo>
                        <a:pt x="505" y="356"/>
                      </a:lnTo>
                      <a:lnTo>
                        <a:pt x="532" y="342"/>
                      </a:lnTo>
                      <a:lnTo>
                        <a:pt x="559" y="330"/>
                      </a:lnTo>
                      <a:lnTo>
                        <a:pt x="585" y="320"/>
                      </a:lnTo>
                      <a:lnTo>
                        <a:pt x="610" y="312"/>
                      </a:lnTo>
                      <a:lnTo>
                        <a:pt x="636" y="306"/>
                      </a:lnTo>
                      <a:lnTo>
                        <a:pt x="662" y="301"/>
                      </a:lnTo>
                      <a:lnTo>
                        <a:pt x="689" y="298"/>
                      </a:lnTo>
                      <a:lnTo>
                        <a:pt x="717" y="297"/>
                      </a:lnTo>
                      <a:lnTo>
                        <a:pt x="732" y="297"/>
                      </a:lnTo>
                      <a:lnTo>
                        <a:pt x="748" y="297"/>
                      </a:lnTo>
                      <a:lnTo>
                        <a:pt x="764" y="299"/>
                      </a:lnTo>
                      <a:lnTo>
                        <a:pt x="780" y="301"/>
                      </a:lnTo>
                      <a:lnTo>
                        <a:pt x="797" y="304"/>
                      </a:lnTo>
                      <a:lnTo>
                        <a:pt x="813" y="307"/>
                      </a:lnTo>
                      <a:lnTo>
                        <a:pt x="830" y="312"/>
                      </a:lnTo>
                      <a:lnTo>
                        <a:pt x="847" y="317"/>
                      </a:lnTo>
                      <a:lnTo>
                        <a:pt x="881" y="329"/>
                      </a:lnTo>
                      <a:lnTo>
                        <a:pt x="916" y="343"/>
                      </a:lnTo>
                      <a:lnTo>
                        <a:pt x="951" y="360"/>
                      </a:lnTo>
                      <a:lnTo>
                        <a:pt x="985" y="379"/>
                      </a:lnTo>
                      <a:lnTo>
                        <a:pt x="1020" y="400"/>
                      </a:lnTo>
                      <a:lnTo>
                        <a:pt x="1053" y="423"/>
                      </a:lnTo>
                      <a:lnTo>
                        <a:pt x="1085" y="448"/>
                      </a:lnTo>
                      <a:lnTo>
                        <a:pt x="1117" y="475"/>
                      </a:lnTo>
                      <a:lnTo>
                        <a:pt x="1147" y="503"/>
                      </a:lnTo>
                      <a:lnTo>
                        <a:pt x="1175" y="532"/>
                      </a:lnTo>
                      <a:lnTo>
                        <a:pt x="1202" y="563"/>
                      </a:lnTo>
                      <a:lnTo>
                        <a:pt x="1226" y="595"/>
                      </a:lnTo>
                      <a:lnTo>
                        <a:pt x="1236" y="607"/>
                      </a:lnTo>
                      <a:lnTo>
                        <a:pt x="1246" y="618"/>
                      </a:lnTo>
                      <a:lnTo>
                        <a:pt x="1258" y="627"/>
                      </a:lnTo>
                      <a:lnTo>
                        <a:pt x="1270" y="635"/>
                      </a:lnTo>
                      <a:lnTo>
                        <a:pt x="1282" y="642"/>
                      </a:lnTo>
                      <a:lnTo>
                        <a:pt x="1295" y="648"/>
                      </a:lnTo>
                      <a:lnTo>
                        <a:pt x="1309" y="652"/>
                      </a:lnTo>
                      <a:lnTo>
                        <a:pt x="1323" y="655"/>
                      </a:lnTo>
                      <a:lnTo>
                        <a:pt x="1337" y="657"/>
                      </a:lnTo>
                      <a:lnTo>
                        <a:pt x="1351" y="657"/>
                      </a:lnTo>
                      <a:lnTo>
                        <a:pt x="1365" y="656"/>
                      </a:lnTo>
                      <a:lnTo>
                        <a:pt x="1380" y="653"/>
                      </a:lnTo>
                      <a:lnTo>
                        <a:pt x="1394" y="649"/>
                      </a:lnTo>
                      <a:lnTo>
                        <a:pt x="1407" y="644"/>
                      </a:lnTo>
                      <a:lnTo>
                        <a:pt x="1420" y="637"/>
                      </a:lnTo>
                      <a:lnTo>
                        <a:pt x="1433" y="629"/>
                      </a:lnTo>
                      <a:lnTo>
                        <a:pt x="1445" y="620"/>
                      </a:lnTo>
                      <a:lnTo>
                        <a:pt x="1456" y="609"/>
                      </a:lnTo>
                      <a:lnTo>
                        <a:pt x="1465" y="598"/>
                      </a:lnTo>
                      <a:lnTo>
                        <a:pt x="1473" y="586"/>
                      </a:lnTo>
                      <a:lnTo>
                        <a:pt x="1480" y="573"/>
                      </a:lnTo>
                      <a:lnTo>
                        <a:pt x="1486" y="560"/>
                      </a:lnTo>
                      <a:lnTo>
                        <a:pt x="1490" y="547"/>
                      </a:lnTo>
                      <a:lnTo>
                        <a:pt x="1493" y="533"/>
                      </a:lnTo>
                      <a:lnTo>
                        <a:pt x="1494" y="518"/>
                      </a:lnTo>
                      <a:lnTo>
                        <a:pt x="1495" y="504"/>
                      </a:lnTo>
                      <a:lnTo>
                        <a:pt x="1494" y="490"/>
                      </a:lnTo>
                      <a:lnTo>
                        <a:pt x="1491" y="476"/>
                      </a:lnTo>
                      <a:lnTo>
                        <a:pt x="1487" y="462"/>
                      </a:lnTo>
                      <a:lnTo>
                        <a:pt x="1482" y="448"/>
                      </a:lnTo>
                      <a:lnTo>
                        <a:pt x="1475" y="435"/>
                      </a:lnTo>
                      <a:lnTo>
                        <a:pt x="1467" y="422"/>
                      </a:lnTo>
                      <a:lnTo>
                        <a:pt x="1449" y="398"/>
                      </a:lnTo>
                      <a:lnTo>
                        <a:pt x="1431" y="375"/>
                      </a:lnTo>
                      <a:lnTo>
                        <a:pt x="1412" y="352"/>
                      </a:lnTo>
                      <a:lnTo>
                        <a:pt x="1392" y="330"/>
                      </a:lnTo>
                      <a:lnTo>
                        <a:pt x="1371" y="308"/>
                      </a:lnTo>
                      <a:lnTo>
                        <a:pt x="1350" y="287"/>
                      </a:lnTo>
                      <a:lnTo>
                        <a:pt x="1329" y="266"/>
                      </a:lnTo>
                      <a:lnTo>
                        <a:pt x="1307" y="246"/>
                      </a:lnTo>
                      <a:lnTo>
                        <a:pt x="1284" y="227"/>
                      </a:lnTo>
                      <a:lnTo>
                        <a:pt x="1261" y="208"/>
                      </a:lnTo>
                      <a:lnTo>
                        <a:pt x="1238" y="190"/>
                      </a:lnTo>
                      <a:lnTo>
                        <a:pt x="1214" y="173"/>
                      </a:lnTo>
                      <a:lnTo>
                        <a:pt x="1190" y="157"/>
                      </a:lnTo>
                      <a:lnTo>
                        <a:pt x="1165" y="141"/>
                      </a:lnTo>
                      <a:lnTo>
                        <a:pt x="1141" y="126"/>
                      </a:lnTo>
                      <a:lnTo>
                        <a:pt x="1116" y="111"/>
                      </a:lnTo>
                      <a:lnTo>
                        <a:pt x="1090" y="98"/>
                      </a:lnTo>
                      <a:lnTo>
                        <a:pt x="1065" y="85"/>
                      </a:lnTo>
                      <a:lnTo>
                        <a:pt x="1039" y="73"/>
                      </a:lnTo>
                      <a:lnTo>
                        <a:pt x="1014" y="62"/>
                      </a:lnTo>
                      <a:lnTo>
                        <a:pt x="988" y="52"/>
                      </a:lnTo>
                      <a:lnTo>
                        <a:pt x="962" y="42"/>
                      </a:lnTo>
                      <a:lnTo>
                        <a:pt x="936" y="34"/>
                      </a:lnTo>
                      <a:lnTo>
                        <a:pt x="910" y="26"/>
                      </a:lnTo>
                      <a:lnTo>
                        <a:pt x="884" y="20"/>
                      </a:lnTo>
                      <a:lnTo>
                        <a:pt x="858" y="14"/>
                      </a:lnTo>
                      <a:lnTo>
                        <a:pt x="833" y="9"/>
                      </a:lnTo>
                      <a:lnTo>
                        <a:pt x="807" y="5"/>
                      </a:lnTo>
                      <a:lnTo>
                        <a:pt x="781" y="3"/>
                      </a:lnTo>
                      <a:lnTo>
                        <a:pt x="756" y="1"/>
                      </a:lnTo>
                      <a:lnTo>
                        <a:pt x="731" y="0"/>
                      </a:lnTo>
                      <a:lnTo>
                        <a:pt x="707" y="0"/>
                      </a:lnTo>
                      <a:lnTo>
                        <a:pt x="682" y="2"/>
                      </a:lnTo>
                      <a:lnTo>
                        <a:pt x="659" y="3"/>
                      </a:lnTo>
                      <a:lnTo>
                        <a:pt x="636" y="6"/>
                      </a:lnTo>
                      <a:lnTo>
                        <a:pt x="613" y="9"/>
                      </a:lnTo>
                      <a:lnTo>
                        <a:pt x="591" y="13"/>
                      </a:lnTo>
                      <a:lnTo>
                        <a:pt x="569" y="17"/>
                      </a:lnTo>
                      <a:lnTo>
                        <a:pt x="547" y="22"/>
                      </a:lnTo>
                      <a:lnTo>
                        <a:pt x="526" y="27"/>
                      </a:lnTo>
                      <a:lnTo>
                        <a:pt x="505" y="34"/>
                      </a:lnTo>
                      <a:lnTo>
                        <a:pt x="485" y="40"/>
                      </a:lnTo>
                      <a:lnTo>
                        <a:pt x="464" y="48"/>
                      </a:lnTo>
                      <a:lnTo>
                        <a:pt x="444" y="56"/>
                      </a:lnTo>
                      <a:lnTo>
                        <a:pt x="424" y="64"/>
                      </a:lnTo>
                      <a:lnTo>
                        <a:pt x="405" y="74"/>
                      </a:lnTo>
                      <a:lnTo>
                        <a:pt x="385" y="84"/>
                      </a:lnTo>
                      <a:lnTo>
                        <a:pt x="366" y="94"/>
                      </a:lnTo>
                      <a:lnTo>
                        <a:pt x="327" y="117"/>
                      </a:lnTo>
                      <a:lnTo>
                        <a:pt x="289" y="143"/>
                      </a:lnTo>
                      <a:lnTo>
                        <a:pt x="250" y="171"/>
                      </a:lnTo>
                      <a:lnTo>
                        <a:pt x="211" y="201"/>
                      </a:lnTo>
                      <a:lnTo>
                        <a:pt x="171" y="234"/>
                      </a:lnTo>
                      <a:lnTo>
                        <a:pt x="130" y="270"/>
                      </a:lnTo>
                      <a:lnTo>
                        <a:pt x="88" y="308"/>
                      </a:lnTo>
                      <a:lnTo>
                        <a:pt x="45" y="349"/>
                      </a:lnTo>
                      <a:lnTo>
                        <a:pt x="35" y="360"/>
                      </a:lnTo>
                      <a:lnTo>
                        <a:pt x="26" y="371"/>
                      </a:lnTo>
                      <a:lnTo>
                        <a:pt x="18" y="384"/>
                      </a:lnTo>
                      <a:lnTo>
                        <a:pt x="12" y="397"/>
                      </a:lnTo>
                      <a:lnTo>
                        <a:pt x="7" y="410"/>
                      </a:lnTo>
                      <a:lnTo>
                        <a:pt x="3" y="424"/>
                      </a:lnTo>
                      <a:lnTo>
                        <a:pt x="1" y="438"/>
                      </a:lnTo>
                      <a:lnTo>
                        <a:pt x="0" y="452"/>
                      </a:lnTo>
                      <a:lnTo>
                        <a:pt x="0" y="467"/>
                      </a:lnTo>
                      <a:lnTo>
                        <a:pt x="2" y="481"/>
                      </a:lnTo>
                      <a:lnTo>
                        <a:pt x="5" y="495"/>
                      </a:lnTo>
                      <a:lnTo>
                        <a:pt x="9" y="508"/>
                      </a:lnTo>
                      <a:lnTo>
                        <a:pt x="15" y="522"/>
                      </a:lnTo>
                      <a:lnTo>
                        <a:pt x="22" y="534"/>
                      </a:lnTo>
                      <a:lnTo>
                        <a:pt x="31" y="547"/>
                      </a:lnTo>
                      <a:lnTo>
                        <a:pt x="41" y="558"/>
                      </a:lnTo>
                      <a:lnTo>
                        <a:pt x="52" y="569"/>
                      </a:lnTo>
                      <a:lnTo>
                        <a:pt x="63" y="578"/>
                      </a:lnTo>
                      <a:lnTo>
                        <a:pt x="76" y="585"/>
                      </a:lnTo>
                      <a:lnTo>
                        <a:pt x="89" y="592"/>
                      </a:lnTo>
                      <a:lnTo>
                        <a:pt x="102" y="597"/>
                      </a:lnTo>
                      <a:lnTo>
                        <a:pt x="116" y="601"/>
                      </a:lnTo>
                      <a:lnTo>
                        <a:pt x="130" y="603"/>
                      </a:lnTo>
                      <a:lnTo>
                        <a:pt x="144" y="604"/>
                      </a:lnTo>
                      <a:lnTo>
                        <a:pt x="158" y="604"/>
                      </a:lnTo>
                      <a:lnTo>
                        <a:pt x="173" y="602"/>
                      </a:lnTo>
                      <a:lnTo>
                        <a:pt x="187" y="599"/>
                      </a:lnTo>
                      <a:lnTo>
                        <a:pt x="200" y="594"/>
                      </a:lnTo>
                      <a:lnTo>
                        <a:pt x="214" y="589"/>
                      </a:lnTo>
                      <a:lnTo>
                        <a:pt x="226" y="581"/>
                      </a:lnTo>
                      <a:lnTo>
                        <a:pt x="238" y="573"/>
                      </a:lnTo>
                      <a:lnTo>
                        <a:pt x="250" y="563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31" name="Freeform 779">
                  <a:extLst>
                    <a:ext uri="{FF2B5EF4-FFF2-40B4-BE49-F238E27FC236}">
                      <a16:creationId xmlns:a16="http://schemas.microsoft.com/office/drawing/2014/main" id="{9564A522-210F-2451-19CC-6020BB92BD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3" y="1983"/>
                  <a:ext cx="20" cy="59"/>
                </a:xfrm>
                <a:custGeom>
                  <a:avLst/>
                  <a:gdLst>
                    <a:gd name="T0" fmla="*/ 23 w 320"/>
                    <a:gd name="T1" fmla="*/ 799 h 942"/>
                    <a:gd name="T2" fmla="*/ 27 w 320"/>
                    <a:gd name="T3" fmla="*/ 829 h 942"/>
                    <a:gd name="T4" fmla="*/ 37 w 320"/>
                    <a:gd name="T5" fmla="*/ 856 h 942"/>
                    <a:gd name="T6" fmla="*/ 51 w 320"/>
                    <a:gd name="T7" fmla="*/ 881 h 942"/>
                    <a:gd name="T8" fmla="*/ 70 w 320"/>
                    <a:gd name="T9" fmla="*/ 902 h 942"/>
                    <a:gd name="T10" fmla="*/ 94 w 320"/>
                    <a:gd name="T11" fmla="*/ 920 h 942"/>
                    <a:gd name="T12" fmla="*/ 119 w 320"/>
                    <a:gd name="T13" fmla="*/ 932 h 942"/>
                    <a:gd name="T14" fmla="*/ 147 w 320"/>
                    <a:gd name="T15" fmla="*/ 940 h 942"/>
                    <a:gd name="T16" fmla="*/ 177 w 320"/>
                    <a:gd name="T17" fmla="*/ 942 h 942"/>
                    <a:gd name="T18" fmla="*/ 207 w 320"/>
                    <a:gd name="T19" fmla="*/ 938 h 942"/>
                    <a:gd name="T20" fmla="*/ 235 w 320"/>
                    <a:gd name="T21" fmla="*/ 928 h 942"/>
                    <a:gd name="T22" fmla="*/ 259 w 320"/>
                    <a:gd name="T23" fmla="*/ 914 h 942"/>
                    <a:gd name="T24" fmla="*/ 280 w 320"/>
                    <a:gd name="T25" fmla="*/ 895 h 942"/>
                    <a:gd name="T26" fmla="*/ 298 w 320"/>
                    <a:gd name="T27" fmla="*/ 872 h 942"/>
                    <a:gd name="T28" fmla="*/ 310 w 320"/>
                    <a:gd name="T29" fmla="*/ 847 h 942"/>
                    <a:gd name="T30" fmla="*/ 318 w 320"/>
                    <a:gd name="T31" fmla="*/ 818 h 942"/>
                    <a:gd name="T32" fmla="*/ 320 w 320"/>
                    <a:gd name="T33" fmla="*/ 788 h 942"/>
                    <a:gd name="T34" fmla="*/ 296 w 320"/>
                    <a:gd name="T35" fmla="*/ 127 h 942"/>
                    <a:gd name="T36" fmla="*/ 289 w 320"/>
                    <a:gd name="T37" fmla="*/ 99 h 942"/>
                    <a:gd name="T38" fmla="*/ 277 w 320"/>
                    <a:gd name="T39" fmla="*/ 72 h 942"/>
                    <a:gd name="T40" fmla="*/ 260 w 320"/>
                    <a:gd name="T41" fmla="*/ 49 h 942"/>
                    <a:gd name="T42" fmla="*/ 239 w 320"/>
                    <a:gd name="T43" fmla="*/ 30 h 942"/>
                    <a:gd name="T44" fmla="*/ 215 w 320"/>
                    <a:gd name="T45" fmla="*/ 15 h 942"/>
                    <a:gd name="T46" fmla="*/ 188 w 320"/>
                    <a:gd name="T47" fmla="*/ 5 h 942"/>
                    <a:gd name="T48" fmla="*/ 159 w 320"/>
                    <a:gd name="T49" fmla="*/ 0 h 942"/>
                    <a:gd name="T50" fmla="*/ 129 w 320"/>
                    <a:gd name="T51" fmla="*/ 1 h 942"/>
                    <a:gd name="T52" fmla="*/ 100 w 320"/>
                    <a:gd name="T53" fmla="*/ 8 h 942"/>
                    <a:gd name="T54" fmla="*/ 73 w 320"/>
                    <a:gd name="T55" fmla="*/ 20 h 942"/>
                    <a:gd name="T56" fmla="*/ 50 w 320"/>
                    <a:gd name="T57" fmla="*/ 37 h 942"/>
                    <a:gd name="T58" fmla="*/ 30 w 320"/>
                    <a:gd name="T59" fmla="*/ 58 h 942"/>
                    <a:gd name="T60" fmla="*/ 15 w 320"/>
                    <a:gd name="T61" fmla="*/ 82 h 942"/>
                    <a:gd name="T62" fmla="*/ 5 w 320"/>
                    <a:gd name="T63" fmla="*/ 109 h 942"/>
                    <a:gd name="T64" fmla="*/ 0 w 320"/>
                    <a:gd name="T65" fmla="*/ 138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0" h="942">
                      <a:moveTo>
                        <a:pt x="0" y="153"/>
                      </a:moveTo>
                      <a:lnTo>
                        <a:pt x="23" y="799"/>
                      </a:lnTo>
                      <a:lnTo>
                        <a:pt x="24" y="814"/>
                      </a:lnTo>
                      <a:lnTo>
                        <a:pt x="27" y="829"/>
                      </a:lnTo>
                      <a:lnTo>
                        <a:pt x="31" y="843"/>
                      </a:lnTo>
                      <a:lnTo>
                        <a:pt x="37" y="856"/>
                      </a:lnTo>
                      <a:lnTo>
                        <a:pt x="43" y="869"/>
                      </a:lnTo>
                      <a:lnTo>
                        <a:pt x="51" y="881"/>
                      </a:lnTo>
                      <a:lnTo>
                        <a:pt x="60" y="892"/>
                      </a:lnTo>
                      <a:lnTo>
                        <a:pt x="70" y="902"/>
                      </a:lnTo>
                      <a:lnTo>
                        <a:pt x="81" y="911"/>
                      </a:lnTo>
                      <a:lnTo>
                        <a:pt x="94" y="920"/>
                      </a:lnTo>
                      <a:lnTo>
                        <a:pt x="106" y="927"/>
                      </a:lnTo>
                      <a:lnTo>
                        <a:pt x="119" y="932"/>
                      </a:lnTo>
                      <a:lnTo>
                        <a:pt x="133" y="937"/>
                      </a:lnTo>
                      <a:lnTo>
                        <a:pt x="147" y="940"/>
                      </a:lnTo>
                      <a:lnTo>
                        <a:pt x="162" y="942"/>
                      </a:lnTo>
                      <a:lnTo>
                        <a:pt x="177" y="942"/>
                      </a:lnTo>
                      <a:lnTo>
                        <a:pt x="192" y="941"/>
                      </a:lnTo>
                      <a:lnTo>
                        <a:pt x="207" y="938"/>
                      </a:lnTo>
                      <a:lnTo>
                        <a:pt x="221" y="934"/>
                      </a:lnTo>
                      <a:lnTo>
                        <a:pt x="235" y="928"/>
                      </a:lnTo>
                      <a:lnTo>
                        <a:pt x="247" y="921"/>
                      </a:lnTo>
                      <a:lnTo>
                        <a:pt x="259" y="914"/>
                      </a:lnTo>
                      <a:lnTo>
                        <a:pt x="270" y="905"/>
                      </a:lnTo>
                      <a:lnTo>
                        <a:pt x="280" y="895"/>
                      </a:lnTo>
                      <a:lnTo>
                        <a:pt x="290" y="884"/>
                      </a:lnTo>
                      <a:lnTo>
                        <a:pt x="298" y="872"/>
                      </a:lnTo>
                      <a:lnTo>
                        <a:pt x="305" y="860"/>
                      </a:lnTo>
                      <a:lnTo>
                        <a:pt x="310" y="847"/>
                      </a:lnTo>
                      <a:lnTo>
                        <a:pt x="315" y="833"/>
                      </a:lnTo>
                      <a:lnTo>
                        <a:pt x="318" y="818"/>
                      </a:lnTo>
                      <a:lnTo>
                        <a:pt x="320" y="804"/>
                      </a:lnTo>
                      <a:lnTo>
                        <a:pt x="320" y="788"/>
                      </a:lnTo>
                      <a:lnTo>
                        <a:pt x="297" y="142"/>
                      </a:lnTo>
                      <a:lnTo>
                        <a:pt x="296" y="127"/>
                      </a:lnTo>
                      <a:lnTo>
                        <a:pt x="293" y="113"/>
                      </a:lnTo>
                      <a:lnTo>
                        <a:pt x="289" y="99"/>
                      </a:lnTo>
                      <a:lnTo>
                        <a:pt x="283" y="85"/>
                      </a:lnTo>
                      <a:lnTo>
                        <a:pt x="277" y="72"/>
                      </a:lnTo>
                      <a:lnTo>
                        <a:pt x="269" y="60"/>
                      </a:lnTo>
                      <a:lnTo>
                        <a:pt x="260" y="49"/>
                      </a:lnTo>
                      <a:lnTo>
                        <a:pt x="250" y="39"/>
                      </a:lnTo>
                      <a:lnTo>
                        <a:pt x="239" y="30"/>
                      </a:lnTo>
                      <a:lnTo>
                        <a:pt x="227" y="22"/>
                      </a:lnTo>
                      <a:lnTo>
                        <a:pt x="215" y="15"/>
                      </a:lnTo>
                      <a:lnTo>
                        <a:pt x="202" y="9"/>
                      </a:lnTo>
                      <a:lnTo>
                        <a:pt x="188" y="5"/>
                      </a:lnTo>
                      <a:lnTo>
                        <a:pt x="174" y="2"/>
                      </a:lnTo>
                      <a:lnTo>
                        <a:pt x="159" y="0"/>
                      </a:lnTo>
                      <a:lnTo>
                        <a:pt x="144" y="0"/>
                      </a:lnTo>
                      <a:lnTo>
                        <a:pt x="129" y="1"/>
                      </a:lnTo>
                      <a:lnTo>
                        <a:pt x="114" y="4"/>
                      </a:lnTo>
                      <a:lnTo>
                        <a:pt x="100" y="8"/>
                      </a:lnTo>
                      <a:lnTo>
                        <a:pt x="85" y="13"/>
                      </a:lnTo>
                      <a:lnTo>
                        <a:pt x="73" y="20"/>
                      </a:lnTo>
                      <a:lnTo>
                        <a:pt x="61" y="28"/>
                      </a:lnTo>
                      <a:lnTo>
                        <a:pt x="50" y="37"/>
                      </a:lnTo>
                      <a:lnTo>
                        <a:pt x="40" y="47"/>
                      </a:lnTo>
                      <a:lnTo>
                        <a:pt x="30" y="58"/>
                      </a:lnTo>
                      <a:lnTo>
                        <a:pt x="22" y="69"/>
                      </a:lnTo>
                      <a:lnTo>
                        <a:pt x="15" y="82"/>
                      </a:lnTo>
                      <a:lnTo>
                        <a:pt x="9" y="95"/>
                      </a:lnTo>
                      <a:lnTo>
                        <a:pt x="5" y="109"/>
                      </a:lnTo>
                      <a:lnTo>
                        <a:pt x="2" y="123"/>
                      </a:lnTo>
                      <a:lnTo>
                        <a:pt x="0" y="138"/>
                      </a:lnTo>
                      <a:lnTo>
                        <a:pt x="0" y="153"/>
                      </a:lnTo>
                      <a:close/>
                    </a:path>
                  </a:pathLst>
                </a:custGeom>
                <a:solidFill>
                  <a:srgbClr val="3F9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sp>
            <p:nvSpPr>
              <p:cNvPr id="24332" name="Line 780">
                <a:extLst>
                  <a:ext uri="{FF2B5EF4-FFF2-40B4-BE49-F238E27FC236}">
                    <a16:creationId xmlns:a16="http://schemas.microsoft.com/office/drawing/2014/main" id="{915AC532-58E9-E70D-8770-81FBA80F6A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44" y="432"/>
                <a:ext cx="240" cy="14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4333" name="Group 781">
              <a:extLst>
                <a:ext uri="{FF2B5EF4-FFF2-40B4-BE49-F238E27FC236}">
                  <a16:creationId xmlns:a16="http://schemas.microsoft.com/office/drawing/2014/main" id="{1566050A-1639-876F-3305-740A6BCE0D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440"/>
              <a:ext cx="2448" cy="1680"/>
              <a:chOff x="0" y="1152"/>
              <a:chExt cx="2928" cy="1728"/>
            </a:xfrm>
          </p:grpSpPr>
          <p:grpSp>
            <p:nvGrpSpPr>
              <p:cNvPr id="24334" name="Group 782">
                <a:extLst>
                  <a:ext uri="{FF2B5EF4-FFF2-40B4-BE49-F238E27FC236}">
                    <a16:creationId xmlns:a16="http://schemas.microsoft.com/office/drawing/2014/main" id="{81A2EF32-EF5E-9C8B-275C-8309DE6453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" y="1152"/>
                <a:ext cx="1245" cy="1632"/>
                <a:chOff x="771" y="336"/>
                <a:chExt cx="1245" cy="1632"/>
              </a:xfrm>
            </p:grpSpPr>
            <p:sp>
              <p:nvSpPr>
                <p:cNvPr id="24335" name="Freeform 783">
                  <a:extLst>
                    <a:ext uri="{FF2B5EF4-FFF2-40B4-BE49-F238E27FC236}">
                      <a16:creationId xmlns:a16="http://schemas.microsoft.com/office/drawing/2014/main" id="{7BA9362F-BDB6-123F-F535-8FF4014FEA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0" y="338"/>
                  <a:ext cx="1046" cy="1465"/>
                </a:xfrm>
                <a:custGeom>
                  <a:avLst/>
                  <a:gdLst>
                    <a:gd name="T0" fmla="*/ 40 w 2092"/>
                    <a:gd name="T1" fmla="*/ 177 h 2931"/>
                    <a:gd name="T2" fmla="*/ 115 w 2092"/>
                    <a:gd name="T3" fmla="*/ 545 h 2931"/>
                    <a:gd name="T4" fmla="*/ 177 w 2092"/>
                    <a:gd name="T5" fmla="*/ 925 h 2931"/>
                    <a:gd name="T6" fmla="*/ 229 w 2092"/>
                    <a:gd name="T7" fmla="*/ 1309 h 2931"/>
                    <a:gd name="T8" fmla="*/ 269 w 2092"/>
                    <a:gd name="T9" fmla="*/ 1686 h 2931"/>
                    <a:gd name="T10" fmla="*/ 296 w 2092"/>
                    <a:gd name="T11" fmla="*/ 2050 h 2931"/>
                    <a:gd name="T12" fmla="*/ 313 w 2092"/>
                    <a:gd name="T13" fmla="*/ 2388 h 2931"/>
                    <a:gd name="T14" fmla="*/ 316 w 2092"/>
                    <a:gd name="T15" fmla="*/ 2693 h 2931"/>
                    <a:gd name="T16" fmla="*/ 561 w 2092"/>
                    <a:gd name="T17" fmla="*/ 2763 h 2931"/>
                    <a:gd name="T18" fmla="*/ 569 w 2092"/>
                    <a:gd name="T19" fmla="*/ 2931 h 2931"/>
                    <a:gd name="T20" fmla="*/ 653 w 2092"/>
                    <a:gd name="T21" fmla="*/ 2925 h 2931"/>
                    <a:gd name="T22" fmla="*/ 741 w 2092"/>
                    <a:gd name="T23" fmla="*/ 2918 h 2931"/>
                    <a:gd name="T24" fmla="*/ 830 w 2092"/>
                    <a:gd name="T25" fmla="*/ 2905 h 2931"/>
                    <a:gd name="T26" fmla="*/ 922 w 2092"/>
                    <a:gd name="T27" fmla="*/ 2887 h 2931"/>
                    <a:gd name="T28" fmla="*/ 1015 w 2092"/>
                    <a:gd name="T29" fmla="*/ 2867 h 2931"/>
                    <a:gd name="T30" fmla="*/ 1110 w 2092"/>
                    <a:gd name="T31" fmla="*/ 2841 h 2931"/>
                    <a:gd name="T32" fmla="*/ 1207 w 2092"/>
                    <a:gd name="T33" fmla="*/ 2812 h 2931"/>
                    <a:gd name="T34" fmla="*/ 1304 w 2092"/>
                    <a:gd name="T35" fmla="*/ 2777 h 2931"/>
                    <a:gd name="T36" fmla="*/ 1401 w 2092"/>
                    <a:gd name="T37" fmla="*/ 2739 h 2931"/>
                    <a:gd name="T38" fmla="*/ 1498 w 2092"/>
                    <a:gd name="T39" fmla="*/ 2695 h 2931"/>
                    <a:gd name="T40" fmla="*/ 1593 w 2092"/>
                    <a:gd name="T41" fmla="*/ 2647 h 2931"/>
                    <a:gd name="T42" fmla="*/ 1688 w 2092"/>
                    <a:gd name="T43" fmla="*/ 2596 h 2931"/>
                    <a:gd name="T44" fmla="*/ 1783 w 2092"/>
                    <a:gd name="T45" fmla="*/ 2540 h 2931"/>
                    <a:gd name="T46" fmla="*/ 1874 w 2092"/>
                    <a:gd name="T47" fmla="*/ 2477 h 2931"/>
                    <a:gd name="T48" fmla="*/ 1966 w 2092"/>
                    <a:gd name="T49" fmla="*/ 2412 h 2931"/>
                    <a:gd name="T50" fmla="*/ 2010 w 2092"/>
                    <a:gd name="T51" fmla="*/ 2225 h 2931"/>
                    <a:gd name="T52" fmla="*/ 2083 w 2092"/>
                    <a:gd name="T53" fmla="*/ 1874 h 2931"/>
                    <a:gd name="T54" fmla="*/ 2046 w 2092"/>
                    <a:gd name="T55" fmla="*/ 1358 h 2931"/>
                    <a:gd name="T56" fmla="*/ 1984 w 2092"/>
                    <a:gd name="T57" fmla="*/ 892 h 2931"/>
                    <a:gd name="T58" fmla="*/ 1896 w 2092"/>
                    <a:gd name="T59" fmla="*/ 504 h 2931"/>
                    <a:gd name="T60" fmla="*/ 1796 w 2092"/>
                    <a:gd name="T61" fmla="*/ 331 h 2931"/>
                    <a:gd name="T62" fmla="*/ 1699 w 2092"/>
                    <a:gd name="T63" fmla="*/ 296 h 2931"/>
                    <a:gd name="T64" fmla="*/ 1596 w 2092"/>
                    <a:gd name="T65" fmla="*/ 263 h 2931"/>
                    <a:gd name="T66" fmla="*/ 1492 w 2092"/>
                    <a:gd name="T67" fmla="*/ 230 h 2931"/>
                    <a:gd name="T68" fmla="*/ 1383 w 2092"/>
                    <a:gd name="T69" fmla="*/ 199 h 2931"/>
                    <a:gd name="T70" fmla="*/ 1271 w 2092"/>
                    <a:gd name="T71" fmla="*/ 170 h 2931"/>
                    <a:gd name="T72" fmla="*/ 1158 w 2092"/>
                    <a:gd name="T73" fmla="*/ 140 h 2931"/>
                    <a:gd name="T74" fmla="*/ 1041 w 2092"/>
                    <a:gd name="T75" fmla="*/ 115 h 2931"/>
                    <a:gd name="T76" fmla="*/ 922 w 2092"/>
                    <a:gd name="T77" fmla="*/ 91 h 2931"/>
                    <a:gd name="T78" fmla="*/ 801 w 2092"/>
                    <a:gd name="T79" fmla="*/ 69 h 2931"/>
                    <a:gd name="T80" fmla="*/ 680 w 2092"/>
                    <a:gd name="T81" fmla="*/ 51 h 2931"/>
                    <a:gd name="T82" fmla="*/ 556 w 2092"/>
                    <a:gd name="T83" fmla="*/ 34 h 2931"/>
                    <a:gd name="T84" fmla="*/ 433 w 2092"/>
                    <a:gd name="T85" fmla="*/ 22 h 2931"/>
                    <a:gd name="T86" fmla="*/ 309 w 2092"/>
                    <a:gd name="T87" fmla="*/ 11 h 2931"/>
                    <a:gd name="T88" fmla="*/ 185 w 2092"/>
                    <a:gd name="T89" fmla="*/ 3 h 2931"/>
                    <a:gd name="T90" fmla="*/ 62 w 2092"/>
                    <a:gd name="T91" fmla="*/ 0 h 29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092" h="2931">
                      <a:moveTo>
                        <a:pt x="0" y="0"/>
                      </a:moveTo>
                      <a:lnTo>
                        <a:pt x="40" y="177"/>
                      </a:lnTo>
                      <a:lnTo>
                        <a:pt x="79" y="358"/>
                      </a:lnTo>
                      <a:lnTo>
                        <a:pt x="115" y="545"/>
                      </a:lnTo>
                      <a:lnTo>
                        <a:pt x="148" y="733"/>
                      </a:lnTo>
                      <a:lnTo>
                        <a:pt x="177" y="925"/>
                      </a:lnTo>
                      <a:lnTo>
                        <a:pt x="205" y="1117"/>
                      </a:lnTo>
                      <a:lnTo>
                        <a:pt x="229" y="1309"/>
                      </a:lnTo>
                      <a:lnTo>
                        <a:pt x="251" y="1499"/>
                      </a:lnTo>
                      <a:lnTo>
                        <a:pt x="269" y="1686"/>
                      </a:lnTo>
                      <a:lnTo>
                        <a:pt x="284" y="1870"/>
                      </a:lnTo>
                      <a:lnTo>
                        <a:pt x="296" y="2050"/>
                      </a:lnTo>
                      <a:lnTo>
                        <a:pt x="305" y="2221"/>
                      </a:lnTo>
                      <a:lnTo>
                        <a:pt x="313" y="2388"/>
                      </a:lnTo>
                      <a:lnTo>
                        <a:pt x="316" y="2545"/>
                      </a:lnTo>
                      <a:lnTo>
                        <a:pt x="316" y="2693"/>
                      </a:lnTo>
                      <a:lnTo>
                        <a:pt x="313" y="2830"/>
                      </a:lnTo>
                      <a:lnTo>
                        <a:pt x="561" y="2763"/>
                      </a:lnTo>
                      <a:lnTo>
                        <a:pt x="529" y="2931"/>
                      </a:lnTo>
                      <a:lnTo>
                        <a:pt x="569" y="2931"/>
                      </a:lnTo>
                      <a:lnTo>
                        <a:pt x="611" y="2929"/>
                      </a:lnTo>
                      <a:lnTo>
                        <a:pt x="653" y="2925"/>
                      </a:lnTo>
                      <a:lnTo>
                        <a:pt x="697" y="2922"/>
                      </a:lnTo>
                      <a:lnTo>
                        <a:pt x="741" y="2918"/>
                      </a:lnTo>
                      <a:lnTo>
                        <a:pt x="785" y="2911"/>
                      </a:lnTo>
                      <a:lnTo>
                        <a:pt x="830" y="2905"/>
                      </a:lnTo>
                      <a:lnTo>
                        <a:pt x="876" y="2896"/>
                      </a:lnTo>
                      <a:lnTo>
                        <a:pt x="922" y="2887"/>
                      </a:lnTo>
                      <a:lnTo>
                        <a:pt x="967" y="2878"/>
                      </a:lnTo>
                      <a:lnTo>
                        <a:pt x="1015" y="2867"/>
                      </a:lnTo>
                      <a:lnTo>
                        <a:pt x="1063" y="2854"/>
                      </a:lnTo>
                      <a:lnTo>
                        <a:pt x="1110" y="2841"/>
                      </a:lnTo>
                      <a:lnTo>
                        <a:pt x="1158" y="2827"/>
                      </a:lnTo>
                      <a:lnTo>
                        <a:pt x="1207" y="2812"/>
                      </a:lnTo>
                      <a:lnTo>
                        <a:pt x="1255" y="2796"/>
                      </a:lnTo>
                      <a:lnTo>
                        <a:pt x="1304" y="2777"/>
                      </a:lnTo>
                      <a:lnTo>
                        <a:pt x="1351" y="2759"/>
                      </a:lnTo>
                      <a:lnTo>
                        <a:pt x="1401" y="2739"/>
                      </a:lnTo>
                      <a:lnTo>
                        <a:pt x="1448" y="2719"/>
                      </a:lnTo>
                      <a:lnTo>
                        <a:pt x="1498" y="2695"/>
                      </a:lnTo>
                      <a:lnTo>
                        <a:pt x="1545" y="2673"/>
                      </a:lnTo>
                      <a:lnTo>
                        <a:pt x="1593" y="2647"/>
                      </a:lnTo>
                      <a:lnTo>
                        <a:pt x="1640" y="2624"/>
                      </a:lnTo>
                      <a:lnTo>
                        <a:pt x="1688" y="2596"/>
                      </a:lnTo>
                      <a:lnTo>
                        <a:pt x="1735" y="2569"/>
                      </a:lnTo>
                      <a:lnTo>
                        <a:pt x="1783" y="2540"/>
                      </a:lnTo>
                      <a:lnTo>
                        <a:pt x="1829" y="2508"/>
                      </a:lnTo>
                      <a:lnTo>
                        <a:pt x="1874" y="2477"/>
                      </a:lnTo>
                      <a:lnTo>
                        <a:pt x="1920" y="2446"/>
                      </a:lnTo>
                      <a:lnTo>
                        <a:pt x="1966" y="2412"/>
                      </a:lnTo>
                      <a:lnTo>
                        <a:pt x="2010" y="2377"/>
                      </a:lnTo>
                      <a:lnTo>
                        <a:pt x="2010" y="2225"/>
                      </a:lnTo>
                      <a:lnTo>
                        <a:pt x="2092" y="2141"/>
                      </a:lnTo>
                      <a:lnTo>
                        <a:pt x="2083" y="1874"/>
                      </a:lnTo>
                      <a:lnTo>
                        <a:pt x="2068" y="1611"/>
                      </a:lnTo>
                      <a:lnTo>
                        <a:pt x="2046" y="1358"/>
                      </a:lnTo>
                      <a:lnTo>
                        <a:pt x="2019" y="1117"/>
                      </a:lnTo>
                      <a:lnTo>
                        <a:pt x="1984" y="892"/>
                      </a:lnTo>
                      <a:lnTo>
                        <a:pt x="1944" y="685"/>
                      </a:lnTo>
                      <a:lnTo>
                        <a:pt x="1896" y="504"/>
                      </a:lnTo>
                      <a:lnTo>
                        <a:pt x="1843" y="349"/>
                      </a:lnTo>
                      <a:lnTo>
                        <a:pt x="1796" y="331"/>
                      </a:lnTo>
                      <a:lnTo>
                        <a:pt x="1748" y="314"/>
                      </a:lnTo>
                      <a:lnTo>
                        <a:pt x="1699" y="296"/>
                      </a:lnTo>
                      <a:lnTo>
                        <a:pt x="1648" y="279"/>
                      </a:lnTo>
                      <a:lnTo>
                        <a:pt x="1596" y="263"/>
                      </a:lnTo>
                      <a:lnTo>
                        <a:pt x="1545" y="247"/>
                      </a:lnTo>
                      <a:lnTo>
                        <a:pt x="1492" y="230"/>
                      </a:lnTo>
                      <a:lnTo>
                        <a:pt x="1437" y="214"/>
                      </a:lnTo>
                      <a:lnTo>
                        <a:pt x="1383" y="199"/>
                      </a:lnTo>
                      <a:lnTo>
                        <a:pt x="1328" y="184"/>
                      </a:lnTo>
                      <a:lnTo>
                        <a:pt x="1271" y="170"/>
                      </a:lnTo>
                      <a:lnTo>
                        <a:pt x="1214" y="155"/>
                      </a:lnTo>
                      <a:lnTo>
                        <a:pt x="1158" y="140"/>
                      </a:lnTo>
                      <a:lnTo>
                        <a:pt x="1099" y="128"/>
                      </a:lnTo>
                      <a:lnTo>
                        <a:pt x="1041" y="115"/>
                      </a:lnTo>
                      <a:lnTo>
                        <a:pt x="982" y="102"/>
                      </a:lnTo>
                      <a:lnTo>
                        <a:pt x="922" y="91"/>
                      </a:lnTo>
                      <a:lnTo>
                        <a:pt x="861" y="80"/>
                      </a:lnTo>
                      <a:lnTo>
                        <a:pt x="801" y="69"/>
                      </a:lnTo>
                      <a:lnTo>
                        <a:pt x="741" y="60"/>
                      </a:lnTo>
                      <a:lnTo>
                        <a:pt x="680" y="51"/>
                      </a:lnTo>
                      <a:lnTo>
                        <a:pt x="618" y="42"/>
                      </a:lnTo>
                      <a:lnTo>
                        <a:pt x="556" y="34"/>
                      </a:lnTo>
                      <a:lnTo>
                        <a:pt x="496" y="27"/>
                      </a:lnTo>
                      <a:lnTo>
                        <a:pt x="433" y="22"/>
                      </a:lnTo>
                      <a:lnTo>
                        <a:pt x="371" y="16"/>
                      </a:lnTo>
                      <a:lnTo>
                        <a:pt x="309" y="11"/>
                      </a:lnTo>
                      <a:lnTo>
                        <a:pt x="247" y="7"/>
                      </a:lnTo>
                      <a:lnTo>
                        <a:pt x="185" y="3"/>
                      </a:lnTo>
                      <a:lnTo>
                        <a:pt x="123" y="1"/>
                      </a:lnTo>
                      <a:lnTo>
                        <a:pt x="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36" name="Freeform 784">
                  <a:extLst>
                    <a:ext uri="{FF2B5EF4-FFF2-40B4-BE49-F238E27FC236}">
                      <a16:creationId xmlns:a16="http://schemas.microsoft.com/office/drawing/2014/main" id="{72A13FAD-4025-7F3A-5F16-58CE90F3D1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7" y="344"/>
                  <a:ext cx="1007" cy="1409"/>
                </a:xfrm>
                <a:custGeom>
                  <a:avLst/>
                  <a:gdLst>
                    <a:gd name="T0" fmla="*/ 39 w 2015"/>
                    <a:gd name="T1" fmla="*/ 171 h 2818"/>
                    <a:gd name="T2" fmla="*/ 110 w 2015"/>
                    <a:gd name="T3" fmla="*/ 523 h 2818"/>
                    <a:gd name="T4" fmla="*/ 170 w 2015"/>
                    <a:gd name="T5" fmla="*/ 889 h 2818"/>
                    <a:gd name="T6" fmla="*/ 218 w 2015"/>
                    <a:gd name="T7" fmla="*/ 1259 h 2818"/>
                    <a:gd name="T8" fmla="*/ 256 w 2015"/>
                    <a:gd name="T9" fmla="*/ 1622 h 2818"/>
                    <a:gd name="T10" fmla="*/ 282 w 2015"/>
                    <a:gd name="T11" fmla="*/ 1970 h 2818"/>
                    <a:gd name="T12" fmla="*/ 296 w 2015"/>
                    <a:gd name="T13" fmla="*/ 2295 h 2818"/>
                    <a:gd name="T14" fmla="*/ 300 w 2015"/>
                    <a:gd name="T15" fmla="*/ 2590 h 2818"/>
                    <a:gd name="T16" fmla="*/ 326 w 2015"/>
                    <a:gd name="T17" fmla="*/ 2714 h 2818"/>
                    <a:gd name="T18" fmla="*/ 386 w 2015"/>
                    <a:gd name="T19" fmla="*/ 2698 h 2818"/>
                    <a:gd name="T20" fmla="*/ 446 w 2015"/>
                    <a:gd name="T21" fmla="*/ 2681 h 2818"/>
                    <a:gd name="T22" fmla="*/ 507 w 2015"/>
                    <a:gd name="T23" fmla="*/ 2665 h 2818"/>
                    <a:gd name="T24" fmla="*/ 529 w 2015"/>
                    <a:gd name="T25" fmla="*/ 2698 h 2818"/>
                    <a:gd name="T26" fmla="*/ 512 w 2015"/>
                    <a:gd name="T27" fmla="*/ 2778 h 2818"/>
                    <a:gd name="T28" fmla="*/ 542 w 2015"/>
                    <a:gd name="T29" fmla="*/ 2818 h 2818"/>
                    <a:gd name="T30" fmla="*/ 624 w 2015"/>
                    <a:gd name="T31" fmla="*/ 2815 h 2818"/>
                    <a:gd name="T32" fmla="*/ 708 w 2015"/>
                    <a:gd name="T33" fmla="*/ 2807 h 2818"/>
                    <a:gd name="T34" fmla="*/ 794 w 2015"/>
                    <a:gd name="T35" fmla="*/ 2796 h 2818"/>
                    <a:gd name="T36" fmla="*/ 883 w 2015"/>
                    <a:gd name="T37" fmla="*/ 2784 h 2818"/>
                    <a:gd name="T38" fmla="*/ 975 w 2015"/>
                    <a:gd name="T39" fmla="*/ 2765 h 2818"/>
                    <a:gd name="T40" fmla="*/ 1066 w 2015"/>
                    <a:gd name="T41" fmla="*/ 2743 h 2818"/>
                    <a:gd name="T42" fmla="*/ 1160 w 2015"/>
                    <a:gd name="T43" fmla="*/ 2718 h 2818"/>
                    <a:gd name="T44" fmla="*/ 1255 w 2015"/>
                    <a:gd name="T45" fmla="*/ 2689 h 2818"/>
                    <a:gd name="T46" fmla="*/ 1348 w 2015"/>
                    <a:gd name="T47" fmla="*/ 2654 h 2818"/>
                    <a:gd name="T48" fmla="*/ 1443 w 2015"/>
                    <a:gd name="T49" fmla="*/ 2615 h 2818"/>
                    <a:gd name="T50" fmla="*/ 1536 w 2015"/>
                    <a:gd name="T51" fmla="*/ 2573 h 2818"/>
                    <a:gd name="T52" fmla="*/ 1630 w 2015"/>
                    <a:gd name="T53" fmla="*/ 2526 h 2818"/>
                    <a:gd name="T54" fmla="*/ 1719 w 2015"/>
                    <a:gd name="T55" fmla="*/ 2473 h 2818"/>
                    <a:gd name="T56" fmla="*/ 1809 w 2015"/>
                    <a:gd name="T57" fmla="*/ 2414 h 2818"/>
                    <a:gd name="T58" fmla="*/ 1896 w 2015"/>
                    <a:gd name="T59" fmla="*/ 2352 h 2818"/>
                    <a:gd name="T60" fmla="*/ 1939 w 2015"/>
                    <a:gd name="T61" fmla="*/ 2279 h 2818"/>
                    <a:gd name="T62" fmla="*/ 1939 w 2015"/>
                    <a:gd name="T63" fmla="*/ 2198 h 2818"/>
                    <a:gd name="T64" fmla="*/ 1948 w 2015"/>
                    <a:gd name="T65" fmla="*/ 2147 h 2818"/>
                    <a:gd name="T66" fmla="*/ 1968 w 2015"/>
                    <a:gd name="T67" fmla="*/ 2123 h 2818"/>
                    <a:gd name="T68" fmla="*/ 1986 w 2015"/>
                    <a:gd name="T69" fmla="*/ 2098 h 2818"/>
                    <a:gd name="T70" fmla="*/ 2006 w 2015"/>
                    <a:gd name="T71" fmla="*/ 2074 h 2818"/>
                    <a:gd name="T72" fmla="*/ 2004 w 2015"/>
                    <a:gd name="T73" fmla="*/ 1805 h 2818"/>
                    <a:gd name="T74" fmla="*/ 1968 w 2015"/>
                    <a:gd name="T75" fmla="*/ 1308 h 2818"/>
                    <a:gd name="T76" fmla="*/ 1907 w 2015"/>
                    <a:gd name="T77" fmla="*/ 860 h 2818"/>
                    <a:gd name="T78" fmla="*/ 1823 w 2015"/>
                    <a:gd name="T79" fmla="*/ 489 h 2818"/>
                    <a:gd name="T80" fmla="*/ 1725 w 2015"/>
                    <a:gd name="T81" fmla="*/ 322 h 2818"/>
                    <a:gd name="T82" fmla="*/ 1631 w 2015"/>
                    <a:gd name="T83" fmla="*/ 288 h 2818"/>
                    <a:gd name="T84" fmla="*/ 1534 w 2015"/>
                    <a:gd name="T85" fmla="*/ 255 h 2818"/>
                    <a:gd name="T86" fmla="*/ 1434 w 2015"/>
                    <a:gd name="T87" fmla="*/ 224 h 2818"/>
                    <a:gd name="T88" fmla="*/ 1330 w 2015"/>
                    <a:gd name="T89" fmla="*/ 194 h 2818"/>
                    <a:gd name="T90" fmla="*/ 1222 w 2015"/>
                    <a:gd name="T91" fmla="*/ 165 h 2818"/>
                    <a:gd name="T92" fmla="*/ 1112 w 2015"/>
                    <a:gd name="T93" fmla="*/ 138 h 2818"/>
                    <a:gd name="T94" fmla="*/ 1000 w 2015"/>
                    <a:gd name="T95" fmla="*/ 112 h 2818"/>
                    <a:gd name="T96" fmla="*/ 885 w 2015"/>
                    <a:gd name="T97" fmla="*/ 90 h 2818"/>
                    <a:gd name="T98" fmla="*/ 770 w 2015"/>
                    <a:gd name="T99" fmla="*/ 68 h 2818"/>
                    <a:gd name="T100" fmla="*/ 653 w 2015"/>
                    <a:gd name="T101" fmla="*/ 50 h 2818"/>
                    <a:gd name="T102" fmla="*/ 534 w 2015"/>
                    <a:gd name="T103" fmla="*/ 35 h 2818"/>
                    <a:gd name="T104" fmla="*/ 415 w 2015"/>
                    <a:gd name="T105" fmla="*/ 21 h 2818"/>
                    <a:gd name="T106" fmla="*/ 296 w 2015"/>
                    <a:gd name="T107" fmla="*/ 11 h 2818"/>
                    <a:gd name="T108" fmla="*/ 178 w 2015"/>
                    <a:gd name="T109" fmla="*/ 4 h 2818"/>
                    <a:gd name="T110" fmla="*/ 59 w 2015"/>
                    <a:gd name="T111" fmla="*/ 0 h 28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015" h="2818">
                      <a:moveTo>
                        <a:pt x="0" y="0"/>
                      </a:moveTo>
                      <a:lnTo>
                        <a:pt x="39" y="171"/>
                      </a:lnTo>
                      <a:lnTo>
                        <a:pt x="75" y="344"/>
                      </a:lnTo>
                      <a:lnTo>
                        <a:pt x="110" y="523"/>
                      </a:lnTo>
                      <a:lnTo>
                        <a:pt x="141" y="706"/>
                      </a:lnTo>
                      <a:lnTo>
                        <a:pt x="170" y="889"/>
                      </a:lnTo>
                      <a:lnTo>
                        <a:pt x="196" y="1074"/>
                      </a:lnTo>
                      <a:lnTo>
                        <a:pt x="218" y="1259"/>
                      </a:lnTo>
                      <a:lnTo>
                        <a:pt x="240" y="1441"/>
                      </a:lnTo>
                      <a:lnTo>
                        <a:pt x="256" y="1622"/>
                      </a:lnTo>
                      <a:lnTo>
                        <a:pt x="271" y="1798"/>
                      </a:lnTo>
                      <a:lnTo>
                        <a:pt x="282" y="1970"/>
                      </a:lnTo>
                      <a:lnTo>
                        <a:pt x="291" y="2136"/>
                      </a:lnTo>
                      <a:lnTo>
                        <a:pt x="296" y="2295"/>
                      </a:lnTo>
                      <a:lnTo>
                        <a:pt x="300" y="2447"/>
                      </a:lnTo>
                      <a:lnTo>
                        <a:pt x="300" y="2590"/>
                      </a:lnTo>
                      <a:lnTo>
                        <a:pt x="296" y="2721"/>
                      </a:lnTo>
                      <a:lnTo>
                        <a:pt x="326" y="2714"/>
                      </a:lnTo>
                      <a:lnTo>
                        <a:pt x="355" y="2705"/>
                      </a:lnTo>
                      <a:lnTo>
                        <a:pt x="386" y="2698"/>
                      </a:lnTo>
                      <a:lnTo>
                        <a:pt x="415" y="2689"/>
                      </a:lnTo>
                      <a:lnTo>
                        <a:pt x="446" y="2681"/>
                      </a:lnTo>
                      <a:lnTo>
                        <a:pt x="476" y="2674"/>
                      </a:lnTo>
                      <a:lnTo>
                        <a:pt x="507" y="2665"/>
                      </a:lnTo>
                      <a:lnTo>
                        <a:pt x="536" y="2657"/>
                      </a:lnTo>
                      <a:lnTo>
                        <a:pt x="529" y="2698"/>
                      </a:lnTo>
                      <a:lnTo>
                        <a:pt x="520" y="2738"/>
                      </a:lnTo>
                      <a:lnTo>
                        <a:pt x="512" y="2778"/>
                      </a:lnTo>
                      <a:lnTo>
                        <a:pt x="503" y="2818"/>
                      </a:lnTo>
                      <a:lnTo>
                        <a:pt x="542" y="2818"/>
                      </a:lnTo>
                      <a:lnTo>
                        <a:pt x="582" y="2817"/>
                      </a:lnTo>
                      <a:lnTo>
                        <a:pt x="624" y="2815"/>
                      </a:lnTo>
                      <a:lnTo>
                        <a:pt x="666" y="2811"/>
                      </a:lnTo>
                      <a:lnTo>
                        <a:pt x="708" y="2807"/>
                      </a:lnTo>
                      <a:lnTo>
                        <a:pt x="750" y="2802"/>
                      </a:lnTo>
                      <a:lnTo>
                        <a:pt x="794" y="2796"/>
                      </a:lnTo>
                      <a:lnTo>
                        <a:pt x="838" y="2791"/>
                      </a:lnTo>
                      <a:lnTo>
                        <a:pt x="883" y="2784"/>
                      </a:lnTo>
                      <a:lnTo>
                        <a:pt x="929" y="2774"/>
                      </a:lnTo>
                      <a:lnTo>
                        <a:pt x="975" y="2765"/>
                      </a:lnTo>
                      <a:lnTo>
                        <a:pt x="1021" y="2754"/>
                      </a:lnTo>
                      <a:lnTo>
                        <a:pt x="1066" y="2743"/>
                      </a:lnTo>
                      <a:lnTo>
                        <a:pt x="1114" y="2731"/>
                      </a:lnTo>
                      <a:lnTo>
                        <a:pt x="1160" y="2718"/>
                      </a:lnTo>
                      <a:lnTo>
                        <a:pt x="1207" y="2703"/>
                      </a:lnTo>
                      <a:lnTo>
                        <a:pt x="1255" y="2689"/>
                      </a:lnTo>
                      <a:lnTo>
                        <a:pt x="1302" y="2672"/>
                      </a:lnTo>
                      <a:lnTo>
                        <a:pt x="1348" y="2654"/>
                      </a:lnTo>
                      <a:lnTo>
                        <a:pt x="1395" y="2635"/>
                      </a:lnTo>
                      <a:lnTo>
                        <a:pt x="1443" y="2615"/>
                      </a:lnTo>
                      <a:lnTo>
                        <a:pt x="1489" y="2595"/>
                      </a:lnTo>
                      <a:lnTo>
                        <a:pt x="1536" y="2573"/>
                      </a:lnTo>
                      <a:lnTo>
                        <a:pt x="1582" y="2550"/>
                      </a:lnTo>
                      <a:lnTo>
                        <a:pt x="1630" y="2526"/>
                      </a:lnTo>
                      <a:lnTo>
                        <a:pt x="1675" y="2500"/>
                      </a:lnTo>
                      <a:lnTo>
                        <a:pt x="1719" y="2473"/>
                      </a:lnTo>
                      <a:lnTo>
                        <a:pt x="1765" y="2445"/>
                      </a:lnTo>
                      <a:lnTo>
                        <a:pt x="1809" y="2414"/>
                      </a:lnTo>
                      <a:lnTo>
                        <a:pt x="1853" y="2385"/>
                      </a:lnTo>
                      <a:lnTo>
                        <a:pt x="1896" y="2352"/>
                      </a:lnTo>
                      <a:lnTo>
                        <a:pt x="1939" y="2319"/>
                      </a:lnTo>
                      <a:lnTo>
                        <a:pt x="1939" y="2279"/>
                      </a:lnTo>
                      <a:lnTo>
                        <a:pt x="1939" y="2239"/>
                      </a:lnTo>
                      <a:lnTo>
                        <a:pt x="1939" y="2198"/>
                      </a:lnTo>
                      <a:lnTo>
                        <a:pt x="1939" y="2158"/>
                      </a:lnTo>
                      <a:lnTo>
                        <a:pt x="1948" y="2147"/>
                      </a:lnTo>
                      <a:lnTo>
                        <a:pt x="1959" y="2134"/>
                      </a:lnTo>
                      <a:lnTo>
                        <a:pt x="1968" y="2123"/>
                      </a:lnTo>
                      <a:lnTo>
                        <a:pt x="1977" y="2111"/>
                      </a:lnTo>
                      <a:lnTo>
                        <a:pt x="1986" y="2098"/>
                      </a:lnTo>
                      <a:lnTo>
                        <a:pt x="1997" y="2087"/>
                      </a:lnTo>
                      <a:lnTo>
                        <a:pt x="2006" y="2074"/>
                      </a:lnTo>
                      <a:lnTo>
                        <a:pt x="2015" y="2063"/>
                      </a:lnTo>
                      <a:lnTo>
                        <a:pt x="2004" y="1805"/>
                      </a:lnTo>
                      <a:lnTo>
                        <a:pt x="1990" y="1553"/>
                      </a:lnTo>
                      <a:lnTo>
                        <a:pt x="1968" y="1308"/>
                      </a:lnTo>
                      <a:lnTo>
                        <a:pt x="1940" y="1078"/>
                      </a:lnTo>
                      <a:lnTo>
                        <a:pt x="1907" y="860"/>
                      </a:lnTo>
                      <a:lnTo>
                        <a:pt x="1869" y="662"/>
                      </a:lnTo>
                      <a:lnTo>
                        <a:pt x="1823" y="489"/>
                      </a:lnTo>
                      <a:lnTo>
                        <a:pt x="1770" y="339"/>
                      </a:lnTo>
                      <a:lnTo>
                        <a:pt x="1725" y="322"/>
                      </a:lnTo>
                      <a:lnTo>
                        <a:pt x="1679" y="304"/>
                      </a:lnTo>
                      <a:lnTo>
                        <a:pt x="1631" y="288"/>
                      </a:lnTo>
                      <a:lnTo>
                        <a:pt x="1584" y="271"/>
                      </a:lnTo>
                      <a:lnTo>
                        <a:pt x="1534" y="255"/>
                      </a:lnTo>
                      <a:lnTo>
                        <a:pt x="1485" y="240"/>
                      </a:lnTo>
                      <a:lnTo>
                        <a:pt x="1434" y="224"/>
                      </a:lnTo>
                      <a:lnTo>
                        <a:pt x="1381" y="209"/>
                      </a:lnTo>
                      <a:lnTo>
                        <a:pt x="1330" y="194"/>
                      </a:lnTo>
                      <a:lnTo>
                        <a:pt x="1277" y="180"/>
                      </a:lnTo>
                      <a:lnTo>
                        <a:pt x="1222" y="165"/>
                      </a:lnTo>
                      <a:lnTo>
                        <a:pt x="1167" y="152"/>
                      </a:lnTo>
                      <a:lnTo>
                        <a:pt x="1112" y="138"/>
                      </a:lnTo>
                      <a:lnTo>
                        <a:pt x="1055" y="125"/>
                      </a:lnTo>
                      <a:lnTo>
                        <a:pt x="1000" y="112"/>
                      </a:lnTo>
                      <a:lnTo>
                        <a:pt x="944" y="101"/>
                      </a:lnTo>
                      <a:lnTo>
                        <a:pt x="885" y="90"/>
                      </a:lnTo>
                      <a:lnTo>
                        <a:pt x="829" y="79"/>
                      </a:lnTo>
                      <a:lnTo>
                        <a:pt x="770" y="68"/>
                      </a:lnTo>
                      <a:lnTo>
                        <a:pt x="712" y="59"/>
                      </a:lnTo>
                      <a:lnTo>
                        <a:pt x="653" y="50"/>
                      </a:lnTo>
                      <a:lnTo>
                        <a:pt x="595" y="43"/>
                      </a:lnTo>
                      <a:lnTo>
                        <a:pt x="534" y="35"/>
                      </a:lnTo>
                      <a:lnTo>
                        <a:pt x="476" y="28"/>
                      </a:lnTo>
                      <a:lnTo>
                        <a:pt x="415" y="21"/>
                      </a:lnTo>
                      <a:lnTo>
                        <a:pt x="357" y="17"/>
                      </a:lnTo>
                      <a:lnTo>
                        <a:pt x="296" y="11"/>
                      </a:lnTo>
                      <a:lnTo>
                        <a:pt x="238" y="8"/>
                      </a:lnTo>
                      <a:lnTo>
                        <a:pt x="178" y="4"/>
                      </a:lnTo>
                      <a:lnTo>
                        <a:pt x="119" y="2"/>
                      </a:lnTo>
                      <a:lnTo>
                        <a:pt x="5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C72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37" name="Freeform 785">
                  <a:extLst>
                    <a:ext uri="{FF2B5EF4-FFF2-40B4-BE49-F238E27FC236}">
                      <a16:creationId xmlns:a16="http://schemas.microsoft.com/office/drawing/2014/main" id="{B1CB8F43-6B73-5B1E-4BA7-B48013484C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3" y="351"/>
                  <a:ext cx="968" cy="1353"/>
                </a:xfrm>
                <a:custGeom>
                  <a:avLst/>
                  <a:gdLst>
                    <a:gd name="T0" fmla="*/ 37 w 1937"/>
                    <a:gd name="T1" fmla="*/ 163 h 2707"/>
                    <a:gd name="T2" fmla="*/ 103 w 1937"/>
                    <a:gd name="T3" fmla="*/ 503 h 2707"/>
                    <a:gd name="T4" fmla="*/ 159 w 1937"/>
                    <a:gd name="T5" fmla="*/ 854 h 2707"/>
                    <a:gd name="T6" fmla="*/ 207 w 1937"/>
                    <a:gd name="T7" fmla="*/ 1207 h 2707"/>
                    <a:gd name="T8" fmla="*/ 242 w 1937"/>
                    <a:gd name="T9" fmla="*/ 1556 h 2707"/>
                    <a:gd name="T10" fmla="*/ 267 w 1937"/>
                    <a:gd name="T11" fmla="*/ 1893 h 2707"/>
                    <a:gd name="T12" fmla="*/ 282 w 1937"/>
                    <a:gd name="T13" fmla="*/ 2206 h 2707"/>
                    <a:gd name="T14" fmla="*/ 284 w 1937"/>
                    <a:gd name="T15" fmla="*/ 2487 h 2707"/>
                    <a:gd name="T16" fmla="*/ 309 w 1937"/>
                    <a:gd name="T17" fmla="*/ 2606 h 2707"/>
                    <a:gd name="T18" fmla="*/ 366 w 1937"/>
                    <a:gd name="T19" fmla="*/ 2590 h 2707"/>
                    <a:gd name="T20" fmla="*/ 423 w 1937"/>
                    <a:gd name="T21" fmla="*/ 2573 h 2707"/>
                    <a:gd name="T22" fmla="*/ 481 w 1937"/>
                    <a:gd name="T23" fmla="*/ 2557 h 2707"/>
                    <a:gd name="T24" fmla="*/ 503 w 1937"/>
                    <a:gd name="T25" fmla="*/ 2590 h 2707"/>
                    <a:gd name="T26" fmla="*/ 487 w 1937"/>
                    <a:gd name="T27" fmla="*/ 2666 h 2707"/>
                    <a:gd name="T28" fmla="*/ 518 w 1937"/>
                    <a:gd name="T29" fmla="*/ 2707 h 2707"/>
                    <a:gd name="T30" fmla="*/ 595 w 1937"/>
                    <a:gd name="T31" fmla="*/ 2703 h 2707"/>
                    <a:gd name="T32" fmla="*/ 675 w 1937"/>
                    <a:gd name="T33" fmla="*/ 2697 h 2707"/>
                    <a:gd name="T34" fmla="*/ 759 w 1937"/>
                    <a:gd name="T35" fmla="*/ 2690 h 2707"/>
                    <a:gd name="T36" fmla="*/ 845 w 1937"/>
                    <a:gd name="T37" fmla="*/ 2679 h 2707"/>
                    <a:gd name="T38" fmla="*/ 933 w 1937"/>
                    <a:gd name="T39" fmla="*/ 2665 h 2707"/>
                    <a:gd name="T40" fmla="*/ 1023 w 1937"/>
                    <a:gd name="T41" fmla="*/ 2646 h 2707"/>
                    <a:gd name="T42" fmla="*/ 1114 w 1937"/>
                    <a:gd name="T43" fmla="*/ 2624 h 2707"/>
                    <a:gd name="T44" fmla="*/ 1205 w 1937"/>
                    <a:gd name="T45" fmla="*/ 2599 h 2707"/>
                    <a:gd name="T46" fmla="*/ 1297 w 1937"/>
                    <a:gd name="T47" fmla="*/ 2569 h 2707"/>
                    <a:gd name="T48" fmla="*/ 1388 w 1937"/>
                    <a:gd name="T49" fmla="*/ 2537 h 2707"/>
                    <a:gd name="T50" fmla="*/ 1480 w 1937"/>
                    <a:gd name="T51" fmla="*/ 2496 h 2707"/>
                    <a:gd name="T52" fmla="*/ 1569 w 1937"/>
                    <a:gd name="T53" fmla="*/ 2452 h 2707"/>
                    <a:gd name="T54" fmla="*/ 1657 w 1937"/>
                    <a:gd name="T55" fmla="*/ 2405 h 2707"/>
                    <a:gd name="T56" fmla="*/ 1743 w 1937"/>
                    <a:gd name="T57" fmla="*/ 2350 h 2707"/>
                    <a:gd name="T58" fmla="*/ 1827 w 1937"/>
                    <a:gd name="T59" fmla="*/ 2291 h 2707"/>
                    <a:gd name="T60" fmla="*/ 1867 w 1937"/>
                    <a:gd name="T61" fmla="*/ 2217 h 2707"/>
                    <a:gd name="T62" fmla="*/ 1867 w 1937"/>
                    <a:gd name="T63" fmla="*/ 2132 h 2707"/>
                    <a:gd name="T64" fmla="*/ 1877 w 1937"/>
                    <a:gd name="T65" fmla="*/ 2078 h 2707"/>
                    <a:gd name="T66" fmla="*/ 1893 w 1937"/>
                    <a:gd name="T67" fmla="*/ 2050 h 2707"/>
                    <a:gd name="T68" fmla="*/ 1909 w 1937"/>
                    <a:gd name="T69" fmla="*/ 2023 h 2707"/>
                    <a:gd name="T70" fmla="*/ 1928 w 1937"/>
                    <a:gd name="T71" fmla="*/ 1995 h 2707"/>
                    <a:gd name="T72" fmla="*/ 1926 w 1937"/>
                    <a:gd name="T73" fmla="*/ 1736 h 2707"/>
                    <a:gd name="T74" fmla="*/ 1889 w 1937"/>
                    <a:gd name="T75" fmla="*/ 1260 h 2707"/>
                    <a:gd name="T76" fmla="*/ 1831 w 1937"/>
                    <a:gd name="T77" fmla="*/ 829 h 2707"/>
                    <a:gd name="T78" fmla="*/ 1747 w 1937"/>
                    <a:gd name="T79" fmla="*/ 470 h 2707"/>
                    <a:gd name="T80" fmla="*/ 1653 w 1937"/>
                    <a:gd name="T81" fmla="*/ 311 h 2707"/>
                    <a:gd name="T82" fmla="*/ 1564 w 1937"/>
                    <a:gd name="T83" fmla="*/ 278 h 2707"/>
                    <a:gd name="T84" fmla="*/ 1471 w 1937"/>
                    <a:gd name="T85" fmla="*/ 247 h 2707"/>
                    <a:gd name="T86" fmla="*/ 1374 w 1937"/>
                    <a:gd name="T87" fmla="*/ 216 h 2707"/>
                    <a:gd name="T88" fmla="*/ 1275 w 1937"/>
                    <a:gd name="T89" fmla="*/ 187 h 2707"/>
                    <a:gd name="T90" fmla="*/ 1173 w 1937"/>
                    <a:gd name="T91" fmla="*/ 159 h 2707"/>
                    <a:gd name="T92" fmla="*/ 1066 w 1937"/>
                    <a:gd name="T93" fmla="*/ 134 h 2707"/>
                    <a:gd name="T94" fmla="*/ 959 w 1937"/>
                    <a:gd name="T95" fmla="*/ 108 h 2707"/>
                    <a:gd name="T96" fmla="*/ 851 w 1937"/>
                    <a:gd name="T97" fmla="*/ 86 h 2707"/>
                    <a:gd name="T98" fmla="*/ 739 w 1937"/>
                    <a:gd name="T99" fmla="*/ 66 h 2707"/>
                    <a:gd name="T100" fmla="*/ 626 w 1937"/>
                    <a:gd name="T101" fmla="*/ 48 h 2707"/>
                    <a:gd name="T102" fmla="*/ 512 w 1937"/>
                    <a:gd name="T103" fmla="*/ 33 h 2707"/>
                    <a:gd name="T104" fmla="*/ 399 w 1937"/>
                    <a:gd name="T105" fmla="*/ 20 h 2707"/>
                    <a:gd name="T106" fmla="*/ 286 w 1937"/>
                    <a:gd name="T107" fmla="*/ 11 h 2707"/>
                    <a:gd name="T108" fmla="*/ 170 w 1937"/>
                    <a:gd name="T109" fmla="*/ 4 h 2707"/>
                    <a:gd name="T110" fmla="*/ 57 w 1937"/>
                    <a:gd name="T111" fmla="*/ 0 h 27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937" h="2707">
                      <a:moveTo>
                        <a:pt x="0" y="0"/>
                      </a:moveTo>
                      <a:lnTo>
                        <a:pt x="37" y="163"/>
                      </a:lnTo>
                      <a:lnTo>
                        <a:pt x="72" y="331"/>
                      </a:lnTo>
                      <a:lnTo>
                        <a:pt x="103" y="503"/>
                      </a:lnTo>
                      <a:lnTo>
                        <a:pt x="134" y="677"/>
                      </a:lnTo>
                      <a:lnTo>
                        <a:pt x="159" y="854"/>
                      </a:lnTo>
                      <a:lnTo>
                        <a:pt x="185" y="1032"/>
                      </a:lnTo>
                      <a:lnTo>
                        <a:pt x="207" y="1207"/>
                      </a:lnTo>
                      <a:lnTo>
                        <a:pt x="225" y="1383"/>
                      </a:lnTo>
                      <a:lnTo>
                        <a:pt x="242" y="1556"/>
                      </a:lnTo>
                      <a:lnTo>
                        <a:pt x="256" y="1726"/>
                      </a:lnTo>
                      <a:lnTo>
                        <a:pt x="267" y="1893"/>
                      </a:lnTo>
                      <a:lnTo>
                        <a:pt x="277" y="2052"/>
                      </a:lnTo>
                      <a:lnTo>
                        <a:pt x="282" y="2206"/>
                      </a:lnTo>
                      <a:lnTo>
                        <a:pt x="284" y="2350"/>
                      </a:lnTo>
                      <a:lnTo>
                        <a:pt x="284" y="2487"/>
                      </a:lnTo>
                      <a:lnTo>
                        <a:pt x="282" y="2613"/>
                      </a:lnTo>
                      <a:lnTo>
                        <a:pt x="309" y="2606"/>
                      </a:lnTo>
                      <a:lnTo>
                        <a:pt x="339" y="2599"/>
                      </a:lnTo>
                      <a:lnTo>
                        <a:pt x="366" y="2590"/>
                      </a:lnTo>
                      <a:lnTo>
                        <a:pt x="395" y="2582"/>
                      </a:lnTo>
                      <a:lnTo>
                        <a:pt x="423" y="2573"/>
                      </a:lnTo>
                      <a:lnTo>
                        <a:pt x="452" y="2566"/>
                      </a:lnTo>
                      <a:lnTo>
                        <a:pt x="481" y="2557"/>
                      </a:lnTo>
                      <a:lnTo>
                        <a:pt x="511" y="2549"/>
                      </a:lnTo>
                      <a:lnTo>
                        <a:pt x="503" y="2590"/>
                      </a:lnTo>
                      <a:lnTo>
                        <a:pt x="494" y="2628"/>
                      </a:lnTo>
                      <a:lnTo>
                        <a:pt x="487" y="2666"/>
                      </a:lnTo>
                      <a:lnTo>
                        <a:pt x="479" y="2707"/>
                      </a:lnTo>
                      <a:lnTo>
                        <a:pt x="518" y="2707"/>
                      </a:lnTo>
                      <a:lnTo>
                        <a:pt x="556" y="2705"/>
                      </a:lnTo>
                      <a:lnTo>
                        <a:pt x="595" y="2703"/>
                      </a:lnTo>
                      <a:lnTo>
                        <a:pt x="635" y="2701"/>
                      </a:lnTo>
                      <a:lnTo>
                        <a:pt x="675" y="2697"/>
                      </a:lnTo>
                      <a:lnTo>
                        <a:pt x="717" y="2694"/>
                      </a:lnTo>
                      <a:lnTo>
                        <a:pt x="759" y="2690"/>
                      </a:lnTo>
                      <a:lnTo>
                        <a:pt x="803" y="2685"/>
                      </a:lnTo>
                      <a:lnTo>
                        <a:pt x="845" y="2679"/>
                      </a:lnTo>
                      <a:lnTo>
                        <a:pt x="889" y="2672"/>
                      </a:lnTo>
                      <a:lnTo>
                        <a:pt x="933" y="2665"/>
                      </a:lnTo>
                      <a:lnTo>
                        <a:pt x="979" y="2655"/>
                      </a:lnTo>
                      <a:lnTo>
                        <a:pt x="1023" y="2646"/>
                      </a:lnTo>
                      <a:lnTo>
                        <a:pt x="1068" y="2637"/>
                      </a:lnTo>
                      <a:lnTo>
                        <a:pt x="1114" y="2624"/>
                      </a:lnTo>
                      <a:lnTo>
                        <a:pt x="1160" y="2613"/>
                      </a:lnTo>
                      <a:lnTo>
                        <a:pt x="1205" y="2599"/>
                      </a:lnTo>
                      <a:lnTo>
                        <a:pt x="1251" y="2586"/>
                      </a:lnTo>
                      <a:lnTo>
                        <a:pt x="1297" y="2569"/>
                      </a:lnTo>
                      <a:lnTo>
                        <a:pt x="1343" y="2553"/>
                      </a:lnTo>
                      <a:lnTo>
                        <a:pt x="1388" y="2537"/>
                      </a:lnTo>
                      <a:lnTo>
                        <a:pt x="1434" y="2516"/>
                      </a:lnTo>
                      <a:lnTo>
                        <a:pt x="1480" y="2496"/>
                      </a:lnTo>
                      <a:lnTo>
                        <a:pt x="1524" y="2476"/>
                      </a:lnTo>
                      <a:lnTo>
                        <a:pt x="1569" y="2452"/>
                      </a:lnTo>
                      <a:lnTo>
                        <a:pt x="1613" y="2429"/>
                      </a:lnTo>
                      <a:lnTo>
                        <a:pt x="1657" y="2405"/>
                      </a:lnTo>
                      <a:lnTo>
                        <a:pt x="1699" y="2377"/>
                      </a:lnTo>
                      <a:lnTo>
                        <a:pt x="1743" y="2350"/>
                      </a:lnTo>
                      <a:lnTo>
                        <a:pt x="1785" y="2321"/>
                      </a:lnTo>
                      <a:lnTo>
                        <a:pt x="1827" y="2291"/>
                      </a:lnTo>
                      <a:lnTo>
                        <a:pt x="1867" y="2259"/>
                      </a:lnTo>
                      <a:lnTo>
                        <a:pt x="1867" y="2217"/>
                      </a:lnTo>
                      <a:lnTo>
                        <a:pt x="1867" y="2174"/>
                      </a:lnTo>
                      <a:lnTo>
                        <a:pt x="1867" y="2132"/>
                      </a:lnTo>
                      <a:lnTo>
                        <a:pt x="1867" y="2090"/>
                      </a:lnTo>
                      <a:lnTo>
                        <a:pt x="1877" y="2078"/>
                      </a:lnTo>
                      <a:lnTo>
                        <a:pt x="1884" y="2063"/>
                      </a:lnTo>
                      <a:lnTo>
                        <a:pt x="1893" y="2050"/>
                      </a:lnTo>
                      <a:lnTo>
                        <a:pt x="1902" y="2035"/>
                      </a:lnTo>
                      <a:lnTo>
                        <a:pt x="1909" y="2023"/>
                      </a:lnTo>
                      <a:lnTo>
                        <a:pt x="1919" y="2010"/>
                      </a:lnTo>
                      <a:lnTo>
                        <a:pt x="1928" y="1995"/>
                      </a:lnTo>
                      <a:lnTo>
                        <a:pt x="1937" y="1982"/>
                      </a:lnTo>
                      <a:lnTo>
                        <a:pt x="1926" y="1736"/>
                      </a:lnTo>
                      <a:lnTo>
                        <a:pt x="1911" y="1494"/>
                      </a:lnTo>
                      <a:lnTo>
                        <a:pt x="1889" y="1260"/>
                      </a:lnTo>
                      <a:lnTo>
                        <a:pt x="1864" y="1037"/>
                      </a:lnTo>
                      <a:lnTo>
                        <a:pt x="1831" y="829"/>
                      </a:lnTo>
                      <a:lnTo>
                        <a:pt x="1791" y="638"/>
                      </a:lnTo>
                      <a:lnTo>
                        <a:pt x="1747" y="470"/>
                      </a:lnTo>
                      <a:lnTo>
                        <a:pt x="1695" y="328"/>
                      </a:lnTo>
                      <a:lnTo>
                        <a:pt x="1653" y="311"/>
                      </a:lnTo>
                      <a:lnTo>
                        <a:pt x="1610" y="295"/>
                      </a:lnTo>
                      <a:lnTo>
                        <a:pt x="1564" y="278"/>
                      </a:lnTo>
                      <a:lnTo>
                        <a:pt x="1518" y="262"/>
                      </a:lnTo>
                      <a:lnTo>
                        <a:pt x="1471" y="247"/>
                      </a:lnTo>
                      <a:lnTo>
                        <a:pt x="1423" y="231"/>
                      </a:lnTo>
                      <a:lnTo>
                        <a:pt x="1374" y="216"/>
                      </a:lnTo>
                      <a:lnTo>
                        <a:pt x="1324" y="201"/>
                      </a:lnTo>
                      <a:lnTo>
                        <a:pt x="1275" y="187"/>
                      </a:lnTo>
                      <a:lnTo>
                        <a:pt x="1224" y="174"/>
                      </a:lnTo>
                      <a:lnTo>
                        <a:pt x="1173" y="159"/>
                      </a:lnTo>
                      <a:lnTo>
                        <a:pt x="1119" y="147"/>
                      </a:lnTo>
                      <a:lnTo>
                        <a:pt x="1066" y="134"/>
                      </a:lnTo>
                      <a:lnTo>
                        <a:pt x="1013" y="121"/>
                      </a:lnTo>
                      <a:lnTo>
                        <a:pt x="959" y="108"/>
                      </a:lnTo>
                      <a:lnTo>
                        <a:pt x="906" y="97"/>
                      </a:lnTo>
                      <a:lnTo>
                        <a:pt x="851" y="86"/>
                      </a:lnTo>
                      <a:lnTo>
                        <a:pt x="794" y="75"/>
                      </a:lnTo>
                      <a:lnTo>
                        <a:pt x="739" y="66"/>
                      </a:lnTo>
                      <a:lnTo>
                        <a:pt x="682" y="57"/>
                      </a:lnTo>
                      <a:lnTo>
                        <a:pt x="626" y="48"/>
                      </a:lnTo>
                      <a:lnTo>
                        <a:pt x="569" y="40"/>
                      </a:lnTo>
                      <a:lnTo>
                        <a:pt x="512" y="33"/>
                      </a:lnTo>
                      <a:lnTo>
                        <a:pt x="456" y="26"/>
                      </a:lnTo>
                      <a:lnTo>
                        <a:pt x="399" y="20"/>
                      </a:lnTo>
                      <a:lnTo>
                        <a:pt x="342" y="15"/>
                      </a:lnTo>
                      <a:lnTo>
                        <a:pt x="286" y="11"/>
                      </a:lnTo>
                      <a:lnTo>
                        <a:pt x="227" y="8"/>
                      </a:lnTo>
                      <a:lnTo>
                        <a:pt x="170" y="4"/>
                      </a:lnTo>
                      <a:lnTo>
                        <a:pt x="114" y="2"/>
                      </a:lnTo>
                      <a:lnTo>
                        <a:pt x="5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75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38" name="Freeform 786">
                  <a:extLst>
                    <a:ext uri="{FF2B5EF4-FFF2-40B4-BE49-F238E27FC236}">
                      <a16:creationId xmlns:a16="http://schemas.microsoft.com/office/drawing/2014/main" id="{7FEAE9AE-8506-19CB-FE61-B81B9A416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" y="356"/>
                  <a:ext cx="929" cy="1298"/>
                </a:xfrm>
                <a:custGeom>
                  <a:avLst/>
                  <a:gdLst>
                    <a:gd name="T0" fmla="*/ 67 w 1857"/>
                    <a:gd name="T1" fmla="*/ 317 h 2595"/>
                    <a:gd name="T2" fmla="*/ 175 w 1857"/>
                    <a:gd name="T3" fmla="*/ 988 h 2595"/>
                    <a:gd name="T4" fmla="*/ 241 w 1857"/>
                    <a:gd name="T5" fmla="*/ 1657 h 2595"/>
                    <a:gd name="T6" fmla="*/ 267 w 1857"/>
                    <a:gd name="T7" fmla="*/ 2255 h 2595"/>
                    <a:gd name="T8" fmla="*/ 290 w 1857"/>
                    <a:gd name="T9" fmla="*/ 2500 h 2595"/>
                    <a:gd name="T10" fmla="*/ 345 w 1857"/>
                    <a:gd name="T11" fmla="*/ 2485 h 2595"/>
                    <a:gd name="T12" fmla="*/ 400 w 1857"/>
                    <a:gd name="T13" fmla="*/ 2469 h 2595"/>
                    <a:gd name="T14" fmla="*/ 455 w 1857"/>
                    <a:gd name="T15" fmla="*/ 2454 h 2595"/>
                    <a:gd name="T16" fmla="*/ 477 w 1857"/>
                    <a:gd name="T17" fmla="*/ 2483 h 2595"/>
                    <a:gd name="T18" fmla="*/ 460 w 1857"/>
                    <a:gd name="T19" fmla="*/ 2558 h 2595"/>
                    <a:gd name="T20" fmla="*/ 490 w 1857"/>
                    <a:gd name="T21" fmla="*/ 2595 h 2595"/>
                    <a:gd name="T22" fmla="*/ 565 w 1857"/>
                    <a:gd name="T23" fmla="*/ 2593 h 2595"/>
                    <a:gd name="T24" fmla="*/ 641 w 1857"/>
                    <a:gd name="T25" fmla="*/ 2590 h 2595"/>
                    <a:gd name="T26" fmla="*/ 724 w 1857"/>
                    <a:gd name="T27" fmla="*/ 2584 h 2595"/>
                    <a:gd name="T28" fmla="*/ 806 w 1857"/>
                    <a:gd name="T29" fmla="*/ 2575 h 2595"/>
                    <a:gd name="T30" fmla="*/ 892 w 1857"/>
                    <a:gd name="T31" fmla="*/ 2564 h 2595"/>
                    <a:gd name="T32" fmla="*/ 978 w 1857"/>
                    <a:gd name="T33" fmla="*/ 2551 h 2595"/>
                    <a:gd name="T34" fmla="*/ 1067 w 1857"/>
                    <a:gd name="T35" fmla="*/ 2533 h 2595"/>
                    <a:gd name="T36" fmla="*/ 1155 w 1857"/>
                    <a:gd name="T37" fmla="*/ 2513 h 2595"/>
                    <a:gd name="T38" fmla="*/ 1245 w 1857"/>
                    <a:gd name="T39" fmla="*/ 2487 h 2595"/>
                    <a:gd name="T40" fmla="*/ 1333 w 1857"/>
                    <a:gd name="T41" fmla="*/ 2458 h 2595"/>
                    <a:gd name="T42" fmla="*/ 1420 w 1857"/>
                    <a:gd name="T43" fmla="*/ 2423 h 2595"/>
                    <a:gd name="T44" fmla="*/ 1508 w 1857"/>
                    <a:gd name="T45" fmla="*/ 2385 h 2595"/>
                    <a:gd name="T46" fmla="*/ 1592 w 1857"/>
                    <a:gd name="T47" fmla="*/ 2339 h 2595"/>
                    <a:gd name="T48" fmla="*/ 1676 w 1857"/>
                    <a:gd name="T49" fmla="*/ 2290 h 2595"/>
                    <a:gd name="T50" fmla="*/ 1757 w 1857"/>
                    <a:gd name="T51" fmla="*/ 2233 h 2595"/>
                    <a:gd name="T52" fmla="*/ 1795 w 1857"/>
                    <a:gd name="T53" fmla="*/ 2158 h 2595"/>
                    <a:gd name="T54" fmla="*/ 1795 w 1857"/>
                    <a:gd name="T55" fmla="*/ 2068 h 2595"/>
                    <a:gd name="T56" fmla="*/ 1803 w 1857"/>
                    <a:gd name="T57" fmla="*/ 2010 h 2595"/>
                    <a:gd name="T58" fmla="*/ 1819 w 1857"/>
                    <a:gd name="T59" fmla="*/ 1979 h 2595"/>
                    <a:gd name="T60" fmla="*/ 1834 w 1857"/>
                    <a:gd name="T61" fmla="*/ 1950 h 2595"/>
                    <a:gd name="T62" fmla="*/ 1850 w 1857"/>
                    <a:gd name="T63" fmla="*/ 1920 h 2595"/>
                    <a:gd name="T64" fmla="*/ 1846 w 1857"/>
                    <a:gd name="T65" fmla="*/ 1668 h 2595"/>
                    <a:gd name="T66" fmla="*/ 1812 w 1857"/>
                    <a:gd name="T67" fmla="*/ 1213 h 2595"/>
                    <a:gd name="T68" fmla="*/ 1753 w 1857"/>
                    <a:gd name="T69" fmla="*/ 799 h 2595"/>
                    <a:gd name="T70" fmla="*/ 1671 w 1857"/>
                    <a:gd name="T71" fmla="*/ 456 h 2595"/>
                    <a:gd name="T72" fmla="*/ 1581 w 1857"/>
                    <a:gd name="T73" fmla="*/ 302 h 2595"/>
                    <a:gd name="T74" fmla="*/ 1495 w 1857"/>
                    <a:gd name="T75" fmla="*/ 271 h 2595"/>
                    <a:gd name="T76" fmla="*/ 1408 w 1857"/>
                    <a:gd name="T77" fmla="*/ 242 h 2595"/>
                    <a:gd name="T78" fmla="*/ 1314 w 1857"/>
                    <a:gd name="T79" fmla="*/ 211 h 2595"/>
                    <a:gd name="T80" fmla="*/ 1219 w 1857"/>
                    <a:gd name="T81" fmla="*/ 183 h 2595"/>
                    <a:gd name="T82" fmla="*/ 1122 w 1857"/>
                    <a:gd name="T83" fmla="*/ 156 h 2595"/>
                    <a:gd name="T84" fmla="*/ 1020 w 1857"/>
                    <a:gd name="T85" fmla="*/ 130 h 2595"/>
                    <a:gd name="T86" fmla="*/ 917 w 1857"/>
                    <a:gd name="T87" fmla="*/ 106 h 2595"/>
                    <a:gd name="T88" fmla="*/ 813 w 1857"/>
                    <a:gd name="T89" fmla="*/ 84 h 2595"/>
                    <a:gd name="T90" fmla="*/ 705 w 1857"/>
                    <a:gd name="T91" fmla="*/ 64 h 2595"/>
                    <a:gd name="T92" fmla="*/ 599 w 1857"/>
                    <a:gd name="T93" fmla="*/ 48 h 2595"/>
                    <a:gd name="T94" fmla="*/ 490 w 1857"/>
                    <a:gd name="T95" fmla="*/ 33 h 2595"/>
                    <a:gd name="T96" fmla="*/ 382 w 1857"/>
                    <a:gd name="T97" fmla="*/ 20 h 2595"/>
                    <a:gd name="T98" fmla="*/ 272 w 1857"/>
                    <a:gd name="T99" fmla="*/ 11 h 2595"/>
                    <a:gd name="T100" fmla="*/ 162 w 1857"/>
                    <a:gd name="T101" fmla="*/ 4 h 2595"/>
                    <a:gd name="T102" fmla="*/ 54 w 1857"/>
                    <a:gd name="T103" fmla="*/ 0 h 2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857" h="2595">
                      <a:moveTo>
                        <a:pt x="0" y="0"/>
                      </a:moveTo>
                      <a:lnTo>
                        <a:pt x="67" y="317"/>
                      </a:lnTo>
                      <a:lnTo>
                        <a:pt x="126" y="649"/>
                      </a:lnTo>
                      <a:lnTo>
                        <a:pt x="175" y="988"/>
                      </a:lnTo>
                      <a:lnTo>
                        <a:pt x="213" y="1328"/>
                      </a:lnTo>
                      <a:lnTo>
                        <a:pt x="241" y="1657"/>
                      </a:lnTo>
                      <a:lnTo>
                        <a:pt x="259" y="1968"/>
                      </a:lnTo>
                      <a:lnTo>
                        <a:pt x="267" y="2255"/>
                      </a:lnTo>
                      <a:lnTo>
                        <a:pt x="263" y="2507"/>
                      </a:lnTo>
                      <a:lnTo>
                        <a:pt x="290" y="2500"/>
                      </a:lnTo>
                      <a:lnTo>
                        <a:pt x="318" y="2493"/>
                      </a:lnTo>
                      <a:lnTo>
                        <a:pt x="345" y="2485"/>
                      </a:lnTo>
                      <a:lnTo>
                        <a:pt x="373" y="2476"/>
                      </a:lnTo>
                      <a:lnTo>
                        <a:pt x="400" y="2469"/>
                      </a:lnTo>
                      <a:lnTo>
                        <a:pt x="427" y="2462"/>
                      </a:lnTo>
                      <a:lnTo>
                        <a:pt x="455" y="2454"/>
                      </a:lnTo>
                      <a:lnTo>
                        <a:pt x="482" y="2447"/>
                      </a:lnTo>
                      <a:lnTo>
                        <a:pt x="477" y="2483"/>
                      </a:lnTo>
                      <a:lnTo>
                        <a:pt x="468" y="2520"/>
                      </a:lnTo>
                      <a:lnTo>
                        <a:pt x="460" y="2558"/>
                      </a:lnTo>
                      <a:lnTo>
                        <a:pt x="453" y="2595"/>
                      </a:lnTo>
                      <a:lnTo>
                        <a:pt x="490" y="2595"/>
                      </a:lnTo>
                      <a:lnTo>
                        <a:pt x="526" y="2593"/>
                      </a:lnTo>
                      <a:lnTo>
                        <a:pt x="565" y="2593"/>
                      </a:lnTo>
                      <a:lnTo>
                        <a:pt x="603" y="2591"/>
                      </a:lnTo>
                      <a:lnTo>
                        <a:pt x="641" y="2590"/>
                      </a:lnTo>
                      <a:lnTo>
                        <a:pt x="682" y="2586"/>
                      </a:lnTo>
                      <a:lnTo>
                        <a:pt x="724" y="2584"/>
                      </a:lnTo>
                      <a:lnTo>
                        <a:pt x="764" y="2580"/>
                      </a:lnTo>
                      <a:lnTo>
                        <a:pt x="806" y="2575"/>
                      </a:lnTo>
                      <a:lnTo>
                        <a:pt x="848" y="2571"/>
                      </a:lnTo>
                      <a:lnTo>
                        <a:pt x="892" y="2564"/>
                      </a:lnTo>
                      <a:lnTo>
                        <a:pt x="936" y="2558"/>
                      </a:lnTo>
                      <a:lnTo>
                        <a:pt x="978" y="2551"/>
                      </a:lnTo>
                      <a:lnTo>
                        <a:pt x="1024" y="2542"/>
                      </a:lnTo>
                      <a:lnTo>
                        <a:pt x="1067" y="2533"/>
                      </a:lnTo>
                      <a:lnTo>
                        <a:pt x="1111" y="2524"/>
                      </a:lnTo>
                      <a:lnTo>
                        <a:pt x="1155" y="2513"/>
                      </a:lnTo>
                      <a:lnTo>
                        <a:pt x="1199" y="2500"/>
                      </a:lnTo>
                      <a:lnTo>
                        <a:pt x="1245" y="2487"/>
                      </a:lnTo>
                      <a:lnTo>
                        <a:pt x="1289" y="2472"/>
                      </a:lnTo>
                      <a:lnTo>
                        <a:pt x="1333" y="2458"/>
                      </a:lnTo>
                      <a:lnTo>
                        <a:pt x="1376" y="2441"/>
                      </a:lnTo>
                      <a:lnTo>
                        <a:pt x="1420" y="2423"/>
                      </a:lnTo>
                      <a:lnTo>
                        <a:pt x="1464" y="2405"/>
                      </a:lnTo>
                      <a:lnTo>
                        <a:pt x="1508" y="2385"/>
                      </a:lnTo>
                      <a:lnTo>
                        <a:pt x="1550" y="2363"/>
                      </a:lnTo>
                      <a:lnTo>
                        <a:pt x="1592" y="2339"/>
                      </a:lnTo>
                      <a:lnTo>
                        <a:pt x="1634" y="2315"/>
                      </a:lnTo>
                      <a:lnTo>
                        <a:pt x="1676" y="2290"/>
                      </a:lnTo>
                      <a:lnTo>
                        <a:pt x="1717" y="2262"/>
                      </a:lnTo>
                      <a:lnTo>
                        <a:pt x="1757" y="2233"/>
                      </a:lnTo>
                      <a:lnTo>
                        <a:pt x="1795" y="2202"/>
                      </a:lnTo>
                      <a:lnTo>
                        <a:pt x="1795" y="2158"/>
                      </a:lnTo>
                      <a:lnTo>
                        <a:pt x="1795" y="2112"/>
                      </a:lnTo>
                      <a:lnTo>
                        <a:pt x="1795" y="2068"/>
                      </a:lnTo>
                      <a:lnTo>
                        <a:pt x="1795" y="2024"/>
                      </a:lnTo>
                      <a:lnTo>
                        <a:pt x="1803" y="2010"/>
                      </a:lnTo>
                      <a:lnTo>
                        <a:pt x="1810" y="1995"/>
                      </a:lnTo>
                      <a:lnTo>
                        <a:pt x="1819" y="1979"/>
                      </a:lnTo>
                      <a:lnTo>
                        <a:pt x="1826" y="1964"/>
                      </a:lnTo>
                      <a:lnTo>
                        <a:pt x="1834" y="1950"/>
                      </a:lnTo>
                      <a:lnTo>
                        <a:pt x="1843" y="1935"/>
                      </a:lnTo>
                      <a:lnTo>
                        <a:pt x="1850" y="1920"/>
                      </a:lnTo>
                      <a:lnTo>
                        <a:pt x="1857" y="1906"/>
                      </a:lnTo>
                      <a:lnTo>
                        <a:pt x="1846" y="1668"/>
                      </a:lnTo>
                      <a:lnTo>
                        <a:pt x="1832" y="1436"/>
                      </a:lnTo>
                      <a:lnTo>
                        <a:pt x="1812" y="1213"/>
                      </a:lnTo>
                      <a:lnTo>
                        <a:pt x="1784" y="999"/>
                      </a:lnTo>
                      <a:lnTo>
                        <a:pt x="1753" y="799"/>
                      </a:lnTo>
                      <a:lnTo>
                        <a:pt x="1715" y="616"/>
                      </a:lnTo>
                      <a:lnTo>
                        <a:pt x="1671" y="456"/>
                      </a:lnTo>
                      <a:lnTo>
                        <a:pt x="1621" y="318"/>
                      </a:lnTo>
                      <a:lnTo>
                        <a:pt x="1581" y="302"/>
                      </a:lnTo>
                      <a:lnTo>
                        <a:pt x="1539" y="287"/>
                      </a:lnTo>
                      <a:lnTo>
                        <a:pt x="1495" y="271"/>
                      </a:lnTo>
                      <a:lnTo>
                        <a:pt x="1451" y="256"/>
                      </a:lnTo>
                      <a:lnTo>
                        <a:pt x="1408" y="242"/>
                      </a:lnTo>
                      <a:lnTo>
                        <a:pt x="1362" y="225"/>
                      </a:lnTo>
                      <a:lnTo>
                        <a:pt x="1314" y="211"/>
                      </a:lnTo>
                      <a:lnTo>
                        <a:pt x="1269" y="198"/>
                      </a:lnTo>
                      <a:lnTo>
                        <a:pt x="1219" y="183"/>
                      </a:lnTo>
                      <a:lnTo>
                        <a:pt x="1172" y="168"/>
                      </a:lnTo>
                      <a:lnTo>
                        <a:pt x="1122" y="156"/>
                      </a:lnTo>
                      <a:lnTo>
                        <a:pt x="1071" y="143"/>
                      </a:lnTo>
                      <a:lnTo>
                        <a:pt x="1020" y="130"/>
                      </a:lnTo>
                      <a:lnTo>
                        <a:pt x="969" y="119"/>
                      </a:lnTo>
                      <a:lnTo>
                        <a:pt x="917" y="106"/>
                      </a:lnTo>
                      <a:lnTo>
                        <a:pt x="866" y="95"/>
                      </a:lnTo>
                      <a:lnTo>
                        <a:pt x="813" y="84"/>
                      </a:lnTo>
                      <a:lnTo>
                        <a:pt x="760" y="75"/>
                      </a:lnTo>
                      <a:lnTo>
                        <a:pt x="705" y="64"/>
                      </a:lnTo>
                      <a:lnTo>
                        <a:pt x="652" y="57"/>
                      </a:lnTo>
                      <a:lnTo>
                        <a:pt x="599" y="48"/>
                      </a:lnTo>
                      <a:lnTo>
                        <a:pt x="544" y="40"/>
                      </a:lnTo>
                      <a:lnTo>
                        <a:pt x="490" y="33"/>
                      </a:lnTo>
                      <a:lnTo>
                        <a:pt x="435" y="26"/>
                      </a:lnTo>
                      <a:lnTo>
                        <a:pt x="382" y="20"/>
                      </a:lnTo>
                      <a:lnTo>
                        <a:pt x="327" y="15"/>
                      </a:lnTo>
                      <a:lnTo>
                        <a:pt x="272" y="11"/>
                      </a:lnTo>
                      <a:lnTo>
                        <a:pt x="217" y="8"/>
                      </a:lnTo>
                      <a:lnTo>
                        <a:pt x="162" y="4"/>
                      </a:lnTo>
                      <a:lnTo>
                        <a:pt x="107" y="2"/>
                      </a:lnTo>
                      <a:lnTo>
                        <a:pt x="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47C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39" name="Freeform 787">
                  <a:extLst>
                    <a:ext uri="{FF2B5EF4-FFF2-40B4-BE49-F238E27FC236}">
                      <a16:creationId xmlns:a16="http://schemas.microsoft.com/office/drawing/2014/main" id="{E03593B9-126F-1822-BCD4-9CA75108F1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6" y="363"/>
                  <a:ext cx="890" cy="1241"/>
                </a:xfrm>
                <a:custGeom>
                  <a:avLst/>
                  <a:gdLst>
                    <a:gd name="T0" fmla="*/ 64 w 1779"/>
                    <a:gd name="T1" fmla="*/ 302 h 2483"/>
                    <a:gd name="T2" fmla="*/ 164 w 1779"/>
                    <a:gd name="T3" fmla="*/ 945 h 2483"/>
                    <a:gd name="T4" fmla="*/ 226 w 1779"/>
                    <a:gd name="T5" fmla="*/ 1585 h 2483"/>
                    <a:gd name="T6" fmla="*/ 250 w 1779"/>
                    <a:gd name="T7" fmla="*/ 2156 h 2483"/>
                    <a:gd name="T8" fmla="*/ 274 w 1779"/>
                    <a:gd name="T9" fmla="*/ 2390 h 2483"/>
                    <a:gd name="T10" fmla="*/ 325 w 1779"/>
                    <a:gd name="T11" fmla="*/ 2377 h 2483"/>
                    <a:gd name="T12" fmla="*/ 378 w 1779"/>
                    <a:gd name="T13" fmla="*/ 2363 h 2483"/>
                    <a:gd name="T14" fmla="*/ 429 w 1779"/>
                    <a:gd name="T15" fmla="*/ 2348 h 2483"/>
                    <a:gd name="T16" fmla="*/ 450 w 1779"/>
                    <a:gd name="T17" fmla="*/ 2375 h 2483"/>
                    <a:gd name="T18" fmla="*/ 435 w 1779"/>
                    <a:gd name="T19" fmla="*/ 2447 h 2483"/>
                    <a:gd name="T20" fmla="*/ 462 w 1779"/>
                    <a:gd name="T21" fmla="*/ 2483 h 2483"/>
                    <a:gd name="T22" fmla="*/ 534 w 1779"/>
                    <a:gd name="T23" fmla="*/ 2481 h 2483"/>
                    <a:gd name="T24" fmla="*/ 609 w 1779"/>
                    <a:gd name="T25" fmla="*/ 2480 h 2483"/>
                    <a:gd name="T26" fmla="*/ 687 w 1779"/>
                    <a:gd name="T27" fmla="*/ 2476 h 2483"/>
                    <a:gd name="T28" fmla="*/ 768 w 1779"/>
                    <a:gd name="T29" fmla="*/ 2470 h 2483"/>
                    <a:gd name="T30" fmla="*/ 850 w 1779"/>
                    <a:gd name="T31" fmla="*/ 2463 h 2483"/>
                    <a:gd name="T32" fmla="*/ 936 w 1779"/>
                    <a:gd name="T33" fmla="*/ 2454 h 2483"/>
                    <a:gd name="T34" fmla="*/ 1020 w 1779"/>
                    <a:gd name="T35" fmla="*/ 2439 h 2483"/>
                    <a:gd name="T36" fmla="*/ 1106 w 1779"/>
                    <a:gd name="T37" fmla="*/ 2423 h 2483"/>
                    <a:gd name="T38" fmla="*/ 1192 w 1779"/>
                    <a:gd name="T39" fmla="*/ 2403 h 2483"/>
                    <a:gd name="T40" fmla="*/ 1278 w 1779"/>
                    <a:gd name="T41" fmla="*/ 2377 h 2483"/>
                    <a:gd name="T42" fmla="*/ 1364 w 1779"/>
                    <a:gd name="T43" fmla="*/ 2348 h 2483"/>
                    <a:gd name="T44" fmla="*/ 1448 w 1779"/>
                    <a:gd name="T45" fmla="*/ 2311 h 2483"/>
                    <a:gd name="T46" fmla="*/ 1530 w 1779"/>
                    <a:gd name="T47" fmla="*/ 2271 h 2483"/>
                    <a:gd name="T48" fmla="*/ 1609 w 1779"/>
                    <a:gd name="T49" fmla="*/ 2225 h 2483"/>
                    <a:gd name="T50" fmla="*/ 1687 w 1779"/>
                    <a:gd name="T51" fmla="*/ 2172 h 2483"/>
                    <a:gd name="T52" fmla="*/ 1724 w 1779"/>
                    <a:gd name="T53" fmla="*/ 2096 h 2483"/>
                    <a:gd name="T54" fmla="*/ 1724 w 1779"/>
                    <a:gd name="T55" fmla="*/ 2002 h 2483"/>
                    <a:gd name="T56" fmla="*/ 1731 w 1779"/>
                    <a:gd name="T57" fmla="*/ 1938 h 2483"/>
                    <a:gd name="T58" fmla="*/ 1744 w 1779"/>
                    <a:gd name="T59" fmla="*/ 1907 h 2483"/>
                    <a:gd name="T60" fmla="*/ 1759 w 1779"/>
                    <a:gd name="T61" fmla="*/ 1874 h 2483"/>
                    <a:gd name="T62" fmla="*/ 1772 w 1779"/>
                    <a:gd name="T63" fmla="*/ 1841 h 2483"/>
                    <a:gd name="T64" fmla="*/ 1768 w 1779"/>
                    <a:gd name="T65" fmla="*/ 1598 h 2483"/>
                    <a:gd name="T66" fmla="*/ 1733 w 1779"/>
                    <a:gd name="T67" fmla="*/ 1161 h 2483"/>
                    <a:gd name="T68" fmla="*/ 1676 w 1779"/>
                    <a:gd name="T69" fmla="*/ 766 h 2483"/>
                    <a:gd name="T70" fmla="*/ 1596 w 1779"/>
                    <a:gd name="T71" fmla="*/ 439 h 2483"/>
                    <a:gd name="T72" fmla="*/ 1510 w 1779"/>
                    <a:gd name="T73" fmla="*/ 293 h 2483"/>
                    <a:gd name="T74" fmla="*/ 1430 w 1779"/>
                    <a:gd name="T75" fmla="*/ 262 h 2483"/>
                    <a:gd name="T76" fmla="*/ 1346 w 1779"/>
                    <a:gd name="T77" fmla="*/ 232 h 2483"/>
                    <a:gd name="T78" fmla="*/ 1258 w 1779"/>
                    <a:gd name="T79" fmla="*/ 205 h 2483"/>
                    <a:gd name="T80" fmla="*/ 1166 w 1779"/>
                    <a:gd name="T81" fmla="*/ 177 h 2483"/>
                    <a:gd name="T82" fmla="*/ 1073 w 1779"/>
                    <a:gd name="T83" fmla="*/ 152 h 2483"/>
                    <a:gd name="T84" fmla="*/ 976 w 1779"/>
                    <a:gd name="T85" fmla="*/ 126 h 2483"/>
                    <a:gd name="T86" fmla="*/ 877 w 1779"/>
                    <a:gd name="T87" fmla="*/ 104 h 2483"/>
                    <a:gd name="T88" fmla="*/ 777 w 1779"/>
                    <a:gd name="T89" fmla="*/ 82 h 2483"/>
                    <a:gd name="T90" fmla="*/ 676 w 1779"/>
                    <a:gd name="T91" fmla="*/ 62 h 2483"/>
                    <a:gd name="T92" fmla="*/ 572 w 1779"/>
                    <a:gd name="T93" fmla="*/ 46 h 2483"/>
                    <a:gd name="T94" fmla="*/ 468 w 1779"/>
                    <a:gd name="T95" fmla="*/ 31 h 2483"/>
                    <a:gd name="T96" fmla="*/ 364 w 1779"/>
                    <a:gd name="T97" fmla="*/ 20 h 2483"/>
                    <a:gd name="T98" fmla="*/ 259 w 1779"/>
                    <a:gd name="T99" fmla="*/ 11 h 2483"/>
                    <a:gd name="T100" fmla="*/ 155 w 1779"/>
                    <a:gd name="T101" fmla="*/ 4 h 2483"/>
                    <a:gd name="T102" fmla="*/ 51 w 1779"/>
                    <a:gd name="T103" fmla="*/ 0 h 24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9" h="2483">
                      <a:moveTo>
                        <a:pt x="0" y="0"/>
                      </a:moveTo>
                      <a:lnTo>
                        <a:pt x="64" y="302"/>
                      </a:lnTo>
                      <a:lnTo>
                        <a:pt x="119" y="620"/>
                      </a:lnTo>
                      <a:lnTo>
                        <a:pt x="164" y="945"/>
                      </a:lnTo>
                      <a:lnTo>
                        <a:pt x="201" y="1269"/>
                      </a:lnTo>
                      <a:lnTo>
                        <a:pt x="226" y="1585"/>
                      </a:lnTo>
                      <a:lnTo>
                        <a:pt x="245" y="1883"/>
                      </a:lnTo>
                      <a:lnTo>
                        <a:pt x="250" y="2156"/>
                      </a:lnTo>
                      <a:lnTo>
                        <a:pt x="248" y="2397"/>
                      </a:lnTo>
                      <a:lnTo>
                        <a:pt x="274" y="2390"/>
                      </a:lnTo>
                      <a:lnTo>
                        <a:pt x="300" y="2383"/>
                      </a:lnTo>
                      <a:lnTo>
                        <a:pt x="325" y="2377"/>
                      </a:lnTo>
                      <a:lnTo>
                        <a:pt x="351" y="2370"/>
                      </a:lnTo>
                      <a:lnTo>
                        <a:pt x="378" y="2363"/>
                      </a:lnTo>
                      <a:lnTo>
                        <a:pt x="404" y="2355"/>
                      </a:lnTo>
                      <a:lnTo>
                        <a:pt x="429" y="2348"/>
                      </a:lnTo>
                      <a:lnTo>
                        <a:pt x="457" y="2341"/>
                      </a:lnTo>
                      <a:lnTo>
                        <a:pt x="450" y="2375"/>
                      </a:lnTo>
                      <a:lnTo>
                        <a:pt x="442" y="2412"/>
                      </a:lnTo>
                      <a:lnTo>
                        <a:pt x="435" y="2447"/>
                      </a:lnTo>
                      <a:lnTo>
                        <a:pt x="428" y="2483"/>
                      </a:lnTo>
                      <a:lnTo>
                        <a:pt x="462" y="2483"/>
                      </a:lnTo>
                      <a:lnTo>
                        <a:pt x="497" y="2483"/>
                      </a:lnTo>
                      <a:lnTo>
                        <a:pt x="534" y="2481"/>
                      </a:lnTo>
                      <a:lnTo>
                        <a:pt x="570" y="2481"/>
                      </a:lnTo>
                      <a:lnTo>
                        <a:pt x="609" y="2480"/>
                      </a:lnTo>
                      <a:lnTo>
                        <a:pt x="647" y="2478"/>
                      </a:lnTo>
                      <a:lnTo>
                        <a:pt x="687" y="2476"/>
                      </a:lnTo>
                      <a:lnTo>
                        <a:pt x="727" y="2474"/>
                      </a:lnTo>
                      <a:lnTo>
                        <a:pt x="768" y="2470"/>
                      </a:lnTo>
                      <a:lnTo>
                        <a:pt x="810" y="2467"/>
                      </a:lnTo>
                      <a:lnTo>
                        <a:pt x="850" y="2463"/>
                      </a:lnTo>
                      <a:lnTo>
                        <a:pt x="892" y="2459"/>
                      </a:lnTo>
                      <a:lnTo>
                        <a:pt x="936" y="2454"/>
                      </a:lnTo>
                      <a:lnTo>
                        <a:pt x="978" y="2447"/>
                      </a:lnTo>
                      <a:lnTo>
                        <a:pt x="1020" y="2439"/>
                      </a:lnTo>
                      <a:lnTo>
                        <a:pt x="1064" y="2432"/>
                      </a:lnTo>
                      <a:lnTo>
                        <a:pt x="1106" y="2423"/>
                      </a:lnTo>
                      <a:lnTo>
                        <a:pt x="1150" y="2414"/>
                      </a:lnTo>
                      <a:lnTo>
                        <a:pt x="1192" y="2403"/>
                      </a:lnTo>
                      <a:lnTo>
                        <a:pt x="1236" y="2390"/>
                      </a:lnTo>
                      <a:lnTo>
                        <a:pt x="1278" y="2377"/>
                      </a:lnTo>
                      <a:lnTo>
                        <a:pt x="1322" y="2363"/>
                      </a:lnTo>
                      <a:lnTo>
                        <a:pt x="1364" y="2348"/>
                      </a:lnTo>
                      <a:lnTo>
                        <a:pt x="1406" y="2330"/>
                      </a:lnTo>
                      <a:lnTo>
                        <a:pt x="1448" y="2311"/>
                      </a:lnTo>
                      <a:lnTo>
                        <a:pt x="1488" y="2293"/>
                      </a:lnTo>
                      <a:lnTo>
                        <a:pt x="1530" y="2271"/>
                      </a:lnTo>
                      <a:lnTo>
                        <a:pt x="1570" y="2249"/>
                      </a:lnTo>
                      <a:lnTo>
                        <a:pt x="1609" y="2225"/>
                      </a:lnTo>
                      <a:lnTo>
                        <a:pt x="1649" y="2200"/>
                      </a:lnTo>
                      <a:lnTo>
                        <a:pt x="1687" y="2172"/>
                      </a:lnTo>
                      <a:lnTo>
                        <a:pt x="1724" y="2143"/>
                      </a:lnTo>
                      <a:lnTo>
                        <a:pt x="1724" y="2096"/>
                      </a:lnTo>
                      <a:lnTo>
                        <a:pt x="1724" y="2050"/>
                      </a:lnTo>
                      <a:lnTo>
                        <a:pt x="1724" y="2002"/>
                      </a:lnTo>
                      <a:lnTo>
                        <a:pt x="1724" y="1955"/>
                      </a:lnTo>
                      <a:lnTo>
                        <a:pt x="1731" y="1938"/>
                      </a:lnTo>
                      <a:lnTo>
                        <a:pt x="1739" y="1924"/>
                      </a:lnTo>
                      <a:lnTo>
                        <a:pt x="1744" y="1907"/>
                      </a:lnTo>
                      <a:lnTo>
                        <a:pt x="1751" y="1891"/>
                      </a:lnTo>
                      <a:lnTo>
                        <a:pt x="1759" y="1874"/>
                      </a:lnTo>
                      <a:lnTo>
                        <a:pt x="1766" y="1858"/>
                      </a:lnTo>
                      <a:lnTo>
                        <a:pt x="1772" y="1841"/>
                      </a:lnTo>
                      <a:lnTo>
                        <a:pt x="1779" y="1825"/>
                      </a:lnTo>
                      <a:lnTo>
                        <a:pt x="1768" y="1598"/>
                      </a:lnTo>
                      <a:lnTo>
                        <a:pt x="1753" y="1377"/>
                      </a:lnTo>
                      <a:lnTo>
                        <a:pt x="1733" y="1161"/>
                      </a:lnTo>
                      <a:lnTo>
                        <a:pt x="1708" y="956"/>
                      </a:lnTo>
                      <a:lnTo>
                        <a:pt x="1676" y="766"/>
                      </a:lnTo>
                      <a:lnTo>
                        <a:pt x="1640" y="592"/>
                      </a:lnTo>
                      <a:lnTo>
                        <a:pt x="1596" y="439"/>
                      </a:lnTo>
                      <a:lnTo>
                        <a:pt x="1548" y="307"/>
                      </a:lnTo>
                      <a:lnTo>
                        <a:pt x="1510" y="293"/>
                      </a:lnTo>
                      <a:lnTo>
                        <a:pt x="1470" y="276"/>
                      </a:lnTo>
                      <a:lnTo>
                        <a:pt x="1430" y="262"/>
                      </a:lnTo>
                      <a:lnTo>
                        <a:pt x="1388" y="247"/>
                      </a:lnTo>
                      <a:lnTo>
                        <a:pt x="1346" y="232"/>
                      </a:lnTo>
                      <a:lnTo>
                        <a:pt x="1302" y="218"/>
                      </a:lnTo>
                      <a:lnTo>
                        <a:pt x="1258" y="205"/>
                      </a:lnTo>
                      <a:lnTo>
                        <a:pt x="1212" y="190"/>
                      </a:lnTo>
                      <a:lnTo>
                        <a:pt x="1166" y="177"/>
                      </a:lnTo>
                      <a:lnTo>
                        <a:pt x="1119" y="165"/>
                      </a:lnTo>
                      <a:lnTo>
                        <a:pt x="1073" y="152"/>
                      </a:lnTo>
                      <a:lnTo>
                        <a:pt x="1024" y="139"/>
                      </a:lnTo>
                      <a:lnTo>
                        <a:pt x="976" y="126"/>
                      </a:lnTo>
                      <a:lnTo>
                        <a:pt x="927" y="115"/>
                      </a:lnTo>
                      <a:lnTo>
                        <a:pt x="877" y="104"/>
                      </a:lnTo>
                      <a:lnTo>
                        <a:pt x="828" y="93"/>
                      </a:lnTo>
                      <a:lnTo>
                        <a:pt x="777" y="82"/>
                      </a:lnTo>
                      <a:lnTo>
                        <a:pt x="726" y="73"/>
                      </a:lnTo>
                      <a:lnTo>
                        <a:pt x="676" y="62"/>
                      </a:lnTo>
                      <a:lnTo>
                        <a:pt x="623" y="55"/>
                      </a:lnTo>
                      <a:lnTo>
                        <a:pt x="572" y="46"/>
                      </a:lnTo>
                      <a:lnTo>
                        <a:pt x="521" y="38"/>
                      </a:lnTo>
                      <a:lnTo>
                        <a:pt x="468" y="31"/>
                      </a:lnTo>
                      <a:lnTo>
                        <a:pt x="417" y="26"/>
                      </a:lnTo>
                      <a:lnTo>
                        <a:pt x="364" y="20"/>
                      </a:lnTo>
                      <a:lnTo>
                        <a:pt x="312" y="15"/>
                      </a:lnTo>
                      <a:lnTo>
                        <a:pt x="259" y="11"/>
                      </a:lnTo>
                      <a:lnTo>
                        <a:pt x="208" y="7"/>
                      </a:lnTo>
                      <a:lnTo>
                        <a:pt x="155" y="4"/>
                      </a:lnTo>
                      <a:lnTo>
                        <a:pt x="104" y="2"/>
                      </a:lnTo>
                      <a:lnTo>
                        <a:pt x="5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8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0" name="Freeform 788">
                  <a:extLst>
                    <a:ext uri="{FF2B5EF4-FFF2-40B4-BE49-F238E27FC236}">
                      <a16:creationId xmlns:a16="http://schemas.microsoft.com/office/drawing/2014/main" id="{1188C3C8-5FBB-39D9-40CB-2D824B1575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" y="369"/>
                  <a:ext cx="852" cy="1185"/>
                </a:xfrm>
                <a:custGeom>
                  <a:avLst/>
                  <a:gdLst>
                    <a:gd name="T0" fmla="*/ 62 w 1704"/>
                    <a:gd name="T1" fmla="*/ 289 h 2370"/>
                    <a:gd name="T2" fmla="*/ 159 w 1704"/>
                    <a:gd name="T3" fmla="*/ 901 h 2370"/>
                    <a:gd name="T4" fmla="*/ 216 w 1704"/>
                    <a:gd name="T5" fmla="*/ 1514 h 2370"/>
                    <a:gd name="T6" fmla="*/ 236 w 1704"/>
                    <a:gd name="T7" fmla="*/ 2059 h 2370"/>
                    <a:gd name="T8" fmla="*/ 258 w 1704"/>
                    <a:gd name="T9" fmla="*/ 2282 h 2370"/>
                    <a:gd name="T10" fmla="*/ 309 w 1704"/>
                    <a:gd name="T11" fmla="*/ 2269 h 2370"/>
                    <a:gd name="T12" fmla="*/ 359 w 1704"/>
                    <a:gd name="T13" fmla="*/ 2254 h 2370"/>
                    <a:gd name="T14" fmla="*/ 408 w 1704"/>
                    <a:gd name="T15" fmla="*/ 2242 h 2370"/>
                    <a:gd name="T16" fmla="*/ 426 w 1704"/>
                    <a:gd name="T17" fmla="*/ 2269 h 2370"/>
                    <a:gd name="T18" fmla="*/ 413 w 1704"/>
                    <a:gd name="T19" fmla="*/ 2337 h 2370"/>
                    <a:gd name="T20" fmla="*/ 441 w 1704"/>
                    <a:gd name="T21" fmla="*/ 2370 h 2370"/>
                    <a:gd name="T22" fmla="*/ 510 w 1704"/>
                    <a:gd name="T23" fmla="*/ 2370 h 2370"/>
                    <a:gd name="T24" fmla="*/ 582 w 1704"/>
                    <a:gd name="T25" fmla="*/ 2370 h 2370"/>
                    <a:gd name="T26" fmla="*/ 657 w 1704"/>
                    <a:gd name="T27" fmla="*/ 2368 h 2370"/>
                    <a:gd name="T28" fmla="*/ 735 w 1704"/>
                    <a:gd name="T29" fmla="*/ 2366 h 2370"/>
                    <a:gd name="T30" fmla="*/ 816 w 1704"/>
                    <a:gd name="T31" fmla="*/ 2362 h 2370"/>
                    <a:gd name="T32" fmla="*/ 896 w 1704"/>
                    <a:gd name="T33" fmla="*/ 2355 h 2370"/>
                    <a:gd name="T34" fmla="*/ 978 w 1704"/>
                    <a:gd name="T35" fmla="*/ 2346 h 2370"/>
                    <a:gd name="T36" fmla="*/ 1063 w 1704"/>
                    <a:gd name="T37" fmla="*/ 2333 h 2370"/>
                    <a:gd name="T38" fmla="*/ 1145 w 1704"/>
                    <a:gd name="T39" fmla="*/ 2317 h 2370"/>
                    <a:gd name="T40" fmla="*/ 1229 w 1704"/>
                    <a:gd name="T41" fmla="*/ 2297 h 2370"/>
                    <a:gd name="T42" fmla="*/ 1311 w 1704"/>
                    <a:gd name="T43" fmla="*/ 2271 h 2370"/>
                    <a:gd name="T44" fmla="*/ 1392 w 1704"/>
                    <a:gd name="T45" fmla="*/ 2242 h 2370"/>
                    <a:gd name="T46" fmla="*/ 1470 w 1704"/>
                    <a:gd name="T47" fmla="*/ 2205 h 2370"/>
                    <a:gd name="T48" fmla="*/ 1547 w 1704"/>
                    <a:gd name="T49" fmla="*/ 2161 h 2370"/>
                    <a:gd name="T50" fmla="*/ 1620 w 1704"/>
                    <a:gd name="T51" fmla="*/ 2112 h 2370"/>
                    <a:gd name="T52" fmla="*/ 1657 w 1704"/>
                    <a:gd name="T53" fmla="*/ 2035 h 2370"/>
                    <a:gd name="T54" fmla="*/ 1657 w 1704"/>
                    <a:gd name="T55" fmla="*/ 1936 h 2370"/>
                    <a:gd name="T56" fmla="*/ 1668 w 1704"/>
                    <a:gd name="T57" fmla="*/ 1852 h 2370"/>
                    <a:gd name="T58" fmla="*/ 1692 w 1704"/>
                    <a:gd name="T59" fmla="*/ 1781 h 2370"/>
                    <a:gd name="T60" fmla="*/ 1693 w 1704"/>
                    <a:gd name="T61" fmla="*/ 1529 h 2370"/>
                    <a:gd name="T62" fmla="*/ 1659 w 1704"/>
                    <a:gd name="T63" fmla="*/ 1112 h 2370"/>
                    <a:gd name="T64" fmla="*/ 1602 w 1704"/>
                    <a:gd name="T65" fmla="*/ 735 h 2370"/>
                    <a:gd name="T66" fmla="*/ 1525 w 1704"/>
                    <a:gd name="T67" fmla="*/ 422 h 2370"/>
                    <a:gd name="T68" fmla="*/ 1441 w 1704"/>
                    <a:gd name="T69" fmla="*/ 283 h 2370"/>
                    <a:gd name="T70" fmla="*/ 1364 w 1704"/>
                    <a:gd name="T71" fmla="*/ 254 h 2370"/>
                    <a:gd name="T72" fmla="*/ 1286 w 1704"/>
                    <a:gd name="T73" fmla="*/ 225 h 2370"/>
                    <a:gd name="T74" fmla="*/ 1202 w 1704"/>
                    <a:gd name="T75" fmla="*/ 197 h 2370"/>
                    <a:gd name="T76" fmla="*/ 1116 w 1704"/>
                    <a:gd name="T77" fmla="*/ 172 h 2370"/>
                    <a:gd name="T78" fmla="*/ 1026 w 1704"/>
                    <a:gd name="T79" fmla="*/ 146 h 2370"/>
                    <a:gd name="T80" fmla="*/ 935 w 1704"/>
                    <a:gd name="T81" fmla="*/ 122 h 2370"/>
                    <a:gd name="T82" fmla="*/ 841 w 1704"/>
                    <a:gd name="T83" fmla="*/ 100 h 2370"/>
                    <a:gd name="T84" fmla="*/ 744 w 1704"/>
                    <a:gd name="T85" fmla="*/ 78 h 2370"/>
                    <a:gd name="T86" fmla="*/ 647 w 1704"/>
                    <a:gd name="T87" fmla="*/ 60 h 2370"/>
                    <a:gd name="T88" fmla="*/ 549 w 1704"/>
                    <a:gd name="T89" fmla="*/ 44 h 2370"/>
                    <a:gd name="T90" fmla="*/ 450 w 1704"/>
                    <a:gd name="T91" fmla="*/ 31 h 2370"/>
                    <a:gd name="T92" fmla="*/ 349 w 1704"/>
                    <a:gd name="T93" fmla="*/ 18 h 2370"/>
                    <a:gd name="T94" fmla="*/ 249 w 1704"/>
                    <a:gd name="T95" fmla="*/ 9 h 2370"/>
                    <a:gd name="T96" fmla="*/ 150 w 1704"/>
                    <a:gd name="T97" fmla="*/ 3 h 2370"/>
                    <a:gd name="T98" fmla="*/ 50 w 1704"/>
                    <a:gd name="T99" fmla="*/ 0 h 2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704" h="2370">
                      <a:moveTo>
                        <a:pt x="0" y="0"/>
                      </a:moveTo>
                      <a:lnTo>
                        <a:pt x="62" y="289"/>
                      </a:lnTo>
                      <a:lnTo>
                        <a:pt x="115" y="592"/>
                      </a:lnTo>
                      <a:lnTo>
                        <a:pt x="159" y="901"/>
                      </a:lnTo>
                      <a:lnTo>
                        <a:pt x="192" y="1212"/>
                      </a:lnTo>
                      <a:lnTo>
                        <a:pt x="216" y="1514"/>
                      </a:lnTo>
                      <a:lnTo>
                        <a:pt x="231" y="1799"/>
                      </a:lnTo>
                      <a:lnTo>
                        <a:pt x="236" y="2059"/>
                      </a:lnTo>
                      <a:lnTo>
                        <a:pt x="232" y="2289"/>
                      </a:lnTo>
                      <a:lnTo>
                        <a:pt x="258" y="2282"/>
                      </a:lnTo>
                      <a:lnTo>
                        <a:pt x="284" y="2275"/>
                      </a:lnTo>
                      <a:lnTo>
                        <a:pt x="309" y="2269"/>
                      </a:lnTo>
                      <a:lnTo>
                        <a:pt x="333" y="2262"/>
                      </a:lnTo>
                      <a:lnTo>
                        <a:pt x="359" y="2254"/>
                      </a:lnTo>
                      <a:lnTo>
                        <a:pt x="384" y="2247"/>
                      </a:lnTo>
                      <a:lnTo>
                        <a:pt x="408" y="2242"/>
                      </a:lnTo>
                      <a:lnTo>
                        <a:pt x="434" y="2234"/>
                      </a:lnTo>
                      <a:lnTo>
                        <a:pt x="426" y="2269"/>
                      </a:lnTo>
                      <a:lnTo>
                        <a:pt x="421" y="2302"/>
                      </a:lnTo>
                      <a:lnTo>
                        <a:pt x="413" y="2337"/>
                      </a:lnTo>
                      <a:lnTo>
                        <a:pt x="408" y="2370"/>
                      </a:lnTo>
                      <a:lnTo>
                        <a:pt x="441" y="2370"/>
                      </a:lnTo>
                      <a:lnTo>
                        <a:pt x="476" y="2370"/>
                      </a:lnTo>
                      <a:lnTo>
                        <a:pt x="510" y="2370"/>
                      </a:lnTo>
                      <a:lnTo>
                        <a:pt x="545" y="2370"/>
                      </a:lnTo>
                      <a:lnTo>
                        <a:pt x="582" y="2370"/>
                      </a:lnTo>
                      <a:lnTo>
                        <a:pt x="620" y="2368"/>
                      </a:lnTo>
                      <a:lnTo>
                        <a:pt x="657" y="2368"/>
                      </a:lnTo>
                      <a:lnTo>
                        <a:pt x="695" y="2368"/>
                      </a:lnTo>
                      <a:lnTo>
                        <a:pt x="735" y="2366"/>
                      </a:lnTo>
                      <a:lnTo>
                        <a:pt x="775" y="2364"/>
                      </a:lnTo>
                      <a:lnTo>
                        <a:pt x="816" y="2362"/>
                      </a:lnTo>
                      <a:lnTo>
                        <a:pt x="856" y="2359"/>
                      </a:lnTo>
                      <a:lnTo>
                        <a:pt x="896" y="2355"/>
                      </a:lnTo>
                      <a:lnTo>
                        <a:pt x="938" y="2351"/>
                      </a:lnTo>
                      <a:lnTo>
                        <a:pt x="978" y="2346"/>
                      </a:lnTo>
                      <a:lnTo>
                        <a:pt x="1021" y="2340"/>
                      </a:lnTo>
                      <a:lnTo>
                        <a:pt x="1063" y="2333"/>
                      </a:lnTo>
                      <a:lnTo>
                        <a:pt x="1105" y="2326"/>
                      </a:lnTo>
                      <a:lnTo>
                        <a:pt x="1145" y="2317"/>
                      </a:lnTo>
                      <a:lnTo>
                        <a:pt x="1187" y="2308"/>
                      </a:lnTo>
                      <a:lnTo>
                        <a:pt x="1229" y="2297"/>
                      </a:lnTo>
                      <a:lnTo>
                        <a:pt x="1269" y="2286"/>
                      </a:lnTo>
                      <a:lnTo>
                        <a:pt x="1311" y="2271"/>
                      </a:lnTo>
                      <a:lnTo>
                        <a:pt x="1351" y="2256"/>
                      </a:lnTo>
                      <a:lnTo>
                        <a:pt x="1392" y="2242"/>
                      </a:lnTo>
                      <a:lnTo>
                        <a:pt x="1432" y="2223"/>
                      </a:lnTo>
                      <a:lnTo>
                        <a:pt x="1470" y="2205"/>
                      </a:lnTo>
                      <a:lnTo>
                        <a:pt x="1509" y="2183"/>
                      </a:lnTo>
                      <a:lnTo>
                        <a:pt x="1547" y="2161"/>
                      </a:lnTo>
                      <a:lnTo>
                        <a:pt x="1584" y="2137"/>
                      </a:lnTo>
                      <a:lnTo>
                        <a:pt x="1620" y="2112"/>
                      </a:lnTo>
                      <a:lnTo>
                        <a:pt x="1657" y="2084"/>
                      </a:lnTo>
                      <a:lnTo>
                        <a:pt x="1657" y="2035"/>
                      </a:lnTo>
                      <a:lnTo>
                        <a:pt x="1657" y="1986"/>
                      </a:lnTo>
                      <a:lnTo>
                        <a:pt x="1657" y="1936"/>
                      </a:lnTo>
                      <a:lnTo>
                        <a:pt x="1657" y="1887"/>
                      </a:lnTo>
                      <a:lnTo>
                        <a:pt x="1668" y="1852"/>
                      </a:lnTo>
                      <a:lnTo>
                        <a:pt x="1681" y="1817"/>
                      </a:lnTo>
                      <a:lnTo>
                        <a:pt x="1692" y="1781"/>
                      </a:lnTo>
                      <a:lnTo>
                        <a:pt x="1704" y="1746"/>
                      </a:lnTo>
                      <a:lnTo>
                        <a:pt x="1693" y="1529"/>
                      </a:lnTo>
                      <a:lnTo>
                        <a:pt x="1679" y="1316"/>
                      </a:lnTo>
                      <a:lnTo>
                        <a:pt x="1659" y="1112"/>
                      </a:lnTo>
                      <a:lnTo>
                        <a:pt x="1633" y="916"/>
                      </a:lnTo>
                      <a:lnTo>
                        <a:pt x="1602" y="735"/>
                      </a:lnTo>
                      <a:lnTo>
                        <a:pt x="1565" y="569"/>
                      </a:lnTo>
                      <a:lnTo>
                        <a:pt x="1525" y="422"/>
                      </a:lnTo>
                      <a:lnTo>
                        <a:pt x="1478" y="298"/>
                      </a:lnTo>
                      <a:lnTo>
                        <a:pt x="1441" y="283"/>
                      </a:lnTo>
                      <a:lnTo>
                        <a:pt x="1403" y="269"/>
                      </a:lnTo>
                      <a:lnTo>
                        <a:pt x="1364" y="254"/>
                      </a:lnTo>
                      <a:lnTo>
                        <a:pt x="1326" y="239"/>
                      </a:lnTo>
                      <a:lnTo>
                        <a:pt x="1286" y="225"/>
                      </a:lnTo>
                      <a:lnTo>
                        <a:pt x="1244" y="212"/>
                      </a:lnTo>
                      <a:lnTo>
                        <a:pt x="1202" y="197"/>
                      </a:lnTo>
                      <a:lnTo>
                        <a:pt x="1159" y="185"/>
                      </a:lnTo>
                      <a:lnTo>
                        <a:pt x="1116" y="172"/>
                      </a:lnTo>
                      <a:lnTo>
                        <a:pt x="1072" y="159"/>
                      </a:lnTo>
                      <a:lnTo>
                        <a:pt x="1026" y="146"/>
                      </a:lnTo>
                      <a:lnTo>
                        <a:pt x="980" y="133"/>
                      </a:lnTo>
                      <a:lnTo>
                        <a:pt x="935" y="122"/>
                      </a:lnTo>
                      <a:lnTo>
                        <a:pt x="887" y="111"/>
                      </a:lnTo>
                      <a:lnTo>
                        <a:pt x="841" y="100"/>
                      </a:lnTo>
                      <a:lnTo>
                        <a:pt x="794" y="89"/>
                      </a:lnTo>
                      <a:lnTo>
                        <a:pt x="744" y="78"/>
                      </a:lnTo>
                      <a:lnTo>
                        <a:pt x="697" y="69"/>
                      </a:lnTo>
                      <a:lnTo>
                        <a:pt x="647" y="60"/>
                      </a:lnTo>
                      <a:lnTo>
                        <a:pt x="598" y="53"/>
                      </a:lnTo>
                      <a:lnTo>
                        <a:pt x="549" y="44"/>
                      </a:lnTo>
                      <a:lnTo>
                        <a:pt x="499" y="36"/>
                      </a:lnTo>
                      <a:lnTo>
                        <a:pt x="450" y="31"/>
                      </a:lnTo>
                      <a:lnTo>
                        <a:pt x="401" y="24"/>
                      </a:lnTo>
                      <a:lnTo>
                        <a:pt x="349" y="18"/>
                      </a:lnTo>
                      <a:lnTo>
                        <a:pt x="300" y="14"/>
                      </a:lnTo>
                      <a:lnTo>
                        <a:pt x="249" y="9"/>
                      </a:lnTo>
                      <a:lnTo>
                        <a:pt x="199" y="5"/>
                      </a:lnTo>
                      <a:lnTo>
                        <a:pt x="150" y="3"/>
                      </a:lnTo>
                      <a:lnTo>
                        <a:pt x="99" y="2"/>
                      </a:lnTo>
                      <a:lnTo>
                        <a:pt x="5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89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1" name="Freeform 789">
                  <a:extLst>
                    <a:ext uri="{FF2B5EF4-FFF2-40B4-BE49-F238E27FC236}">
                      <a16:creationId xmlns:a16="http://schemas.microsoft.com/office/drawing/2014/main" id="{0B00E87D-8026-BAB6-A876-6DF0E33149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8" y="375"/>
                  <a:ext cx="812" cy="1131"/>
                </a:xfrm>
                <a:custGeom>
                  <a:avLst/>
                  <a:gdLst>
                    <a:gd name="T0" fmla="*/ 61 w 1626"/>
                    <a:gd name="T1" fmla="*/ 274 h 2262"/>
                    <a:gd name="T2" fmla="*/ 150 w 1626"/>
                    <a:gd name="T3" fmla="*/ 859 h 2262"/>
                    <a:gd name="T4" fmla="*/ 203 w 1626"/>
                    <a:gd name="T5" fmla="*/ 1441 h 2262"/>
                    <a:gd name="T6" fmla="*/ 220 w 1626"/>
                    <a:gd name="T7" fmla="*/ 1962 h 2262"/>
                    <a:gd name="T8" fmla="*/ 240 w 1626"/>
                    <a:gd name="T9" fmla="*/ 2174 h 2262"/>
                    <a:gd name="T10" fmla="*/ 287 w 1626"/>
                    <a:gd name="T11" fmla="*/ 2161 h 2262"/>
                    <a:gd name="T12" fmla="*/ 337 w 1626"/>
                    <a:gd name="T13" fmla="*/ 2148 h 2262"/>
                    <a:gd name="T14" fmla="*/ 384 w 1626"/>
                    <a:gd name="T15" fmla="*/ 2135 h 2262"/>
                    <a:gd name="T16" fmla="*/ 401 w 1626"/>
                    <a:gd name="T17" fmla="*/ 2161 h 2262"/>
                    <a:gd name="T18" fmla="*/ 388 w 1626"/>
                    <a:gd name="T19" fmla="*/ 2225 h 2262"/>
                    <a:gd name="T20" fmla="*/ 414 w 1626"/>
                    <a:gd name="T21" fmla="*/ 2258 h 2262"/>
                    <a:gd name="T22" fmla="*/ 479 w 1626"/>
                    <a:gd name="T23" fmla="*/ 2258 h 2262"/>
                    <a:gd name="T24" fmla="*/ 549 w 1626"/>
                    <a:gd name="T25" fmla="*/ 2260 h 2262"/>
                    <a:gd name="T26" fmla="*/ 622 w 1626"/>
                    <a:gd name="T27" fmla="*/ 2262 h 2262"/>
                    <a:gd name="T28" fmla="*/ 697 w 1626"/>
                    <a:gd name="T29" fmla="*/ 2262 h 2262"/>
                    <a:gd name="T30" fmla="*/ 774 w 1626"/>
                    <a:gd name="T31" fmla="*/ 2262 h 2262"/>
                    <a:gd name="T32" fmla="*/ 852 w 1626"/>
                    <a:gd name="T33" fmla="*/ 2258 h 2262"/>
                    <a:gd name="T34" fmla="*/ 933 w 1626"/>
                    <a:gd name="T35" fmla="*/ 2252 h 2262"/>
                    <a:gd name="T36" fmla="*/ 1013 w 1626"/>
                    <a:gd name="T37" fmla="*/ 2245 h 2262"/>
                    <a:gd name="T38" fmla="*/ 1094 w 1626"/>
                    <a:gd name="T39" fmla="*/ 2232 h 2262"/>
                    <a:gd name="T40" fmla="*/ 1174 w 1626"/>
                    <a:gd name="T41" fmla="*/ 2218 h 2262"/>
                    <a:gd name="T42" fmla="*/ 1253 w 1626"/>
                    <a:gd name="T43" fmla="*/ 2196 h 2262"/>
                    <a:gd name="T44" fmla="*/ 1332 w 1626"/>
                    <a:gd name="T45" fmla="*/ 2170 h 2262"/>
                    <a:gd name="T46" fmla="*/ 1408 w 1626"/>
                    <a:gd name="T47" fmla="*/ 2137 h 2262"/>
                    <a:gd name="T48" fmla="*/ 1481 w 1626"/>
                    <a:gd name="T49" fmla="*/ 2099 h 2262"/>
                    <a:gd name="T50" fmla="*/ 1551 w 1626"/>
                    <a:gd name="T51" fmla="*/ 2051 h 2262"/>
                    <a:gd name="T52" fmla="*/ 1586 w 1626"/>
                    <a:gd name="T53" fmla="*/ 1975 h 2262"/>
                    <a:gd name="T54" fmla="*/ 1586 w 1626"/>
                    <a:gd name="T55" fmla="*/ 1870 h 2262"/>
                    <a:gd name="T56" fmla="*/ 1595 w 1626"/>
                    <a:gd name="T57" fmla="*/ 1781 h 2262"/>
                    <a:gd name="T58" fmla="*/ 1617 w 1626"/>
                    <a:gd name="T59" fmla="*/ 1704 h 2262"/>
                    <a:gd name="T60" fmla="*/ 1615 w 1626"/>
                    <a:gd name="T61" fmla="*/ 1461 h 2262"/>
                    <a:gd name="T62" fmla="*/ 1580 w 1626"/>
                    <a:gd name="T63" fmla="*/ 1062 h 2262"/>
                    <a:gd name="T64" fmla="*/ 1525 w 1626"/>
                    <a:gd name="T65" fmla="*/ 702 h 2262"/>
                    <a:gd name="T66" fmla="*/ 1450 w 1626"/>
                    <a:gd name="T67" fmla="*/ 406 h 2262"/>
                    <a:gd name="T68" fmla="*/ 1370 w 1626"/>
                    <a:gd name="T69" fmla="*/ 272 h 2262"/>
                    <a:gd name="T70" fmla="*/ 1299 w 1626"/>
                    <a:gd name="T71" fmla="*/ 245 h 2262"/>
                    <a:gd name="T72" fmla="*/ 1222 w 1626"/>
                    <a:gd name="T73" fmla="*/ 217 h 2262"/>
                    <a:gd name="T74" fmla="*/ 1143 w 1626"/>
                    <a:gd name="T75" fmla="*/ 192 h 2262"/>
                    <a:gd name="T76" fmla="*/ 1061 w 1626"/>
                    <a:gd name="T77" fmla="*/ 166 h 2262"/>
                    <a:gd name="T78" fmla="*/ 977 w 1626"/>
                    <a:gd name="T79" fmla="*/ 140 h 2262"/>
                    <a:gd name="T80" fmla="*/ 889 w 1626"/>
                    <a:gd name="T81" fmla="*/ 118 h 2262"/>
                    <a:gd name="T82" fmla="*/ 799 w 1626"/>
                    <a:gd name="T83" fmla="*/ 97 h 2262"/>
                    <a:gd name="T84" fmla="*/ 708 w 1626"/>
                    <a:gd name="T85" fmla="*/ 76 h 2262"/>
                    <a:gd name="T86" fmla="*/ 617 w 1626"/>
                    <a:gd name="T87" fmla="*/ 58 h 2262"/>
                    <a:gd name="T88" fmla="*/ 521 w 1626"/>
                    <a:gd name="T89" fmla="*/ 44 h 2262"/>
                    <a:gd name="T90" fmla="*/ 428 w 1626"/>
                    <a:gd name="T91" fmla="*/ 29 h 2262"/>
                    <a:gd name="T92" fmla="*/ 333 w 1626"/>
                    <a:gd name="T93" fmla="*/ 18 h 2262"/>
                    <a:gd name="T94" fmla="*/ 238 w 1626"/>
                    <a:gd name="T95" fmla="*/ 9 h 2262"/>
                    <a:gd name="T96" fmla="*/ 143 w 1626"/>
                    <a:gd name="T97" fmla="*/ 3 h 2262"/>
                    <a:gd name="T98" fmla="*/ 48 w 1626"/>
                    <a:gd name="T99" fmla="*/ 0 h 2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626" h="2262">
                      <a:moveTo>
                        <a:pt x="0" y="0"/>
                      </a:moveTo>
                      <a:lnTo>
                        <a:pt x="61" y="274"/>
                      </a:lnTo>
                      <a:lnTo>
                        <a:pt x="110" y="563"/>
                      </a:lnTo>
                      <a:lnTo>
                        <a:pt x="150" y="859"/>
                      </a:lnTo>
                      <a:lnTo>
                        <a:pt x="181" y="1153"/>
                      </a:lnTo>
                      <a:lnTo>
                        <a:pt x="203" y="1441"/>
                      </a:lnTo>
                      <a:lnTo>
                        <a:pt x="216" y="1713"/>
                      </a:lnTo>
                      <a:lnTo>
                        <a:pt x="220" y="1962"/>
                      </a:lnTo>
                      <a:lnTo>
                        <a:pt x="216" y="2181"/>
                      </a:lnTo>
                      <a:lnTo>
                        <a:pt x="240" y="2174"/>
                      </a:lnTo>
                      <a:lnTo>
                        <a:pt x="264" y="2168"/>
                      </a:lnTo>
                      <a:lnTo>
                        <a:pt x="287" y="2161"/>
                      </a:lnTo>
                      <a:lnTo>
                        <a:pt x="313" y="2154"/>
                      </a:lnTo>
                      <a:lnTo>
                        <a:pt x="337" y="2148"/>
                      </a:lnTo>
                      <a:lnTo>
                        <a:pt x="361" y="2141"/>
                      </a:lnTo>
                      <a:lnTo>
                        <a:pt x="384" y="2135"/>
                      </a:lnTo>
                      <a:lnTo>
                        <a:pt x="408" y="2128"/>
                      </a:lnTo>
                      <a:lnTo>
                        <a:pt x="401" y="2161"/>
                      </a:lnTo>
                      <a:lnTo>
                        <a:pt x="395" y="2192"/>
                      </a:lnTo>
                      <a:lnTo>
                        <a:pt x="388" y="2225"/>
                      </a:lnTo>
                      <a:lnTo>
                        <a:pt x="382" y="2258"/>
                      </a:lnTo>
                      <a:lnTo>
                        <a:pt x="414" y="2258"/>
                      </a:lnTo>
                      <a:lnTo>
                        <a:pt x="446" y="2258"/>
                      </a:lnTo>
                      <a:lnTo>
                        <a:pt x="479" y="2258"/>
                      </a:lnTo>
                      <a:lnTo>
                        <a:pt x="514" y="2260"/>
                      </a:lnTo>
                      <a:lnTo>
                        <a:pt x="549" y="2260"/>
                      </a:lnTo>
                      <a:lnTo>
                        <a:pt x="585" y="2260"/>
                      </a:lnTo>
                      <a:lnTo>
                        <a:pt x="622" y="2262"/>
                      </a:lnTo>
                      <a:lnTo>
                        <a:pt x="659" y="2262"/>
                      </a:lnTo>
                      <a:lnTo>
                        <a:pt x="697" y="2262"/>
                      </a:lnTo>
                      <a:lnTo>
                        <a:pt x="735" y="2262"/>
                      </a:lnTo>
                      <a:lnTo>
                        <a:pt x="774" y="2262"/>
                      </a:lnTo>
                      <a:lnTo>
                        <a:pt x="814" y="2260"/>
                      </a:lnTo>
                      <a:lnTo>
                        <a:pt x="852" y="2258"/>
                      </a:lnTo>
                      <a:lnTo>
                        <a:pt x="893" y="2256"/>
                      </a:lnTo>
                      <a:lnTo>
                        <a:pt x="933" y="2252"/>
                      </a:lnTo>
                      <a:lnTo>
                        <a:pt x="973" y="2249"/>
                      </a:lnTo>
                      <a:lnTo>
                        <a:pt x="1013" y="2245"/>
                      </a:lnTo>
                      <a:lnTo>
                        <a:pt x="1054" y="2240"/>
                      </a:lnTo>
                      <a:lnTo>
                        <a:pt x="1094" y="2232"/>
                      </a:lnTo>
                      <a:lnTo>
                        <a:pt x="1134" y="2225"/>
                      </a:lnTo>
                      <a:lnTo>
                        <a:pt x="1174" y="2218"/>
                      </a:lnTo>
                      <a:lnTo>
                        <a:pt x="1214" y="2207"/>
                      </a:lnTo>
                      <a:lnTo>
                        <a:pt x="1253" y="2196"/>
                      </a:lnTo>
                      <a:lnTo>
                        <a:pt x="1293" y="2183"/>
                      </a:lnTo>
                      <a:lnTo>
                        <a:pt x="1332" y="2170"/>
                      </a:lnTo>
                      <a:lnTo>
                        <a:pt x="1370" y="2154"/>
                      </a:lnTo>
                      <a:lnTo>
                        <a:pt x="1408" y="2137"/>
                      </a:lnTo>
                      <a:lnTo>
                        <a:pt x="1445" y="2119"/>
                      </a:lnTo>
                      <a:lnTo>
                        <a:pt x="1481" y="2099"/>
                      </a:lnTo>
                      <a:lnTo>
                        <a:pt x="1516" y="2075"/>
                      </a:lnTo>
                      <a:lnTo>
                        <a:pt x="1551" y="2051"/>
                      </a:lnTo>
                      <a:lnTo>
                        <a:pt x="1586" y="2026"/>
                      </a:lnTo>
                      <a:lnTo>
                        <a:pt x="1586" y="1975"/>
                      </a:lnTo>
                      <a:lnTo>
                        <a:pt x="1586" y="1921"/>
                      </a:lnTo>
                      <a:lnTo>
                        <a:pt x="1586" y="1870"/>
                      </a:lnTo>
                      <a:lnTo>
                        <a:pt x="1584" y="1819"/>
                      </a:lnTo>
                      <a:lnTo>
                        <a:pt x="1595" y="1781"/>
                      </a:lnTo>
                      <a:lnTo>
                        <a:pt x="1606" y="1742"/>
                      </a:lnTo>
                      <a:lnTo>
                        <a:pt x="1617" y="1704"/>
                      </a:lnTo>
                      <a:lnTo>
                        <a:pt x="1626" y="1667"/>
                      </a:lnTo>
                      <a:lnTo>
                        <a:pt x="1615" y="1461"/>
                      </a:lnTo>
                      <a:lnTo>
                        <a:pt x="1600" y="1258"/>
                      </a:lnTo>
                      <a:lnTo>
                        <a:pt x="1580" y="1062"/>
                      </a:lnTo>
                      <a:lnTo>
                        <a:pt x="1556" y="876"/>
                      </a:lnTo>
                      <a:lnTo>
                        <a:pt x="1525" y="702"/>
                      </a:lnTo>
                      <a:lnTo>
                        <a:pt x="1491" y="545"/>
                      </a:lnTo>
                      <a:lnTo>
                        <a:pt x="1450" y="406"/>
                      </a:lnTo>
                      <a:lnTo>
                        <a:pt x="1405" y="287"/>
                      </a:lnTo>
                      <a:lnTo>
                        <a:pt x="1370" y="272"/>
                      </a:lnTo>
                      <a:lnTo>
                        <a:pt x="1335" y="259"/>
                      </a:lnTo>
                      <a:lnTo>
                        <a:pt x="1299" y="245"/>
                      </a:lnTo>
                      <a:lnTo>
                        <a:pt x="1260" y="230"/>
                      </a:lnTo>
                      <a:lnTo>
                        <a:pt x="1222" y="217"/>
                      </a:lnTo>
                      <a:lnTo>
                        <a:pt x="1183" y="204"/>
                      </a:lnTo>
                      <a:lnTo>
                        <a:pt x="1143" y="192"/>
                      </a:lnTo>
                      <a:lnTo>
                        <a:pt x="1103" y="177"/>
                      </a:lnTo>
                      <a:lnTo>
                        <a:pt x="1061" y="166"/>
                      </a:lnTo>
                      <a:lnTo>
                        <a:pt x="1019" y="153"/>
                      </a:lnTo>
                      <a:lnTo>
                        <a:pt x="977" y="140"/>
                      </a:lnTo>
                      <a:lnTo>
                        <a:pt x="933" y="129"/>
                      </a:lnTo>
                      <a:lnTo>
                        <a:pt x="889" y="118"/>
                      </a:lnTo>
                      <a:lnTo>
                        <a:pt x="845" y="108"/>
                      </a:lnTo>
                      <a:lnTo>
                        <a:pt x="799" y="97"/>
                      </a:lnTo>
                      <a:lnTo>
                        <a:pt x="756" y="86"/>
                      </a:lnTo>
                      <a:lnTo>
                        <a:pt x="708" y="76"/>
                      </a:lnTo>
                      <a:lnTo>
                        <a:pt x="662" y="67"/>
                      </a:lnTo>
                      <a:lnTo>
                        <a:pt x="617" y="58"/>
                      </a:lnTo>
                      <a:lnTo>
                        <a:pt x="569" y="51"/>
                      </a:lnTo>
                      <a:lnTo>
                        <a:pt x="521" y="44"/>
                      </a:lnTo>
                      <a:lnTo>
                        <a:pt x="476" y="36"/>
                      </a:lnTo>
                      <a:lnTo>
                        <a:pt x="428" y="29"/>
                      </a:lnTo>
                      <a:lnTo>
                        <a:pt x="381" y="23"/>
                      </a:lnTo>
                      <a:lnTo>
                        <a:pt x="333" y="18"/>
                      </a:lnTo>
                      <a:lnTo>
                        <a:pt x="286" y="12"/>
                      </a:lnTo>
                      <a:lnTo>
                        <a:pt x="238" y="9"/>
                      </a:lnTo>
                      <a:lnTo>
                        <a:pt x="190" y="5"/>
                      </a:lnTo>
                      <a:lnTo>
                        <a:pt x="143" y="3"/>
                      </a:lnTo>
                      <a:lnTo>
                        <a:pt x="95" y="1"/>
                      </a:lnTo>
                      <a:lnTo>
                        <a:pt x="4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18C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2" name="Freeform 790">
                  <a:extLst>
                    <a:ext uri="{FF2B5EF4-FFF2-40B4-BE49-F238E27FC236}">
                      <a16:creationId xmlns:a16="http://schemas.microsoft.com/office/drawing/2014/main" id="{874DA4B2-6777-978C-6278-B861557C4E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4" y="381"/>
                  <a:ext cx="775" cy="1081"/>
                </a:xfrm>
                <a:custGeom>
                  <a:avLst/>
                  <a:gdLst>
                    <a:gd name="T0" fmla="*/ 57 w 1549"/>
                    <a:gd name="T1" fmla="*/ 261 h 2161"/>
                    <a:gd name="T2" fmla="*/ 141 w 1549"/>
                    <a:gd name="T3" fmla="*/ 817 h 2161"/>
                    <a:gd name="T4" fmla="*/ 189 w 1549"/>
                    <a:gd name="T5" fmla="*/ 1371 h 2161"/>
                    <a:gd name="T6" fmla="*/ 203 w 1549"/>
                    <a:gd name="T7" fmla="*/ 1867 h 2161"/>
                    <a:gd name="T8" fmla="*/ 224 w 1549"/>
                    <a:gd name="T9" fmla="*/ 2068 h 2161"/>
                    <a:gd name="T10" fmla="*/ 269 w 1549"/>
                    <a:gd name="T11" fmla="*/ 2055 h 2161"/>
                    <a:gd name="T12" fmla="*/ 313 w 1549"/>
                    <a:gd name="T13" fmla="*/ 2042 h 2161"/>
                    <a:gd name="T14" fmla="*/ 359 w 1549"/>
                    <a:gd name="T15" fmla="*/ 2031 h 2161"/>
                    <a:gd name="T16" fmla="*/ 375 w 1549"/>
                    <a:gd name="T17" fmla="*/ 2055 h 2161"/>
                    <a:gd name="T18" fmla="*/ 363 w 1549"/>
                    <a:gd name="T19" fmla="*/ 2115 h 2161"/>
                    <a:gd name="T20" fmla="*/ 417 w 1549"/>
                    <a:gd name="T21" fmla="*/ 2146 h 2161"/>
                    <a:gd name="T22" fmla="*/ 551 w 1549"/>
                    <a:gd name="T23" fmla="*/ 2152 h 2161"/>
                    <a:gd name="T24" fmla="*/ 695 w 1549"/>
                    <a:gd name="T25" fmla="*/ 2159 h 2161"/>
                    <a:gd name="T26" fmla="*/ 849 w 1549"/>
                    <a:gd name="T27" fmla="*/ 2161 h 2161"/>
                    <a:gd name="T28" fmla="*/ 1004 w 1549"/>
                    <a:gd name="T29" fmla="*/ 2154 h 2161"/>
                    <a:gd name="T30" fmla="*/ 1160 w 1549"/>
                    <a:gd name="T31" fmla="*/ 2130 h 2161"/>
                    <a:gd name="T32" fmla="*/ 1310 w 1549"/>
                    <a:gd name="T33" fmla="*/ 2086 h 2161"/>
                    <a:gd name="T34" fmla="*/ 1449 w 1549"/>
                    <a:gd name="T35" fmla="*/ 2015 h 2161"/>
                    <a:gd name="T36" fmla="*/ 1515 w 1549"/>
                    <a:gd name="T37" fmla="*/ 1914 h 2161"/>
                    <a:gd name="T38" fmla="*/ 1513 w 1549"/>
                    <a:gd name="T39" fmla="*/ 1806 h 2161"/>
                    <a:gd name="T40" fmla="*/ 1522 w 1549"/>
                    <a:gd name="T41" fmla="*/ 1711 h 2161"/>
                    <a:gd name="T42" fmla="*/ 1540 w 1549"/>
                    <a:gd name="T43" fmla="*/ 1629 h 2161"/>
                    <a:gd name="T44" fmla="*/ 1538 w 1549"/>
                    <a:gd name="T45" fmla="*/ 1391 h 2161"/>
                    <a:gd name="T46" fmla="*/ 1502 w 1549"/>
                    <a:gd name="T47" fmla="*/ 1013 h 2161"/>
                    <a:gd name="T48" fmla="*/ 1449 w 1549"/>
                    <a:gd name="T49" fmla="*/ 673 h 2161"/>
                    <a:gd name="T50" fmla="*/ 1376 w 1549"/>
                    <a:gd name="T51" fmla="*/ 389 h 2161"/>
                    <a:gd name="T52" fmla="*/ 1299 w 1549"/>
                    <a:gd name="T53" fmla="*/ 265 h 2161"/>
                    <a:gd name="T54" fmla="*/ 1231 w 1549"/>
                    <a:gd name="T55" fmla="*/ 237 h 2161"/>
                    <a:gd name="T56" fmla="*/ 1162 w 1549"/>
                    <a:gd name="T57" fmla="*/ 212 h 2161"/>
                    <a:gd name="T58" fmla="*/ 1087 w 1549"/>
                    <a:gd name="T59" fmla="*/ 186 h 2161"/>
                    <a:gd name="T60" fmla="*/ 1008 w 1549"/>
                    <a:gd name="T61" fmla="*/ 161 h 2161"/>
                    <a:gd name="T62" fmla="*/ 928 w 1549"/>
                    <a:gd name="T63" fmla="*/ 137 h 2161"/>
                    <a:gd name="T64" fmla="*/ 845 w 1549"/>
                    <a:gd name="T65" fmla="*/ 115 h 2161"/>
                    <a:gd name="T66" fmla="*/ 761 w 1549"/>
                    <a:gd name="T67" fmla="*/ 95 h 2161"/>
                    <a:gd name="T68" fmla="*/ 673 w 1549"/>
                    <a:gd name="T69" fmla="*/ 75 h 2161"/>
                    <a:gd name="T70" fmla="*/ 586 w 1549"/>
                    <a:gd name="T71" fmla="*/ 58 h 2161"/>
                    <a:gd name="T72" fmla="*/ 496 w 1549"/>
                    <a:gd name="T73" fmla="*/ 42 h 2161"/>
                    <a:gd name="T74" fmla="*/ 406 w 1549"/>
                    <a:gd name="T75" fmla="*/ 29 h 2161"/>
                    <a:gd name="T76" fmla="*/ 317 w 1549"/>
                    <a:gd name="T77" fmla="*/ 18 h 2161"/>
                    <a:gd name="T78" fmla="*/ 225 w 1549"/>
                    <a:gd name="T79" fmla="*/ 9 h 2161"/>
                    <a:gd name="T80" fmla="*/ 136 w 1549"/>
                    <a:gd name="T81" fmla="*/ 3 h 2161"/>
                    <a:gd name="T82" fmla="*/ 44 w 1549"/>
                    <a:gd name="T83" fmla="*/ 0 h 2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49" h="2161">
                      <a:moveTo>
                        <a:pt x="0" y="0"/>
                      </a:moveTo>
                      <a:lnTo>
                        <a:pt x="57" y="261"/>
                      </a:lnTo>
                      <a:lnTo>
                        <a:pt x="103" y="535"/>
                      </a:lnTo>
                      <a:lnTo>
                        <a:pt x="141" y="817"/>
                      </a:lnTo>
                      <a:lnTo>
                        <a:pt x="169" y="1097"/>
                      </a:lnTo>
                      <a:lnTo>
                        <a:pt x="189" y="1371"/>
                      </a:lnTo>
                      <a:lnTo>
                        <a:pt x="200" y="1629"/>
                      </a:lnTo>
                      <a:lnTo>
                        <a:pt x="203" y="1867"/>
                      </a:lnTo>
                      <a:lnTo>
                        <a:pt x="200" y="2073"/>
                      </a:lnTo>
                      <a:lnTo>
                        <a:pt x="224" y="2068"/>
                      </a:lnTo>
                      <a:lnTo>
                        <a:pt x="245" y="2060"/>
                      </a:lnTo>
                      <a:lnTo>
                        <a:pt x="269" y="2055"/>
                      </a:lnTo>
                      <a:lnTo>
                        <a:pt x="291" y="2049"/>
                      </a:lnTo>
                      <a:lnTo>
                        <a:pt x="313" y="2042"/>
                      </a:lnTo>
                      <a:lnTo>
                        <a:pt x="335" y="2037"/>
                      </a:lnTo>
                      <a:lnTo>
                        <a:pt x="359" y="2031"/>
                      </a:lnTo>
                      <a:lnTo>
                        <a:pt x="381" y="2026"/>
                      </a:lnTo>
                      <a:lnTo>
                        <a:pt x="375" y="2055"/>
                      </a:lnTo>
                      <a:lnTo>
                        <a:pt x="370" y="2086"/>
                      </a:lnTo>
                      <a:lnTo>
                        <a:pt x="363" y="2115"/>
                      </a:lnTo>
                      <a:lnTo>
                        <a:pt x="357" y="2146"/>
                      </a:lnTo>
                      <a:lnTo>
                        <a:pt x="417" y="2146"/>
                      </a:lnTo>
                      <a:lnTo>
                        <a:pt x="483" y="2150"/>
                      </a:lnTo>
                      <a:lnTo>
                        <a:pt x="551" y="2152"/>
                      </a:lnTo>
                      <a:lnTo>
                        <a:pt x="622" y="2156"/>
                      </a:lnTo>
                      <a:lnTo>
                        <a:pt x="695" y="2159"/>
                      </a:lnTo>
                      <a:lnTo>
                        <a:pt x="772" y="2161"/>
                      </a:lnTo>
                      <a:lnTo>
                        <a:pt x="849" y="2161"/>
                      </a:lnTo>
                      <a:lnTo>
                        <a:pt x="926" y="2159"/>
                      </a:lnTo>
                      <a:lnTo>
                        <a:pt x="1004" y="2154"/>
                      </a:lnTo>
                      <a:lnTo>
                        <a:pt x="1083" y="2145"/>
                      </a:lnTo>
                      <a:lnTo>
                        <a:pt x="1160" y="2130"/>
                      </a:lnTo>
                      <a:lnTo>
                        <a:pt x="1235" y="2110"/>
                      </a:lnTo>
                      <a:lnTo>
                        <a:pt x="1310" y="2086"/>
                      </a:lnTo>
                      <a:lnTo>
                        <a:pt x="1381" y="2053"/>
                      </a:lnTo>
                      <a:lnTo>
                        <a:pt x="1449" y="2015"/>
                      </a:lnTo>
                      <a:lnTo>
                        <a:pt x="1515" y="1967"/>
                      </a:lnTo>
                      <a:lnTo>
                        <a:pt x="1515" y="1914"/>
                      </a:lnTo>
                      <a:lnTo>
                        <a:pt x="1515" y="1859"/>
                      </a:lnTo>
                      <a:lnTo>
                        <a:pt x="1513" y="1806"/>
                      </a:lnTo>
                      <a:lnTo>
                        <a:pt x="1513" y="1753"/>
                      </a:lnTo>
                      <a:lnTo>
                        <a:pt x="1522" y="1711"/>
                      </a:lnTo>
                      <a:lnTo>
                        <a:pt x="1531" y="1671"/>
                      </a:lnTo>
                      <a:lnTo>
                        <a:pt x="1540" y="1629"/>
                      </a:lnTo>
                      <a:lnTo>
                        <a:pt x="1549" y="1589"/>
                      </a:lnTo>
                      <a:lnTo>
                        <a:pt x="1538" y="1391"/>
                      </a:lnTo>
                      <a:lnTo>
                        <a:pt x="1522" y="1199"/>
                      </a:lnTo>
                      <a:lnTo>
                        <a:pt x="1502" y="1013"/>
                      </a:lnTo>
                      <a:lnTo>
                        <a:pt x="1478" y="837"/>
                      </a:lnTo>
                      <a:lnTo>
                        <a:pt x="1449" y="673"/>
                      </a:lnTo>
                      <a:lnTo>
                        <a:pt x="1414" y="523"/>
                      </a:lnTo>
                      <a:lnTo>
                        <a:pt x="1376" y="389"/>
                      </a:lnTo>
                      <a:lnTo>
                        <a:pt x="1332" y="278"/>
                      </a:lnTo>
                      <a:lnTo>
                        <a:pt x="1299" y="265"/>
                      </a:lnTo>
                      <a:lnTo>
                        <a:pt x="1266" y="250"/>
                      </a:lnTo>
                      <a:lnTo>
                        <a:pt x="1231" y="237"/>
                      </a:lnTo>
                      <a:lnTo>
                        <a:pt x="1196" y="225"/>
                      </a:lnTo>
                      <a:lnTo>
                        <a:pt x="1162" y="212"/>
                      </a:lnTo>
                      <a:lnTo>
                        <a:pt x="1123" y="199"/>
                      </a:lnTo>
                      <a:lnTo>
                        <a:pt x="1087" y="186"/>
                      </a:lnTo>
                      <a:lnTo>
                        <a:pt x="1048" y="173"/>
                      </a:lnTo>
                      <a:lnTo>
                        <a:pt x="1008" y="161"/>
                      </a:lnTo>
                      <a:lnTo>
                        <a:pt x="970" y="150"/>
                      </a:lnTo>
                      <a:lnTo>
                        <a:pt x="928" y="137"/>
                      </a:lnTo>
                      <a:lnTo>
                        <a:pt x="887" y="126"/>
                      </a:lnTo>
                      <a:lnTo>
                        <a:pt x="845" y="115"/>
                      </a:lnTo>
                      <a:lnTo>
                        <a:pt x="803" y="104"/>
                      </a:lnTo>
                      <a:lnTo>
                        <a:pt x="761" y="95"/>
                      </a:lnTo>
                      <a:lnTo>
                        <a:pt x="717" y="84"/>
                      </a:lnTo>
                      <a:lnTo>
                        <a:pt x="673" y="75"/>
                      </a:lnTo>
                      <a:lnTo>
                        <a:pt x="629" y="65"/>
                      </a:lnTo>
                      <a:lnTo>
                        <a:pt x="586" y="58"/>
                      </a:lnTo>
                      <a:lnTo>
                        <a:pt x="542" y="49"/>
                      </a:lnTo>
                      <a:lnTo>
                        <a:pt x="496" y="42"/>
                      </a:lnTo>
                      <a:lnTo>
                        <a:pt x="452" y="34"/>
                      </a:lnTo>
                      <a:lnTo>
                        <a:pt x="406" y="29"/>
                      </a:lnTo>
                      <a:lnTo>
                        <a:pt x="361" y="23"/>
                      </a:lnTo>
                      <a:lnTo>
                        <a:pt x="317" y="18"/>
                      </a:lnTo>
                      <a:lnTo>
                        <a:pt x="271" y="12"/>
                      </a:lnTo>
                      <a:lnTo>
                        <a:pt x="225" y="9"/>
                      </a:lnTo>
                      <a:lnTo>
                        <a:pt x="180" y="5"/>
                      </a:lnTo>
                      <a:lnTo>
                        <a:pt x="136" y="3"/>
                      </a:lnTo>
                      <a:lnTo>
                        <a:pt x="90" y="1"/>
                      </a:lnTo>
                      <a:lnTo>
                        <a:pt x="4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93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3" name="Freeform 791">
                  <a:extLst>
                    <a:ext uri="{FF2B5EF4-FFF2-40B4-BE49-F238E27FC236}">
                      <a16:creationId xmlns:a16="http://schemas.microsoft.com/office/drawing/2014/main" id="{BB557757-D1A6-33A6-ADD3-776BFA0923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1" y="387"/>
                  <a:ext cx="735" cy="1034"/>
                </a:xfrm>
                <a:custGeom>
                  <a:avLst/>
                  <a:gdLst>
                    <a:gd name="T0" fmla="*/ 53 w 1470"/>
                    <a:gd name="T1" fmla="*/ 247 h 2069"/>
                    <a:gd name="T2" fmla="*/ 129 w 1470"/>
                    <a:gd name="T3" fmla="*/ 774 h 2069"/>
                    <a:gd name="T4" fmla="*/ 173 w 1470"/>
                    <a:gd name="T5" fmla="*/ 1301 h 2069"/>
                    <a:gd name="T6" fmla="*/ 186 w 1470"/>
                    <a:gd name="T7" fmla="*/ 1769 h 2069"/>
                    <a:gd name="T8" fmla="*/ 204 w 1470"/>
                    <a:gd name="T9" fmla="*/ 1961 h 2069"/>
                    <a:gd name="T10" fmla="*/ 246 w 1470"/>
                    <a:gd name="T11" fmla="*/ 1948 h 2069"/>
                    <a:gd name="T12" fmla="*/ 290 w 1470"/>
                    <a:gd name="T13" fmla="*/ 1937 h 2069"/>
                    <a:gd name="T14" fmla="*/ 332 w 1470"/>
                    <a:gd name="T15" fmla="*/ 1926 h 2069"/>
                    <a:gd name="T16" fmla="*/ 349 w 1470"/>
                    <a:gd name="T17" fmla="*/ 1950 h 2069"/>
                    <a:gd name="T18" fmla="*/ 338 w 1470"/>
                    <a:gd name="T19" fmla="*/ 2006 h 2069"/>
                    <a:gd name="T20" fmla="*/ 389 w 1470"/>
                    <a:gd name="T21" fmla="*/ 2037 h 2069"/>
                    <a:gd name="T22" fmla="*/ 515 w 1470"/>
                    <a:gd name="T23" fmla="*/ 2045 h 2069"/>
                    <a:gd name="T24" fmla="*/ 654 w 1470"/>
                    <a:gd name="T25" fmla="*/ 2058 h 2069"/>
                    <a:gd name="T26" fmla="*/ 802 w 1470"/>
                    <a:gd name="T27" fmla="*/ 2067 h 2069"/>
                    <a:gd name="T28" fmla="*/ 952 w 1470"/>
                    <a:gd name="T29" fmla="*/ 2069 h 2069"/>
                    <a:gd name="T30" fmla="*/ 1102 w 1470"/>
                    <a:gd name="T31" fmla="*/ 2054 h 2069"/>
                    <a:gd name="T32" fmla="*/ 1245 w 1470"/>
                    <a:gd name="T33" fmla="*/ 2017 h 2069"/>
                    <a:gd name="T34" fmla="*/ 1380 w 1470"/>
                    <a:gd name="T35" fmla="*/ 1953 h 2069"/>
                    <a:gd name="T36" fmla="*/ 1441 w 1470"/>
                    <a:gd name="T37" fmla="*/ 1853 h 2069"/>
                    <a:gd name="T38" fmla="*/ 1441 w 1470"/>
                    <a:gd name="T39" fmla="*/ 1743 h 2069"/>
                    <a:gd name="T40" fmla="*/ 1448 w 1470"/>
                    <a:gd name="T41" fmla="*/ 1642 h 2069"/>
                    <a:gd name="T42" fmla="*/ 1462 w 1470"/>
                    <a:gd name="T43" fmla="*/ 1555 h 2069"/>
                    <a:gd name="T44" fmla="*/ 1459 w 1470"/>
                    <a:gd name="T45" fmla="*/ 1324 h 2069"/>
                    <a:gd name="T46" fmla="*/ 1422 w 1470"/>
                    <a:gd name="T47" fmla="*/ 964 h 2069"/>
                    <a:gd name="T48" fmla="*/ 1371 w 1470"/>
                    <a:gd name="T49" fmla="*/ 640 h 2069"/>
                    <a:gd name="T50" fmla="*/ 1300 w 1470"/>
                    <a:gd name="T51" fmla="*/ 373 h 2069"/>
                    <a:gd name="T52" fmla="*/ 1227 w 1470"/>
                    <a:gd name="T53" fmla="*/ 255 h 2069"/>
                    <a:gd name="T54" fmla="*/ 1163 w 1470"/>
                    <a:gd name="T55" fmla="*/ 229 h 2069"/>
                    <a:gd name="T56" fmla="*/ 1097 w 1470"/>
                    <a:gd name="T57" fmla="*/ 203 h 2069"/>
                    <a:gd name="T58" fmla="*/ 1025 w 1470"/>
                    <a:gd name="T59" fmla="*/ 180 h 2069"/>
                    <a:gd name="T60" fmla="*/ 954 w 1470"/>
                    <a:gd name="T61" fmla="*/ 156 h 2069"/>
                    <a:gd name="T62" fmla="*/ 877 w 1470"/>
                    <a:gd name="T63" fmla="*/ 132 h 2069"/>
                    <a:gd name="T64" fmla="*/ 799 w 1470"/>
                    <a:gd name="T65" fmla="*/ 112 h 2069"/>
                    <a:gd name="T66" fmla="*/ 720 w 1470"/>
                    <a:gd name="T67" fmla="*/ 92 h 2069"/>
                    <a:gd name="T68" fmla="*/ 638 w 1470"/>
                    <a:gd name="T69" fmla="*/ 74 h 2069"/>
                    <a:gd name="T70" fmla="*/ 554 w 1470"/>
                    <a:gd name="T71" fmla="*/ 55 h 2069"/>
                    <a:gd name="T72" fmla="*/ 470 w 1470"/>
                    <a:gd name="T73" fmla="*/ 41 h 2069"/>
                    <a:gd name="T74" fmla="*/ 384 w 1470"/>
                    <a:gd name="T75" fmla="*/ 28 h 2069"/>
                    <a:gd name="T76" fmla="*/ 298 w 1470"/>
                    <a:gd name="T77" fmla="*/ 17 h 2069"/>
                    <a:gd name="T78" fmla="*/ 214 w 1470"/>
                    <a:gd name="T79" fmla="*/ 10 h 2069"/>
                    <a:gd name="T80" fmla="*/ 128 w 1470"/>
                    <a:gd name="T81" fmla="*/ 4 h 2069"/>
                    <a:gd name="T82" fmla="*/ 42 w 1470"/>
                    <a:gd name="T83" fmla="*/ 0 h 20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470" h="2069">
                      <a:moveTo>
                        <a:pt x="0" y="0"/>
                      </a:moveTo>
                      <a:lnTo>
                        <a:pt x="53" y="247"/>
                      </a:lnTo>
                      <a:lnTo>
                        <a:pt x="95" y="507"/>
                      </a:lnTo>
                      <a:lnTo>
                        <a:pt x="129" y="774"/>
                      </a:lnTo>
                      <a:lnTo>
                        <a:pt x="155" y="1041"/>
                      </a:lnTo>
                      <a:lnTo>
                        <a:pt x="173" y="1301"/>
                      </a:lnTo>
                      <a:lnTo>
                        <a:pt x="182" y="1546"/>
                      </a:lnTo>
                      <a:lnTo>
                        <a:pt x="186" y="1769"/>
                      </a:lnTo>
                      <a:lnTo>
                        <a:pt x="182" y="1966"/>
                      </a:lnTo>
                      <a:lnTo>
                        <a:pt x="204" y="1961"/>
                      </a:lnTo>
                      <a:lnTo>
                        <a:pt x="225" y="1953"/>
                      </a:lnTo>
                      <a:lnTo>
                        <a:pt x="246" y="1948"/>
                      </a:lnTo>
                      <a:lnTo>
                        <a:pt x="268" y="1942"/>
                      </a:lnTo>
                      <a:lnTo>
                        <a:pt x="290" y="1937"/>
                      </a:lnTo>
                      <a:lnTo>
                        <a:pt x="312" y="1931"/>
                      </a:lnTo>
                      <a:lnTo>
                        <a:pt x="332" y="1926"/>
                      </a:lnTo>
                      <a:lnTo>
                        <a:pt x="354" y="1920"/>
                      </a:lnTo>
                      <a:lnTo>
                        <a:pt x="349" y="1950"/>
                      </a:lnTo>
                      <a:lnTo>
                        <a:pt x="343" y="1977"/>
                      </a:lnTo>
                      <a:lnTo>
                        <a:pt x="338" y="2006"/>
                      </a:lnTo>
                      <a:lnTo>
                        <a:pt x="331" y="2036"/>
                      </a:lnTo>
                      <a:lnTo>
                        <a:pt x="389" y="2037"/>
                      </a:lnTo>
                      <a:lnTo>
                        <a:pt x="449" y="2041"/>
                      </a:lnTo>
                      <a:lnTo>
                        <a:pt x="515" y="2045"/>
                      </a:lnTo>
                      <a:lnTo>
                        <a:pt x="585" y="2052"/>
                      </a:lnTo>
                      <a:lnTo>
                        <a:pt x="654" y="2058"/>
                      </a:lnTo>
                      <a:lnTo>
                        <a:pt x="727" y="2063"/>
                      </a:lnTo>
                      <a:lnTo>
                        <a:pt x="802" y="2067"/>
                      </a:lnTo>
                      <a:lnTo>
                        <a:pt x="877" y="2069"/>
                      </a:lnTo>
                      <a:lnTo>
                        <a:pt x="952" y="2069"/>
                      </a:lnTo>
                      <a:lnTo>
                        <a:pt x="1027" y="2063"/>
                      </a:lnTo>
                      <a:lnTo>
                        <a:pt x="1102" y="2054"/>
                      </a:lnTo>
                      <a:lnTo>
                        <a:pt x="1175" y="2039"/>
                      </a:lnTo>
                      <a:lnTo>
                        <a:pt x="1245" y="2017"/>
                      </a:lnTo>
                      <a:lnTo>
                        <a:pt x="1314" y="1990"/>
                      </a:lnTo>
                      <a:lnTo>
                        <a:pt x="1380" y="1953"/>
                      </a:lnTo>
                      <a:lnTo>
                        <a:pt x="1442" y="1909"/>
                      </a:lnTo>
                      <a:lnTo>
                        <a:pt x="1441" y="1853"/>
                      </a:lnTo>
                      <a:lnTo>
                        <a:pt x="1441" y="1798"/>
                      </a:lnTo>
                      <a:lnTo>
                        <a:pt x="1441" y="1743"/>
                      </a:lnTo>
                      <a:lnTo>
                        <a:pt x="1441" y="1686"/>
                      </a:lnTo>
                      <a:lnTo>
                        <a:pt x="1448" y="1642"/>
                      </a:lnTo>
                      <a:lnTo>
                        <a:pt x="1455" y="1599"/>
                      </a:lnTo>
                      <a:lnTo>
                        <a:pt x="1462" y="1555"/>
                      </a:lnTo>
                      <a:lnTo>
                        <a:pt x="1470" y="1511"/>
                      </a:lnTo>
                      <a:lnTo>
                        <a:pt x="1459" y="1324"/>
                      </a:lnTo>
                      <a:lnTo>
                        <a:pt x="1442" y="1140"/>
                      </a:lnTo>
                      <a:lnTo>
                        <a:pt x="1422" y="964"/>
                      </a:lnTo>
                      <a:lnTo>
                        <a:pt x="1398" y="796"/>
                      </a:lnTo>
                      <a:lnTo>
                        <a:pt x="1371" y="640"/>
                      </a:lnTo>
                      <a:lnTo>
                        <a:pt x="1338" y="500"/>
                      </a:lnTo>
                      <a:lnTo>
                        <a:pt x="1300" y="373"/>
                      </a:lnTo>
                      <a:lnTo>
                        <a:pt x="1256" y="267"/>
                      </a:lnTo>
                      <a:lnTo>
                        <a:pt x="1227" y="255"/>
                      </a:lnTo>
                      <a:lnTo>
                        <a:pt x="1195" y="242"/>
                      </a:lnTo>
                      <a:lnTo>
                        <a:pt x="1163" y="229"/>
                      </a:lnTo>
                      <a:lnTo>
                        <a:pt x="1130" y="216"/>
                      </a:lnTo>
                      <a:lnTo>
                        <a:pt x="1097" y="203"/>
                      </a:lnTo>
                      <a:lnTo>
                        <a:pt x="1062" y="191"/>
                      </a:lnTo>
                      <a:lnTo>
                        <a:pt x="1025" y="180"/>
                      </a:lnTo>
                      <a:lnTo>
                        <a:pt x="991" y="167"/>
                      </a:lnTo>
                      <a:lnTo>
                        <a:pt x="954" y="156"/>
                      </a:lnTo>
                      <a:lnTo>
                        <a:pt x="916" y="143"/>
                      </a:lnTo>
                      <a:lnTo>
                        <a:pt x="877" y="132"/>
                      </a:lnTo>
                      <a:lnTo>
                        <a:pt x="839" y="121"/>
                      </a:lnTo>
                      <a:lnTo>
                        <a:pt x="799" y="112"/>
                      </a:lnTo>
                      <a:lnTo>
                        <a:pt x="760" y="101"/>
                      </a:lnTo>
                      <a:lnTo>
                        <a:pt x="720" y="92"/>
                      </a:lnTo>
                      <a:lnTo>
                        <a:pt x="678" y="81"/>
                      </a:lnTo>
                      <a:lnTo>
                        <a:pt x="638" y="74"/>
                      </a:lnTo>
                      <a:lnTo>
                        <a:pt x="596" y="64"/>
                      </a:lnTo>
                      <a:lnTo>
                        <a:pt x="554" y="55"/>
                      </a:lnTo>
                      <a:lnTo>
                        <a:pt x="512" y="48"/>
                      </a:lnTo>
                      <a:lnTo>
                        <a:pt x="470" y="41"/>
                      </a:lnTo>
                      <a:lnTo>
                        <a:pt x="427" y="35"/>
                      </a:lnTo>
                      <a:lnTo>
                        <a:pt x="384" y="28"/>
                      </a:lnTo>
                      <a:lnTo>
                        <a:pt x="342" y="22"/>
                      </a:lnTo>
                      <a:lnTo>
                        <a:pt x="298" y="17"/>
                      </a:lnTo>
                      <a:lnTo>
                        <a:pt x="256" y="13"/>
                      </a:lnTo>
                      <a:lnTo>
                        <a:pt x="214" y="10"/>
                      </a:lnTo>
                      <a:lnTo>
                        <a:pt x="170" y="6"/>
                      </a:lnTo>
                      <a:lnTo>
                        <a:pt x="128" y="4"/>
                      </a:lnTo>
                      <a:lnTo>
                        <a:pt x="84" y="2"/>
                      </a:lnTo>
                      <a:lnTo>
                        <a:pt x="4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B99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4" name="Freeform 792">
                  <a:extLst>
                    <a:ext uri="{FF2B5EF4-FFF2-40B4-BE49-F238E27FC236}">
                      <a16:creationId xmlns:a16="http://schemas.microsoft.com/office/drawing/2014/main" id="{4532A7C7-7823-63ED-D03A-A50AB69F51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8" y="394"/>
                  <a:ext cx="695" cy="990"/>
                </a:xfrm>
                <a:custGeom>
                  <a:avLst/>
                  <a:gdLst>
                    <a:gd name="T0" fmla="*/ 49 w 1389"/>
                    <a:gd name="T1" fmla="*/ 232 h 1981"/>
                    <a:gd name="T2" fmla="*/ 118 w 1389"/>
                    <a:gd name="T3" fmla="*/ 730 h 1981"/>
                    <a:gd name="T4" fmla="*/ 157 w 1389"/>
                    <a:gd name="T5" fmla="*/ 1227 h 1981"/>
                    <a:gd name="T6" fmla="*/ 168 w 1389"/>
                    <a:gd name="T7" fmla="*/ 1672 h 1981"/>
                    <a:gd name="T8" fmla="*/ 184 w 1389"/>
                    <a:gd name="T9" fmla="*/ 1851 h 1981"/>
                    <a:gd name="T10" fmla="*/ 224 w 1389"/>
                    <a:gd name="T11" fmla="*/ 1842 h 1981"/>
                    <a:gd name="T12" fmla="*/ 265 w 1389"/>
                    <a:gd name="T13" fmla="*/ 1831 h 1981"/>
                    <a:gd name="T14" fmla="*/ 305 w 1389"/>
                    <a:gd name="T15" fmla="*/ 1820 h 1981"/>
                    <a:gd name="T16" fmla="*/ 320 w 1389"/>
                    <a:gd name="T17" fmla="*/ 1842 h 1981"/>
                    <a:gd name="T18" fmla="*/ 310 w 1389"/>
                    <a:gd name="T19" fmla="*/ 1895 h 1981"/>
                    <a:gd name="T20" fmla="*/ 360 w 1389"/>
                    <a:gd name="T21" fmla="*/ 1924 h 1981"/>
                    <a:gd name="T22" fmla="*/ 480 w 1389"/>
                    <a:gd name="T23" fmla="*/ 1937 h 1981"/>
                    <a:gd name="T24" fmla="*/ 614 w 1389"/>
                    <a:gd name="T25" fmla="*/ 1955 h 1981"/>
                    <a:gd name="T26" fmla="*/ 755 w 1389"/>
                    <a:gd name="T27" fmla="*/ 1971 h 1981"/>
                    <a:gd name="T28" fmla="*/ 899 w 1389"/>
                    <a:gd name="T29" fmla="*/ 1981 h 1981"/>
                    <a:gd name="T30" fmla="*/ 1044 w 1389"/>
                    <a:gd name="T31" fmla="*/ 1975 h 1981"/>
                    <a:gd name="T32" fmla="*/ 1183 w 1389"/>
                    <a:gd name="T33" fmla="*/ 1948 h 1981"/>
                    <a:gd name="T34" fmla="*/ 1311 w 1389"/>
                    <a:gd name="T35" fmla="*/ 1893 h 1981"/>
                    <a:gd name="T36" fmla="*/ 1367 w 1389"/>
                    <a:gd name="T37" fmla="*/ 1792 h 1981"/>
                    <a:gd name="T38" fmla="*/ 1367 w 1389"/>
                    <a:gd name="T39" fmla="*/ 1677 h 1981"/>
                    <a:gd name="T40" fmla="*/ 1373 w 1389"/>
                    <a:gd name="T41" fmla="*/ 1571 h 1981"/>
                    <a:gd name="T42" fmla="*/ 1384 w 1389"/>
                    <a:gd name="T43" fmla="*/ 1478 h 1981"/>
                    <a:gd name="T44" fmla="*/ 1378 w 1389"/>
                    <a:gd name="T45" fmla="*/ 1253 h 1981"/>
                    <a:gd name="T46" fmla="*/ 1344 w 1389"/>
                    <a:gd name="T47" fmla="*/ 913 h 1981"/>
                    <a:gd name="T48" fmla="*/ 1292 w 1389"/>
                    <a:gd name="T49" fmla="*/ 609 h 1981"/>
                    <a:gd name="T50" fmla="*/ 1223 w 1389"/>
                    <a:gd name="T51" fmla="*/ 357 h 1981"/>
                    <a:gd name="T52" fmla="*/ 1124 w 1389"/>
                    <a:gd name="T53" fmla="*/ 232 h 1981"/>
                    <a:gd name="T54" fmla="*/ 1000 w 1389"/>
                    <a:gd name="T55" fmla="*/ 183 h 1981"/>
                    <a:gd name="T56" fmla="*/ 863 w 1389"/>
                    <a:gd name="T57" fmla="*/ 139 h 1981"/>
                    <a:gd name="T58" fmla="*/ 715 w 1389"/>
                    <a:gd name="T59" fmla="*/ 97 h 1981"/>
                    <a:gd name="T60" fmla="*/ 561 w 1389"/>
                    <a:gd name="T61" fmla="*/ 62 h 1981"/>
                    <a:gd name="T62" fmla="*/ 402 w 1389"/>
                    <a:gd name="T63" fmla="*/ 33 h 1981"/>
                    <a:gd name="T64" fmla="*/ 239 w 1389"/>
                    <a:gd name="T65" fmla="*/ 13 h 1981"/>
                    <a:gd name="T66" fmla="*/ 78 w 1389"/>
                    <a:gd name="T67" fmla="*/ 2 h 19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89" h="1981">
                      <a:moveTo>
                        <a:pt x="0" y="0"/>
                      </a:moveTo>
                      <a:lnTo>
                        <a:pt x="49" y="232"/>
                      </a:lnTo>
                      <a:lnTo>
                        <a:pt x="87" y="477"/>
                      </a:lnTo>
                      <a:lnTo>
                        <a:pt x="118" y="730"/>
                      </a:lnTo>
                      <a:lnTo>
                        <a:pt x="142" y="982"/>
                      </a:lnTo>
                      <a:lnTo>
                        <a:pt x="157" y="1227"/>
                      </a:lnTo>
                      <a:lnTo>
                        <a:pt x="166" y="1459"/>
                      </a:lnTo>
                      <a:lnTo>
                        <a:pt x="168" y="1672"/>
                      </a:lnTo>
                      <a:lnTo>
                        <a:pt x="164" y="1856"/>
                      </a:lnTo>
                      <a:lnTo>
                        <a:pt x="184" y="1851"/>
                      </a:lnTo>
                      <a:lnTo>
                        <a:pt x="204" y="1847"/>
                      </a:lnTo>
                      <a:lnTo>
                        <a:pt x="224" y="1842"/>
                      </a:lnTo>
                      <a:lnTo>
                        <a:pt x="245" y="1836"/>
                      </a:lnTo>
                      <a:lnTo>
                        <a:pt x="265" y="1831"/>
                      </a:lnTo>
                      <a:lnTo>
                        <a:pt x="285" y="1825"/>
                      </a:lnTo>
                      <a:lnTo>
                        <a:pt x="305" y="1820"/>
                      </a:lnTo>
                      <a:lnTo>
                        <a:pt x="325" y="1814"/>
                      </a:lnTo>
                      <a:lnTo>
                        <a:pt x="320" y="1842"/>
                      </a:lnTo>
                      <a:lnTo>
                        <a:pt x="316" y="1867"/>
                      </a:lnTo>
                      <a:lnTo>
                        <a:pt x="310" y="1895"/>
                      </a:lnTo>
                      <a:lnTo>
                        <a:pt x="305" y="1922"/>
                      </a:lnTo>
                      <a:lnTo>
                        <a:pt x="360" y="1924"/>
                      </a:lnTo>
                      <a:lnTo>
                        <a:pt x="418" y="1929"/>
                      </a:lnTo>
                      <a:lnTo>
                        <a:pt x="480" y="1937"/>
                      </a:lnTo>
                      <a:lnTo>
                        <a:pt x="546" y="1944"/>
                      </a:lnTo>
                      <a:lnTo>
                        <a:pt x="614" y="1955"/>
                      </a:lnTo>
                      <a:lnTo>
                        <a:pt x="683" y="1964"/>
                      </a:lnTo>
                      <a:lnTo>
                        <a:pt x="755" y="1971"/>
                      </a:lnTo>
                      <a:lnTo>
                        <a:pt x="828" y="1977"/>
                      </a:lnTo>
                      <a:lnTo>
                        <a:pt x="899" y="1981"/>
                      </a:lnTo>
                      <a:lnTo>
                        <a:pt x="972" y="1981"/>
                      </a:lnTo>
                      <a:lnTo>
                        <a:pt x="1044" y="1975"/>
                      </a:lnTo>
                      <a:lnTo>
                        <a:pt x="1113" y="1964"/>
                      </a:lnTo>
                      <a:lnTo>
                        <a:pt x="1183" y="1948"/>
                      </a:lnTo>
                      <a:lnTo>
                        <a:pt x="1248" y="1924"/>
                      </a:lnTo>
                      <a:lnTo>
                        <a:pt x="1311" y="1893"/>
                      </a:lnTo>
                      <a:lnTo>
                        <a:pt x="1369" y="1851"/>
                      </a:lnTo>
                      <a:lnTo>
                        <a:pt x="1367" y="1792"/>
                      </a:lnTo>
                      <a:lnTo>
                        <a:pt x="1367" y="1734"/>
                      </a:lnTo>
                      <a:lnTo>
                        <a:pt x="1367" y="1677"/>
                      </a:lnTo>
                      <a:lnTo>
                        <a:pt x="1367" y="1619"/>
                      </a:lnTo>
                      <a:lnTo>
                        <a:pt x="1373" y="1571"/>
                      </a:lnTo>
                      <a:lnTo>
                        <a:pt x="1378" y="1523"/>
                      </a:lnTo>
                      <a:lnTo>
                        <a:pt x="1384" y="1478"/>
                      </a:lnTo>
                      <a:lnTo>
                        <a:pt x="1389" y="1430"/>
                      </a:lnTo>
                      <a:lnTo>
                        <a:pt x="1378" y="1253"/>
                      </a:lnTo>
                      <a:lnTo>
                        <a:pt x="1362" y="1081"/>
                      </a:lnTo>
                      <a:lnTo>
                        <a:pt x="1344" y="913"/>
                      </a:lnTo>
                      <a:lnTo>
                        <a:pt x="1320" y="755"/>
                      </a:lnTo>
                      <a:lnTo>
                        <a:pt x="1292" y="609"/>
                      </a:lnTo>
                      <a:lnTo>
                        <a:pt x="1259" y="474"/>
                      </a:lnTo>
                      <a:lnTo>
                        <a:pt x="1223" y="357"/>
                      </a:lnTo>
                      <a:lnTo>
                        <a:pt x="1181" y="256"/>
                      </a:lnTo>
                      <a:lnTo>
                        <a:pt x="1124" y="232"/>
                      </a:lnTo>
                      <a:lnTo>
                        <a:pt x="1064" y="207"/>
                      </a:lnTo>
                      <a:lnTo>
                        <a:pt x="1000" y="183"/>
                      </a:lnTo>
                      <a:lnTo>
                        <a:pt x="932" y="161"/>
                      </a:lnTo>
                      <a:lnTo>
                        <a:pt x="863" y="139"/>
                      </a:lnTo>
                      <a:lnTo>
                        <a:pt x="790" y="117"/>
                      </a:lnTo>
                      <a:lnTo>
                        <a:pt x="715" y="97"/>
                      </a:lnTo>
                      <a:lnTo>
                        <a:pt x="638" y="79"/>
                      </a:lnTo>
                      <a:lnTo>
                        <a:pt x="561" y="62"/>
                      </a:lnTo>
                      <a:lnTo>
                        <a:pt x="480" y="46"/>
                      </a:lnTo>
                      <a:lnTo>
                        <a:pt x="402" y="33"/>
                      </a:lnTo>
                      <a:lnTo>
                        <a:pt x="320" y="22"/>
                      </a:lnTo>
                      <a:lnTo>
                        <a:pt x="239" y="13"/>
                      </a:lnTo>
                      <a:lnTo>
                        <a:pt x="159" y="6"/>
                      </a:lnTo>
                      <a:lnTo>
                        <a:pt x="7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0A0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5" name="Freeform 793">
                  <a:extLst>
                    <a:ext uri="{FF2B5EF4-FFF2-40B4-BE49-F238E27FC236}">
                      <a16:creationId xmlns:a16="http://schemas.microsoft.com/office/drawing/2014/main" id="{375691FD-3375-B4EE-C1AD-DDA820DF6B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4" y="400"/>
                  <a:ext cx="656" cy="949"/>
                </a:xfrm>
                <a:custGeom>
                  <a:avLst/>
                  <a:gdLst>
                    <a:gd name="T0" fmla="*/ 46 w 1313"/>
                    <a:gd name="T1" fmla="*/ 218 h 1898"/>
                    <a:gd name="T2" fmla="*/ 111 w 1313"/>
                    <a:gd name="T3" fmla="*/ 688 h 1898"/>
                    <a:gd name="T4" fmla="*/ 146 w 1313"/>
                    <a:gd name="T5" fmla="*/ 1156 h 1898"/>
                    <a:gd name="T6" fmla="*/ 153 w 1313"/>
                    <a:gd name="T7" fmla="*/ 1574 h 1898"/>
                    <a:gd name="T8" fmla="*/ 168 w 1313"/>
                    <a:gd name="T9" fmla="*/ 1743 h 1898"/>
                    <a:gd name="T10" fmla="*/ 207 w 1313"/>
                    <a:gd name="T11" fmla="*/ 1734 h 1898"/>
                    <a:gd name="T12" fmla="*/ 245 w 1313"/>
                    <a:gd name="T13" fmla="*/ 1723 h 1898"/>
                    <a:gd name="T14" fmla="*/ 283 w 1313"/>
                    <a:gd name="T15" fmla="*/ 1713 h 1898"/>
                    <a:gd name="T16" fmla="*/ 296 w 1313"/>
                    <a:gd name="T17" fmla="*/ 1734 h 1898"/>
                    <a:gd name="T18" fmla="*/ 287 w 1313"/>
                    <a:gd name="T19" fmla="*/ 1785 h 1898"/>
                    <a:gd name="T20" fmla="*/ 333 w 1313"/>
                    <a:gd name="T21" fmla="*/ 1812 h 1898"/>
                    <a:gd name="T22" fmla="*/ 448 w 1313"/>
                    <a:gd name="T23" fmla="*/ 1827 h 1898"/>
                    <a:gd name="T24" fmla="*/ 576 w 1313"/>
                    <a:gd name="T25" fmla="*/ 1851 h 1898"/>
                    <a:gd name="T26" fmla="*/ 713 w 1313"/>
                    <a:gd name="T27" fmla="*/ 1876 h 1898"/>
                    <a:gd name="T28" fmla="*/ 852 w 1313"/>
                    <a:gd name="T29" fmla="*/ 1894 h 1898"/>
                    <a:gd name="T30" fmla="*/ 989 w 1313"/>
                    <a:gd name="T31" fmla="*/ 1898 h 1898"/>
                    <a:gd name="T32" fmla="*/ 1123 w 1313"/>
                    <a:gd name="T33" fmla="*/ 1878 h 1898"/>
                    <a:gd name="T34" fmla="*/ 1245 w 1313"/>
                    <a:gd name="T35" fmla="*/ 1830 h 1898"/>
                    <a:gd name="T36" fmla="*/ 1298 w 1313"/>
                    <a:gd name="T37" fmla="*/ 1732 h 1898"/>
                    <a:gd name="T38" fmla="*/ 1298 w 1313"/>
                    <a:gd name="T39" fmla="*/ 1611 h 1898"/>
                    <a:gd name="T40" fmla="*/ 1302 w 1313"/>
                    <a:gd name="T41" fmla="*/ 1499 h 1898"/>
                    <a:gd name="T42" fmla="*/ 1309 w 1313"/>
                    <a:gd name="T43" fmla="*/ 1401 h 1898"/>
                    <a:gd name="T44" fmla="*/ 1300 w 1313"/>
                    <a:gd name="T45" fmla="*/ 1185 h 1898"/>
                    <a:gd name="T46" fmla="*/ 1267 w 1313"/>
                    <a:gd name="T47" fmla="*/ 863 h 1898"/>
                    <a:gd name="T48" fmla="*/ 1216 w 1313"/>
                    <a:gd name="T49" fmla="*/ 576 h 1898"/>
                    <a:gd name="T50" fmla="*/ 1150 w 1313"/>
                    <a:gd name="T51" fmla="*/ 340 h 1898"/>
                    <a:gd name="T52" fmla="*/ 1057 w 1313"/>
                    <a:gd name="T53" fmla="*/ 221 h 1898"/>
                    <a:gd name="T54" fmla="*/ 942 w 1313"/>
                    <a:gd name="T55" fmla="*/ 176 h 1898"/>
                    <a:gd name="T56" fmla="*/ 812 w 1313"/>
                    <a:gd name="T57" fmla="*/ 133 h 1898"/>
                    <a:gd name="T58" fmla="*/ 675 w 1313"/>
                    <a:gd name="T59" fmla="*/ 93 h 1898"/>
                    <a:gd name="T60" fmla="*/ 528 w 1313"/>
                    <a:gd name="T61" fmla="*/ 60 h 1898"/>
                    <a:gd name="T62" fmla="*/ 378 w 1313"/>
                    <a:gd name="T63" fmla="*/ 31 h 1898"/>
                    <a:gd name="T64" fmla="*/ 227 w 1313"/>
                    <a:gd name="T65" fmla="*/ 13 h 1898"/>
                    <a:gd name="T66" fmla="*/ 75 w 1313"/>
                    <a:gd name="T67" fmla="*/ 2 h 18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13" h="1898">
                      <a:moveTo>
                        <a:pt x="0" y="0"/>
                      </a:moveTo>
                      <a:lnTo>
                        <a:pt x="46" y="218"/>
                      </a:lnTo>
                      <a:lnTo>
                        <a:pt x="84" y="450"/>
                      </a:lnTo>
                      <a:lnTo>
                        <a:pt x="111" y="688"/>
                      </a:lnTo>
                      <a:lnTo>
                        <a:pt x="133" y="923"/>
                      </a:lnTo>
                      <a:lnTo>
                        <a:pt x="146" y="1156"/>
                      </a:lnTo>
                      <a:lnTo>
                        <a:pt x="153" y="1373"/>
                      </a:lnTo>
                      <a:lnTo>
                        <a:pt x="153" y="1574"/>
                      </a:lnTo>
                      <a:lnTo>
                        <a:pt x="150" y="1748"/>
                      </a:lnTo>
                      <a:lnTo>
                        <a:pt x="168" y="1743"/>
                      </a:lnTo>
                      <a:lnTo>
                        <a:pt x="188" y="1739"/>
                      </a:lnTo>
                      <a:lnTo>
                        <a:pt x="207" y="1734"/>
                      </a:lnTo>
                      <a:lnTo>
                        <a:pt x="227" y="1728"/>
                      </a:lnTo>
                      <a:lnTo>
                        <a:pt x="245" y="1723"/>
                      </a:lnTo>
                      <a:lnTo>
                        <a:pt x="263" y="1717"/>
                      </a:lnTo>
                      <a:lnTo>
                        <a:pt x="283" y="1713"/>
                      </a:lnTo>
                      <a:lnTo>
                        <a:pt x="302" y="1708"/>
                      </a:lnTo>
                      <a:lnTo>
                        <a:pt x="296" y="1734"/>
                      </a:lnTo>
                      <a:lnTo>
                        <a:pt x="292" y="1759"/>
                      </a:lnTo>
                      <a:lnTo>
                        <a:pt x="287" y="1785"/>
                      </a:lnTo>
                      <a:lnTo>
                        <a:pt x="281" y="1810"/>
                      </a:lnTo>
                      <a:lnTo>
                        <a:pt x="333" y="1812"/>
                      </a:lnTo>
                      <a:lnTo>
                        <a:pt x="389" y="1818"/>
                      </a:lnTo>
                      <a:lnTo>
                        <a:pt x="448" y="1827"/>
                      </a:lnTo>
                      <a:lnTo>
                        <a:pt x="510" y="1840"/>
                      </a:lnTo>
                      <a:lnTo>
                        <a:pt x="576" y="1851"/>
                      </a:lnTo>
                      <a:lnTo>
                        <a:pt x="644" y="1863"/>
                      </a:lnTo>
                      <a:lnTo>
                        <a:pt x="713" y="1876"/>
                      </a:lnTo>
                      <a:lnTo>
                        <a:pt x="783" y="1885"/>
                      </a:lnTo>
                      <a:lnTo>
                        <a:pt x="852" y="1894"/>
                      </a:lnTo>
                      <a:lnTo>
                        <a:pt x="921" y="1898"/>
                      </a:lnTo>
                      <a:lnTo>
                        <a:pt x="989" y="1898"/>
                      </a:lnTo>
                      <a:lnTo>
                        <a:pt x="1057" y="1891"/>
                      </a:lnTo>
                      <a:lnTo>
                        <a:pt x="1123" y="1878"/>
                      </a:lnTo>
                      <a:lnTo>
                        <a:pt x="1185" y="1858"/>
                      </a:lnTo>
                      <a:lnTo>
                        <a:pt x="1245" y="1830"/>
                      </a:lnTo>
                      <a:lnTo>
                        <a:pt x="1300" y="1792"/>
                      </a:lnTo>
                      <a:lnTo>
                        <a:pt x="1298" y="1732"/>
                      </a:lnTo>
                      <a:lnTo>
                        <a:pt x="1298" y="1671"/>
                      </a:lnTo>
                      <a:lnTo>
                        <a:pt x="1298" y="1611"/>
                      </a:lnTo>
                      <a:lnTo>
                        <a:pt x="1298" y="1551"/>
                      </a:lnTo>
                      <a:lnTo>
                        <a:pt x="1302" y="1499"/>
                      </a:lnTo>
                      <a:lnTo>
                        <a:pt x="1305" y="1450"/>
                      </a:lnTo>
                      <a:lnTo>
                        <a:pt x="1309" y="1401"/>
                      </a:lnTo>
                      <a:lnTo>
                        <a:pt x="1313" y="1351"/>
                      </a:lnTo>
                      <a:lnTo>
                        <a:pt x="1300" y="1185"/>
                      </a:lnTo>
                      <a:lnTo>
                        <a:pt x="1285" y="1020"/>
                      </a:lnTo>
                      <a:lnTo>
                        <a:pt x="1267" y="863"/>
                      </a:lnTo>
                      <a:lnTo>
                        <a:pt x="1243" y="715"/>
                      </a:lnTo>
                      <a:lnTo>
                        <a:pt x="1216" y="576"/>
                      </a:lnTo>
                      <a:lnTo>
                        <a:pt x="1185" y="452"/>
                      </a:lnTo>
                      <a:lnTo>
                        <a:pt x="1150" y="340"/>
                      </a:lnTo>
                      <a:lnTo>
                        <a:pt x="1110" y="245"/>
                      </a:lnTo>
                      <a:lnTo>
                        <a:pt x="1057" y="221"/>
                      </a:lnTo>
                      <a:lnTo>
                        <a:pt x="1000" y="199"/>
                      </a:lnTo>
                      <a:lnTo>
                        <a:pt x="942" y="176"/>
                      </a:lnTo>
                      <a:lnTo>
                        <a:pt x="878" y="154"/>
                      </a:lnTo>
                      <a:lnTo>
                        <a:pt x="812" y="133"/>
                      </a:lnTo>
                      <a:lnTo>
                        <a:pt x="744" y="113"/>
                      </a:lnTo>
                      <a:lnTo>
                        <a:pt x="675" y="93"/>
                      </a:lnTo>
                      <a:lnTo>
                        <a:pt x="601" y="75"/>
                      </a:lnTo>
                      <a:lnTo>
                        <a:pt x="528" y="60"/>
                      </a:lnTo>
                      <a:lnTo>
                        <a:pt x="453" y="44"/>
                      </a:lnTo>
                      <a:lnTo>
                        <a:pt x="378" y="31"/>
                      </a:lnTo>
                      <a:lnTo>
                        <a:pt x="303" y="20"/>
                      </a:lnTo>
                      <a:lnTo>
                        <a:pt x="227" y="13"/>
                      </a:lnTo>
                      <a:lnTo>
                        <a:pt x="150" y="5"/>
                      </a:lnTo>
                      <a:lnTo>
                        <a:pt x="7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2A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6" name="Freeform 794">
                  <a:extLst>
                    <a:ext uri="{FF2B5EF4-FFF2-40B4-BE49-F238E27FC236}">
                      <a16:creationId xmlns:a16="http://schemas.microsoft.com/office/drawing/2014/main" id="{C163BA92-0995-ED87-EE61-08FF086464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1" y="405"/>
                  <a:ext cx="617" cy="911"/>
                </a:xfrm>
                <a:custGeom>
                  <a:avLst/>
                  <a:gdLst>
                    <a:gd name="T0" fmla="*/ 44 w 1234"/>
                    <a:gd name="T1" fmla="*/ 205 h 1821"/>
                    <a:gd name="T2" fmla="*/ 102 w 1234"/>
                    <a:gd name="T3" fmla="*/ 645 h 1821"/>
                    <a:gd name="T4" fmla="*/ 132 w 1234"/>
                    <a:gd name="T5" fmla="*/ 1086 h 1821"/>
                    <a:gd name="T6" fmla="*/ 137 w 1234"/>
                    <a:gd name="T7" fmla="*/ 1479 h 1821"/>
                    <a:gd name="T8" fmla="*/ 152 w 1234"/>
                    <a:gd name="T9" fmla="*/ 1637 h 1821"/>
                    <a:gd name="T10" fmla="*/ 187 w 1234"/>
                    <a:gd name="T11" fmla="*/ 1627 h 1821"/>
                    <a:gd name="T12" fmla="*/ 223 w 1234"/>
                    <a:gd name="T13" fmla="*/ 1618 h 1821"/>
                    <a:gd name="T14" fmla="*/ 258 w 1234"/>
                    <a:gd name="T15" fmla="*/ 1609 h 1821"/>
                    <a:gd name="T16" fmla="*/ 271 w 1234"/>
                    <a:gd name="T17" fmla="*/ 1627 h 1821"/>
                    <a:gd name="T18" fmla="*/ 262 w 1234"/>
                    <a:gd name="T19" fmla="*/ 1675 h 1821"/>
                    <a:gd name="T20" fmla="*/ 304 w 1234"/>
                    <a:gd name="T21" fmla="*/ 1701 h 1821"/>
                    <a:gd name="T22" fmla="*/ 413 w 1234"/>
                    <a:gd name="T23" fmla="*/ 1721 h 1821"/>
                    <a:gd name="T24" fmla="*/ 536 w 1234"/>
                    <a:gd name="T25" fmla="*/ 1750 h 1821"/>
                    <a:gd name="T26" fmla="*/ 667 w 1234"/>
                    <a:gd name="T27" fmla="*/ 1783 h 1821"/>
                    <a:gd name="T28" fmla="*/ 801 w 1234"/>
                    <a:gd name="T29" fmla="*/ 1808 h 1821"/>
                    <a:gd name="T30" fmla="*/ 934 w 1234"/>
                    <a:gd name="T31" fmla="*/ 1821 h 1821"/>
                    <a:gd name="T32" fmla="*/ 1061 w 1234"/>
                    <a:gd name="T33" fmla="*/ 1812 h 1821"/>
                    <a:gd name="T34" fmla="*/ 1176 w 1234"/>
                    <a:gd name="T35" fmla="*/ 1770 h 1821"/>
                    <a:gd name="T36" fmla="*/ 1227 w 1234"/>
                    <a:gd name="T37" fmla="*/ 1671 h 1821"/>
                    <a:gd name="T38" fmla="*/ 1227 w 1234"/>
                    <a:gd name="T39" fmla="*/ 1545 h 1821"/>
                    <a:gd name="T40" fmla="*/ 1229 w 1234"/>
                    <a:gd name="T41" fmla="*/ 1430 h 1821"/>
                    <a:gd name="T42" fmla="*/ 1232 w 1234"/>
                    <a:gd name="T43" fmla="*/ 1326 h 1821"/>
                    <a:gd name="T44" fmla="*/ 1222 w 1234"/>
                    <a:gd name="T45" fmla="*/ 1115 h 1821"/>
                    <a:gd name="T46" fmla="*/ 1189 w 1234"/>
                    <a:gd name="T47" fmla="*/ 816 h 1821"/>
                    <a:gd name="T48" fmla="*/ 1139 w 1234"/>
                    <a:gd name="T49" fmla="*/ 547 h 1821"/>
                    <a:gd name="T50" fmla="*/ 1075 w 1234"/>
                    <a:gd name="T51" fmla="*/ 325 h 1821"/>
                    <a:gd name="T52" fmla="*/ 987 w 1234"/>
                    <a:gd name="T53" fmla="*/ 216 h 1821"/>
                    <a:gd name="T54" fmla="*/ 881 w 1234"/>
                    <a:gd name="T55" fmla="*/ 170 h 1821"/>
                    <a:gd name="T56" fmla="*/ 761 w 1234"/>
                    <a:gd name="T57" fmla="*/ 130 h 1821"/>
                    <a:gd name="T58" fmla="*/ 631 w 1234"/>
                    <a:gd name="T59" fmla="*/ 91 h 1821"/>
                    <a:gd name="T60" fmla="*/ 496 w 1234"/>
                    <a:gd name="T61" fmla="*/ 58 h 1821"/>
                    <a:gd name="T62" fmla="*/ 355 w 1234"/>
                    <a:gd name="T63" fmla="*/ 31 h 1821"/>
                    <a:gd name="T64" fmla="*/ 212 w 1234"/>
                    <a:gd name="T65" fmla="*/ 11 h 1821"/>
                    <a:gd name="T66" fmla="*/ 70 w 1234"/>
                    <a:gd name="T67" fmla="*/ 2 h 18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234" h="1821">
                      <a:moveTo>
                        <a:pt x="0" y="0"/>
                      </a:moveTo>
                      <a:lnTo>
                        <a:pt x="44" y="205"/>
                      </a:lnTo>
                      <a:lnTo>
                        <a:pt x="77" y="422"/>
                      </a:lnTo>
                      <a:lnTo>
                        <a:pt x="102" y="645"/>
                      </a:lnTo>
                      <a:lnTo>
                        <a:pt x="121" y="869"/>
                      </a:lnTo>
                      <a:lnTo>
                        <a:pt x="132" y="1086"/>
                      </a:lnTo>
                      <a:lnTo>
                        <a:pt x="137" y="1291"/>
                      </a:lnTo>
                      <a:lnTo>
                        <a:pt x="137" y="1479"/>
                      </a:lnTo>
                      <a:lnTo>
                        <a:pt x="134" y="1642"/>
                      </a:lnTo>
                      <a:lnTo>
                        <a:pt x="152" y="1637"/>
                      </a:lnTo>
                      <a:lnTo>
                        <a:pt x="170" y="1633"/>
                      </a:lnTo>
                      <a:lnTo>
                        <a:pt x="187" y="1627"/>
                      </a:lnTo>
                      <a:lnTo>
                        <a:pt x="205" y="1622"/>
                      </a:lnTo>
                      <a:lnTo>
                        <a:pt x="223" y="1618"/>
                      </a:lnTo>
                      <a:lnTo>
                        <a:pt x="241" y="1613"/>
                      </a:lnTo>
                      <a:lnTo>
                        <a:pt x="258" y="1609"/>
                      </a:lnTo>
                      <a:lnTo>
                        <a:pt x="276" y="1604"/>
                      </a:lnTo>
                      <a:lnTo>
                        <a:pt x="271" y="1627"/>
                      </a:lnTo>
                      <a:lnTo>
                        <a:pt x="267" y="1651"/>
                      </a:lnTo>
                      <a:lnTo>
                        <a:pt x="262" y="1675"/>
                      </a:lnTo>
                      <a:lnTo>
                        <a:pt x="256" y="1699"/>
                      </a:lnTo>
                      <a:lnTo>
                        <a:pt x="304" y="1701"/>
                      </a:lnTo>
                      <a:lnTo>
                        <a:pt x="357" y="1708"/>
                      </a:lnTo>
                      <a:lnTo>
                        <a:pt x="413" y="1721"/>
                      </a:lnTo>
                      <a:lnTo>
                        <a:pt x="474" y="1733"/>
                      </a:lnTo>
                      <a:lnTo>
                        <a:pt x="536" y="1750"/>
                      </a:lnTo>
                      <a:lnTo>
                        <a:pt x="602" y="1766"/>
                      </a:lnTo>
                      <a:lnTo>
                        <a:pt x="667" y="1783"/>
                      </a:lnTo>
                      <a:lnTo>
                        <a:pt x="733" y="1796"/>
                      </a:lnTo>
                      <a:lnTo>
                        <a:pt x="801" y="1808"/>
                      </a:lnTo>
                      <a:lnTo>
                        <a:pt x="869" y="1818"/>
                      </a:lnTo>
                      <a:lnTo>
                        <a:pt x="934" y="1821"/>
                      </a:lnTo>
                      <a:lnTo>
                        <a:pt x="998" y="1819"/>
                      </a:lnTo>
                      <a:lnTo>
                        <a:pt x="1061" y="1812"/>
                      </a:lnTo>
                      <a:lnTo>
                        <a:pt x="1119" y="1796"/>
                      </a:lnTo>
                      <a:lnTo>
                        <a:pt x="1176" y="1770"/>
                      </a:lnTo>
                      <a:lnTo>
                        <a:pt x="1227" y="1735"/>
                      </a:lnTo>
                      <a:lnTo>
                        <a:pt x="1227" y="1671"/>
                      </a:lnTo>
                      <a:lnTo>
                        <a:pt x="1227" y="1609"/>
                      </a:lnTo>
                      <a:lnTo>
                        <a:pt x="1227" y="1545"/>
                      </a:lnTo>
                      <a:lnTo>
                        <a:pt x="1227" y="1483"/>
                      </a:lnTo>
                      <a:lnTo>
                        <a:pt x="1229" y="1430"/>
                      </a:lnTo>
                      <a:lnTo>
                        <a:pt x="1231" y="1379"/>
                      </a:lnTo>
                      <a:lnTo>
                        <a:pt x="1232" y="1326"/>
                      </a:lnTo>
                      <a:lnTo>
                        <a:pt x="1234" y="1273"/>
                      </a:lnTo>
                      <a:lnTo>
                        <a:pt x="1222" y="1115"/>
                      </a:lnTo>
                      <a:lnTo>
                        <a:pt x="1207" y="962"/>
                      </a:lnTo>
                      <a:lnTo>
                        <a:pt x="1189" y="816"/>
                      </a:lnTo>
                      <a:lnTo>
                        <a:pt x="1167" y="677"/>
                      </a:lnTo>
                      <a:lnTo>
                        <a:pt x="1139" y="547"/>
                      </a:lnTo>
                      <a:lnTo>
                        <a:pt x="1110" y="430"/>
                      </a:lnTo>
                      <a:lnTo>
                        <a:pt x="1075" y="325"/>
                      </a:lnTo>
                      <a:lnTo>
                        <a:pt x="1037" y="238"/>
                      </a:lnTo>
                      <a:lnTo>
                        <a:pt x="987" y="216"/>
                      </a:lnTo>
                      <a:lnTo>
                        <a:pt x="936" y="192"/>
                      </a:lnTo>
                      <a:lnTo>
                        <a:pt x="881" y="170"/>
                      </a:lnTo>
                      <a:lnTo>
                        <a:pt x="823" y="150"/>
                      </a:lnTo>
                      <a:lnTo>
                        <a:pt x="761" y="130"/>
                      </a:lnTo>
                      <a:lnTo>
                        <a:pt x="697" y="110"/>
                      </a:lnTo>
                      <a:lnTo>
                        <a:pt x="631" y="91"/>
                      </a:lnTo>
                      <a:lnTo>
                        <a:pt x="565" y="73"/>
                      </a:lnTo>
                      <a:lnTo>
                        <a:pt x="496" y="58"/>
                      </a:lnTo>
                      <a:lnTo>
                        <a:pt x="426" y="44"/>
                      </a:lnTo>
                      <a:lnTo>
                        <a:pt x="355" y="31"/>
                      </a:lnTo>
                      <a:lnTo>
                        <a:pt x="283" y="20"/>
                      </a:lnTo>
                      <a:lnTo>
                        <a:pt x="212" y="11"/>
                      </a:lnTo>
                      <a:lnTo>
                        <a:pt x="141" y="5"/>
                      </a:lnTo>
                      <a:lnTo>
                        <a:pt x="7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AA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7" name="Freeform 795">
                  <a:extLst>
                    <a:ext uri="{FF2B5EF4-FFF2-40B4-BE49-F238E27FC236}">
                      <a16:creationId xmlns:a16="http://schemas.microsoft.com/office/drawing/2014/main" id="{3D479046-E8B8-AE2B-AC4D-523A0706B8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7" y="412"/>
                  <a:ext cx="578" cy="873"/>
                </a:xfrm>
                <a:custGeom>
                  <a:avLst/>
                  <a:gdLst>
                    <a:gd name="T0" fmla="*/ 40 w 1156"/>
                    <a:gd name="T1" fmla="*/ 190 h 1746"/>
                    <a:gd name="T2" fmla="*/ 93 w 1156"/>
                    <a:gd name="T3" fmla="*/ 603 h 1746"/>
                    <a:gd name="T4" fmla="*/ 117 w 1156"/>
                    <a:gd name="T5" fmla="*/ 1015 h 1746"/>
                    <a:gd name="T6" fmla="*/ 121 w 1156"/>
                    <a:gd name="T7" fmla="*/ 1382 h 1746"/>
                    <a:gd name="T8" fmla="*/ 134 w 1156"/>
                    <a:gd name="T9" fmla="*/ 1528 h 1746"/>
                    <a:gd name="T10" fmla="*/ 167 w 1156"/>
                    <a:gd name="T11" fmla="*/ 1519 h 1746"/>
                    <a:gd name="T12" fmla="*/ 199 w 1156"/>
                    <a:gd name="T13" fmla="*/ 1512 h 1746"/>
                    <a:gd name="T14" fmla="*/ 232 w 1156"/>
                    <a:gd name="T15" fmla="*/ 1503 h 1746"/>
                    <a:gd name="T16" fmla="*/ 245 w 1156"/>
                    <a:gd name="T17" fmla="*/ 1519 h 1746"/>
                    <a:gd name="T18" fmla="*/ 238 w 1156"/>
                    <a:gd name="T19" fmla="*/ 1563 h 1746"/>
                    <a:gd name="T20" fmla="*/ 278 w 1156"/>
                    <a:gd name="T21" fmla="*/ 1589 h 1746"/>
                    <a:gd name="T22" fmla="*/ 381 w 1156"/>
                    <a:gd name="T23" fmla="*/ 1611 h 1746"/>
                    <a:gd name="T24" fmla="*/ 498 w 1156"/>
                    <a:gd name="T25" fmla="*/ 1647 h 1746"/>
                    <a:gd name="T26" fmla="*/ 622 w 1156"/>
                    <a:gd name="T27" fmla="*/ 1686 h 1746"/>
                    <a:gd name="T28" fmla="*/ 752 w 1156"/>
                    <a:gd name="T29" fmla="*/ 1722 h 1746"/>
                    <a:gd name="T30" fmla="*/ 878 w 1156"/>
                    <a:gd name="T31" fmla="*/ 1742 h 1746"/>
                    <a:gd name="T32" fmla="*/ 999 w 1156"/>
                    <a:gd name="T33" fmla="*/ 1741 h 1746"/>
                    <a:gd name="T34" fmla="*/ 1106 w 1156"/>
                    <a:gd name="T35" fmla="*/ 1708 h 1746"/>
                    <a:gd name="T36" fmla="*/ 1156 w 1156"/>
                    <a:gd name="T37" fmla="*/ 1611 h 1746"/>
                    <a:gd name="T38" fmla="*/ 1156 w 1156"/>
                    <a:gd name="T39" fmla="*/ 1481 h 1746"/>
                    <a:gd name="T40" fmla="*/ 1156 w 1156"/>
                    <a:gd name="T41" fmla="*/ 1360 h 1746"/>
                    <a:gd name="T42" fmla="*/ 1156 w 1156"/>
                    <a:gd name="T43" fmla="*/ 1251 h 1746"/>
                    <a:gd name="T44" fmla="*/ 1145 w 1156"/>
                    <a:gd name="T45" fmla="*/ 1049 h 1746"/>
                    <a:gd name="T46" fmla="*/ 1110 w 1156"/>
                    <a:gd name="T47" fmla="*/ 766 h 1746"/>
                    <a:gd name="T48" fmla="*/ 1063 w 1156"/>
                    <a:gd name="T49" fmla="*/ 515 h 1746"/>
                    <a:gd name="T50" fmla="*/ 1000 w 1156"/>
                    <a:gd name="T51" fmla="*/ 309 h 1746"/>
                    <a:gd name="T52" fmla="*/ 918 w 1156"/>
                    <a:gd name="T53" fmla="*/ 205 h 1746"/>
                    <a:gd name="T54" fmla="*/ 819 w 1156"/>
                    <a:gd name="T55" fmla="*/ 164 h 1746"/>
                    <a:gd name="T56" fmla="*/ 710 w 1156"/>
                    <a:gd name="T57" fmla="*/ 124 h 1746"/>
                    <a:gd name="T58" fmla="*/ 589 w 1156"/>
                    <a:gd name="T59" fmla="*/ 88 h 1746"/>
                    <a:gd name="T60" fmla="*/ 463 w 1156"/>
                    <a:gd name="T61" fmla="*/ 55 h 1746"/>
                    <a:gd name="T62" fmla="*/ 331 w 1156"/>
                    <a:gd name="T63" fmla="*/ 29 h 1746"/>
                    <a:gd name="T64" fmla="*/ 198 w 1156"/>
                    <a:gd name="T65" fmla="*/ 11 h 1746"/>
                    <a:gd name="T66" fmla="*/ 66 w 1156"/>
                    <a:gd name="T67" fmla="*/ 2 h 17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56" h="1746">
                      <a:moveTo>
                        <a:pt x="0" y="0"/>
                      </a:moveTo>
                      <a:lnTo>
                        <a:pt x="40" y="190"/>
                      </a:lnTo>
                      <a:lnTo>
                        <a:pt x="71" y="393"/>
                      </a:lnTo>
                      <a:lnTo>
                        <a:pt x="93" y="603"/>
                      </a:lnTo>
                      <a:lnTo>
                        <a:pt x="108" y="812"/>
                      </a:lnTo>
                      <a:lnTo>
                        <a:pt x="117" y="1015"/>
                      </a:lnTo>
                      <a:lnTo>
                        <a:pt x="123" y="1207"/>
                      </a:lnTo>
                      <a:lnTo>
                        <a:pt x="121" y="1382"/>
                      </a:lnTo>
                      <a:lnTo>
                        <a:pt x="117" y="1532"/>
                      </a:lnTo>
                      <a:lnTo>
                        <a:pt x="134" y="1528"/>
                      </a:lnTo>
                      <a:lnTo>
                        <a:pt x="150" y="1523"/>
                      </a:lnTo>
                      <a:lnTo>
                        <a:pt x="167" y="1519"/>
                      </a:lnTo>
                      <a:lnTo>
                        <a:pt x="183" y="1516"/>
                      </a:lnTo>
                      <a:lnTo>
                        <a:pt x="199" y="1512"/>
                      </a:lnTo>
                      <a:lnTo>
                        <a:pt x="216" y="1507"/>
                      </a:lnTo>
                      <a:lnTo>
                        <a:pt x="232" y="1503"/>
                      </a:lnTo>
                      <a:lnTo>
                        <a:pt x="249" y="1497"/>
                      </a:lnTo>
                      <a:lnTo>
                        <a:pt x="245" y="1519"/>
                      </a:lnTo>
                      <a:lnTo>
                        <a:pt x="242" y="1541"/>
                      </a:lnTo>
                      <a:lnTo>
                        <a:pt x="238" y="1563"/>
                      </a:lnTo>
                      <a:lnTo>
                        <a:pt x="232" y="1585"/>
                      </a:lnTo>
                      <a:lnTo>
                        <a:pt x="278" y="1589"/>
                      </a:lnTo>
                      <a:lnTo>
                        <a:pt x="327" y="1598"/>
                      </a:lnTo>
                      <a:lnTo>
                        <a:pt x="381" y="1611"/>
                      </a:lnTo>
                      <a:lnTo>
                        <a:pt x="437" y="1627"/>
                      </a:lnTo>
                      <a:lnTo>
                        <a:pt x="498" y="1647"/>
                      </a:lnTo>
                      <a:lnTo>
                        <a:pt x="560" y="1667"/>
                      </a:lnTo>
                      <a:lnTo>
                        <a:pt x="622" y="1686"/>
                      </a:lnTo>
                      <a:lnTo>
                        <a:pt x="686" y="1706"/>
                      </a:lnTo>
                      <a:lnTo>
                        <a:pt x="752" y="1722"/>
                      </a:lnTo>
                      <a:lnTo>
                        <a:pt x="816" y="1735"/>
                      </a:lnTo>
                      <a:lnTo>
                        <a:pt x="878" y="1742"/>
                      </a:lnTo>
                      <a:lnTo>
                        <a:pt x="940" y="1746"/>
                      </a:lnTo>
                      <a:lnTo>
                        <a:pt x="999" y="1741"/>
                      </a:lnTo>
                      <a:lnTo>
                        <a:pt x="1055" y="1728"/>
                      </a:lnTo>
                      <a:lnTo>
                        <a:pt x="1106" y="1708"/>
                      </a:lnTo>
                      <a:lnTo>
                        <a:pt x="1156" y="1675"/>
                      </a:lnTo>
                      <a:lnTo>
                        <a:pt x="1156" y="1611"/>
                      </a:lnTo>
                      <a:lnTo>
                        <a:pt x="1156" y="1545"/>
                      </a:lnTo>
                      <a:lnTo>
                        <a:pt x="1156" y="1481"/>
                      </a:lnTo>
                      <a:lnTo>
                        <a:pt x="1156" y="1415"/>
                      </a:lnTo>
                      <a:lnTo>
                        <a:pt x="1156" y="1360"/>
                      </a:lnTo>
                      <a:lnTo>
                        <a:pt x="1156" y="1305"/>
                      </a:lnTo>
                      <a:lnTo>
                        <a:pt x="1156" y="1251"/>
                      </a:lnTo>
                      <a:lnTo>
                        <a:pt x="1156" y="1198"/>
                      </a:lnTo>
                      <a:lnTo>
                        <a:pt x="1145" y="1049"/>
                      </a:lnTo>
                      <a:lnTo>
                        <a:pt x="1128" y="905"/>
                      </a:lnTo>
                      <a:lnTo>
                        <a:pt x="1110" y="766"/>
                      </a:lnTo>
                      <a:lnTo>
                        <a:pt x="1088" y="636"/>
                      </a:lnTo>
                      <a:lnTo>
                        <a:pt x="1063" y="515"/>
                      </a:lnTo>
                      <a:lnTo>
                        <a:pt x="1033" y="406"/>
                      </a:lnTo>
                      <a:lnTo>
                        <a:pt x="1000" y="309"/>
                      </a:lnTo>
                      <a:lnTo>
                        <a:pt x="962" y="227"/>
                      </a:lnTo>
                      <a:lnTo>
                        <a:pt x="918" y="205"/>
                      </a:lnTo>
                      <a:lnTo>
                        <a:pt x="871" y="184"/>
                      </a:lnTo>
                      <a:lnTo>
                        <a:pt x="819" y="164"/>
                      </a:lnTo>
                      <a:lnTo>
                        <a:pt x="766" y="142"/>
                      </a:lnTo>
                      <a:lnTo>
                        <a:pt x="710" y="124"/>
                      </a:lnTo>
                      <a:lnTo>
                        <a:pt x="649" y="106"/>
                      </a:lnTo>
                      <a:lnTo>
                        <a:pt x="589" y="88"/>
                      </a:lnTo>
                      <a:lnTo>
                        <a:pt x="527" y="71"/>
                      </a:lnTo>
                      <a:lnTo>
                        <a:pt x="463" y="55"/>
                      </a:lnTo>
                      <a:lnTo>
                        <a:pt x="397" y="42"/>
                      </a:lnTo>
                      <a:lnTo>
                        <a:pt x="331" y="29"/>
                      </a:lnTo>
                      <a:lnTo>
                        <a:pt x="265" y="20"/>
                      </a:lnTo>
                      <a:lnTo>
                        <a:pt x="198" y="11"/>
                      </a:lnTo>
                      <a:lnTo>
                        <a:pt x="132" y="5"/>
                      </a:lnTo>
                      <a:lnTo>
                        <a:pt x="66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DB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8" name="Freeform 796">
                  <a:extLst>
                    <a:ext uri="{FF2B5EF4-FFF2-40B4-BE49-F238E27FC236}">
                      <a16:creationId xmlns:a16="http://schemas.microsoft.com/office/drawing/2014/main" id="{53A9BAAE-4FA3-8CF4-252B-5EFA2F2621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4" y="418"/>
                  <a:ext cx="542" cy="836"/>
                </a:xfrm>
                <a:custGeom>
                  <a:avLst/>
                  <a:gdLst>
                    <a:gd name="T0" fmla="*/ 37 w 1085"/>
                    <a:gd name="T1" fmla="*/ 177 h 1671"/>
                    <a:gd name="T2" fmla="*/ 84 w 1085"/>
                    <a:gd name="T3" fmla="*/ 559 h 1671"/>
                    <a:gd name="T4" fmla="*/ 103 w 1085"/>
                    <a:gd name="T5" fmla="*/ 943 h 1671"/>
                    <a:gd name="T6" fmla="*/ 105 w 1085"/>
                    <a:gd name="T7" fmla="*/ 1285 h 1671"/>
                    <a:gd name="T8" fmla="*/ 116 w 1085"/>
                    <a:gd name="T9" fmla="*/ 1420 h 1671"/>
                    <a:gd name="T10" fmla="*/ 147 w 1085"/>
                    <a:gd name="T11" fmla="*/ 1411 h 1671"/>
                    <a:gd name="T12" fmla="*/ 178 w 1085"/>
                    <a:gd name="T13" fmla="*/ 1404 h 1671"/>
                    <a:gd name="T14" fmla="*/ 209 w 1085"/>
                    <a:gd name="T15" fmla="*/ 1395 h 1671"/>
                    <a:gd name="T16" fmla="*/ 220 w 1085"/>
                    <a:gd name="T17" fmla="*/ 1411 h 1671"/>
                    <a:gd name="T18" fmla="*/ 211 w 1085"/>
                    <a:gd name="T19" fmla="*/ 1453 h 1671"/>
                    <a:gd name="T20" fmla="*/ 249 w 1085"/>
                    <a:gd name="T21" fmla="*/ 1477 h 1671"/>
                    <a:gd name="T22" fmla="*/ 346 w 1085"/>
                    <a:gd name="T23" fmla="*/ 1501 h 1671"/>
                    <a:gd name="T24" fmla="*/ 457 w 1085"/>
                    <a:gd name="T25" fmla="*/ 1543 h 1671"/>
                    <a:gd name="T26" fmla="*/ 578 w 1085"/>
                    <a:gd name="T27" fmla="*/ 1590 h 1671"/>
                    <a:gd name="T28" fmla="*/ 701 w 1085"/>
                    <a:gd name="T29" fmla="*/ 1634 h 1671"/>
                    <a:gd name="T30" fmla="*/ 821 w 1085"/>
                    <a:gd name="T31" fmla="*/ 1664 h 1671"/>
                    <a:gd name="T32" fmla="*/ 937 w 1085"/>
                    <a:gd name="T33" fmla="*/ 1671 h 1671"/>
                    <a:gd name="T34" fmla="*/ 1039 w 1085"/>
                    <a:gd name="T35" fmla="*/ 1645 h 1671"/>
                    <a:gd name="T36" fmla="*/ 1085 w 1085"/>
                    <a:gd name="T37" fmla="*/ 1548 h 1671"/>
                    <a:gd name="T38" fmla="*/ 1085 w 1085"/>
                    <a:gd name="T39" fmla="*/ 1415 h 1671"/>
                    <a:gd name="T40" fmla="*/ 1083 w 1085"/>
                    <a:gd name="T41" fmla="*/ 1291 h 1671"/>
                    <a:gd name="T42" fmla="*/ 1079 w 1085"/>
                    <a:gd name="T43" fmla="*/ 1175 h 1671"/>
                    <a:gd name="T44" fmla="*/ 1065 w 1085"/>
                    <a:gd name="T45" fmla="*/ 978 h 1671"/>
                    <a:gd name="T46" fmla="*/ 1032 w 1085"/>
                    <a:gd name="T47" fmla="*/ 716 h 1671"/>
                    <a:gd name="T48" fmla="*/ 986 w 1085"/>
                    <a:gd name="T49" fmla="*/ 482 h 1671"/>
                    <a:gd name="T50" fmla="*/ 926 w 1085"/>
                    <a:gd name="T51" fmla="*/ 292 h 1671"/>
                    <a:gd name="T52" fmla="*/ 849 w 1085"/>
                    <a:gd name="T53" fmla="*/ 195 h 1671"/>
                    <a:gd name="T54" fmla="*/ 759 w 1085"/>
                    <a:gd name="T55" fmla="*/ 157 h 1671"/>
                    <a:gd name="T56" fmla="*/ 657 w 1085"/>
                    <a:gd name="T57" fmla="*/ 118 h 1671"/>
                    <a:gd name="T58" fmla="*/ 545 w 1085"/>
                    <a:gd name="T59" fmla="*/ 84 h 1671"/>
                    <a:gd name="T60" fmla="*/ 428 w 1085"/>
                    <a:gd name="T61" fmla="*/ 53 h 1671"/>
                    <a:gd name="T62" fmla="*/ 306 w 1085"/>
                    <a:gd name="T63" fmla="*/ 29 h 1671"/>
                    <a:gd name="T64" fmla="*/ 183 w 1085"/>
                    <a:gd name="T65" fmla="*/ 11 h 1671"/>
                    <a:gd name="T66" fmla="*/ 61 w 1085"/>
                    <a:gd name="T67" fmla="*/ 1 h 1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85" h="1671">
                      <a:moveTo>
                        <a:pt x="0" y="0"/>
                      </a:moveTo>
                      <a:lnTo>
                        <a:pt x="37" y="177"/>
                      </a:lnTo>
                      <a:lnTo>
                        <a:pt x="64" y="365"/>
                      </a:lnTo>
                      <a:lnTo>
                        <a:pt x="84" y="559"/>
                      </a:lnTo>
                      <a:lnTo>
                        <a:pt x="97" y="755"/>
                      </a:lnTo>
                      <a:lnTo>
                        <a:pt x="103" y="943"/>
                      </a:lnTo>
                      <a:lnTo>
                        <a:pt x="106" y="1122"/>
                      </a:lnTo>
                      <a:lnTo>
                        <a:pt x="105" y="1285"/>
                      </a:lnTo>
                      <a:lnTo>
                        <a:pt x="101" y="1424"/>
                      </a:lnTo>
                      <a:lnTo>
                        <a:pt x="116" y="1420"/>
                      </a:lnTo>
                      <a:lnTo>
                        <a:pt x="132" y="1415"/>
                      </a:lnTo>
                      <a:lnTo>
                        <a:pt x="147" y="1411"/>
                      </a:lnTo>
                      <a:lnTo>
                        <a:pt x="163" y="1408"/>
                      </a:lnTo>
                      <a:lnTo>
                        <a:pt x="178" y="1404"/>
                      </a:lnTo>
                      <a:lnTo>
                        <a:pt x="192" y="1398"/>
                      </a:lnTo>
                      <a:lnTo>
                        <a:pt x="209" y="1395"/>
                      </a:lnTo>
                      <a:lnTo>
                        <a:pt x="223" y="1391"/>
                      </a:lnTo>
                      <a:lnTo>
                        <a:pt x="220" y="1411"/>
                      </a:lnTo>
                      <a:lnTo>
                        <a:pt x="216" y="1431"/>
                      </a:lnTo>
                      <a:lnTo>
                        <a:pt x="211" y="1453"/>
                      </a:lnTo>
                      <a:lnTo>
                        <a:pt x="207" y="1473"/>
                      </a:lnTo>
                      <a:lnTo>
                        <a:pt x="249" y="1477"/>
                      </a:lnTo>
                      <a:lnTo>
                        <a:pt x="297" y="1486"/>
                      </a:lnTo>
                      <a:lnTo>
                        <a:pt x="346" y="1501"/>
                      </a:lnTo>
                      <a:lnTo>
                        <a:pt x="401" y="1521"/>
                      </a:lnTo>
                      <a:lnTo>
                        <a:pt x="457" y="1543"/>
                      </a:lnTo>
                      <a:lnTo>
                        <a:pt x="516" y="1567"/>
                      </a:lnTo>
                      <a:lnTo>
                        <a:pt x="578" y="1590"/>
                      </a:lnTo>
                      <a:lnTo>
                        <a:pt x="638" y="1612"/>
                      </a:lnTo>
                      <a:lnTo>
                        <a:pt x="701" y="1634"/>
                      </a:lnTo>
                      <a:lnTo>
                        <a:pt x="763" y="1651"/>
                      </a:lnTo>
                      <a:lnTo>
                        <a:pt x="821" y="1664"/>
                      </a:lnTo>
                      <a:lnTo>
                        <a:pt x="880" y="1671"/>
                      </a:lnTo>
                      <a:lnTo>
                        <a:pt x="937" y="1671"/>
                      </a:lnTo>
                      <a:lnTo>
                        <a:pt x="990" y="1664"/>
                      </a:lnTo>
                      <a:lnTo>
                        <a:pt x="1039" y="1645"/>
                      </a:lnTo>
                      <a:lnTo>
                        <a:pt x="1085" y="1616"/>
                      </a:lnTo>
                      <a:lnTo>
                        <a:pt x="1085" y="1548"/>
                      </a:lnTo>
                      <a:lnTo>
                        <a:pt x="1085" y="1481"/>
                      </a:lnTo>
                      <a:lnTo>
                        <a:pt x="1085" y="1415"/>
                      </a:lnTo>
                      <a:lnTo>
                        <a:pt x="1085" y="1347"/>
                      </a:lnTo>
                      <a:lnTo>
                        <a:pt x="1083" y="1291"/>
                      </a:lnTo>
                      <a:lnTo>
                        <a:pt x="1081" y="1232"/>
                      </a:lnTo>
                      <a:lnTo>
                        <a:pt x="1079" y="1175"/>
                      </a:lnTo>
                      <a:lnTo>
                        <a:pt x="1077" y="1117"/>
                      </a:lnTo>
                      <a:lnTo>
                        <a:pt x="1065" y="978"/>
                      </a:lnTo>
                      <a:lnTo>
                        <a:pt x="1050" y="844"/>
                      </a:lnTo>
                      <a:lnTo>
                        <a:pt x="1032" y="716"/>
                      </a:lnTo>
                      <a:lnTo>
                        <a:pt x="1010" y="594"/>
                      </a:lnTo>
                      <a:lnTo>
                        <a:pt x="986" y="482"/>
                      </a:lnTo>
                      <a:lnTo>
                        <a:pt x="957" y="382"/>
                      </a:lnTo>
                      <a:lnTo>
                        <a:pt x="926" y="292"/>
                      </a:lnTo>
                      <a:lnTo>
                        <a:pt x="889" y="215"/>
                      </a:lnTo>
                      <a:lnTo>
                        <a:pt x="849" y="195"/>
                      </a:lnTo>
                      <a:lnTo>
                        <a:pt x="805" y="175"/>
                      </a:lnTo>
                      <a:lnTo>
                        <a:pt x="759" y="157"/>
                      </a:lnTo>
                      <a:lnTo>
                        <a:pt x="710" y="137"/>
                      </a:lnTo>
                      <a:lnTo>
                        <a:pt x="657" y="118"/>
                      </a:lnTo>
                      <a:lnTo>
                        <a:pt x="602" y="100"/>
                      </a:lnTo>
                      <a:lnTo>
                        <a:pt x="545" y="84"/>
                      </a:lnTo>
                      <a:lnTo>
                        <a:pt x="489" y="67"/>
                      </a:lnTo>
                      <a:lnTo>
                        <a:pt x="428" y="53"/>
                      </a:lnTo>
                      <a:lnTo>
                        <a:pt x="368" y="40"/>
                      </a:lnTo>
                      <a:lnTo>
                        <a:pt x="306" y="29"/>
                      </a:lnTo>
                      <a:lnTo>
                        <a:pt x="245" y="18"/>
                      </a:lnTo>
                      <a:lnTo>
                        <a:pt x="183" y="11"/>
                      </a:lnTo>
                      <a:lnTo>
                        <a:pt x="121" y="5"/>
                      </a:lnTo>
                      <a:lnTo>
                        <a:pt x="61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B7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49" name="Freeform 797">
                  <a:extLst>
                    <a:ext uri="{FF2B5EF4-FFF2-40B4-BE49-F238E27FC236}">
                      <a16:creationId xmlns:a16="http://schemas.microsoft.com/office/drawing/2014/main" id="{45F5CD3E-2AE6-07DD-AA83-025AE6FCA6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0" y="425"/>
                  <a:ext cx="507" cy="802"/>
                </a:xfrm>
                <a:custGeom>
                  <a:avLst/>
                  <a:gdLst>
                    <a:gd name="T0" fmla="*/ 33 w 1013"/>
                    <a:gd name="T1" fmla="*/ 163 h 1604"/>
                    <a:gd name="T2" fmla="*/ 75 w 1013"/>
                    <a:gd name="T3" fmla="*/ 516 h 1604"/>
                    <a:gd name="T4" fmla="*/ 90 w 1013"/>
                    <a:gd name="T5" fmla="*/ 873 h 1604"/>
                    <a:gd name="T6" fmla="*/ 88 w 1013"/>
                    <a:gd name="T7" fmla="*/ 1187 h 1604"/>
                    <a:gd name="T8" fmla="*/ 99 w 1013"/>
                    <a:gd name="T9" fmla="*/ 1313 h 1604"/>
                    <a:gd name="T10" fmla="*/ 127 w 1013"/>
                    <a:gd name="T11" fmla="*/ 1306 h 1604"/>
                    <a:gd name="T12" fmla="*/ 154 w 1013"/>
                    <a:gd name="T13" fmla="*/ 1297 h 1604"/>
                    <a:gd name="T14" fmla="*/ 181 w 1013"/>
                    <a:gd name="T15" fmla="*/ 1290 h 1604"/>
                    <a:gd name="T16" fmla="*/ 192 w 1013"/>
                    <a:gd name="T17" fmla="*/ 1304 h 1604"/>
                    <a:gd name="T18" fmla="*/ 185 w 1013"/>
                    <a:gd name="T19" fmla="*/ 1343 h 1604"/>
                    <a:gd name="T20" fmla="*/ 220 w 1013"/>
                    <a:gd name="T21" fmla="*/ 1365 h 1604"/>
                    <a:gd name="T22" fmla="*/ 311 w 1013"/>
                    <a:gd name="T23" fmla="*/ 1394 h 1604"/>
                    <a:gd name="T24" fmla="*/ 417 w 1013"/>
                    <a:gd name="T25" fmla="*/ 1441 h 1604"/>
                    <a:gd name="T26" fmla="*/ 533 w 1013"/>
                    <a:gd name="T27" fmla="*/ 1496 h 1604"/>
                    <a:gd name="T28" fmla="*/ 650 w 1013"/>
                    <a:gd name="T29" fmla="*/ 1549 h 1604"/>
                    <a:gd name="T30" fmla="*/ 767 w 1013"/>
                    <a:gd name="T31" fmla="*/ 1588 h 1604"/>
                    <a:gd name="T32" fmla="*/ 875 w 1013"/>
                    <a:gd name="T33" fmla="*/ 1604 h 1604"/>
                    <a:gd name="T34" fmla="*/ 971 w 1013"/>
                    <a:gd name="T35" fmla="*/ 1584 h 1604"/>
                    <a:gd name="T36" fmla="*/ 1013 w 1013"/>
                    <a:gd name="T37" fmla="*/ 1489 h 1604"/>
                    <a:gd name="T38" fmla="*/ 1013 w 1013"/>
                    <a:gd name="T39" fmla="*/ 1350 h 1604"/>
                    <a:gd name="T40" fmla="*/ 1010 w 1013"/>
                    <a:gd name="T41" fmla="*/ 1220 h 1604"/>
                    <a:gd name="T42" fmla="*/ 1004 w 1013"/>
                    <a:gd name="T43" fmla="*/ 1099 h 1604"/>
                    <a:gd name="T44" fmla="*/ 988 w 1013"/>
                    <a:gd name="T45" fmla="*/ 911 h 1604"/>
                    <a:gd name="T46" fmla="*/ 955 w 1013"/>
                    <a:gd name="T47" fmla="*/ 666 h 1604"/>
                    <a:gd name="T48" fmla="*/ 909 w 1013"/>
                    <a:gd name="T49" fmla="*/ 452 h 1604"/>
                    <a:gd name="T50" fmla="*/ 851 w 1013"/>
                    <a:gd name="T51" fmla="*/ 275 h 1604"/>
                    <a:gd name="T52" fmla="*/ 779 w 1013"/>
                    <a:gd name="T53" fmla="*/ 187 h 1604"/>
                    <a:gd name="T54" fmla="*/ 699 w 1013"/>
                    <a:gd name="T55" fmla="*/ 148 h 1604"/>
                    <a:gd name="T56" fmla="*/ 606 w 1013"/>
                    <a:gd name="T57" fmla="*/ 114 h 1604"/>
                    <a:gd name="T58" fmla="*/ 503 w 1013"/>
                    <a:gd name="T59" fmla="*/ 81 h 1604"/>
                    <a:gd name="T60" fmla="*/ 395 w 1013"/>
                    <a:gd name="T61" fmla="*/ 52 h 1604"/>
                    <a:gd name="T62" fmla="*/ 282 w 1013"/>
                    <a:gd name="T63" fmla="*/ 28 h 1604"/>
                    <a:gd name="T64" fmla="*/ 169 w 1013"/>
                    <a:gd name="T65" fmla="*/ 11 h 1604"/>
                    <a:gd name="T66" fmla="*/ 55 w 1013"/>
                    <a:gd name="T67" fmla="*/ 2 h 16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13" h="1604">
                      <a:moveTo>
                        <a:pt x="0" y="0"/>
                      </a:moveTo>
                      <a:lnTo>
                        <a:pt x="33" y="163"/>
                      </a:lnTo>
                      <a:lnTo>
                        <a:pt x="57" y="337"/>
                      </a:lnTo>
                      <a:lnTo>
                        <a:pt x="75" y="516"/>
                      </a:lnTo>
                      <a:lnTo>
                        <a:pt x="85" y="697"/>
                      </a:lnTo>
                      <a:lnTo>
                        <a:pt x="90" y="873"/>
                      </a:lnTo>
                      <a:lnTo>
                        <a:pt x="92" y="1037"/>
                      </a:lnTo>
                      <a:lnTo>
                        <a:pt x="88" y="1187"/>
                      </a:lnTo>
                      <a:lnTo>
                        <a:pt x="85" y="1317"/>
                      </a:lnTo>
                      <a:lnTo>
                        <a:pt x="99" y="1313"/>
                      </a:lnTo>
                      <a:lnTo>
                        <a:pt x="112" y="1310"/>
                      </a:lnTo>
                      <a:lnTo>
                        <a:pt x="127" y="1306"/>
                      </a:lnTo>
                      <a:lnTo>
                        <a:pt x="141" y="1301"/>
                      </a:lnTo>
                      <a:lnTo>
                        <a:pt x="154" y="1297"/>
                      </a:lnTo>
                      <a:lnTo>
                        <a:pt x="169" y="1293"/>
                      </a:lnTo>
                      <a:lnTo>
                        <a:pt x="181" y="1290"/>
                      </a:lnTo>
                      <a:lnTo>
                        <a:pt x="196" y="1286"/>
                      </a:lnTo>
                      <a:lnTo>
                        <a:pt x="192" y="1304"/>
                      </a:lnTo>
                      <a:lnTo>
                        <a:pt x="189" y="1324"/>
                      </a:lnTo>
                      <a:lnTo>
                        <a:pt x="185" y="1343"/>
                      </a:lnTo>
                      <a:lnTo>
                        <a:pt x="181" y="1361"/>
                      </a:lnTo>
                      <a:lnTo>
                        <a:pt x="220" y="1365"/>
                      </a:lnTo>
                      <a:lnTo>
                        <a:pt x="264" y="1375"/>
                      </a:lnTo>
                      <a:lnTo>
                        <a:pt x="311" y="1394"/>
                      </a:lnTo>
                      <a:lnTo>
                        <a:pt x="364" y="1416"/>
                      </a:lnTo>
                      <a:lnTo>
                        <a:pt x="417" y="1441"/>
                      </a:lnTo>
                      <a:lnTo>
                        <a:pt x="474" y="1469"/>
                      </a:lnTo>
                      <a:lnTo>
                        <a:pt x="533" y="1496"/>
                      </a:lnTo>
                      <a:lnTo>
                        <a:pt x="591" y="1524"/>
                      </a:lnTo>
                      <a:lnTo>
                        <a:pt x="650" y="1549"/>
                      </a:lnTo>
                      <a:lnTo>
                        <a:pt x="708" y="1571"/>
                      </a:lnTo>
                      <a:lnTo>
                        <a:pt x="767" y="1588"/>
                      </a:lnTo>
                      <a:lnTo>
                        <a:pt x="821" y="1599"/>
                      </a:lnTo>
                      <a:lnTo>
                        <a:pt x="875" y="1604"/>
                      </a:lnTo>
                      <a:lnTo>
                        <a:pt x="926" y="1599"/>
                      </a:lnTo>
                      <a:lnTo>
                        <a:pt x="971" y="1584"/>
                      </a:lnTo>
                      <a:lnTo>
                        <a:pt x="1013" y="1558"/>
                      </a:lnTo>
                      <a:lnTo>
                        <a:pt x="1013" y="1489"/>
                      </a:lnTo>
                      <a:lnTo>
                        <a:pt x="1013" y="1419"/>
                      </a:lnTo>
                      <a:lnTo>
                        <a:pt x="1013" y="1350"/>
                      </a:lnTo>
                      <a:lnTo>
                        <a:pt x="1013" y="1280"/>
                      </a:lnTo>
                      <a:lnTo>
                        <a:pt x="1010" y="1220"/>
                      </a:lnTo>
                      <a:lnTo>
                        <a:pt x="1006" y="1160"/>
                      </a:lnTo>
                      <a:lnTo>
                        <a:pt x="1004" y="1099"/>
                      </a:lnTo>
                      <a:lnTo>
                        <a:pt x="1001" y="1039"/>
                      </a:lnTo>
                      <a:lnTo>
                        <a:pt x="988" y="911"/>
                      </a:lnTo>
                      <a:lnTo>
                        <a:pt x="973" y="787"/>
                      </a:lnTo>
                      <a:lnTo>
                        <a:pt x="955" y="666"/>
                      </a:lnTo>
                      <a:lnTo>
                        <a:pt x="933" y="554"/>
                      </a:lnTo>
                      <a:lnTo>
                        <a:pt x="909" y="452"/>
                      </a:lnTo>
                      <a:lnTo>
                        <a:pt x="882" y="357"/>
                      </a:lnTo>
                      <a:lnTo>
                        <a:pt x="851" y="275"/>
                      </a:lnTo>
                      <a:lnTo>
                        <a:pt x="816" y="205"/>
                      </a:lnTo>
                      <a:lnTo>
                        <a:pt x="779" y="187"/>
                      </a:lnTo>
                      <a:lnTo>
                        <a:pt x="741" y="167"/>
                      </a:lnTo>
                      <a:lnTo>
                        <a:pt x="699" y="148"/>
                      </a:lnTo>
                      <a:lnTo>
                        <a:pt x="653" y="130"/>
                      </a:lnTo>
                      <a:lnTo>
                        <a:pt x="606" y="114"/>
                      </a:lnTo>
                      <a:lnTo>
                        <a:pt x="556" y="95"/>
                      </a:lnTo>
                      <a:lnTo>
                        <a:pt x="503" y="81"/>
                      </a:lnTo>
                      <a:lnTo>
                        <a:pt x="450" y="64"/>
                      </a:lnTo>
                      <a:lnTo>
                        <a:pt x="395" y="52"/>
                      </a:lnTo>
                      <a:lnTo>
                        <a:pt x="339" y="39"/>
                      </a:lnTo>
                      <a:lnTo>
                        <a:pt x="282" y="28"/>
                      </a:lnTo>
                      <a:lnTo>
                        <a:pt x="225" y="19"/>
                      </a:lnTo>
                      <a:lnTo>
                        <a:pt x="169" y="11"/>
                      </a:lnTo>
                      <a:lnTo>
                        <a:pt x="112" y="6"/>
                      </a:lnTo>
                      <a:lnTo>
                        <a:pt x="5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4B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0" name="Freeform 798">
                  <a:extLst>
                    <a:ext uri="{FF2B5EF4-FFF2-40B4-BE49-F238E27FC236}">
                      <a16:creationId xmlns:a16="http://schemas.microsoft.com/office/drawing/2014/main" id="{FA88D23B-AC2F-0222-0588-0F50FEA616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7" y="430"/>
                  <a:ext cx="471" cy="768"/>
                </a:xfrm>
                <a:custGeom>
                  <a:avLst/>
                  <a:gdLst>
                    <a:gd name="T0" fmla="*/ 29 w 941"/>
                    <a:gd name="T1" fmla="*/ 148 h 1536"/>
                    <a:gd name="T2" fmla="*/ 65 w 941"/>
                    <a:gd name="T3" fmla="*/ 474 h 1536"/>
                    <a:gd name="T4" fmla="*/ 75 w 941"/>
                    <a:gd name="T5" fmla="*/ 801 h 1536"/>
                    <a:gd name="T6" fmla="*/ 71 w 941"/>
                    <a:gd name="T7" fmla="*/ 1092 h 1536"/>
                    <a:gd name="T8" fmla="*/ 80 w 941"/>
                    <a:gd name="T9" fmla="*/ 1205 h 1536"/>
                    <a:gd name="T10" fmla="*/ 106 w 941"/>
                    <a:gd name="T11" fmla="*/ 1198 h 1536"/>
                    <a:gd name="T12" fmla="*/ 131 w 941"/>
                    <a:gd name="T13" fmla="*/ 1193 h 1536"/>
                    <a:gd name="T14" fmla="*/ 157 w 941"/>
                    <a:gd name="T15" fmla="*/ 1185 h 1536"/>
                    <a:gd name="T16" fmla="*/ 166 w 941"/>
                    <a:gd name="T17" fmla="*/ 1200 h 1536"/>
                    <a:gd name="T18" fmla="*/ 159 w 941"/>
                    <a:gd name="T19" fmla="*/ 1233 h 1536"/>
                    <a:gd name="T20" fmla="*/ 192 w 941"/>
                    <a:gd name="T21" fmla="*/ 1255 h 1536"/>
                    <a:gd name="T22" fmla="*/ 278 w 941"/>
                    <a:gd name="T23" fmla="*/ 1288 h 1536"/>
                    <a:gd name="T24" fmla="*/ 378 w 941"/>
                    <a:gd name="T25" fmla="*/ 1339 h 1536"/>
                    <a:gd name="T26" fmla="*/ 486 w 941"/>
                    <a:gd name="T27" fmla="*/ 1403 h 1536"/>
                    <a:gd name="T28" fmla="*/ 599 w 941"/>
                    <a:gd name="T29" fmla="*/ 1463 h 1536"/>
                    <a:gd name="T30" fmla="*/ 709 w 941"/>
                    <a:gd name="T31" fmla="*/ 1513 h 1536"/>
                    <a:gd name="T32" fmla="*/ 813 w 941"/>
                    <a:gd name="T33" fmla="*/ 1536 h 1536"/>
                    <a:gd name="T34" fmla="*/ 903 w 941"/>
                    <a:gd name="T35" fmla="*/ 1524 h 1536"/>
                    <a:gd name="T36" fmla="*/ 941 w 941"/>
                    <a:gd name="T37" fmla="*/ 1428 h 1536"/>
                    <a:gd name="T38" fmla="*/ 941 w 941"/>
                    <a:gd name="T39" fmla="*/ 1286 h 1536"/>
                    <a:gd name="T40" fmla="*/ 936 w 941"/>
                    <a:gd name="T41" fmla="*/ 1152 h 1536"/>
                    <a:gd name="T42" fmla="*/ 925 w 941"/>
                    <a:gd name="T43" fmla="*/ 1026 h 1536"/>
                    <a:gd name="T44" fmla="*/ 908 w 941"/>
                    <a:gd name="T45" fmla="*/ 843 h 1536"/>
                    <a:gd name="T46" fmla="*/ 874 w 941"/>
                    <a:gd name="T47" fmla="*/ 618 h 1536"/>
                    <a:gd name="T48" fmla="*/ 830 w 941"/>
                    <a:gd name="T49" fmla="*/ 421 h 1536"/>
                    <a:gd name="T50" fmla="*/ 773 w 941"/>
                    <a:gd name="T51" fmla="*/ 260 h 1536"/>
                    <a:gd name="T52" fmla="*/ 709 w 941"/>
                    <a:gd name="T53" fmla="*/ 178 h 1536"/>
                    <a:gd name="T54" fmla="*/ 636 w 941"/>
                    <a:gd name="T55" fmla="*/ 143 h 1536"/>
                    <a:gd name="T56" fmla="*/ 552 w 941"/>
                    <a:gd name="T57" fmla="*/ 110 h 1536"/>
                    <a:gd name="T58" fmla="*/ 460 w 941"/>
                    <a:gd name="T59" fmla="*/ 77 h 1536"/>
                    <a:gd name="T60" fmla="*/ 362 w 941"/>
                    <a:gd name="T61" fmla="*/ 50 h 1536"/>
                    <a:gd name="T62" fmla="*/ 257 w 941"/>
                    <a:gd name="T63" fmla="*/ 28 h 1536"/>
                    <a:gd name="T64" fmla="*/ 153 w 941"/>
                    <a:gd name="T65" fmla="*/ 11 h 1536"/>
                    <a:gd name="T66" fmla="*/ 51 w 941"/>
                    <a:gd name="T67" fmla="*/ 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941" h="1536">
                      <a:moveTo>
                        <a:pt x="0" y="0"/>
                      </a:moveTo>
                      <a:lnTo>
                        <a:pt x="29" y="148"/>
                      </a:lnTo>
                      <a:lnTo>
                        <a:pt x="51" y="309"/>
                      </a:lnTo>
                      <a:lnTo>
                        <a:pt x="65" y="474"/>
                      </a:lnTo>
                      <a:lnTo>
                        <a:pt x="73" y="640"/>
                      </a:lnTo>
                      <a:lnTo>
                        <a:pt x="75" y="801"/>
                      </a:lnTo>
                      <a:lnTo>
                        <a:pt x="75" y="953"/>
                      </a:lnTo>
                      <a:lnTo>
                        <a:pt x="71" y="1092"/>
                      </a:lnTo>
                      <a:lnTo>
                        <a:pt x="67" y="1209"/>
                      </a:lnTo>
                      <a:lnTo>
                        <a:pt x="80" y="1205"/>
                      </a:lnTo>
                      <a:lnTo>
                        <a:pt x="93" y="1202"/>
                      </a:lnTo>
                      <a:lnTo>
                        <a:pt x="106" y="1198"/>
                      </a:lnTo>
                      <a:lnTo>
                        <a:pt x="118" y="1194"/>
                      </a:lnTo>
                      <a:lnTo>
                        <a:pt x="131" y="1193"/>
                      </a:lnTo>
                      <a:lnTo>
                        <a:pt x="144" y="1189"/>
                      </a:lnTo>
                      <a:lnTo>
                        <a:pt x="157" y="1185"/>
                      </a:lnTo>
                      <a:lnTo>
                        <a:pt x="170" y="1182"/>
                      </a:lnTo>
                      <a:lnTo>
                        <a:pt x="166" y="1200"/>
                      </a:lnTo>
                      <a:lnTo>
                        <a:pt x="162" y="1216"/>
                      </a:lnTo>
                      <a:lnTo>
                        <a:pt x="159" y="1233"/>
                      </a:lnTo>
                      <a:lnTo>
                        <a:pt x="155" y="1251"/>
                      </a:lnTo>
                      <a:lnTo>
                        <a:pt x="192" y="1255"/>
                      </a:lnTo>
                      <a:lnTo>
                        <a:pt x="232" y="1268"/>
                      </a:lnTo>
                      <a:lnTo>
                        <a:pt x="278" y="1288"/>
                      </a:lnTo>
                      <a:lnTo>
                        <a:pt x="325" y="1311"/>
                      </a:lnTo>
                      <a:lnTo>
                        <a:pt x="378" y="1339"/>
                      </a:lnTo>
                      <a:lnTo>
                        <a:pt x="431" y="1370"/>
                      </a:lnTo>
                      <a:lnTo>
                        <a:pt x="486" y="1403"/>
                      </a:lnTo>
                      <a:lnTo>
                        <a:pt x="543" y="1434"/>
                      </a:lnTo>
                      <a:lnTo>
                        <a:pt x="599" y="1463"/>
                      </a:lnTo>
                      <a:lnTo>
                        <a:pt x="654" y="1491"/>
                      </a:lnTo>
                      <a:lnTo>
                        <a:pt x="709" y="1513"/>
                      </a:lnTo>
                      <a:lnTo>
                        <a:pt x="762" y="1527"/>
                      </a:lnTo>
                      <a:lnTo>
                        <a:pt x="813" y="1536"/>
                      </a:lnTo>
                      <a:lnTo>
                        <a:pt x="859" y="1535"/>
                      </a:lnTo>
                      <a:lnTo>
                        <a:pt x="903" y="1524"/>
                      </a:lnTo>
                      <a:lnTo>
                        <a:pt x="941" y="1502"/>
                      </a:lnTo>
                      <a:lnTo>
                        <a:pt x="941" y="1428"/>
                      </a:lnTo>
                      <a:lnTo>
                        <a:pt x="941" y="1357"/>
                      </a:lnTo>
                      <a:lnTo>
                        <a:pt x="941" y="1286"/>
                      </a:lnTo>
                      <a:lnTo>
                        <a:pt x="941" y="1215"/>
                      </a:lnTo>
                      <a:lnTo>
                        <a:pt x="936" y="1152"/>
                      </a:lnTo>
                      <a:lnTo>
                        <a:pt x="930" y="1088"/>
                      </a:lnTo>
                      <a:lnTo>
                        <a:pt x="925" y="1026"/>
                      </a:lnTo>
                      <a:lnTo>
                        <a:pt x="921" y="962"/>
                      </a:lnTo>
                      <a:lnTo>
                        <a:pt x="908" y="843"/>
                      </a:lnTo>
                      <a:lnTo>
                        <a:pt x="892" y="728"/>
                      </a:lnTo>
                      <a:lnTo>
                        <a:pt x="874" y="618"/>
                      </a:lnTo>
                      <a:lnTo>
                        <a:pt x="854" y="516"/>
                      </a:lnTo>
                      <a:lnTo>
                        <a:pt x="830" y="421"/>
                      </a:lnTo>
                      <a:lnTo>
                        <a:pt x="804" y="335"/>
                      </a:lnTo>
                      <a:lnTo>
                        <a:pt x="773" y="260"/>
                      </a:lnTo>
                      <a:lnTo>
                        <a:pt x="740" y="196"/>
                      </a:lnTo>
                      <a:lnTo>
                        <a:pt x="709" y="178"/>
                      </a:lnTo>
                      <a:lnTo>
                        <a:pt x="674" y="161"/>
                      </a:lnTo>
                      <a:lnTo>
                        <a:pt x="636" y="143"/>
                      </a:lnTo>
                      <a:lnTo>
                        <a:pt x="596" y="127"/>
                      </a:lnTo>
                      <a:lnTo>
                        <a:pt x="552" y="110"/>
                      </a:lnTo>
                      <a:lnTo>
                        <a:pt x="508" y="94"/>
                      </a:lnTo>
                      <a:lnTo>
                        <a:pt x="460" y="77"/>
                      </a:lnTo>
                      <a:lnTo>
                        <a:pt x="411" y="63"/>
                      </a:lnTo>
                      <a:lnTo>
                        <a:pt x="362" y="50"/>
                      </a:lnTo>
                      <a:lnTo>
                        <a:pt x="310" y="37"/>
                      </a:lnTo>
                      <a:lnTo>
                        <a:pt x="257" y="28"/>
                      </a:lnTo>
                      <a:lnTo>
                        <a:pt x="206" y="19"/>
                      </a:lnTo>
                      <a:lnTo>
                        <a:pt x="153" y="11"/>
                      </a:lnTo>
                      <a:lnTo>
                        <a:pt x="102" y="6"/>
                      </a:lnTo>
                      <a:lnTo>
                        <a:pt x="5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9C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1" name="Freeform 799">
                  <a:extLst>
                    <a:ext uri="{FF2B5EF4-FFF2-40B4-BE49-F238E27FC236}">
                      <a16:creationId xmlns:a16="http://schemas.microsoft.com/office/drawing/2014/main" id="{DBD18ABD-7DEE-B8D5-BB80-DEC7A7B39A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53" y="437"/>
                  <a:ext cx="436" cy="735"/>
                </a:xfrm>
                <a:custGeom>
                  <a:avLst/>
                  <a:gdLst>
                    <a:gd name="T0" fmla="*/ 0 w 870"/>
                    <a:gd name="T1" fmla="*/ 0 h 1470"/>
                    <a:gd name="T2" fmla="*/ 27 w 870"/>
                    <a:gd name="T3" fmla="*/ 135 h 1470"/>
                    <a:gd name="T4" fmla="*/ 44 w 870"/>
                    <a:gd name="T5" fmla="*/ 280 h 1470"/>
                    <a:gd name="T6" fmla="*/ 55 w 870"/>
                    <a:gd name="T7" fmla="*/ 432 h 1470"/>
                    <a:gd name="T8" fmla="*/ 60 w 870"/>
                    <a:gd name="T9" fmla="*/ 583 h 1470"/>
                    <a:gd name="T10" fmla="*/ 60 w 870"/>
                    <a:gd name="T11" fmla="*/ 732 h 1470"/>
                    <a:gd name="T12" fmla="*/ 58 w 870"/>
                    <a:gd name="T13" fmla="*/ 871 h 1470"/>
                    <a:gd name="T14" fmla="*/ 55 w 870"/>
                    <a:gd name="T15" fmla="*/ 997 h 1470"/>
                    <a:gd name="T16" fmla="*/ 51 w 870"/>
                    <a:gd name="T17" fmla="*/ 1105 h 1470"/>
                    <a:gd name="T18" fmla="*/ 142 w 870"/>
                    <a:gd name="T19" fmla="*/ 1079 h 1470"/>
                    <a:gd name="T20" fmla="*/ 131 w 870"/>
                    <a:gd name="T21" fmla="*/ 1141 h 1470"/>
                    <a:gd name="T22" fmla="*/ 164 w 870"/>
                    <a:gd name="T23" fmla="*/ 1147 h 1470"/>
                    <a:gd name="T24" fmla="*/ 201 w 870"/>
                    <a:gd name="T25" fmla="*/ 1159 h 1470"/>
                    <a:gd name="T26" fmla="*/ 243 w 870"/>
                    <a:gd name="T27" fmla="*/ 1181 h 1470"/>
                    <a:gd name="T28" fmla="*/ 289 w 870"/>
                    <a:gd name="T29" fmla="*/ 1207 h 1470"/>
                    <a:gd name="T30" fmla="*/ 338 w 870"/>
                    <a:gd name="T31" fmla="*/ 1240 h 1470"/>
                    <a:gd name="T32" fmla="*/ 389 w 870"/>
                    <a:gd name="T33" fmla="*/ 1273 h 1470"/>
                    <a:gd name="T34" fmla="*/ 442 w 870"/>
                    <a:gd name="T35" fmla="*/ 1309 h 1470"/>
                    <a:gd name="T36" fmla="*/ 495 w 870"/>
                    <a:gd name="T37" fmla="*/ 1344 h 1470"/>
                    <a:gd name="T38" fmla="*/ 548 w 870"/>
                    <a:gd name="T39" fmla="*/ 1377 h 1470"/>
                    <a:gd name="T40" fmla="*/ 601 w 870"/>
                    <a:gd name="T41" fmla="*/ 1408 h 1470"/>
                    <a:gd name="T42" fmla="*/ 654 w 870"/>
                    <a:gd name="T43" fmla="*/ 1434 h 1470"/>
                    <a:gd name="T44" fmla="*/ 704 w 870"/>
                    <a:gd name="T45" fmla="*/ 1454 h 1470"/>
                    <a:gd name="T46" fmla="*/ 751 w 870"/>
                    <a:gd name="T47" fmla="*/ 1467 h 1470"/>
                    <a:gd name="T48" fmla="*/ 795 w 870"/>
                    <a:gd name="T49" fmla="*/ 1470 h 1470"/>
                    <a:gd name="T50" fmla="*/ 835 w 870"/>
                    <a:gd name="T51" fmla="*/ 1463 h 1470"/>
                    <a:gd name="T52" fmla="*/ 870 w 870"/>
                    <a:gd name="T53" fmla="*/ 1443 h 1470"/>
                    <a:gd name="T54" fmla="*/ 868 w 870"/>
                    <a:gd name="T55" fmla="*/ 1150 h 1470"/>
                    <a:gd name="T56" fmla="*/ 843 w 870"/>
                    <a:gd name="T57" fmla="*/ 882 h 1470"/>
                    <a:gd name="T58" fmla="*/ 830 w 870"/>
                    <a:gd name="T59" fmla="*/ 774 h 1470"/>
                    <a:gd name="T60" fmla="*/ 813 w 870"/>
                    <a:gd name="T61" fmla="*/ 668 h 1470"/>
                    <a:gd name="T62" fmla="*/ 797 w 870"/>
                    <a:gd name="T63" fmla="*/ 569 h 1470"/>
                    <a:gd name="T64" fmla="*/ 777 w 870"/>
                    <a:gd name="T65" fmla="*/ 476 h 1470"/>
                    <a:gd name="T66" fmla="*/ 753 w 870"/>
                    <a:gd name="T67" fmla="*/ 388 h 1470"/>
                    <a:gd name="T68" fmla="*/ 728 w 870"/>
                    <a:gd name="T69" fmla="*/ 311 h 1470"/>
                    <a:gd name="T70" fmla="*/ 698 w 870"/>
                    <a:gd name="T71" fmla="*/ 243 h 1470"/>
                    <a:gd name="T72" fmla="*/ 667 w 870"/>
                    <a:gd name="T73" fmla="*/ 185 h 1470"/>
                    <a:gd name="T74" fmla="*/ 640 w 870"/>
                    <a:gd name="T75" fmla="*/ 168 h 1470"/>
                    <a:gd name="T76" fmla="*/ 610 w 870"/>
                    <a:gd name="T77" fmla="*/ 152 h 1470"/>
                    <a:gd name="T78" fmla="*/ 576 w 870"/>
                    <a:gd name="T79" fmla="*/ 135 h 1470"/>
                    <a:gd name="T80" fmla="*/ 541 w 870"/>
                    <a:gd name="T81" fmla="*/ 119 h 1470"/>
                    <a:gd name="T82" fmla="*/ 501 w 870"/>
                    <a:gd name="T83" fmla="*/ 104 h 1470"/>
                    <a:gd name="T84" fmla="*/ 461 w 870"/>
                    <a:gd name="T85" fmla="*/ 88 h 1470"/>
                    <a:gd name="T86" fmla="*/ 418 w 870"/>
                    <a:gd name="T87" fmla="*/ 73 h 1470"/>
                    <a:gd name="T88" fmla="*/ 373 w 870"/>
                    <a:gd name="T89" fmla="*/ 60 h 1470"/>
                    <a:gd name="T90" fmla="*/ 327 w 870"/>
                    <a:gd name="T91" fmla="*/ 48 h 1470"/>
                    <a:gd name="T92" fmla="*/ 281 w 870"/>
                    <a:gd name="T93" fmla="*/ 37 h 1470"/>
                    <a:gd name="T94" fmla="*/ 234 w 870"/>
                    <a:gd name="T95" fmla="*/ 26 h 1470"/>
                    <a:gd name="T96" fmla="*/ 186 w 870"/>
                    <a:gd name="T97" fmla="*/ 17 h 1470"/>
                    <a:gd name="T98" fmla="*/ 139 w 870"/>
                    <a:gd name="T99" fmla="*/ 9 h 1470"/>
                    <a:gd name="T100" fmla="*/ 91 w 870"/>
                    <a:gd name="T101" fmla="*/ 4 h 1470"/>
                    <a:gd name="T102" fmla="*/ 45 w 870"/>
                    <a:gd name="T103" fmla="*/ 2 h 1470"/>
                    <a:gd name="T104" fmla="*/ 0 w 870"/>
                    <a:gd name="T105" fmla="*/ 0 h 1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870" h="1470">
                      <a:moveTo>
                        <a:pt x="0" y="0"/>
                      </a:moveTo>
                      <a:lnTo>
                        <a:pt x="27" y="135"/>
                      </a:lnTo>
                      <a:lnTo>
                        <a:pt x="44" y="280"/>
                      </a:lnTo>
                      <a:lnTo>
                        <a:pt x="55" y="432"/>
                      </a:lnTo>
                      <a:lnTo>
                        <a:pt x="60" y="583"/>
                      </a:lnTo>
                      <a:lnTo>
                        <a:pt x="60" y="732"/>
                      </a:lnTo>
                      <a:lnTo>
                        <a:pt x="58" y="871"/>
                      </a:lnTo>
                      <a:lnTo>
                        <a:pt x="55" y="997"/>
                      </a:lnTo>
                      <a:lnTo>
                        <a:pt x="51" y="1105"/>
                      </a:lnTo>
                      <a:lnTo>
                        <a:pt x="142" y="1079"/>
                      </a:lnTo>
                      <a:lnTo>
                        <a:pt x="131" y="1141"/>
                      </a:lnTo>
                      <a:lnTo>
                        <a:pt x="164" y="1147"/>
                      </a:lnTo>
                      <a:lnTo>
                        <a:pt x="201" y="1159"/>
                      </a:lnTo>
                      <a:lnTo>
                        <a:pt x="243" y="1181"/>
                      </a:lnTo>
                      <a:lnTo>
                        <a:pt x="289" y="1207"/>
                      </a:lnTo>
                      <a:lnTo>
                        <a:pt x="338" y="1240"/>
                      </a:lnTo>
                      <a:lnTo>
                        <a:pt x="389" y="1273"/>
                      </a:lnTo>
                      <a:lnTo>
                        <a:pt x="442" y="1309"/>
                      </a:lnTo>
                      <a:lnTo>
                        <a:pt x="495" y="1344"/>
                      </a:lnTo>
                      <a:lnTo>
                        <a:pt x="548" y="1377"/>
                      </a:lnTo>
                      <a:lnTo>
                        <a:pt x="601" y="1408"/>
                      </a:lnTo>
                      <a:lnTo>
                        <a:pt x="654" y="1434"/>
                      </a:lnTo>
                      <a:lnTo>
                        <a:pt x="704" y="1454"/>
                      </a:lnTo>
                      <a:lnTo>
                        <a:pt x="751" y="1467"/>
                      </a:lnTo>
                      <a:lnTo>
                        <a:pt x="795" y="1470"/>
                      </a:lnTo>
                      <a:lnTo>
                        <a:pt x="835" y="1463"/>
                      </a:lnTo>
                      <a:lnTo>
                        <a:pt x="870" y="1443"/>
                      </a:lnTo>
                      <a:lnTo>
                        <a:pt x="868" y="1150"/>
                      </a:lnTo>
                      <a:lnTo>
                        <a:pt x="843" y="882"/>
                      </a:lnTo>
                      <a:lnTo>
                        <a:pt x="830" y="774"/>
                      </a:lnTo>
                      <a:lnTo>
                        <a:pt x="813" y="668"/>
                      </a:lnTo>
                      <a:lnTo>
                        <a:pt x="797" y="569"/>
                      </a:lnTo>
                      <a:lnTo>
                        <a:pt x="777" y="476"/>
                      </a:lnTo>
                      <a:lnTo>
                        <a:pt x="753" y="388"/>
                      </a:lnTo>
                      <a:lnTo>
                        <a:pt x="728" y="311"/>
                      </a:lnTo>
                      <a:lnTo>
                        <a:pt x="698" y="243"/>
                      </a:lnTo>
                      <a:lnTo>
                        <a:pt x="667" y="185"/>
                      </a:lnTo>
                      <a:lnTo>
                        <a:pt x="640" y="168"/>
                      </a:lnTo>
                      <a:lnTo>
                        <a:pt x="610" y="152"/>
                      </a:lnTo>
                      <a:lnTo>
                        <a:pt x="576" y="135"/>
                      </a:lnTo>
                      <a:lnTo>
                        <a:pt x="541" y="119"/>
                      </a:lnTo>
                      <a:lnTo>
                        <a:pt x="501" y="104"/>
                      </a:lnTo>
                      <a:lnTo>
                        <a:pt x="461" y="88"/>
                      </a:lnTo>
                      <a:lnTo>
                        <a:pt x="418" y="73"/>
                      </a:lnTo>
                      <a:lnTo>
                        <a:pt x="373" y="60"/>
                      </a:lnTo>
                      <a:lnTo>
                        <a:pt x="327" y="48"/>
                      </a:lnTo>
                      <a:lnTo>
                        <a:pt x="281" y="37"/>
                      </a:lnTo>
                      <a:lnTo>
                        <a:pt x="234" y="26"/>
                      </a:lnTo>
                      <a:lnTo>
                        <a:pt x="186" y="17"/>
                      </a:lnTo>
                      <a:lnTo>
                        <a:pt x="139" y="9"/>
                      </a:lnTo>
                      <a:lnTo>
                        <a:pt x="91" y="4"/>
                      </a:lnTo>
                      <a:lnTo>
                        <a:pt x="45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2" name="Freeform 800">
                  <a:extLst>
                    <a:ext uri="{FF2B5EF4-FFF2-40B4-BE49-F238E27FC236}">
                      <a16:creationId xmlns:a16="http://schemas.microsoft.com/office/drawing/2014/main" id="{32BB0113-E3E7-0A09-9FFF-AE3534A998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1" y="495"/>
                  <a:ext cx="816" cy="1048"/>
                </a:xfrm>
                <a:custGeom>
                  <a:avLst/>
                  <a:gdLst>
                    <a:gd name="T0" fmla="*/ 39 w 1631"/>
                    <a:gd name="T1" fmla="*/ 0 h 2096"/>
                    <a:gd name="T2" fmla="*/ 115 w 1631"/>
                    <a:gd name="T3" fmla="*/ 4 h 2096"/>
                    <a:gd name="T4" fmla="*/ 194 w 1631"/>
                    <a:gd name="T5" fmla="*/ 6 h 2096"/>
                    <a:gd name="T6" fmla="*/ 273 w 1631"/>
                    <a:gd name="T7" fmla="*/ 11 h 2096"/>
                    <a:gd name="T8" fmla="*/ 353 w 1631"/>
                    <a:gd name="T9" fmla="*/ 17 h 2096"/>
                    <a:gd name="T10" fmla="*/ 435 w 1631"/>
                    <a:gd name="T11" fmla="*/ 22 h 2096"/>
                    <a:gd name="T12" fmla="*/ 518 w 1631"/>
                    <a:gd name="T13" fmla="*/ 29 h 2096"/>
                    <a:gd name="T14" fmla="*/ 604 w 1631"/>
                    <a:gd name="T15" fmla="*/ 39 h 2096"/>
                    <a:gd name="T16" fmla="*/ 691 w 1631"/>
                    <a:gd name="T17" fmla="*/ 48 h 2096"/>
                    <a:gd name="T18" fmla="*/ 781 w 1631"/>
                    <a:gd name="T19" fmla="*/ 59 h 2096"/>
                    <a:gd name="T20" fmla="*/ 872 w 1631"/>
                    <a:gd name="T21" fmla="*/ 71 h 2096"/>
                    <a:gd name="T22" fmla="*/ 967 w 1631"/>
                    <a:gd name="T23" fmla="*/ 86 h 2096"/>
                    <a:gd name="T24" fmla="*/ 1064 w 1631"/>
                    <a:gd name="T25" fmla="*/ 103 h 2096"/>
                    <a:gd name="T26" fmla="*/ 1165 w 1631"/>
                    <a:gd name="T27" fmla="*/ 119 h 2096"/>
                    <a:gd name="T28" fmla="*/ 1269 w 1631"/>
                    <a:gd name="T29" fmla="*/ 137 h 2096"/>
                    <a:gd name="T30" fmla="*/ 1377 w 1631"/>
                    <a:gd name="T31" fmla="*/ 157 h 2096"/>
                    <a:gd name="T32" fmla="*/ 1472 w 1631"/>
                    <a:gd name="T33" fmla="*/ 364 h 2096"/>
                    <a:gd name="T34" fmla="*/ 1543 w 1631"/>
                    <a:gd name="T35" fmla="*/ 744 h 2096"/>
                    <a:gd name="T36" fmla="*/ 1598 w 1631"/>
                    <a:gd name="T37" fmla="*/ 1123 h 2096"/>
                    <a:gd name="T38" fmla="*/ 1628 w 1631"/>
                    <a:gd name="T39" fmla="*/ 1511 h 2096"/>
                    <a:gd name="T40" fmla="*/ 1587 w 1631"/>
                    <a:gd name="T41" fmla="*/ 1723 h 2096"/>
                    <a:gd name="T42" fmla="*/ 1498 w 1631"/>
                    <a:gd name="T43" fmla="*/ 1750 h 2096"/>
                    <a:gd name="T44" fmla="*/ 1408 w 1631"/>
                    <a:gd name="T45" fmla="*/ 1776 h 2096"/>
                    <a:gd name="T46" fmla="*/ 1320 w 1631"/>
                    <a:gd name="T47" fmla="*/ 1800 h 2096"/>
                    <a:gd name="T48" fmla="*/ 1231 w 1631"/>
                    <a:gd name="T49" fmla="*/ 1823 h 2096"/>
                    <a:gd name="T50" fmla="*/ 1143 w 1631"/>
                    <a:gd name="T51" fmla="*/ 1847 h 2096"/>
                    <a:gd name="T52" fmla="*/ 1055 w 1631"/>
                    <a:gd name="T53" fmla="*/ 1871 h 2096"/>
                    <a:gd name="T54" fmla="*/ 966 w 1631"/>
                    <a:gd name="T55" fmla="*/ 1893 h 2096"/>
                    <a:gd name="T56" fmla="*/ 878 w 1631"/>
                    <a:gd name="T57" fmla="*/ 1915 h 2096"/>
                    <a:gd name="T58" fmla="*/ 788 w 1631"/>
                    <a:gd name="T59" fmla="*/ 1938 h 2096"/>
                    <a:gd name="T60" fmla="*/ 701 w 1631"/>
                    <a:gd name="T61" fmla="*/ 1960 h 2096"/>
                    <a:gd name="T62" fmla="*/ 613 w 1631"/>
                    <a:gd name="T63" fmla="*/ 1984 h 2096"/>
                    <a:gd name="T64" fmla="*/ 523 w 1631"/>
                    <a:gd name="T65" fmla="*/ 2008 h 2096"/>
                    <a:gd name="T66" fmla="*/ 435 w 1631"/>
                    <a:gd name="T67" fmla="*/ 2032 h 2096"/>
                    <a:gd name="T68" fmla="*/ 346 w 1631"/>
                    <a:gd name="T69" fmla="*/ 2057 h 2096"/>
                    <a:gd name="T70" fmla="*/ 256 w 1631"/>
                    <a:gd name="T71" fmla="*/ 2083 h 2096"/>
                    <a:gd name="T72" fmla="*/ 229 w 1631"/>
                    <a:gd name="T73" fmla="*/ 2039 h 2096"/>
                    <a:gd name="T74" fmla="*/ 234 w 1631"/>
                    <a:gd name="T75" fmla="*/ 1832 h 2096"/>
                    <a:gd name="T76" fmla="*/ 216 w 1631"/>
                    <a:gd name="T77" fmla="*/ 1540 h 2096"/>
                    <a:gd name="T78" fmla="*/ 179 w 1631"/>
                    <a:gd name="T79" fmla="*/ 1194 h 2096"/>
                    <a:gd name="T80" fmla="*/ 132 w 1631"/>
                    <a:gd name="T81" fmla="*/ 834 h 2096"/>
                    <a:gd name="T82" fmla="*/ 82 w 1631"/>
                    <a:gd name="T83" fmla="*/ 496 h 2096"/>
                    <a:gd name="T84" fmla="*/ 39 w 1631"/>
                    <a:gd name="T85" fmla="*/ 220 h 2096"/>
                    <a:gd name="T86" fmla="*/ 7 w 1631"/>
                    <a:gd name="T87" fmla="*/ 40 h 20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631" h="2096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77" y="2"/>
                      </a:lnTo>
                      <a:lnTo>
                        <a:pt x="115" y="4"/>
                      </a:lnTo>
                      <a:lnTo>
                        <a:pt x="154" y="4"/>
                      </a:lnTo>
                      <a:lnTo>
                        <a:pt x="194" y="6"/>
                      </a:lnTo>
                      <a:lnTo>
                        <a:pt x="232" y="7"/>
                      </a:lnTo>
                      <a:lnTo>
                        <a:pt x="273" y="11"/>
                      </a:lnTo>
                      <a:lnTo>
                        <a:pt x="313" y="13"/>
                      </a:lnTo>
                      <a:lnTo>
                        <a:pt x="353" y="17"/>
                      </a:lnTo>
                      <a:lnTo>
                        <a:pt x="393" y="18"/>
                      </a:lnTo>
                      <a:lnTo>
                        <a:pt x="435" y="22"/>
                      </a:lnTo>
                      <a:lnTo>
                        <a:pt x="476" y="26"/>
                      </a:lnTo>
                      <a:lnTo>
                        <a:pt x="518" y="29"/>
                      </a:lnTo>
                      <a:lnTo>
                        <a:pt x="560" y="33"/>
                      </a:lnTo>
                      <a:lnTo>
                        <a:pt x="604" y="39"/>
                      </a:lnTo>
                      <a:lnTo>
                        <a:pt x="647" y="42"/>
                      </a:lnTo>
                      <a:lnTo>
                        <a:pt x="691" y="48"/>
                      </a:lnTo>
                      <a:lnTo>
                        <a:pt x="735" y="53"/>
                      </a:lnTo>
                      <a:lnTo>
                        <a:pt x="781" y="59"/>
                      </a:lnTo>
                      <a:lnTo>
                        <a:pt x="827" y="66"/>
                      </a:lnTo>
                      <a:lnTo>
                        <a:pt x="872" y="71"/>
                      </a:lnTo>
                      <a:lnTo>
                        <a:pt x="920" y="79"/>
                      </a:lnTo>
                      <a:lnTo>
                        <a:pt x="967" y="86"/>
                      </a:lnTo>
                      <a:lnTo>
                        <a:pt x="1015" y="93"/>
                      </a:lnTo>
                      <a:lnTo>
                        <a:pt x="1064" y="103"/>
                      </a:lnTo>
                      <a:lnTo>
                        <a:pt x="1116" y="110"/>
                      </a:lnTo>
                      <a:lnTo>
                        <a:pt x="1165" y="119"/>
                      </a:lnTo>
                      <a:lnTo>
                        <a:pt x="1216" y="128"/>
                      </a:lnTo>
                      <a:lnTo>
                        <a:pt x="1269" y="137"/>
                      </a:lnTo>
                      <a:lnTo>
                        <a:pt x="1322" y="146"/>
                      </a:lnTo>
                      <a:lnTo>
                        <a:pt x="1377" y="157"/>
                      </a:lnTo>
                      <a:lnTo>
                        <a:pt x="1432" y="168"/>
                      </a:lnTo>
                      <a:lnTo>
                        <a:pt x="1472" y="364"/>
                      </a:lnTo>
                      <a:lnTo>
                        <a:pt x="1511" y="556"/>
                      </a:lnTo>
                      <a:lnTo>
                        <a:pt x="1543" y="744"/>
                      </a:lnTo>
                      <a:lnTo>
                        <a:pt x="1573" y="933"/>
                      </a:lnTo>
                      <a:lnTo>
                        <a:pt x="1598" y="1123"/>
                      </a:lnTo>
                      <a:lnTo>
                        <a:pt x="1617" y="1315"/>
                      </a:lnTo>
                      <a:lnTo>
                        <a:pt x="1628" y="1511"/>
                      </a:lnTo>
                      <a:lnTo>
                        <a:pt x="1631" y="1710"/>
                      </a:lnTo>
                      <a:lnTo>
                        <a:pt x="1587" y="1723"/>
                      </a:lnTo>
                      <a:lnTo>
                        <a:pt x="1542" y="1737"/>
                      </a:lnTo>
                      <a:lnTo>
                        <a:pt x="1498" y="1750"/>
                      </a:lnTo>
                      <a:lnTo>
                        <a:pt x="1454" y="1763"/>
                      </a:lnTo>
                      <a:lnTo>
                        <a:pt x="1408" y="1776"/>
                      </a:lnTo>
                      <a:lnTo>
                        <a:pt x="1364" y="1787"/>
                      </a:lnTo>
                      <a:lnTo>
                        <a:pt x="1320" y="1800"/>
                      </a:lnTo>
                      <a:lnTo>
                        <a:pt x="1277" y="1812"/>
                      </a:lnTo>
                      <a:lnTo>
                        <a:pt x="1231" y="1823"/>
                      </a:lnTo>
                      <a:lnTo>
                        <a:pt x="1187" y="1836"/>
                      </a:lnTo>
                      <a:lnTo>
                        <a:pt x="1143" y="1847"/>
                      </a:lnTo>
                      <a:lnTo>
                        <a:pt x="1099" y="1858"/>
                      </a:lnTo>
                      <a:lnTo>
                        <a:pt x="1055" y="1871"/>
                      </a:lnTo>
                      <a:lnTo>
                        <a:pt x="1010" y="1882"/>
                      </a:lnTo>
                      <a:lnTo>
                        <a:pt x="966" y="1893"/>
                      </a:lnTo>
                      <a:lnTo>
                        <a:pt x="922" y="1904"/>
                      </a:lnTo>
                      <a:lnTo>
                        <a:pt x="878" y="1915"/>
                      </a:lnTo>
                      <a:lnTo>
                        <a:pt x="834" y="1928"/>
                      </a:lnTo>
                      <a:lnTo>
                        <a:pt x="788" y="1938"/>
                      </a:lnTo>
                      <a:lnTo>
                        <a:pt x="744" y="1949"/>
                      </a:lnTo>
                      <a:lnTo>
                        <a:pt x="701" y="1960"/>
                      </a:lnTo>
                      <a:lnTo>
                        <a:pt x="657" y="1973"/>
                      </a:lnTo>
                      <a:lnTo>
                        <a:pt x="613" y="1984"/>
                      </a:lnTo>
                      <a:lnTo>
                        <a:pt x="567" y="1995"/>
                      </a:lnTo>
                      <a:lnTo>
                        <a:pt x="523" y="2008"/>
                      </a:lnTo>
                      <a:lnTo>
                        <a:pt x="479" y="2019"/>
                      </a:lnTo>
                      <a:lnTo>
                        <a:pt x="435" y="2032"/>
                      </a:lnTo>
                      <a:lnTo>
                        <a:pt x="390" y="2045"/>
                      </a:lnTo>
                      <a:lnTo>
                        <a:pt x="346" y="2057"/>
                      </a:lnTo>
                      <a:lnTo>
                        <a:pt x="302" y="2070"/>
                      </a:lnTo>
                      <a:lnTo>
                        <a:pt x="256" y="2083"/>
                      </a:lnTo>
                      <a:lnTo>
                        <a:pt x="212" y="2096"/>
                      </a:lnTo>
                      <a:lnTo>
                        <a:pt x="229" y="2039"/>
                      </a:lnTo>
                      <a:lnTo>
                        <a:pt x="236" y="1949"/>
                      </a:lnTo>
                      <a:lnTo>
                        <a:pt x="234" y="1832"/>
                      </a:lnTo>
                      <a:lnTo>
                        <a:pt x="229" y="1695"/>
                      </a:lnTo>
                      <a:lnTo>
                        <a:pt x="216" y="1540"/>
                      </a:lnTo>
                      <a:lnTo>
                        <a:pt x="199" y="1370"/>
                      </a:lnTo>
                      <a:lnTo>
                        <a:pt x="179" y="1194"/>
                      </a:lnTo>
                      <a:lnTo>
                        <a:pt x="156" y="1013"/>
                      </a:lnTo>
                      <a:lnTo>
                        <a:pt x="132" y="834"/>
                      </a:lnTo>
                      <a:lnTo>
                        <a:pt x="106" y="660"/>
                      </a:lnTo>
                      <a:lnTo>
                        <a:pt x="82" y="496"/>
                      </a:lnTo>
                      <a:lnTo>
                        <a:pt x="59" y="348"/>
                      </a:lnTo>
                      <a:lnTo>
                        <a:pt x="39" y="220"/>
                      </a:lnTo>
                      <a:lnTo>
                        <a:pt x="20" y="115"/>
                      </a:lnTo>
                      <a:lnTo>
                        <a:pt x="7" y="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3" name="Freeform 801">
                  <a:extLst>
                    <a:ext uri="{FF2B5EF4-FFF2-40B4-BE49-F238E27FC236}">
                      <a16:creationId xmlns:a16="http://schemas.microsoft.com/office/drawing/2014/main" id="{F1902258-D844-A382-38C2-512C53BFE4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9" y="529"/>
                  <a:ext cx="774" cy="980"/>
                </a:xfrm>
                <a:custGeom>
                  <a:avLst/>
                  <a:gdLst>
                    <a:gd name="T0" fmla="*/ 0 w 1547"/>
                    <a:gd name="T1" fmla="*/ 0 h 1960"/>
                    <a:gd name="T2" fmla="*/ 44 w 1547"/>
                    <a:gd name="T3" fmla="*/ 0 h 1960"/>
                    <a:gd name="T4" fmla="*/ 89 w 1547"/>
                    <a:gd name="T5" fmla="*/ 0 h 1960"/>
                    <a:gd name="T6" fmla="*/ 133 w 1547"/>
                    <a:gd name="T7" fmla="*/ 2 h 1960"/>
                    <a:gd name="T8" fmla="*/ 179 w 1547"/>
                    <a:gd name="T9" fmla="*/ 3 h 1960"/>
                    <a:gd name="T10" fmla="*/ 225 w 1547"/>
                    <a:gd name="T11" fmla="*/ 3 h 1960"/>
                    <a:gd name="T12" fmla="*/ 270 w 1547"/>
                    <a:gd name="T13" fmla="*/ 7 h 1960"/>
                    <a:gd name="T14" fmla="*/ 316 w 1547"/>
                    <a:gd name="T15" fmla="*/ 9 h 1960"/>
                    <a:gd name="T16" fmla="*/ 362 w 1547"/>
                    <a:gd name="T17" fmla="*/ 11 h 1960"/>
                    <a:gd name="T18" fmla="*/ 407 w 1547"/>
                    <a:gd name="T19" fmla="*/ 14 h 1960"/>
                    <a:gd name="T20" fmla="*/ 451 w 1547"/>
                    <a:gd name="T21" fmla="*/ 18 h 1960"/>
                    <a:gd name="T22" fmla="*/ 497 w 1547"/>
                    <a:gd name="T23" fmla="*/ 22 h 1960"/>
                    <a:gd name="T24" fmla="*/ 543 w 1547"/>
                    <a:gd name="T25" fmla="*/ 25 h 1960"/>
                    <a:gd name="T26" fmla="*/ 588 w 1547"/>
                    <a:gd name="T27" fmla="*/ 29 h 1960"/>
                    <a:gd name="T28" fmla="*/ 634 w 1547"/>
                    <a:gd name="T29" fmla="*/ 33 h 1960"/>
                    <a:gd name="T30" fmla="*/ 678 w 1547"/>
                    <a:gd name="T31" fmla="*/ 38 h 1960"/>
                    <a:gd name="T32" fmla="*/ 724 w 1547"/>
                    <a:gd name="T33" fmla="*/ 42 h 1960"/>
                    <a:gd name="T34" fmla="*/ 768 w 1547"/>
                    <a:gd name="T35" fmla="*/ 47 h 1960"/>
                    <a:gd name="T36" fmla="*/ 812 w 1547"/>
                    <a:gd name="T37" fmla="*/ 53 h 1960"/>
                    <a:gd name="T38" fmla="*/ 854 w 1547"/>
                    <a:gd name="T39" fmla="*/ 58 h 1960"/>
                    <a:gd name="T40" fmla="*/ 897 w 1547"/>
                    <a:gd name="T41" fmla="*/ 66 h 1960"/>
                    <a:gd name="T42" fmla="*/ 940 w 1547"/>
                    <a:gd name="T43" fmla="*/ 71 h 1960"/>
                    <a:gd name="T44" fmla="*/ 982 w 1547"/>
                    <a:gd name="T45" fmla="*/ 77 h 1960"/>
                    <a:gd name="T46" fmla="*/ 1024 w 1547"/>
                    <a:gd name="T47" fmla="*/ 84 h 1960"/>
                    <a:gd name="T48" fmla="*/ 1064 w 1547"/>
                    <a:gd name="T49" fmla="*/ 91 h 1960"/>
                    <a:gd name="T50" fmla="*/ 1104 w 1547"/>
                    <a:gd name="T51" fmla="*/ 99 h 1960"/>
                    <a:gd name="T52" fmla="*/ 1144 w 1547"/>
                    <a:gd name="T53" fmla="*/ 106 h 1960"/>
                    <a:gd name="T54" fmla="*/ 1183 w 1547"/>
                    <a:gd name="T55" fmla="*/ 113 h 1960"/>
                    <a:gd name="T56" fmla="*/ 1221 w 1547"/>
                    <a:gd name="T57" fmla="*/ 121 h 1960"/>
                    <a:gd name="T58" fmla="*/ 1258 w 1547"/>
                    <a:gd name="T59" fmla="*/ 128 h 1960"/>
                    <a:gd name="T60" fmla="*/ 1294 w 1547"/>
                    <a:gd name="T61" fmla="*/ 135 h 1960"/>
                    <a:gd name="T62" fmla="*/ 1329 w 1547"/>
                    <a:gd name="T63" fmla="*/ 144 h 1960"/>
                    <a:gd name="T64" fmla="*/ 1364 w 1547"/>
                    <a:gd name="T65" fmla="*/ 152 h 1960"/>
                    <a:gd name="T66" fmla="*/ 1404 w 1547"/>
                    <a:gd name="T67" fmla="*/ 342 h 1960"/>
                    <a:gd name="T68" fmla="*/ 1439 w 1547"/>
                    <a:gd name="T69" fmla="*/ 521 h 1960"/>
                    <a:gd name="T70" fmla="*/ 1468 w 1547"/>
                    <a:gd name="T71" fmla="*/ 695 h 1960"/>
                    <a:gd name="T72" fmla="*/ 1494 w 1547"/>
                    <a:gd name="T73" fmla="*/ 867 h 1960"/>
                    <a:gd name="T74" fmla="*/ 1514 w 1547"/>
                    <a:gd name="T75" fmla="*/ 1038 h 1960"/>
                    <a:gd name="T76" fmla="*/ 1528 w 1547"/>
                    <a:gd name="T77" fmla="*/ 1214 h 1960"/>
                    <a:gd name="T78" fmla="*/ 1539 w 1547"/>
                    <a:gd name="T79" fmla="*/ 1401 h 1960"/>
                    <a:gd name="T80" fmla="*/ 1547 w 1547"/>
                    <a:gd name="T81" fmla="*/ 1596 h 1960"/>
                    <a:gd name="T82" fmla="*/ 199 w 1547"/>
                    <a:gd name="T83" fmla="*/ 1960 h 1960"/>
                    <a:gd name="T84" fmla="*/ 195 w 1547"/>
                    <a:gd name="T85" fmla="*/ 1713 h 1960"/>
                    <a:gd name="T86" fmla="*/ 182 w 1547"/>
                    <a:gd name="T87" fmla="*/ 1468 h 1960"/>
                    <a:gd name="T88" fmla="*/ 161 w 1547"/>
                    <a:gd name="T89" fmla="*/ 1223 h 1960"/>
                    <a:gd name="T90" fmla="*/ 135 w 1547"/>
                    <a:gd name="T91" fmla="*/ 978 h 1960"/>
                    <a:gd name="T92" fmla="*/ 102 w 1547"/>
                    <a:gd name="T93" fmla="*/ 735 h 1960"/>
                    <a:gd name="T94" fmla="*/ 69 w 1547"/>
                    <a:gd name="T95" fmla="*/ 490 h 1960"/>
                    <a:gd name="T96" fmla="*/ 34 w 1547"/>
                    <a:gd name="T97" fmla="*/ 245 h 1960"/>
                    <a:gd name="T98" fmla="*/ 0 w 1547"/>
                    <a:gd name="T99" fmla="*/ 0 h 19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547" h="1960">
                      <a:moveTo>
                        <a:pt x="0" y="0"/>
                      </a:moveTo>
                      <a:lnTo>
                        <a:pt x="44" y="0"/>
                      </a:lnTo>
                      <a:lnTo>
                        <a:pt x="89" y="0"/>
                      </a:lnTo>
                      <a:lnTo>
                        <a:pt x="133" y="2"/>
                      </a:lnTo>
                      <a:lnTo>
                        <a:pt x="179" y="3"/>
                      </a:lnTo>
                      <a:lnTo>
                        <a:pt x="225" y="3"/>
                      </a:lnTo>
                      <a:lnTo>
                        <a:pt x="270" y="7"/>
                      </a:lnTo>
                      <a:lnTo>
                        <a:pt x="316" y="9"/>
                      </a:lnTo>
                      <a:lnTo>
                        <a:pt x="362" y="11"/>
                      </a:lnTo>
                      <a:lnTo>
                        <a:pt x="407" y="14"/>
                      </a:lnTo>
                      <a:lnTo>
                        <a:pt x="451" y="18"/>
                      </a:lnTo>
                      <a:lnTo>
                        <a:pt x="497" y="22"/>
                      </a:lnTo>
                      <a:lnTo>
                        <a:pt x="543" y="25"/>
                      </a:lnTo>
                      <a:lnTo>
                        <a:pt x="588" y="29"/>
                      </a:lnTo>
                      <a:lnTo>
                        <a:pt x="634" y="33"/>
                      </a:lnTo>
                      <a:lnTo>
                        <a:pt x="678" y="38"/>
                      </a:lnTo>
                      <a:lnTo>
                        <a:pt x="724" y="42"/>
                      </a:lnTo>
                      <a:lnTo>
                        <a:pt x="768" y="47"/>
                      </a:lnTo>
                      <a:lnTo>
                        <a:pt x="812" y="53"/>
                      </a:lnTo>
                      <a:lnTo>
                        <a:pt x="854" y="58"/>
                      </a:lnTo>
                      <a:lnTo>
                        <a:pt x="897" y="66"/>
                      </a:lnTo>
                      <a:lnTo>
                        <a:pt x="940" y="71"/>
                      </a:lnTo>
                      <a:lnTo>
                        <a:pt x="982" y="77"/>
                      </a:lnTo>
                      <a:lnTo>
                        <a:pt x="1024" y="84"/>
                      </a:lnTo>
                      <a:lnTo>
                        <a:pt x="1064" y="91"/>
                      </a:lnTo>
                      <a:lnTo>
                        <a:pt x="1104" y="99"/>
                      </a:lnTo>
                      <a:lnTo>
                        <a:pt x="1144" y="106"/>
                      </a:lnTo>
                      <a:lnTo>
                        <a:pt x="1183" y="113"/>
                      </a:lnTo>
                      <a:lnTo>
                        <a:pt x="1221" y="121"/>
                      </a:lnTo>
                      <a:lnTo>
                        <a:pt x="1258" y="128"/>
                      </a:lnTo>
                      <a:lnTo>
                        <a:pt x="1294" y="135"/>
                      </a:lnTo>
                      <a:lnTo>
                        <a:pt x="1329" y="144"/>
                      </a:lnTo>
                      <a:lnTo>
                        <a:pt x="1364" y="152"/>
                      </a:lnTo>
                      <a:lnTo>
                        <a:pt x="1404" y="342"/>
                      </a:lnTo>
                      <a:lnTo>
                        <a:pt x="1439" y="521"/>
                      </a:lnTo>
                      <a:lnTo>
                        <a:pt x="1468" y="695"/>
                      </a:lnTo>
                      <a:lnTo>
                        <a:pt x="1494" y="867"/>
                      </a:lnTo>
                      <a:lnTo>
                        <a:pt x="1514" y="1038"/>
                      </a:lnTo>
                      <a:lnTo>
                        <a:pt x="1528" y="1214"/>
                      </a:lnTo>
                      <a:lnTo>
                        <a:pt x="1539" y="1401"/>
                      </a:lnTo>
                      <a:lnTo>
                        <a:pt x="1547" y="1596"/>
                      </a:lnTo>
                      <a:lnTo>
                        <a:pt x="199" y="1960"/>
                      </a:lnTo>
                      <a:lnTo>
                        <a:pt x="195" y="1713"/>
                      </a:lnTo>
                      <a:lnTo>
                        <a:pt x="182" y="1468"/>
                      </a:lnTo>
                      <a:lnTo>
                        <a:pt x="161" y="1223"/>
                      </a:lnTo>
                      <a:lnTo>
                        <a:pt x="135" y="978"/>
                      </a:lnTo>
                      <a:lnTo>
                        <a:pt x="102" y="735"/>
                      </a:lnTo>
                      <a:lnTo>
                        <a:pt x="69" y="490"/>
                      </a:lnTo>
                      <a:lnTo>
                        <a:pt x="34" y="2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57AD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4" name="Freeform 802">
                  <a:extLst>
                    <a:ext uri="{FF2B5EF4-FFF2-40B4-BE49-F238E27FC236}">
                      <a16:creationId xmlns:a16="http://schemas.microsoft.com/office/drawing/2014/main" id="{E762A445-74B9-A656-843A-2A8186A44E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9" y="1340"/>
                  <a:ext cx="721" cy="218"/>
                </a:xfrm>
                <a:custGeom>
                  <a:avLst/>
                  <a:gdLst>
                    <a:gd name="T0" fmla="*/ 0 w 1443"/>
                    <a:gd name="T1" fmla="*/ 389 h 437"/>
                    <a:gd name="T2" fmla="*/ 1443 w 1443"/>
                    <a:gd name="T3" fmla="*/ 0 h 437"/>
                    <a:gd name="T4" fmla="*/ 1430 w 1443"/>
                    <a:gd name="T5" fmla="*/ 25 h 437"/>
                    <a:gd name="T6" fmla="*/ 0 w 1443"/>
                    <a:gd name="T7" fmla="*/ 437 h 437"/>
                    <a:gd name="T8" fmla="*/ 0 w 1443"/>
                    <a:gd name="T9" fmla="*/ 389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3" h="437">
                      <a:moveTo>
                        <a:pt x="0" y="389"/>
                      </a:moveTo>
                      <a:lnTo>
                        <a:pt x="1443" y="0"/>
                      </a:lnTo>
                      <a:lnTo>
                        <a:pt x="1430" y="25"/>
                      </a:lnTo>
                      <a:lnTo>
                        <a:pt x="0" y="437"/>
                      </a:lnTo>
                      <a:lnTo>
                        <a:pt x="0" y="389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5" name="Freeform 803">
                  <a:extLst>
                    <a:ext uri="{FF2B5EF4-FFF2-40B4-BE49-F238E27FC236}">
                      <a16:creationId xmlns:a16="http://schemas.microsoft.com/office/drawing/2014/main" id="{078C60F6-1BA6-FC1E-B002-F945F7047A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1" y="1703"/>
                  <a:ext cx="553" cy="220"/>
                </a:xfrm>
                <a:custGeom>
                  <a:avLst/>
                  <a:gdLst>
                    <a:gd name="T0" fmla="*/ 982 w 1104"/>
                    <a:gd name="T1" fmla="*/ 0 h 440"/>
                    <a:gd name="T2" fmla="*/ 945 w 1104"/>
                    <a:gd name="T3" fmla="*/ 22 h 440"/>
                    <a:gd name="T4" fmla="*/ 903 w 1104"/>
                    <a:gd name="T5" fmla="*/ 42 h 440"/>
                    <a:gd name="T6" fmla="*/ 861 w 1104"/>
                    <a:gd name="T7" fmla="*/ 62 h 440"/>
                    <a:gd name="T8" fmla="*/ 817 w 1104"/>
                    <a:gd name="T9" fmla="*/ 80 h 440"/>
                    <a:gd name="T10" fmla="*/ 770 w 1104"/>
                    <a:gd name="T11" fmla="*/ 99 h 440"/>
                    <a:gd name="T12" fmla="*/ 720 w 1104"/>
                    <a:gd name="T13" fmla="*/ 115 h 440"/>
                    <a:gd name="T14" fmla="*/ 671 w 1104"/>
                    <a:gd name="T15" fmla="*/ 130 h 440"/>
                    <a:gd name="T16" fmla="*/ 620 w 1104"/>
                    <a:gd name="T17" fmla="*/ 144 h 440"/>
                    <a:gd name="T18" fmla="*/ 568 w 1104"/>
                    <a:gd name="T19" fmla="*/ 159 h 440"/>
                    <a:gd name="T20" fmla="*/ 515 w 1104"/>
                    <a:gd name="T21" fmla="*/ 172 h 440"/>
                    <a:gd name="T22" fmla="*/ 462 w 1104"/>
                    <a:gd name="T23" fmla="*/ 183 h 440"/>
                    <a:gd name="T24" fmla="*/ 409 w 1104"/>
                    <a:gd name="T25" fmla="*/ 194 h 440"/>
                    <a:gd name="T26" fmla="*/ 358 w 1104"/>
                    <a:gd name="T27" fmla="*/ 205 h 440"/>
                    <a:gd name="T28" fmla="*/ 305 w 1104"/>
                    <a:gd name="T29" fmla="*/ 214 h 440"/>
                    <a:gd name="T30" fmla="*/ 254 w 1104"/>
                    <a:gd name="T31" fmla="*/ 221 h 440"/>
                    <a:gd name="T32" fmla="*/ 205 w 1104"/>
                    <a:gd name="T33" fmla="*/ 228 h 440"/>
                    <a:gd name="T34" fmla="*/ 173 w 1104"/>
                    <a:gd name="T35" fmla="*/ 254 h 440"/>
                    <a:gd name="T36" fmla="*/ 146 w 1104"/>
                    <a:gd name="T37" fmla="*/ 276 h 440"/>
                    <a:gd name="T38" fmla="*/ 119 w 1104"/>
                    <a:gd name="T39" fmla="*/ 296 h 440"/>
                    <a:gd name="T40" fmla="*/ 95 w 1104"/>
                    <a:gd name="T41" fmla="*/ 314 h 440"/>
                    <a:gd name="T42" fmla="*/ 71 w 1104"/>
                    <a:gd name="T43" fmla="*/ 336 h 440"/>
                    <a:gd name="T44" fmla="*/ 47 w 1104"/>
                    <a:gd name="T45" fmla="*/ 358 h 440"/>
                    <a:gd name="T46" fmla="*/ 24 w 1104"/>
                    <a:gd name="T47" fmla="*/ 386 h 440"/>
                    <a:gd name="T48" fmla="*/ 0 w 1104"/>
                    <a:gd name="T49" fmla="*/ 419 h 440"/>
                    <a:gd name="T50" fmla="*/ 69 w 1104"/>
                    <a:gd name="T51" fmla="*/ 428 h 440"/>
                    <a:gd name="T52" fmla="*/ 135 w 1104"/>
                    <a:gd name="T53" fmla="*/ 435 h 440"/>
                    <a:gd name="T54" fmla="*/ 197 w 1104"/>
                    <a:gd name="T55" fmla="*/ 439 h 440"/>
                    <a:gd name="T56" fmla="*/ 259 w 1104"/>
                    <a:gd name="T57" fmla="*/ 440 h 440"/>
                    <a:gd name="T58" fmla="*/ 318 w 1104"/>
                    <a:gd name="T59" fmla="*/ 440 h 440"/>
                    <a:gd name="T60" fmla="*/ 376 w 1104"/>
                    <a:gd name="T61" fmla="*/ 439 h 440"/>
                    <a:gd name="T62" fmla="*/ 431 w 1104"/>
                    <a:gd name="T63" fmla="*/ 435 h 440"/>
                    <a:gd name="T64" fmla="*/ 486 w 1104"/>
                    <a:gd name="T65" fmla="*/ 429 h 440"/>
                    <a:gd name="T66" fmla="*/ 539 w 1104"/>
                    <a:gd name="T67" fmla="*/ 422 h 440"/>
                    <a:gd name="T68" fmla="*/ 590 w 1104"/>
                    <a:gd name="T69" fmla="*/ 415 h 440"/>
                    <a:gd name="T70" fmla="*/ 643 w 1104"/>
                    <a:gd name="T71" fmla="*/ 406 h 440"/>
                    <a:gd name="T72" fmla="*/ 693 w 1104"/>
                    <a:gd name="T73" fmla="*/ 395 h 440"/>
                    <a:gd name="T74" fmla="*/ 744 w 1104"/>
                    <a:gd name="T75" fmla="*/ 386 h 440"/>
                    <a:gd name="T76" fmla="*/ 795 w 1104"/>
                    <a:gd name="T77" fmla="*/ 375 h 440"/>
                    <a:gd name="T78" fmla="*/ 846 w 1104"/>
                    <a:gd name="T79" fmla="*/ 362 h 440"/>
                    <a:gd name="T80" fmla="*/ 898 w 1104"/>
                    <a:gd name="T81" fmla="*/ 351 h 440"/>
                    <a:gd name="T82" fmla="*/ 1064 w 1104"/>
                    <a:gd name="T83" fmla="*/ 234 h 440"/>
                    <a:gd name="T84" fmla="*/ 1104 w 1104"/>
                    <a:gd name="T85" fmla="*/ 126 h 440"/>
                    <a:gd name="T86" fmla="*/ 1090 w 1104"/>
                    <a:gd name="T87" fmla="*/ 109 h 440"/>
                    <a:gd name="T88" fmla="*/ 1075 w 1104"/>
                    <a:gd name="T89" fmla="*/ 93 h 440"/>
                    <a:gd name="T90" fmla="*/ 1058 w 1104"/>
                    <a:gd name="T91" fmla="*/ 78 h 440"/>
                    <a:gd name="T92" fmla="*/ 1044 w 1104"/>
                    <a:gd name="T93" fmla="*/ 62 h 440"/>
                    <a:gd name="T94" fmla="*/ 1027 w 1104"/>
                    <a:gd name="T95" fmla="*/ 47 h 440"/>
                    <a:gd name="T96" fmla="*/ 1011 w 1104"/>
                    <a:gd name="T97" fmla="*/ 33 h 440"/>
                    <a:gd name="T98" fmla="*/ 996 w 1104"/>
                    <a:gd name="T99" fmla="*/ 16 h 440"/>
                    <a:gd name="T100" fmla="*/ 982 w 1104"/>
                    <a:gd name="T101" fmla="*/ 0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104" h="440">
                      <a:moveTo>
                        <a:pt x="982" y="0"/>
                      </a:moveTo>
                      <a:lnTo>
                        <a:pt x="945" y="22"/>
                      </a:lnTo>
                      <a:lnTo>
                        <a:pt x="903" y="42"/>
                      </a:lnTo>
                      <a:lnTo>
                        <a:pt x="861" y="62"/>
                      </a:lnTo>
                      <a:lnTo>
                        <a:pt x="817" y="80"/>
                      </a:lnTo>
                      <a:lnTo>
                        <a:pt x="770" y="99"/>
                      </a:lnTo>
                      <a:lnTo>
                        <a:pt x="720" y="115"/>
                      </a:lnTo>
                      <a:lnTo>
                        <a:pt x="671" y="130"/>
                      </a:lnTo>
                      <a:lnTo>
                        <a:pt x="620" y="144"/>
                      </a:lnTo>
                      <a:lnTo>
                        <a:pt x="568" y="159"/>
                      </a:lnTo>
                      <a:lnTo>
                        <a:pt x="515" y="172"/>
                      </a:lnTo>
                      <a:lnTo>
                        <a:pt x="462" y="183"/>
                      </a:lnTo>
                      <a:lnTo>
                        <a:pt x="409" y="194"/>
                      </a:lnTo>
                      <a:lnTo>
                        <a:pt x="358" y="205"/>
                      </a:lnTo>
                      <a:lnTo>
                        <a:pt x="305" y="214"/>
                      </a:lnTo>
                      <a:lnTo>
                        <a:pt x="254" y="221"/>
                      </a:lnTo>
                      <a:lnTo>
                        <a:pt x="205" y="228"/>
                      </a:lnTo>
                      <a:lnTo>
                        <a:pt x="173" y="254"/>
                      </a:lnTo>
                      <a:lnTo>
                        <a:pt x="146" y="276"/>
                      </a:lnTo>
                      <a:lnTo>
                        <a:pt x="119" y="296"/>
                      </a:lnTo>
                      <a:lnTo>
                        <a:pt x="95" y="314"/>
                      </a:lnTo>
                      <a:lnTo>
                        <a:pt x="71" y="336"/>
                      </a:lnTo>
                      <a:lnTo>
                        <a:pt x="47" y="358"/>
                      </a:lnTo>
                      <a:lnTo>
                        <a:pt x="24" y="386"/>
                      </a:lnTo>
                      <a:lnTo>
                        <a:pt x="0" y="419"/>
                      </a:lnTo>
                      <a:lnTo>
                        <a:pt x="69" y="428"/>
                      </a:lnTo>
                      <a:lnTo>
                        <a:pt x="135" y="435"/>
                      </a:lnTo>
                      <a:lnTo>
                        <a:pt x="197" y="439"/>
                      </a:lnTo>
                      <a:lnTo>
                        <a:pt x="259" y="440"/>
                      </a:lnTo>
                      <a:lnTo>
                        <a:pt x="318" y="440"/>
                      </a:lnTo>
                      <a:lnTo>
                        <a:pt x="376" y="439"/>
                      </a:lnTo>
                      <a:lnTo>
                        <a:pt x="431" y="435"/>
                      </a:lnTo>
                      <a:lnTo>
                        <a:pt x="486" y="429"/>
                      </a:lnTo>
                      <a:lnTo>
                        <a:pt x="539" y="422"/>
                      </a:lnTo>
                      <a:lnTo>
                        <a:pt x="590" y="415"/>
                      </a:lnTo>
                      <a:lnTo>
                        <a:pt x="643" y="406"/>
                      </a:lnTo>
                      <a:lnTo>
                        <a:pt x="693" y="395"/>
                      </a:lnTo>
                      <a:lnTo>
                        <a:pt x="744" y="386"/>
                      </a:lnTo>
                      <a:lnTo>
                        <a:pt x="795" y="375"/>
                      </a:lnTo>
                      <a:lnTo>
                        <a:pt x="846" y="362"/>
                      </a:lnTo>
                      <a:lnTo>
                        <a:pt x="898" y="351"/>
                      </a:lnTo>
                      <a:lnTo>
                        <a:pt x="1064" y="234"/>
                      </a:lnTo>
                      <a:lnTo>
                        <a:pt x="1104" y="126"/>
                      </a:lnTo>
                      <a:lnTo>
                        <a:pt x="1090" y="109"/>
                      </a:lnTo>
                      <a:lnTo>
                        <a:pt x="1075" y="93"/>
                      </a:lnTo>
                      <a:lnTo>
                        <a:pt x="1058" y="78"/>
                      </a:lnTo>
                      <a:lnTo>
                        <a:pt x="1044" y="62"/>
                      </a:lnTo>
                      <a:lnTo>
                        <a:pt x="1027" y="47"/>
                      </a:lnTo>
                      <a:lnTo>
                        <a:pt x="1011" y="33"/>
                      </a:lnTo>
                      <a:lnTo>
                        <a:pt x="996" y="16"/>
                      </a:lnTo>
                      <a:lnTo>
                        <a:pt x="982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6" name="Freeform 804">
                  <a:extLst>
                    <a:ext uri="{FF2B5EF4-FFF2-40B4-BE49-F238E27FC236}">
                      <a16:creationId xmlns:a16="http://schemas.microsoft.com/office/drawing/2014/main" id="{F3A332BD-E61D-3817-C039-6909F27DC6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3" y="1765"/>
                  <a:ext cx="650" cy="202"/>
                </a:xfrm>
                <a:custGeom>
                  <a:avLst/>
                  <a:gdLst>
                    <a:gd name="T0" fmla="*/ 1021 w 1300"/>
                    <a:gd name="T1" fmla="*/ 227 h 404"/>
                    <a:gd name="T2" fmla="*/ 1072 w 1300"/>
                    <a:gd name="T3" fmla="*/ 201 h 404"/>
                    <a:gd name="T4" fmla="*/ 1118 w 1300"/>
                    <a:gd name="T5" fmla="*/ 176 h 404"/>
                    <a:gd name="T6" fmla="*/ 1158 w 1300"/>
                    <a:gd name="T7" fmla="*/ 152 h 404"/>
                    <a:gd name="T8" fmla="*/ 1194 w 1300"/>
                    <a:gd name="T9" fmla="*/ 124 h 404"/>
                    <a:gd name="T10" fmla="*/ 1227 w 1300"/>
                    <a:gd name="T11" fmla="*/ 95 h 404"/>
                    <a:gd name="T12" fmla="*/ 1256 w 1300"/>
                    <a:gd name="T13" fmla="*/ 62 h 404"/>
                    <a:gd name="T14" fmla="*/ 1286 w 1300"/>
                    <a:gd name="T15" fmla="*/ 22 h 404"/>
                    <a:gd name="T16" fmla="*/ 1300 w 1300"/>
                    <a:gd name="T17" fmla="*/ 156 h 404"/>
                    <a:gd name="T18" fmla="*/ 1258 w 1300"/>
                    <a:gd name="T19" fmla="*/ 201 h 404"/>
                    <a:gd name="T20" fmla="*/ 1216 w 1300"/>
                    <a:gd name="T21" fmla="*/ 241 h 404"/>
                    <a:gd name="T22" fmla="*/ 1171 w 1300"/>
                    <a:gd name="T23" fmla="*/ 273 h 404"/>
                    <a:gd name="T24" fmla="*/ 1121 w 1300"/>
                    <a:gd name="T25" fmla="*/ 300 h 404"/>
                    <a:gd name="T26" fmla="*/ 1070 w 1300"/>
                    <a:gd name="T27" fmla="*/ 322 h 404"/>
                    <a:gd name="T28" fmla="*/ 1015 w 1300"/>
                    <a:gd name="T29" fmla="*/ 342 h 404"/>
                    <a:gd name="T30" fmla="*/ 957 w 1300"/>
                    <a:gd name="T31" fmla="*/ 359 h 404"/>
                    <a:gd name="T32" fmla="*/ 894 w 1300"/>
                    <a:gd name="T33" fmla="*/ 375 h 404"/>
                    <a:gd name="T34" fmla="*/ 794 w 1300"/>
                    <a:gd name="T35" fmla="*/ 388 h 404"/>
                    <a:gd name="T36" fmla="*/ 688 w 1300"/>
                    <a:gd name="T37" fmla="*/ 399 h 404"/>
                    <a:gd name="T38" fmla="*/ 578 w 1300"/>
                    <a:gd name="T39" fmla="*/ 404 h 404"/>
                    <a:gd name="T40" fmla="*/ 467 w 1300"/>
                    <a:gd name="T41" fmla="*/ 404 h 404"/>
                    <a:gd name="T42" fmla="*/ 351 w 1300"/>
                    <a:gd name="T43" fmla="*/ 397 h 404"/>
                    <a:gd name="T44" fmla="*/ 234 w 1300"/>
                    <a:gd name="T45" fmla="*/ 382 h 404"/>
                    <a:gd name="T46" fmla="*/ 117 w 1300"/>
                    <a:gd name="T47" fmla="*/ 360 h 404"/>
                    <a:gd name="T48" fmla="*/ 0 w 1300"/>
                    <a:gd name="T49" fmla="*/ 329 h 404"/>
                    <a:gd name="T50" fmla="*/ 79 w 1300"/>
                    <a:gd name="T51" fmla="*/ 262 h 404"/>
                    <a:gd name="T52" fmla="*/ 207 w 1300"/>
                    <a:gd name="T53" fmla="*/ 278 h 404"/>
                    <a:gd name="T54" fmla="*/ 329 w 1300"/>
                    <a:gd name="T55" fmla="*/ 287 h 404"/>
                    <a:gd name="T56" fmla="*/ 446 w 1300"/>
                    <a:gd name="T57" fmla="*/ 291 h 404"/>
                    <a:gd name="T58" fmla="*/ 562 w 1300"/>
                    <a:gd name="T59" fmla="*/ 289 h 404"/>
                    <a:gd name="T60" fmla="*/ 679 w 1300"/>
                    <a:gd name="T61" fmla="*/ 280 h 404"/>
                    <a:gd name="T62" fmla="*/ 799 w 1300"/>
                    <a:gd name="T63" fmla="*/ 267 h 404"/>
                    <a:gd name="T64" fmla="*/ 926 w 1300"/>
                    <a:gd name="T65" fmla="*/ 251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00" h="404">
                      <a:moveTo>
                        <a:pt x="993" y="240"/>
                      </a:moveTo>
                      <a:lnTo>
                        <a:pt x="1021" y="227"/>
                      </a:lnTo>
                      <a:lnTo>
                        <a:pt x="1048" y="214"/>
                      </a:lnTo>
                      <a:lnTo>
                        <a:pt x="1072" y="201"/>
                      </a:lnTo>
                      <a:lnTo>
                        <a:pt x="1096" y="188"/>
                      </a:lnTo>
                      <a:lnTo>
                        <a:pt x="1118" y="176"/>
                      </a:lnTo>
                      <a:lnTo>
                        <a:pt x="1138" y="165"/>
                      </a:lnTo>
                      <a:lnTo>
                        <a:pt x="1158" y="152"/>
                      </a:lnTo>
                      <a:lnTo>
                        <a:pt x="1176" y="139"/>
                      </a:lnTo>
                      <a:lnTo>
                        <a:pt x="1194" y="124"/>
                      </a:lnTo>
                      <a:lnTo>
                        <a:pt x="1211" y="110"/>
                      </a:lnTo>
                      <a:lnTo>
                        <a:pt x="1227" y="95"/>
                      </a:lnTo>
                      <a:lnTo>
                        <a:pt x="1242" y="79"/>
                      </a:lnTo>
                      <a:lnTo>
                        <a:pt x="1256" y="62"/>
                      </a:lnTo>
                      <a:lnTo>
                        <a:pt x="1271" y="42"/>
                      </a:lnTo>
                      <a:lnTo>
                        <a:pt x="1286" y="22"/>
                      </a:lnTo>
                      <a:lnTo>
                        <a:pt x="1300" y="0"/>
                      </a:lnTo>
                      <a:lnTo>
                        <a:pt x="1300" y="156"/>
                      </a:lnTo>
                      <a:lnTo>
                        <a:pt x="1280" y="179"/>
                      </a:lnTo>
                      <a:lnTo>
                        <a:pt x="1258" y="201"/>
                      </a:lnTo>
                      <a:lnTo>
                        <a:pt x="1238" y="223"/>
                      </a:lnTo>
                      <a:lnTo>
                        <a:pt x="1216" y="241"/>
                      </a:lnTo>
                      <a:lnTo>
                        <a:pt x="1192" y="258"/>
                      </a:lnTo>
                      <a:lnTo>
                        <a:pt x="1171" y="273"/>
                      </a:lnTo>
                      <a:lnTo>
                        <a:pt x="1147" y="287"/>
                      </a:lnTo>
                      <a:lnTo>
                        <a:pt x="1121" y="300"/>
                      </a:lnTo>
                      <a:lnTo>
                        <a:pt x="1096" y="313"/>
                      </a:lnTo>
                      <a:lnTo>
                        <a:pt x="1070" y="322"/>
                      </a:lnTo>
                      <a:lnTo>
                        <a:pt x="1043" y="333"/>
                      </a:lnTo>
                      <a:lnTo>
                        <a:pt x="1015" y="342"/>
                      </a:lnTo>
                      <a:lnTo>
                        <a:pt x="986" y="351"/>
                      </a:lnTo>
                      <a:lnTo>
                        <a:pt x="957" y="359"/>
                      </a:lnTo>
                      <a:lnTo>
                        <a:pt x="926" y="368"/>
                      </a:lnTo>
                      <a:lnTo>
                        <a:pt x="894" y="375"/>
                      </a:lnTo>
                      <a:lnTo>
                        <a:pt x="845" y="382"/>
                      </a:lnTo>
                      <a:lnTo>
                        <a:pt x="794" y="388"/>
                      </a:lnTo>
                      <a:lnTo>
                        <a:pt x="741" y="393"/>
                      </a:lnTo>
                      <a:lnTo>
                        <a:pt x="688" y="399"/>
                      </a:lnTo>
                      <a:lnTo>
                        <a:pt x="633" y="402"/>
                      </a:lnTo>
                      <a:lnTo>
                        <a:pt x="578" y="404"/>
                      </a:lnTo>
                      <a:lnTo>
                        <a:pt x="523" y="404"/>
                      </a:lnTo>
                      <a:lnTo>
                        <a:pt x="467" y="404"/>
                      </a:lnTo>
                      <a:lnTo>
                        <a:pt x="408" y="401"/>
                      </a:lnTo>
                      <a:lnTo>
                        <a:pt x="351" y="397"/>
                      </a:lnTo>
                      <a:lnTo>
                        <a:pt x="293" y="391"/>
                      </a:lnTo>
                      <a:lnTo>
                        <a:pt x="234" y="382"/>
                      </a:lnTo>
                      <a:lnTo>
                        <a:pt x="176" y="373"/>
                      </a:lnTo>
                      <a:lnTo>
                        <a:pt x="117" y="360"/>
                      </a:lnTo>
                      <a:lnTo>
                        <a:pt x="59" y="346"/>
                      </a:lnTo>
                      <a:lnTo>
                        <a:pt x="0" y="329"/>
                      </a:lnTo>
                      <a:lnTo>
                        <a:pt x="11" y="251"/>
                      </a:lnTo>
                      <a:lnTo>
                        <a:pt x="79" y="262"/>
                      </a:lnTo>
                      <a:lnTo>
                        <a:pt x="145" y="271"/>
                      </a:lnTo>
                      <a:lnTo>
                        <a:pt x="207" y="278"/>
                      </a:lnTo>
                      <a:lnTo>
                        <a:pt x="269" y="284"/>
                      </a:lnTo>
                      <a:lnTo>
                        <a:pt x="329" y="287"/>
                      </a:lnTo>
                      <a:lnTo>
                        <a:pt x="388" y="291"/>
                      </a:lnTo>
                      <a:lnTo>
                        <a:pt x="446" y="291"/>
                      </a:lnTo>
                      <a:lnTo>
                        <a:pt x="503" y="291"/>
                      </a:lnTo>
                      <a:lnTo>
                        <a:pt x="562" y="289"/>
                      </a:lnTo>
                      <a:lnTo>
                        <a:pt x="620" y="285"/>
                      </a:lnTo>
                      <a:lnTo>
                        <a:pt x="679" y="280"/>
                      </a:lnTo>
                      <a:lnTo>
                        <a:pt x="737" y="274"/>
                      </a:lnTo>
                      <a:lnTo>
                        <a:pt x="799" y="267"/>
                      </a:lnTo>
                      <a:lnTo>
                        <a:pt x="862" y="260"/>
                      </a:lnTo>
                      <a:lnTo>
                        <a:pt x="926" y="251"/>
                      </a:lnTo>
                      <a:lnTo>
                        <a:pt x="993" y="24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7" name="Freeform 805">
                  <a:extLst>
                    <a:ext uri="{FF2B5EF4-FFF2-40B4-BE49-F238E27FC236}">
                      <a16:creationId xmlns:a16="http://schemas.microsoft.com/office/drawing/2014/main" id="{9A148761-DA25-97F7-909E-FB1966FF15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5" y="1801"/>
                  <a:ext cx="300" cy="167"/>
                </a:xfrm>
                <a:custGeom>
                  <a:avLst/>
                  <a:gdLst>
                    <a:gd name="T0" fmla="*/ 512 w 602"/>
                    <a:gd name="T1" fmla="*/ 85 h 335"/>
                    <a:gd name="T2" fmla="*/ 596 w 602"/>
                    <a:gd name="T3" fmla="*/ 0 h 335"/>
                    <a:gd name="T4" fmla="*/ 602 w 602"/>
                    <a:gd name="T5" fmla="*/ 112 h 335"/>
                    <a:gd name="T6" fmla="*/ 532 w 602"/>
                    <a:gd name="T7" fmla="*/ 181 h 335"/>
                    <a:gd name="T8" fmla="*/ 499 w 602"/>
                    <a:gd name="T9" fmla="*/ 200 h 335"/>
                    <a:gd name="T10" fmla="*/ 468 w 602"/>
                    <a:gd name="T11" fmla="*/ 214 h 335"/>
                    <a:gd name="T12" fmla="*/ 437 w 602"/>
                    <a:gd name="T13" fmla="*/ 229 h 335"/>
                    <a:gd name="T14" fmla="*/ 404 w 602"/>
                    <a:gd name="T15" fmla="*/ 242 h 335"/>
                    <a:gd name="T16" fmla="*/ 373 w 602"/>
                    <a:gd name="T17" fmla="*/ 255 h 335"/>
                    <a:gd name="T18" fmla="*/ 342 w 602"/>
                    <a:gd name="T19" fmla="*/ 264 h 335"/>
                    <a:gd name="T20" fmla="*/ 309 w 602"/>
                    <a:gd name="T21" fmla="*/ 273 h 335"/>
                    <a:gd name="T22" fmla="*/ 278 w 602"/>
                    <a:gd name="T23" fmla="*/ 282 h 335"/>
                    <a:gd name="T24" fmla="*/ 245 w 602"/>
                    <a:gd name="T25" fmla="*/ 289 h 335"/>
                    <a:gd name="T26" fmla="*/ 212 w 602"/>
                    <a:gd name="T27" fmla="*/ 297 h 335"/>
                    <a:gd name="T28" fmla="*/ 179 w 602"/>
                    <a:gd name="T29" fmla="*/ 304 h 335"/>
                    <a:gd name="T30" fmla="*/ 146 w 602"/>
                    <a:gd name="T31" fmla="*/ 309 h 335"/>
                    <a:gd name="T32" fmla="*/ 112 w 602"/>
                    <a:gd name="T33" fmla="*/ 317 h 335"/>
                    <a:gd name="T34" fmla="*/ 79 w 602"/>
                    <a:gd name="T35" fmla="*/ 322 h 335"/>
                    <a:gd name="T36" fmla="*/ 42 w 602"/>
                    <a:gd name="T37" fmla="*/ 330 h 335"/>
                    <a:gd name="T38" fmla="*/ 7 w 602"/>
                    <a:gd name="T39" fmla="*/ 335 h 335"/>
                    <a:gd name="T40" fmla="*/ 0 w 602"/>
                    <a:gd name="T41" fmla="*/ 211 h 335"/>
                    <a:gd name="T42" fmla="*/ 26 w 602"/>
                    <a:gd name="T43" fmla="*/ 203 h 335"/>
                    <a:gd name="T44" fmla="*/ 53 w 602"/>
                    <a:gd name="T45" fmla="*/ 198 h 335"/>
                    <a:gd name="T46" fmla="*/ 82 w 602"/>
                    <a:gd name="T47" fmla="*/ 192 h 335"/>
                    <a:gd name="T48" fmla="*/ 112 w 602"/>
                    <a:gd name="T49" fmla="*/ 189 h 335"/>
                    <a:gd name="T50" fmla="*/ 143 w 602"/>
                    <a:gd name="T51" fmla="*/ 183 h 335"/>
                    <a:gd name="T52" fmla="*/ 174 w 602"/>
                    <a:gd name="T53" fmla="*/ 178 h 335"/>
                    <a:gd name="T54" fmla="*/ 207 w 602"/>
                    <a:gd name="T55" fmla="*/ 172 h 335"/>
                    <a:gd name="T56" fmla="*/ 240 w 602"/>
                    <a:gd name="T57" fmla="*/ 167 h 335"/>
                    <a:gd name="T58" fmla="*/ 272 w 602"/>
                    <a:gd name="T59" fmla="*/ 161 h 335"/>
                    <a:gd name="T60" fmla="*/ 305 w 602"/>
                    <a:gd name="T61" fmla="*/ 154 h 335"/>
                    <a:gd name="T62" fmla="*/ 340 w 602"/>
                    <a:gd name="T63" fmla="*/ 145 h 335"/>
                    <a:gd name="T64" fmla="*/ 375 w 602"/>
                    <a:gd name="T65" fmla="*/ 136 h 335"/>
                    <a:gd name="T66" fmla="*/ 410 w 602"/>
                    <a:gd name="T67" fmla="*/ 125 h 335"/>
                    <a:gd name="T68" fmla="*/ 444 w 602"/>
                    <a:gd name="T69" fmla="*/ 114 h 335"/>
                    <a:gd name="T70" fmla="*/ 477 w 602"/>
                    <a:gd name="T71" fmla="*/ 99 h 335"/>
                    <a:gd name="T72" fmla="*/ 512 w 602"/>
                    <a:gd name="T73" fmla="*/ 85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02" h="335">
                      <a:moveTo>
                        <a:pt x="512" y="85"/>
                      </a:moveTo>
                      <a:lnTo>
                        <a:pt x="596" y="0"/>
                      </a:lnTo>
                      <a:lnTo>
                        <a:pt x="602" y="112"/>
                      </a:lnTo>
                      <a:lnTo>
                        <a:pt x="532" y="181"/>
                      </a:lnTo>
                      <a:lnTo>
                        <a:pt x="499" y="200"/>
                      </a:lnTo>
                      <a:lnTo>
                        <a:pt x="468" y="214"/>
                      </a:lnTo>
                      <a:lnTo>
                        <a:pt x="437" y="229"/>
                      </a:lnTo>
                      <a:lnTo>
                        <a:pt x="404" y="242"/>
                      </a:lnTo>
                      <a:lnTo>
                        <a:pt x="373" y="255"/>
                      </a:lnTo>
                      <a:lnTo>
                        <a:pt x="342" y="264"/>
                      </a:lnTo>
                      <a:lnTo>
                        <a:pt x="309" y="273"/>
                      </a:lnTo>
                      <a:lnTo>
                        <a:pt x="278" y="282"/>
                      </a:lnTo>
                      <a:lnTo>
                        <a:pt x="245" y="289"/>
                      </a:lnTo>
                      <a:lnTo>
                        <a:pt x="212" y="297"/>
                      </a:lnTo>
                      <a:lnTo>
                        <a:pt x="179" y="304"/>
                      </a:lnTo>
                      <a:lnTo>
                        <a:pt x="146" y="309"/>
                      </a:lnTo>
                      <a:lnTo>
                        <a:pt x="112" y="317"/>
                      </a:lnTo>
                      <a:lnTo>
                        <a:pt x="79" y="322"/>
                      </a:lnTo>
                      <a:lnTo>
                        <a:pt x="42" y="330"/>
                      </a:lnTo>
                      <a:lnTo>
                        <a:pt x="7" y="335"/>
                      </a:lnTo>
                      <a:lnTo>
                        <a:pt x="0" y="211"/>
                      </a:lnTo>
                      <a:lnTo>
                        <a:pt x="26" y="203"/>
                      </a:lnTo>
                      <a:lnTo>
                        <a:pt x="53" y="198"/>
                      </a:lnTo>
                      <a:lnTo>
                        <a:pt x="82" y="192"/>
                      </a:lnTo>
                      <a:lnTo>
                        <a:pt x="112" y="189"/>
                      </a:lnTo>
                      <a:lnTo>
                        <a:pt x="143" y="183"/>
                      </a:lnTo>
                      <a:lnTo>
                        <a:pt x="174" y="178"/>
                      </a:lnTo>
                      <a:lnTo>
                        <a:pt x="207" y="172"/>
                      </a:lnTo>
                      <a:lnTo>
                        <a:pt x="240" y="167"/>
                      </a:lnTo>
                      <a:lnTo>
                        <a:pt x="272" y="161"/>
                      </a:lnTo>
                      <a:lnTo>
                        <a:pt x="305" y="154"/>
                      </a:lnTo>
                      <a:lnTo>
                        <a:pt x="340" y="145"/>
                      </a:lnTo>
                      <a:lnTo>
                        <a:pt x="375" y="136"/>
                      </a:lnTo>
                      <a:lnTo>
                        <a:pt x="410" y="125"/>
                      </a:lnTo>
                      <a:lnTo>
                        <a:pt x="444" y="114"/>
                      </a:lnTo>
                      <a:lnTo>
                        <a:pt x="477" y="99"/>
                      </a:lnTo>
                      <a:lnTo>
                        <a:pt x="512" y="85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8" name="Freeform 806">
                  <a:extLst>
                    <a:ext uri="{FF2B5EF4-FFF2-40B4-BE49-F238E27FC236}">
                      <a16:creationId xmlns:a16="http://schemas.microsoft.com/office/drawing/2014/main" id="{7401DFA2-8E9D-874A-ED94-B909AB74D1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7" y="1828"/>
                  <a:ext cx="227" cy="131"/>
                </a:xfrm>
                <a:custGeom>
                  <a:avLst/>
                  <a:gdLst>
                    <a:gd name="T0" fmla="*/ 7 w 455"/>
                    <a:gd name="T1" fmla="*/ 163 h 262"/>
                    <a:gd name="T2" fmla="*/ 33 w 455"/>
                    <a:gd name="T3" fmla="*/ 159 h 262"/>
                    <a:gd name="T4" fmla="*/ 59 w 455"/>
                    <a:gd name="T5" fmla="*/ 156 h 262"/>
                    <a:gd name="T6" fmla="*/ 84 w 455"/>
                    <a:gd name="T7" fmla="*/ 152 h 262"/>
                    <a:gd name="T8" fmla="*/ 112 w 455"/>
                    <a:gd name="T9" fmla="*/ 147 h 262"/>
                    <a:gd name="T10" fmla="*/ 139 w 455"/>
                    <a:gd name="T11" fmla="*/ 139 h 262"/>
                    <a:gd name="T12" fmla="*/ 167 w 455"/>
                    <a:gd name="T13" fmla="*/ 132 h 262"/>
                    <a:gd name="T14" fmla="*/ 194 w 455"/>
                    <a:gd name="T15" fmla="*/ 123 h 262"/>
                    <a:gd name="T16" fmla="*/ 223 w 455"/>
                    <a:gd name="T17" fmla="*/ 114 h 262"/>
                    <a:gd name="T18" fmla="*/ 251 w 455"/>
                    <a:gd name="T19" fmla="*/ 103 h 262"/>
                    <a:gd name="T20" fmla="*/ 280 w 455"/>
                    <a:gd name="T21" fmla="*/ 92 h 262"/>
                    <a:gd name="T22" fmla="*/ 309 w 455"/>
                    <a:gd name="T23" fmla="*/ 79 h 262"/>
                    <a:gd name="T24" fmla="*/ 338 w 455"/>
                    <a:gd name="T25" fmla="*/ 64 h 262"/>
                    <a:gd name="T26" fmla="*/ 368 w 455"/>
                    <a:gd name="T27" fmla="*/ 50 h 262"/>
                    <a:gd name="T28" fmla="*/ 397 w 455"/>
                    <a:gd name="T29" fmla="*/ 35 h 262"/>
                    <a:gd name="T30" fmla="*/ 426 w 455"/>
                    <a:gd name="T31" fmla="*/ 19 h 262"/>
                    <a:gd name="T32" fmla="*/ 455 w 455"/>
                    <a:gd name="T33" fmla="*/ 0 h 262"/>
                    <a:gd name="T34" fmla="*/ 455 w 455"/>
                    <a:gd name="T35" fmla="*/ 119 h 262"/>
                    <a:gd name="T36" fmla="*/ 426 w 455"/>
                    <a:gd name="T37" fmla="*/ 136 h 262"/>
                    <a:gd name="T38" fmla="*/ 397 w 455"/>
                    <a:gd name="T39" fmla="*/ 150 h 262"/>
                    <a:gd name="T40" fmla="*/ 368 w 455"/>
                    <a:gd name="T41" fmla="*/ 165 h 262"/>
                    <a:gd name="T42" fmla="*/ 340 w 455"/>
                    <a:gd name="T43" fmla="*/ 178 h 262"/>
                    <a:gd name="T44" fmla="*/ 311 w 455"/>
                    <a:gd name="T45" fmla="*/ 192 h 262"/>
                    <a:gd name="T46" fmla="*/ 282 w 455"/>
                    <a:gd name="T47" fmla="*/ 203 h 262"/>
                    <a:gd name="T48" fmla="*/ 254 w 455"/>
                    <a:gd name="T49" fmla="*/ 214 h 262"/>
                    <a:gd name="T50" fmla="*/ 225 w 455"/>
                    <a:gd name="T51" fmla="*/ 225 h 262"/>
                    <a:gd name="T52" fmla="*/ 196 w 455"/>
                    <a:gd name="T53" fmla="*/ 234 h 262"/>
                    <a:gd name="T54" fmla="*/ 168 w 455"/>
                    <a:gd name="T55" fmla="*/ 242 h 262"/>
                    <a:gd name="T56" fmla="*/ 141 w 455"/>
                    <a:gd name="T57" fmla="*/ 249 h 262"/>
                    <a:gd name="T58" fmla="*/ 112 w 455"/>
                    <a:gd name="T59" fmla="*/ 254 h 262"/>
                    <a:gd name="T60" fmla="*/ 84 w 455"/>
                    <a:gd name="T61" fmla="*/ 258 h 262"/>
                    <a:gd name="T62" fmla="*/ 55 w 455"/>
                    <a:gd name="T63" fmla="*/ 260 h 262"/>
                    <a:gd name="T64" fmla="*/ 28 w 455"/>
                    <a:gd name="T65" fmla="*/ 262 h 262"/>
                    <a:gd name="T66" fmla="*/ 0 w 455"/>
                    <a:gd name="T67" fmla="*/ 262 h 262"/>
                    <a:gd name="T68" fmla="*/ 7 w 455"/>
                    <a:gd name="T69" fmla="*/ 163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55" h="262">
                      <a:moveTo>
                        <a:pt x="7" y="163"/>
                      </a:moveTo>
                      <a:lnTo>
                        <a:pt x="33" y="159"/>
                      </a:lnTo>
                      <a:lnTo>
                        <a:pt x="59" y="156"/>
                      </a:lnTo>
                      <a:lnTo>
                        <a:pt x="84" y="152"/>
                      </a:lnTo>
                      <a:lnTo>
                        <a:pt x="112" y="147"/>
                      </a:lnTo>
                      <a:lnTo>
                        <a:pt x="139" y="139"/>
                      </a:lnTo>
                      <a:lnTo>
                        <a:pt x="167" y="132"/>
                      </a:lnTo>
                      <a:lnTo>
                        <a:pt x="194" y="123"/>
                      </a:lnTo>
                      <a:lnTo>
                        <a:pt x="223" y="114"/>
                      </a:lnTo>
                      <a:lnTo>
                        <a:pt x="251" y="103"/>
                      </a:lnTo>
                      <a:lnTo>
                        <a:pt x="280" y="92"/>
                      </a:lnTo>
                      <a:lnTo>
                        <a:pt x="309" y="79"/>
                      </a:lnTo>
                      <a:lnTo>
                        <a:pt x="338" y="64"/>
                      </a:lnTo>
                      <a:lnTo>
                        <a:pt x="368" y="50"/>
                      </a:lnTo>
                      <a:lnTo>
                        <a:pt x="397" y="35"/>
                      </a:lnTo>
                      <a:lnTo>
                        <a:pt x="426" y="19"/>
                      </a:lnTo>
                      <a:lnTo>
                        <a:pt x="455" y="0"/>
                      </a:lnTo>
                      <a:lnTo>
                        <a:pt x="455" y="119"/>
                      </a:lnTo>
                      <a:lnTo>
                        <a:pt x="426" y="136"/>
                      </a:lnTo>
                      <a:lnTo>
                        <a:pt x="397" y="150"/>
                      </a:lnTo>
                      <a:lnTo>
                        <a:pt x="368" y="165"/>
                      </a:lnTo>
                      <a:lnTo>
                        <a:pt x="340" y="178"/>
                      </a:lnTo>
                      <a:lnTo>
                        <a:pt x="311" y="192"/>
                      </a:lnTo>
                      <a:lnTo>
                        <a:pt x="282" y="203"/>
                      </a:lnTo>
                      <a:lnTo>
                        <a:pt x="254" y="214"/>
                      </a:lnTo>
                      <a:lnTo>
                        <a:pt x="225" y="225"/>
                      </a:lnTo>
                      <a:lnTo>
                        <a:pt x="196" y="234"/>
                      </a:lnTo>
                      <a:lnTo>
                        <a:pt x="168" y="242"/>
                      </a:lnTo>
                      <a:lnTo>
                        <a:pt x="141" y="249"/>
                      </a:lnTo>
                      <a:lnTo>
                        <a:pt x="112" y="254"/>
                      </a:lnTo>
                      <a:lnTo>
                        <a:pt x="84" y="258"/>
                      </a:lnTo>
                      <a:lnTo>
                        <a:pt x="55" y="260"/>
                      </a:lnTo>
                      <a:lnTo>
                        <a:pt x="28" y="262"/>
                      </a:lnTo>
                      <a:lnTo>
                        <a:pt x="0" y="262"/>
                      </a:lnTo>
                      <a:lnTo>
                        <a:pt x="7" y="163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59" name="Freeform 807">
                  <a:extLst>
                    <a:ext uri="{FF2B5EF4-FFF2-40B4-BE49-F238E27FC236}">
                      <a16:creationId xmlns:a16="http://schemas.microsoft.com/office/drawing/2014/main" id="{9C201F70-B8BC-CD82-7E90-08FC4C57F9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4" y="1833"/>
                  <a:ext cx="214" cy="125"/>
                </a:xfrm>
                <a:custGeom>
                  <a:avLst/>
                  <a:gdLst>
                    <a:gd name="T0" fmla="*/ 5 w 428"/>
                    <a:gd name="T1" fmla="*/ 152 h 251"/>
                    <a:gd name="T2" fmla="*/ 29 w 428"/>
                    <a:gd name="T3" fmla="*/ 149 h 251"/>
                    <a:gd name="T4" fmla="*/ 53 w 428"/>
                    <a:gd name="T5" fmla="*/ 145 h 251"/>
                    <a:gd name="T6" fmla="*/ 77 w 428"/>
                    <a:gd name="T7" fmla="*/ 141 h 251"/>
                    <a:gd name="T8" fmla="*/ 102 w 428"/>
                    <a:gd name="T9" fmla="*/ 136 h 251"/>
                    <a:gd name="T10" fmla="*/ 128 w 428"/>
                    <a:gd name="T11" fmla="*/ 130 h 251"/>
                    <a:gd name="T12" fmla="*/ 153 w 428"/>
                    <a:gd name="T13" fmla="*/ 123 h 251"/>
                    <a:gd name="T14" fmla="*/ 181 w 428"/>
                    <a:gd name="T15" fmla="*/ 114 h 251"/>
                    <a:gd name="T16" fmla="*/ 206 w 428"/>
                    <a:gd name="T17" fmla="*/ 106 h 251"/>
                    <a:gd name="T18" fmla="*/ 234 w 428"/>
                    <a:gd name="T19" fmla="*/ 96 h 251"/>
                    <a:gd name="T20" fmla="*/ 261 w 428"/>
                    <a:gd name="T21" fmla="*/ 85 h 251"/>
                    <a:gd name="T22" fmla="*/ 289 w 428"/>
                    <a:gd name="T23" fmla="*/ 74 h 251"/>
                    <a:gd name="T24" fmla="*/ 316 w 428"/>
                    <a:gd name="T25" fmla="*/ 61 h 251"/>
                    <a:gd name="T26" fmla="*/ 344 w 428"/>
                    <a:gd name="T27" fmla="*/ 48 h 251"/>
                    <a:gd name="T28" fmla="*/ 373 w 428"/>
                    <a:gd name="T29" fmla="*/ 33 h 251"/>
                    <a:gd name="T30" fmla="*/ 400 w 428"/>
                    <a:gd name="T31" fmla="*/ 17 h 251"/>
                    <a:gd name="T32" fmla="*/ 428 w 428"/>
                    <a:gd name="T33" fmla="*/ 0 h 251"/>
                    <a:gd name="T34" fmla="*/ 428 w 428"/>
                    <a:gd name="T35" fmla="*/ 30 h 251"/>
                    <a:gd name="T36" fmla="*/ 428 w 428"/>
                    <a:gd name="T37" fmla="*/ 59 h 251"/>
                    <a:gd name="T38" fmla="*/ 428 w 428"/>
                    <a:gd name="T39" fmla="*/ 88 h 251"/>
                    <a:gd name="T40" fmla="*/ 428 w 428"/>
                    <a:gd name="T41" fmla="*/ 117 h 251"/>
                    <a:gd name="T42" fmla="*/ 400 w 428"/>
                    <a:gd name="T43" fmla="*/ 132 h 251"/>
                    <a:gd name="T44" fmla="*/ 371 w 428"/>
                    <a:gd name="T45" fmla="*/ 147 h 251"/>
                    <a:gd name="T46" fmla="*/ 344 w 428"/>
                    <a:gd name="T47" fmla="*/ 160 h 251"/>
                    <a:gd name="T48" fmla="*/ 316 w 428"/>
                    <a:gd name="T49" fmla="*/ 172 h 251"/>
                    <a:gd name="T50" fmla="*/ 289 w 428"/>
                    <a:gd name="T51" fmla="*/ 185 h 251"/>
                    <a:gd name="T52" fmla="*/ 263 w 428"/>
                    <a:gd name="T53" fmla="*/ 196 h 251"/>
                    <a:gd name="T54" fmla="*/ 236 w 428"/>
                    <a:gd name="T55" fmla="*/ 207 h 251"/>
                    <a:gd name="T56" fmla="*/ 208 w 428"/>
                    <a:gd name="T57" fmla="*/ 216 h 251"/>
                    <a:gd name="T58" fmla="*/ 183 w 428"/>
                    <a:gd name="T59" fmla="*/ 224 h 251"/>
                    <a:gd name="T60" fmla="*/ 155 w 428"/>
                    <a:gd name="T61" fmla="*/ 231 h 251"/>
                    <a:gd name="T62" fmla="*/ 130 w 428"/>
                    <a:gd name="T63" fmla="*/ 238 h 251"/>
                    <a:gd name="T64" fmla="*/ 104 w 428"/>
                    <a:gd name="T65" fmla="*/ 244 h 251"/>
                    <a:gd name="T66" fmla="*/ 77 w 428"/>
                    <a:gd name="T67" fmla="*/ 247 h 251"/>
                    <a:gd name="T68" fmla="*/ 51 w 428"/>
                    <a:gd name="T69" fmla="*/ 249 h 251"/>
                    <a:gd name="T70" fmla="*/ 25 w 428"/>
                    <a:gd name="T71" fmla="*/ 251 h 251"/>
                    <a:gd name="T72" fmla="*/ 0 w 428"/>
                    <a:gd name="T73" fmla="*/ 251 h 251"/>
                    <a:gd name="T74" fmla="*/ 2 w 428"/>
                    <a:gd name="T75" fmla="*/ 225 h 251"/>
                    <a:gd name="T76" fmla="*/ 3 w 428"/>
                    <a:gd name="T77" fmla="*/ 202 h 251"/>
                    <a:gd name="T78" fmla="*/ 3 w 428"/>
                    <a:gd name="T79" fmla="*/ 176 h 251"/>
                    <a:gd name="T80" fmla="*/ 5 w 428"/>
                    <a:gd name="T81" fmla="*/ 152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428" h="251">
                      <a:moveTo>
                        <a:pt x="5" y="152"/>
                      </a:moveTo>
                      <a:lnTo>
                        <a:pt x="29" y="149"/>
                      </a:lnTo>
                      <a:lnTo>
                        <a:pt x="53" y="145"/>
                      </a:lnTo>
                      <a:lnTo>
                        <a:pt x="77" y="141"/>
                      </a:lnTo>
                      <a:lnTo>
                        <a:pt x="102" y="136"/>
                      </a:lnTo>
                      <a:lnTo>
                        <a:pt x="128" y="130"/>
                      </a:lnTo>
                      <a:lnTo>
                        <a:pt x="153" y="123"/>
                      </a:lnTo>
                      <a:lnTo>
                        <a:pt x="181" y="114"/>
                      </a:lnTo>
                      <a:lnTo>
                        <a:pt x="206" y="106"/>
                      </a:lnTo>
                      <a:lnTo>
                        <a:pt x="234" y="96"/>
                      </a:lnTo>
                      <a:lnTo>
                        <a:pt x="261" y="85"/>
                      </a:lnTo>
                      <a:lnTo>
                        <a:pt x="289" y="74"/>
                      </a:lnTo>
                      <a:lnTo>
                        <a:pt x="316" y="61"/>
                      </a:lnTo>
                      <a:lnTo>
                        <a:pt x="344" y="48"/>
                      </a:lnTo>
                      <a:lnTo>
                        <a:pt x="373" y="33"/>
                      </a:lnTo>
                      <a:lnTo>
                        <a:pt x="400" y="17"/>
                      </a:lnTo>
                      <a:lnTo>
                        <a:pt x="428" y="0"/>
                      </a:lnTo>
                      <a:lnTo>
                        <a:pt x="428" y="30"/>
                      </a:lnTo>
                      <a:lnTo>
                        <a:pt x="428" y="59"/>
                      </a:lnTo>
                      <a:lnTo>
                        <a:pt x="428" y="88"/>
                      </a:lnTo>
                      <a:lnTo>
                        <a:pt x="428" y="117"/>
                      </a:lnTo>
                      <a:lnTo>
                        <a:pt x="400" y="132"/>
                      </a:lnTo>
                      <a:lnTo>
                        <a:pt x="371" y="147"/>
                      </a:lnTo>
                      <a:lnTo>
                        <a:pt x="344" y="160"/>
                      </a:lnTo>
                      <a:lnTo>
                        <a:pt x="316" y="172"/>
                      </a:lnTo>
                      <a:lnTo>
                        <a:pt x="289" y="185"/>
                      </a:lnTo>
                      <a:lnTo>
                        <a:pt x="263" y="196"/>
                      </a:lnTo>
                      <a:lnTo>
                        <a:pt x="236" y="207"/>
                      </a:lnTo>
                      <a:lnTo>
                        <a:pt x="208" y="216"/>
                      </a:lnTo>
                      <a:lnTo>
                        <a:pt x="183" y="224"/>
                      </a:lnTo>
                      <a:lnTo>
                        <a:pt x="155" y="231"/>
                      </a:lnTo>
                      <a:lnTo>
                        <a:pt x="130" y="238"/>
                      </a:lnTo>
                      <a:lnTo>
                        <a:pt x="104" y="244"/>
                      </a:lnTo>
                      <a:lnTo>
                        <a:pt x="77" y="247"/>
                      </a:lnTo>
                      <a:lnTo>
                        <a:pt x="51" y="249"/>
                      </a:lnTo>
                      <a:lnTo>
                        <a:pt x="25" y="251"/>
                      </a:lnTo>
                      <a:lnTo>
                        <a:pt x="0" y="251"/>
                      </a:lnTo>
                      <a:lnTo>
                        <a:pt x="2" y="225"/>
                      </a:lnTo>
                      <a:lnTo>
                        <a:pt x="3" y="202"/>
                      </a:lnTo>
                      <a:lnTo>
                        <a:pt x="3" y="176"/>
                      </a:lnTo>
                      <a:lnTo>
                        <a:pt x="5" y="152"/>
                      </a:lnTo>
                      <a:close/>
                    </a:path>
                  </a:pathLst>
                </a:custGeom>
                <a:solidFill>
                  <a:srgbClr val="BC72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0" name="Freeform 808">
                  <a:extLst>
                    <a:ext uri="{FF2B5EF4-FFF2-40B4-BE49-F238E27FC236}">
                      <a16:creationId xmlns:a16="http://schemas.microsoft.com/office/drawing/2014/main" id="{24CC697F-6930-7C6E-3E99-D17719E9E0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" y="1837"/>
                  <a:ext cx="200" cy="120"/>
                </a:xfrm>
                <a:custGeom>
                  <a:avLst/>
                  <a:gdLst>
                    <a:gd name="T0" fmla="*/ 3 w 398"/>
                    <a:gd name="T1" fmla="*/ 142 h 239"/>
                    <a:gd name="T2" fmla="*/ 25 w 398"/>
                    <a:gd name="T3" fmla="*/ 139 h 239"/>
                    <a:gd name="T4" fmla="*/ 47 w 398"/>
                    <a:gd name="T5" fmla="*/ 137 h 239"/>
                    <a:gd name="T6" fmla="*/ 71 w 398"/>
                    <a:gd name="T7" fmla="*/ 131 h 239"/>
                    <a:gd name="T8" fmla="*/ 95 w 398"/>
                    <a:gd name="T9" fmla="*/ 126 h 239"/>
                    <a:gd name="T10" fmla="*/ 118 w 398"/>
                    <a:gd name="T11" fmla="*/ 120 h 239"/>
                    <a:gd name="T12" fmla="*/ 142 w 398"/>
                    <a:gd name="T13" fmla="*/ 115 h 239"/>
                    <a:gd name="T14" fmla="*/ 168 w 398"/>
                    <a:gd name="T15" fmla="*/ 107 h 239"/>
                    <a:gd name="T16" fmla="*/ 193 w 398"/>
                    <a:gd name="T17" fmla="*/ 98 h 239"/>
                    <a:gd name="T18" fmla="*/ 217 w 398"/>
                    <a:gd name="T19" fmla="*/ 89 h 239"/>
                    <a:gd name="T20" fmla="*/ 243 w 398"/>
                    <a:gd name="T21" fmla="*/ 78 h 239"/>
                    <a:gd name="T22" fmla="*/ 270 w 398"/>
                    <a:gd name="T23" fmla="*/ 69 h 239"/>
                    <a:gd name="T24" fmla="*/ 296 w 398"/>
                    <a:gd name="T25" fmla="*/ 56 h 239"/>
                    <a:gd name="T26" fmla="*/ 321 w 398"/>
                    <a:gd name="T27" fmla="*/ 43 h 239"/>
                    <a:gd name="T28" fmla="*/ 347 w 398"/>
                    <a:gd name="T29" fmla="*/ 31 h 239"/>
                    <a:gd name="T30" fmla="*/ 373 w 398"/>
                    <a:gd name="T31" fmla="*/ 16 h 239"/>
                    <a:gd name="T32" fmla="*/ 398 w 398"/>
                    <a:gd name="T33" fmla="*/ 0 h 239"/>
                    <a:gd name="T34" fmla="*/ 398 w 398"/>
                    <a:gd name="T35" fmla="*/ 29 h 239"/>
                    <a:gd name="T36" fmla="*/ 398 w 398"/>
                    <a:gd name="T37" fmla="*/ 58 h 239"/>
                    <a:gd name="T38" fmla="*/ 398 w 398"/>
                    <a:gd name="T39" fmla="*/ 87 h 239"/>
                    <a:gd name="T40" fmla="*/ 398 w 398"/>
                    <a:gd name="T41" fmla="*/ 117 h 239"/>
                    <a:gd name="T42" fmla="*/ 373 w 398"/>
                    <a:gd name="T43" fmla="*/ 131 h 239"/>
                    <a:gd name="T44" fmla="*/ 347 w 398"/>
                    <a:gd name="T45" fmla="*/ 144 h 239"/>
                    <a:gd name="T46" fmla="*/ 321 w 398"/>
                    <a:gd name="T47" fmla="*/ 157 h 239"/>
                    <a:gd name="T48" fmla="*/ 296 w 398"/>
                    <a:gd name="T49" fmla="*/ 168 h 239"/>
                    <a:gd name="T50" fmla="*/ 270 w 398"/>
                    <a:gd name="T51" fmla="*/ 179 h 239"/>
                    <a:gd name="T52" fmla="*/ 245 w 398"/>
                    <a:gd name="T53" fmla="*/ 190 h 239"/>
                    <a:gd name="T54" fmla="*/ 219 w 398"/>
                    <a:gd name="T55" fmla="*/ 199 h 239"/>
                    <a:gd name="T56" fmla="*/ 195 w 398"/>
                    <a:gd name="T57" fmla="*/ 208 h 239"/>
                    <a:gd name="T58" fmla="*/ 170 w 398"/>
                    <a:gd name="T59" fmla="*/ 215 h 239"/>
                    <a:gd name="T60" fmla="*/ 146 w 398"/>
                    <a:gd name="T61" fmla="*/ 221 h 239"/>
                    <a:gd name="T62" fmla="*/ 120 w 398"/>
                    <a:gd name="T63" fmla="*/ 228 h 239"/>
                    <a:gd name="T64" fmla="*/ 96 w 398"/>
                    <a:gd name="T65" fmla="*/ 232 h 239"/>
                    <a:gd name="T66" fmla="*/ 73 w 398"/>
                    <a:gd name="T67" fmla="*/ 235 h 239"/>
                    <a:gd name="T68" fmla="*/ 47 w 398"/>
                    <a:gd name="T69" fmla="*/ 237 h 239"/>
                    <a:gd name="T70" fmla="*/ 23 w 398"/>
                    <a:gd name="T71" fmla="*/ 239 h 239"/>
                    <a:gd name="T72" fmla="*/ 0 w 398"/>
                    <a:gd name="T73" fmla="*/ 239 h 239"/>
                    <a:gd name="T74" fmla="*/ 1 w 398"/>
                    <a:gd name="T75" fmla="*/ 215 h 239"/>
                    <a:gd name="T76" fmla="*/ 1 w 398"/>
                    <a:gd name="T77" fmla="*/ 190 h 239"/>
                    <a:gd name="T78" fmla="*/ 3 w 398"/>
                    <a:gd name="T79" fmla="*/ 166 h 239"/>
                    <a:gd name="T80" fmla="*/ 3 w 398"/>
                    <a:gd name="T81" fmla="*/ 14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98" h="239">
                      <a:moveTo>
                        <a:pt x="3" y="142"/>
                      </a:moveTo>
                      <a:lnTo>
                        <a:pt x="25" y="139"/>
                      </a:lnTo>
                      <a:lnTo>
                        <a:pt x="47" y="137"/>
                      </a:lnTo>
                      <a:lnTo>
                        <a:pt x="71" y="131"/>
                      </a:lnTo>
                      <a:lnTo>
                        <a:pt x="95" y="126"/>
                      </a:lnTo>
                      <a:lnTo>
                        <a:pt x="118" y="120"/>
                      </a:lnTo>
                      <a:lnTo>
                        <a:pt x="142" y="115"/>
                      </a:lnTo>
                      <a:lnTo>
                        <a:pt x="168" y="107"/>
                      </a:lnTo>
                      <a:lnTo>
                        <a:pt x="193" y="98"/>
                      </a:lnTo>
                      <a:lnTo>
                        <a:pt x="217" y="89"/>
                      </a:lnTo>
                      <a:lnTo>
                        <a:pt x="243" y="78"/>
                      </a:lnTo>
                      <a:lnTo>
                        <a:pt x="270" y="69"/>
                      </a:lnTo>
                      <a:lnTo>
                        <a:pt x="296" y="56"/>
                      </a:lnTo>
                      <a:lnTo>
                        <a:pt x="321" y="43"/>
                      </a:lnTo>
                      <a:lnTo>
                        <a:pt x="347" y="31"/>
                      </a:lnTo>
                      <a:lnTo>
                        <a:pt x="373" y="16"/>
                      </a:lnTo>
                      <a:lnTo>
                        <a:pt x="398" y="0"/>
                      </a:lnTo>
                      <a:lnTo>
                        <a:pt x="398" y="29"/>
                      </a:lnTo>
                      <a:lnTo>
                        <a:pt x="398" y="58"/>
                      </a:lnTo>
                      <a:lnTo>
                        <a:pt x="398" y="87"/>
                      </a:lnTo>
                      <a:lnTo>
                        <a:pt x="398" y="117"/>
                      </a:lnTo>
                      <a:lnTo>
                        <a:pt x="373" y="131"/>
                      </a:lnTo>
                      <a:lnTo>
                        <a:pt x="347" y="144"/>
                      </a:lnTo>
                      <a:lnTo>
                        <a:pt x="321" y="157"/>
                      </a:lnTo>
                      <a:lnTo>
                        <a:pt x="296" y="168"/>
                      </a:lnTo>
                      <a:lnTo>
                        <a:pt x="270" y="179"/>
                      </a:lnTo>
                      <a:lnTo>
                        <a:pt x="245" y="190"/>
                      </a:lnTo>
                      <a:lnTo>
                        <a:pt x="219" y="199"/>
                      </a:lnTo>
                      <a:lnTo>
                        <a:pt x="195" y="208"/>
                      </a:lnTo>
                      <a:lnTo>
                        <a:pt x="170" y="215"/>
                      </a:lnTo>
                      <a:lnTo>
                        <a:pt x="146" y="221"/>
                      </a:lnTo>
                      <a:lnTo>
                        <a:pt x="120" y="228"/>
                      </a:lnTo>
                      <a:lnTo>
                        <a:pt x="96" y="232"/>
                      </a:lnTo>
                      <a:lnTo>
                        <a:pt x="73" y="235"/>
                      </a:lnTo>
                      <a:lnTo>
                        <a:pt x="47" y="237"/>
                      </a:lnTo>
                      <a:lnTo>
                        <a:pt x="23" y="239"/>
                      </a:lnTo>
                      <a:lnTo>
                        <a:pt x="0" y="239"/>
                      </a:lnTo>
                      <a:lnTo>
                        <a:pt x="1" y="215"/>
                      </a:lnTo>
                      <a:lnTo>
                        <a:pt x="1" y="190"/>
                      </a:lnTo>
                      <a:lnTo>
                        <a:pt x="3" y="166"/>
                      </a:lnTo>
                      <a:lnTo>
                        <a:pt x="3" y="142"/>
                      </a:lnTo>
                      <a:close/>
                    </a:path>
                  </a:pathLst>
                </a:custGeom>
                <a:solidFill>
                  <a:srgbClr val="C47A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1" name="Freeform 809">
                  <a:extLst>
                    <a:ext uri="{FF2B5EF4-FFF2-40B4-BE49-F238E27FC236}">
                      <a16:creationId xmlns:a16="http://schemas.microsoft.com/office/drawing/2014/main" id="{998CFBF4-496E-A891-A604-15E1AFED0A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7" y="1842"/>
                  <a:ext cx="185" cy="114"/>
                </a:xfrm>
                <a:custGeom>
                  <a:avLst/>
                  <a:gdLst>
                    <a:gd name="T0" fmla="*/ 4 w 372"/>
                    <a:gd name="T1" fmla="*/ 131 h 228"/>
                    <a:gd name="T2" fmla="*/ 24 w 372"/>
                    <a:gd name="T3" fmla="*/ 130 h 228"/>
                    <a:gd name="T4" fmla="*/ 44 w 372"/>
                    <a:gd name="T5" fmla="*/ 126 h 228"/>
                    <a:gd name="T6" fmla="*/ 66 w 372"/>
                    <a:gd name="T7" fmla="*/ 122 h 228"/>
                    <a:gd name="T8" fmla="*/ 88 w 372"/>
                    <a:gd name="T9" fmla="*/ 117 h 228"/>
                    <a:gd name="T10" fmla="*/ 110 w 372"/>
                    <a:gd name="T11" fmla="*/ 113 h 228"/>
                    <a:gd name="T12" fmla="*/ 132 w 372"/>
                    <a:gd name="T13" fmla="*/ 106 h 228"/>
                    <a:gd name="T14" fmla="*/ 156 w 372"/>
                    <a:gd name="T15" fmla="*/ 98 h 228"/>
                    <a:gd name="T16" fmla="*/ 180 w 372"/>
                    <a:gd name="T17" fmla="*/ 91 h 228"/>
                    <a:gd name="T18" fmla="*/ 203 w 372"/>
                    <a:gd name="T19" fmla="*/ 84 h 228"/>
                    <a:gd name="T20" fmla="*/ 227 w 372"/>
                    <a:gd name="T21" fmla="*/ 75 h 228"/>
                    <a:gd name="T22" fmla="*/ 251 w 372"/>
                    <a:gd name="T23" fmla="*/ 64 h 228"/>
                    <a:gd name="T24" fmla="*/ 276 w 372"/>
                    <a:gd name="T25" fmla="*/ 53 h 228"/>
                    <a:gd name="T26" fmla="*/ 300 w 372"/>
                    <a:gd name="T27" fmla="*/ 40 h 228"/>
                    <a:gd name="T28" fmla="*/ 324 w 372"/>
                    <a:gd name="T29" fmla="*/ 27 h 228"/>
                    <a:gd name="T30" fmla="*/ 348 w 372"/>
                    <a:gd name="T31" fmla="*/ 14 h 228"/>
                    <a:gd name="T32" fmla="*/ 372 w 372"/>
                    <a:gd name="T33" fmla="*/ 0 h 228"/>
                    <a:gd name="T34" fmla="*/ 372 w 372"/>
                    <a:gd name="T35" fmla="*/ 29 h 228"/>
                    <a:gd name="T36" fmla="*/ 372 w 372"/>
                    <a:gd name="T37" fmla="*/ 58 h 228"/>
                    <a:gd name="T38" fmla="*/ 372 w 372"/>
                    <a:gd name="T39" fmla="*/ 87 h 228"/>
                    <a:gd name="T40" fmla="*/ 372 w 372"/>
                    <a:gd name="T41" fmla="*/ 117 h 228"/>
                    <a:gd name="T42" fmla="*/ 348 w 372"/>
                    <a:gd name="T43" fmla="*/ 130 h 228"/>
                    <a:gd name="T44" fmla="*/ 324 w 372"/>
                    <a:gd name="T45" fmla="*/ 141 h 228"/>
                    <a:gd name="T46" fmla="*/ 300 w 372"/>
                    <a:gd name="T47" fmla="*/ 151 h 228"/>
                    <a:gd name="T48" fmla="*/ 276 w 372"/>
                    <a:gd name="T49" fmla="*/ 162 h 228"/>
                    <a:gd name="T50" fmla="*/ 253 w 372"/>
                    <a:gd name="T51" fmla="*/ 173 h 228"/>
                    <a:gd name="T52" fmla="*/ 229 w 372"/>
                    <a:gd name="T53" fmla="*/ 183 h 228"/>
                    <a:gd name="T54" fmla="*/ 205 w 372"/>
                    <a:gd name="T55" fmla="*/ 190 h 228"/>
                    <a:gd name="T56" fmla="*/ 183 w 372"/>
                    <a:gd name="T57" fmla="*/ 199 h 228"/>
                    <a:gd name="T58" fmla="*/ 159 w 372"/>
                    <a:gd name="T59" fmla="*/ 206 h 228"/>
                    <a:gd name="T60" fmla="*/ 138 w 372"/>
                    <a:gd name="T61" fmla="*/ 212 h 228"/>
                    <a:gd name="T62" fmla="*/ 114 w 372"/>
                    <a:gd name="T63" fmla="*/ 217 h 228"/>
                    <a:gd name="T64" fmla="*/ 92 w 372"/>
                    <a:gd name="T65" fmla="*/ 221 h 228"/>
                    <a:gd name="T66" fmla="*/ 68 w 372"/>
                    <a:gd name="T67" fmla="*/ 225 h 228"/>
                    <a:gd name="T68" fmla="*/ 46 w 372"/>
                    <a:gd name="T69" fmla="*/ 226 h 228"/>
                    <a:gd name="T70" fmla="*/ 22 w 372"/>
                    <a:gd name="T71" fmla="*/ 228 h 228"/>
                    <a:gd name="T72" fmla="*/ 0 w 372"/>
                    <a:gd name="T73" fmla="*/ 228 h 228"/>
                    <a:gd name="T74" fmla="*/ 2 w 372"/>
                    <a:gd name="T75" fmla="*/ 205 h 228"/>
                    <a:gd name="T76" fmla="*/ 2 w 372"/>
                    <a:gd name="T77" fmla="*/ 181 h 228"/>
                    <a:gd name="T78" fmla="*/ 2 w 372"/>
                    <a:gd name="T79" fmla="*/ 155 h 228"/>
                    <a:gd name="T80" fmla="*/ 4 w 372"/>
                    <a:gd name="T81" fmla="*/ 131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72" h="228">
                      <a:moveTo>
                        <a:pt x="4" y="131"/>
                      </a:moveTo>
                      <a:lnTo>
                        <a:pt x="24" y="130"/>
                      </a:lnTo>
                      <a:lnTo>
                        <a:pt x="44" y="126"/>
                      </a:lnTo>
                      <a:lnTo>
                        <a:pt x="66" y="122"/>
                      </a:lnTo>
                      <a:lnTo>
                        <a:pt x="88" y="117"/>
                      </a:lnTo>
                      <a:lnTo>
                        <a:pt x="110" y="113"/>
                      </a:lnTo>
                      <a:lnTo>
                        <a:pt x="132" y="106"/>
                      </a:lnTo>
                      <a:lnTo>
                        <a:pt x="156" y="98"/>
                      </a:lnTo>
                      <a:lnTo>
                        <a:pt x="180" y="91"/>
                      </a:lnTo>
                      <a:lnTo>
                        <a:pt x="203" y="84"/>
                      </a:lnTo>
                      <a:lnTo>
                        <a:pt x="227" y="75"/>
                      </a:lnTo>
                      <a:lnTo>
                        <a:pt x="251" y="64"/>
                      </a:lnTo>
                      <a:lnTo>
                        <a:pt x="276" y="53"/>
                      </a:lnTo>
                      <a:lnTo>
                        <a:pt x="300" y="40"/>
                      </a:lnTo>
                      <a:lnTo>
                        <a:pt x="324" y="27"/>
                      </a:lnTo>
                      <a:lnTo>
                        <a:pt x="348" y="14"/>
                      </a:lnTo>
                      <a:lnTo>
                        <a:pt x="372" y="0"/>
                      </a:lnTo>
                      <a:lnTo>
                        <a:pt x="372" y="29"/>
                      </a:lnTo>
                      <a:lnTo>
                        <a:pt x="372" y="58"/>
                      </a:lnTo>
                      <a:lnTo>
                        <a:pt x="372" y="87"/>
                      </a:lnTo>
                      <a:lnTo>
                        <a:pt x="372" y="117"/>
                      </a:lnTo>
                      <a:lnTo>
                        <a:pt x="348" y="130"/>
                      </a:lnTo>
                      <a:lnTo>
                        <a:pt x="324" y="141"/>
                      </a:lnTo>
                      <a:lnTo>
                        <a:pt x="300" y="151"/>
                      </a:lnTo>
                      <a:lnTo>
                        <a:pt x="276" y="162"/>
                      </a:lnTo>
                      <a:lnTo>
                        <a:pt x="253" y="173"/>
                      </a:lnTo>
                      <a:lnTo>
                        <a:pt x="229" y="183"/>
                      </a:lnTo>
                      <a:lnTo>
                        <a:pt x="205" y="190"/>
                      </a:lnTo>
                      <a:lnTo>
                        <a:pt x="183" y="199"/>
                      </a:lnTo>
                      <a:lnTo>
                        <a:pt x="159" y="206"/>
                      </a:lnTo>
                      <a:lnTo>
                        <a:pt x="138" y="212"/>
                      </a:lnTo>
                      <a:lnTo>
                        <a:pt x="114" y="217"/>
                      </a:lnTo>
                      <a:lnTo>
                        <a:pt x="92" y="221"/>
                      </a:lnTo>
                      <a:lnTo>
                        <a:pt x="68" y="225"/>
                      </a:lnTo>
                      <a:lnTo>
                        <a:pt x="46" y="226"/>
                      </a:lnTo>
                      <a:lnTo>
                        <a:pt x="22" y="228"/>
                      </a:lnTo>
                      <a:lnTo>
                        <a:pt x="0" y="228"/>
                      </a:lnTo>
                      <a:lnTo>
                        <a:pt x="2" y="205"/>
                      </a:lnTo>
                      <a:lnTo>
                        <a:pt x="2" y="181"/>
                      </a:lnTo>
                      <a:lnTo>
                        <a:pt x="2" y="155"/>
                      </a:lnTo>
                      <a:lnTo>
                        <a:pt x="4" y="131"/>
                      </a:lnTo>
                      <a:close/>
                    </a:path>
                  </a:pathLst>
                </a:custGeom>
                <a:solidFill>
                  <a:srgbClr val="C98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2" name="Freeform 810">
                  <a:extLst>
                    <a:ext uri="{FF2B5EF4-FFF2-40B4-BE49-F238E27FC236}">
                      <a16:creationId xmlns:a16="http://schemas.microsoft.com/office/drawing/2014/main" id="{FF7CF231-1E3F-4C6B-8822-5A8156AE93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04" y="1846"/>
                  <a:ext cx="170" cy="110"/>
                </a:xfrm>
                <a:custGeom>
                  <a:avLst/>
                  <a:gdLst>
                    <a:gd name="T0" fmla="*/ 2 w 340"/>
                    <a:gd name="T1" fmla="*/ 121 h 219"/>
                    <a:gd name="T2" fmla="*/ 20 w 340"/>
                    <a:gd name="T3" fmla="*/ 119 h 219"/>
                    <a:gd name="T4" fmla="*/ 38 w 340"/>
                    <a:gd name="T5" fmla="*/ 115 h 219"/>
                    <a:gd name="T6" fmla="*/ 59 w 340"/>
                    <a:gd name="T7" fmla="*/ 111 h 219"/>
                    <a:gd name="T8" fmla="*/ 79 w 340"/>
                    <a:gd name="T9" fmla="*/ 108 h 219"/>
                    <a:gd name="T10" fmla="*/ 99 w 340"/>
                    <a:gd name="T11" fmla="*/ 102 h 219"/>
                    <a:gd name="T12" fmla="*/ 121 w 340"/>
                    <a:gd name="T13" fmla="*/ 97 h 219"/>
                    <a:gd name="T14" fmla="*/ 143 w 340"/>
                    <a:gd name="T15" fmla="*/ 91 h 219"/>
                    <a:gd name="T16" fmla="*/ 165 w 340"/>
                    <a:gd name="T17" fmla="*/ 84 h 219"/>
                    <a:gd name="T18" fmla="*/ 187 w 340"/>
                    <a:gd name="T19" fmla="*/ 77 h 219"/>
                    <a:gd name="T20" fmla="*/ 208 w 340"/>
                    <a:gd name="T21" fmla="*/ 68 h 219"/>
                    <a:gd name="T22" fmla="*/ 230 w 340"/>
                    <a:gd name="T23" fmla="*/ 58 h 219"/>
                    <a:gd name="T24" fmla="*/ 252 w 340"/>
                    <a:gd name="T25" fmla="*/ 49 h 219"/>
                    <a:gd name="T26" fmla="*/ 274 w 340"/>
                    <a:gd name="T27" fmla="*/ 38 h 219"/>
                    <a:gd name="T28" fmla="*/ 296 w 340"/>
                    <a:gd name="T29" fmla="*/ 25 h 219"/>
                    <a:gd name="T30" fmla="*/ 318 w 340"/>
                    <a:gd name="T31" fmla="*/ 13 h 219"/>
                    <a:gd name="T32" fmla="*/ 340 w 340"/>
                    <a:gd name="T33" fmla="*/ 0 h 219"/>
                    <a:gd name="T34" fmla="*/ 340 w 340"/>
                    <a:gd name="T35" fmla="*/ 29 h 219"/>
                    <a:gd name="T36" fmla="*/ 340 w 340"/>
                    <a:gd name="T37" fmla="*/ 57 h 219"/>
                    <a:gd name="T38" fmla="*/ 340 w 340"/>
                    <a:gd name="T39" fmla="*/ 86 h 219"/>
                    <a:gd name="T40" fmla="*/ 340 w 340"/>
                    <a:gd name="T41" fmla="*/ 115 h 219"/>
                    <a:gd name="T42" fmla="*/ 318 w 340"/>
                    <a:gd name="T43" fmla="*/ 126 h 219"/>
                    <a:gd name="T44" fmla="*/ 296 w 340"/>
                    <a:gd name="T45" fmla="*/ 137 h 219"/>
                    <a:gd name="T46" fmla="*/ 272 w 340"/>
                    <a:gd name="T47" fmla="*/ 148 h 219"/>
                    <a:gd name="T48" fmla="*/ 252 w 340"/>
                    <a:gd name="T49" fmla="*/ 157 h 219"/>
                    <a:gd name="T50" fmla="*/ 230 w 340"/>
                    <a:gd name="T51" fmla="*/ 166 h 219"/>
                    <a:gd name="T52" fmla="*/ 208 w 340"/>
                    <a:gd name="T53" fmla="*/ 175 h 219"/>
                    <a:gd name="T54" fmla="*/ 187 w 340"/>
                    <a:gd name="T55" fmla="*/ 183 h 219"/>
                    <a:gd name="T56" fmla="*/ 166 w 340"/>
                    <a:gd name="T57" fmla="*/ 190 h 219"/>
                    <a:gd name="T58" fmla="*/ 144 w 340"/>
                    <a:gd name="T59" fmla="*/ 197 h 219"/>
                    <a:gd name="T60" fmla="*/ 124 w 340"/>
                    <a:gd name="T61" fmla="*/ 203 h 219"/>
                    <a:gd name="T62" fmla="*/ 102 w 340"/>
                    <a:gd name="T63" fmla="*/ 208 h 219"/>
                    <a:gd name="T64" fmla="*/ 82 w 340"/>
                    <a:gd name="T65" fmla="*/ 212 h 219"/>
                    <a:gd name="T66" fmla="*/ 62 w 340"/>
                    <a:gd name="T67" fmla="*/ 216 h 219"/>
                    <a:gd name="T68" fmla="*/ 42 w 340"/>
                    <a:gd name="T69" fmla="*/ 217 h 219"/>
                    <a:gd name="T70" fmla="*/ 20 w 340"/>
                    <a:gd name="T71" fmla="*/ 219 h 219"/>
                    <a:gd name="T72" fmla="*/ 0 w 340"/>
                    <a:gd name="T73" fmla="*/ 219 h 219"/>
                    <a:gd name="T74" fmla="*/ 0 w 340"/>
                    <a:gd name="T75" fmla="*/ 194 h 219"/>
                    <a:gd name="T76" fmla="*/ 0 w 340"/>
                    <a:gd name="T77" fmla="*/ 170 h 219"/>
                    <a:gd name="T78" fmla="*/ 0 w 340"/>
                    <a:gd name="T79" fmla="*/ 144 h 219"/>
                    <a:gd name="T80" fmla="*/ 2 w 340"/>
                    <a:gd name="T81" fmla="*/ 121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40" h="219">
                      <a:moveTo>
                        <a:pt x="2" y="121"/>
                      </a:moveTo>
                      <a:lnTo>
                        <a:pt x="20" y="119"/>
                      </a:lnTo>
                      <a:lnTo>
                        <a:pt x="38" y="115"/>
                      </a:lnTo>
                      <a:lnTo>
                        <a:pt x="59" y="111"/>
                      </a:lnTo>
                      <a:lnTo>
                        <a:pt x="79" y="108"/>
                      </a:lnTo>
                      <a:lnTo>
                        <a:pt x="99" y="102"/>
                      </a:lnTo>
                      <a:lnTo>
                        <a:pt x="121" y="97"/>
                      </a:lnTo>
                      <a:lnTo>
                        <a:pt x="143" y="91"/>
                      </a:lnTo>
                      <a:lnTo>
                        <a:pt x="165" y="84"/>
                      </a:lnTo>
                      <a:lnTo>
                        <a:pt x="187" y="77"/>
                      </a:lnTo>
                      <a:lnTo>
                        <a:pt x="208" y="68"/>
                      </a:lnTo>
                      <a:lnTo>
                        <a:pt x="230" y="58"/>
                      </a:lnTo>
                      <a:lnTo>
                        <a:pt x="252" y="49"/>
                      </a:lnTo>
                      <a:lnTo>
                        <a:pt x="274" y="38"/>
                      </a:lnTo>
                      <a:lnTo>
                        <a:pt x="296" y="25"/>
                      </a:lnTo>
                      <a:lnTo>
                        <a:pt x="318" y="13"/>
                      </a:lnTo>
                      <a:lnTo>
                        <a:pt x="340" y="0"/>
                      </a:lnTo>
                      <a:lnTo>
                        <a:pt x="340" y="29"/>
                      </a:lnTo>
                      <a:lnTo>
                        <a:pt x="340" y="57"/>
                      </a:lnTo>
                      <a:lnTo>
                        <a:pt x="340" y="86"/>
                      </a:lnTo>
                      <a:lnTo>
                        <a:pt x="340" y="115"/>
                      </a:lnTo>
                      <a:lnTo>
                        <a:pt x="318" y="126"/>
                      </a:lnTo>
                      <a:lnTo>
                        <a:pt x="296" y="137"/>
                      </a:lnTo>
                      <a:lnTo>
                        <a:pt x="272" y="148"/>
                      </a:lnTo>
                      <a:lnTo>
                        <a:pt x="252" y="157"/>
                      </a:lnTo>
                      <a:lnTo>
                        <a:pt x="230" y="166"/>
                      </a:lnTo>
                      <a:lnTo>
                        <a:pt x="208" y="175"/>
                      </a:lnTo>
                      <a:lnTo>
                        <a:pt x="187" y="183"/>
                      </a:lnTo>
                      <a:lnTo>
                        <a:pt x="166" y="190"/>
                      </a:lnTo>
                      <a:lnTo>
                        <a:pt x="144" y="197"/>
                      </a:lnTo>
                      <a:lnTo>
                        <a:pt x="124" y="203"/>
                      </a:lnTo>
                      <a:lnTo>
                        <a:pt x="102" y="208"/>
                      </a:lnTo>
                      <a:lnTo>
                        <a:pt x="82" y="212"/>
                      </a:lnTo>
                      <a:lnTo>
                        <a:pt x="62" y="216"/>
                      </a:lnTo>
                      <a:lnTo>
                        <a:pt x="42" y="217"/>
                      </a:lnTo>
                      <a:lnTo>
                        <a:pt x="20" y="219"/>
                      </a:lnTo>
                      <a:lnTo>
                        <a:pt x="0" y="219"/>
                      </a:lnTo>
                      <a:lnTo>
                        <a:pt x="0" y="194"/>
                      </a:lnTo>
                      <a:lnTo>
                        <a:pt x="0" y="170"/>
                      </a:lnTo>
                      <a:lnTo>
                        <a:pt x="0" y="144"/>
                      </a:lnTo>
                      <a:lnTo>
                        <a:pt x="2" y="121"/>
                      </a:lnTo>
                      <a:close/>
                    </a:path>
                  </a:pathLst>
                </a:custGeom>
                <a:solidFill>
                  <a:srgbClr val="CE89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3" name="Freeform 811">
                  <a:extLst>
                    <a:ext uri="{FF2B5EF4-FFF2-40B4-BE49-F238E27FC236}">
                      <a16:creationId xmlns:a16="http://schemas.microsoft.com/office/drawing/2014/main" id="{664BB28E-86B5-ECF2-FFEC-9F8B232CBE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0" y="1850"/>
                  <a:ext cx="157" cy="105"/>
                </a:xfrm>
                <a:custGeom>
                  <a:avLst/>
                  <a:gdLst>
                    <a:gd name="T0" fmla="*/ 0 w 312"/>
                    <a:gd name="T1" fmla="*/ 112 h 210"/>
                    <a:gd name="T2" fmla="*/ 16 w 312"/>
                    <a:gd name="T3" fmla="*/ 110 h 210"/>
                    <a:gd name="T4" fmla="*/ 35 w 312"/>
                    <a:gd name="T5" fmla="*/ 108 h 210"/>
                    <a:gd name="T6" fmla="*/ 51 w 312"/>
                    <a:gd name="T7" fmla="*/ 104 h 210"/>
                    <a:gd name="T8" fmla="*/ 71 w 312"/>
                    <a:gd name="T9" fmla="*/ 101 h 210"/>
                    <a:gd name="T10" fmla="*/ 89 w 312"/>
                    <a:gd name="T11" fmla="*/ 95 h 210"/>
                    <a:gd name="T12" fmla="*/ 110 w 312"/>
                    <a:gd name="T13" fmla="*/ 92 h 210"/>
                    <a:gd name="T14" fmla="*/ 130 w 312"/>
                    <a:gd name="T15" fmla="*/ 86 h 210"/>
                    <a:gd name="T16" fmla="*/ 150 w 312"/>
                    <a:gd name="T17" fmla="*/ 79 h 210"/>
                    <a:gd name="T18" fmla="*/ 170 w 312"/>
                    <a:gd name="T19" fmla="*/ 71 h 210"/>
                    <a:gd name="T20" fmla="*/ 190 w 312"/>
                    <a:gd name="T21" fmla="*/ 64 h 210"/>
                    <a:gd name="T22" fmla="*/ 212 w 312"/>
                    <a:gd name="T23" fmla="*/ 55 h 210"/>
                    <a:gd name="T24" fmla="*/ 232 w 312"/>
                    <a:gd name="T25" fmla="*/ 46 h 210"/>
                    <a:gd name="T26" fmla="*/ 252 w 312"/>
                    <a:gd name="T27" fmla="*/ 37 h 210"/>
                    <a:gd name="T28" fmla="*/ 272 w 312"/>
                    <a:gd name="T29" fmla="*/ 26 h 210"/>
                    <a:gd name="T30" fmla="*/ 292 w 312"/>
                    <a:gd name="T31" fmla="*/ 13 h 210"/>
                    <a:gd name="T32" fmla="*/ 312 w 312"/>
                    <a:gd name="T33" fmla="*/ 0 h 210"/>
                    <a:gd name="T34" fmla="*/ 312 w 312"/>
                    <a:gd name="T35" fmla="*/ 29 h 210"/>
                    <a:gd name="T36" fmla="*/ 312 w 312"/>
                    <a:gd name="T37" fmla="*/ 59 h 210"/>
                    <a:gd name="T38" fmla="*/ 312 w 312"/>
                    <a:gd name="T39" fmla="*/ 88 h 210"/>
                    <a:gd name="T40" fmla="*/ 312 w 312"/>
                    <a:gd name="T41" fmla="*/ 117 h 210"/>
                    <a:gd name="T42" fmla="*/ 292 w 312"/>
                    <a:gd name="T43" fmla="*/ 128 h 210"/>
                    <a:gd name="T44" fmla="*/ 270 w 312"/>
                    <a:gd name="T45" fmla="*/ 137 h 210"/>
                    <a:gd name="T46" fmla="*/ 250 w 312"/>
                    <a:gd name="T47" fmla="*/ 146 h 210"/>
                    <a:gd name="T48" fmla="*/ 230 w 312"/>
                    <a:gd name="T49" fmla="*/ 156 h 210"/>
                    <a:gd name="T50" fmla="*/ 210 w 312"/>
                    <a:gd name="T51" fmla="*/ 163 h 210"/>
                    <a:gd name="T52" fmla="*/ 192 w 312"/>
                    <a:gd name="T53" fmla="*/ 170 h 210"/>
                    <a:gd name="T54" fmla="*/ 172 w 312"/>
                    <a:gd name="T55" fmla="*/ 178 h 210"/>
                    <a:gd name="T56" fmla="*/ 152 w 312"/>
                    <a:gd name="T57" fmla="*/ 185 h 210"/>
                    <a:gd name="T58" fmla="*/ 133 w 312"/>
                    <a:gd name="T59" fmla="*/ 190 h 210"/>
                    <a:gd name="T60" fmla="*/ 113 w 312"/>
                    <a:gd name="T61" fmla="*/ 196 h 210"/>
                    <a:gd name="T62" fmla="*/ 95 w 312"/>
                    <a:gd name="T63" fmla="*/ 199 h 210"/>
                    <a:gd name="T64" fmla="*/ 75 w 312"/>
                    <a:gd name="T65" fmla="*/ 203 h 210"/>
                    <a:gd name="T66" fmla="*/ 56 w 312"/>
                    <a:gd name="T67" fmla="*/ 207 h 210"/>
                    <a:gd name="T68" fmla="*/ 38 w 312"/>
                    <a:gd name="T69" fmla="*/ 209 h 210"/>
                    <a:gd name="T70" fmla="*/ 18 w 312"/>
                    <a:gd name="T71" fmla="*/ 210 h 210"/>
                    <a:gd name="T72" fmla="*/ 0 w 312"/>
                    <a:gd name="T73" fmla="*/ 210 h 210"/>
                    <a:gd name="T74" fmla="*/ 0 w 312"/>
                    <a:gd name="T75" fmla="*/ 185 h 210"/>
                    <a:gd name="T76" fmla="*/ 0 w 312"/>
                    <a:gd name="T77" fmla="*/ 161 h 210"/>
                    <a:gd name="T78" fmla="*/ 0 w 312"/>
                    <a:gd name="T79" fmla="*/ 135 h 210"/>
                    <a:gd name="T80" fmla="*/ 0 w 312"/>
                    <a:gd name="T81" fmla="*/ 112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12" h="210">
                      <a:moveTo>
                        <a:pt x="0" y="112"/>
                      </a:moveTo>
                      <a:lnTo>
                        <a:pt x="16" y="110"/>
                      </a:lnTo>
                      <a:lnTo>
                        <a:pt x="35" y="108"/>
                      </a:lnTo>
                      <a:lnTo>
                        <a:pt x="51" y="104"/>
                      </a:lnTo>
                      <a:lnTo>
                        <a:pt x="71" y="101"/>
                      </a:lnTo>
                      <a:lnTo>
                        <a:pt x="89" y="95"/>
                      </a:lnTo>
                      <a:lnTo>
                        <a:pt x="110" y="92"/>
                      </a:lnTo>
                      <a:lnTo>
                        <a:pt x="130" y="86"/>
                      </a:lnTo>
                      <a:lnTo>
                        <a:pt x="150" y="79"/>
                      </a:lnTo>
                      <a:lnTo>
                        <a:pt x="170" y="71"/>
                      </a:lnTo>
                      <a:lnTo>
                        <a:pt x="190" y="64"/>
                      </a:lnTo>
                      <a:lnTo>
                        <a:pt x="212" y="55"/>
                      </a:lnTo>
                      <a:lnTo>
                        <a:pt x="232" y="46"/>
                      </a:lnTo>
                      <a:lnTo>
                        <a:pt x="252" y="37"/>
                      </a:lnTo>
                      <a:lnTo>
                        <a:pt x="272" y="26"/>
                      </a:lnTo>
                      <a:lnTo>
                        <a:pt x="292" y="13"/>
                      </a:lnTo>
                      <a:lnTo>
                        <a:pt x="312" y="0"/>
                      </a:lnTo>
                      <a:lnTo>
                        <a:pt x="312" y="29"/>
                      </a:lnTo>
                      <a:lnTo>
                        <a:pt x="312" y="59"/>
                      </a:lnTo>
                      <a:lnTo>
                        <a:pt x="312" y="88"/>
                      </a:lnTo>
                      <a:lnTo>
                        <a:pt x="312" y="117"/>
                      </a:lnTo>
                      <a:lnTo>
                        <a:pt x="292" y="128"/>
                      </a:lnTo>
                      <a:lnTo>
                        <a:pt x="270" y="137"/>
                      </a:lnTo>
                      <a:lnTo>
                        <a:pt x="250" y="146"/>
                      </a:lnTo>
                      <a:lnTo>
                        <a:pt x="230" y="156"/>
                      </a:lnTo>
                      <a:lnTo>
                        <a:pt x="210" y="163"/>
                      </a:lnTo>
                      <a:lnTo>
                        <a:pt x="192" y="170"/>
                      </a:lnTo>
                      <a:lnTo>
                        <a:pt x="172" y="178"/>
                      </a:lnTo>
                      <a:lnTo>
                        <a:pt x="152" y="185"/>
                      </a:lnTo>
                      <a:lnTo>
                        <a:pt x="133" y="190"/>
                      </a:lnTo>
                      <a:lnTo>
                        <a:pt x="113" y="196"/>
                      </a:lnTo>
                      <a:lnTo>
                        <a:pt x="95" y="199"/>
                      </a:lnTo>
                      <a:lnTo>
                        <a:pt x="75" y="203"/>
                      </a:lnTo>
                      <a:lnTo>
                        <a:pt x="56" y="207"/>
                      </a:lnTo>
                      <a:lnTo>
                        <a:pt x="38" y="209"/>
                      </a:lnTo>
                      <a:lnTo>
                        <a:pt x="18" y="210"/>
                      </a:lnTo>
                      <a:lnTo>
                        <a:pt x="0" y="210"/>
                      </a:lnTo>
                      <a:lnTo>
                        <a:pt x="0" y="185"/>
                      </a:lnTo>
                      <a:lnTo>
                        <a:pt x="0" y="161"/>
                      </a:lnTo>
                      <a:lnTo>
                        <a:pt x="0" y="135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D693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4" name="Freeform 812">
                  <a:extLst>
                    <a:ext uri="{FF2B5EF4-FFF2-40B4-BE49-F238E27FC236}">
                      <a16:creationId xmlns:a16="http://schemas.microsoft.com/office/drawing/2014/main" id="{DDCF7500-4FB3-5C76-AD24-A066CD5569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7" y="1854"/>
                  <a:ext cx="143" cy="100"/>
                </a:xfrm>
                <a:custGeom>
                  <a:avLst/>
                  <a:gdLst>
                    <a:gd name="T0" fmla="*/ 0 w 287"/>
                    <a:gd name="T1" fmla="*/ 103 h 202"/>
                    <a:gd name="T2" fmla="*/ 31 w 287"/>
                    <a:gd name="T3" fmla="*/ 99 h 202"/>
                    <a:gd name="T4" fmla="*/ 64 w 287"/>
                    <a:gd name="T5" fmla="*/ 92 h 202"/>
                    <a:gd name="T6" fmla="*/ 98 w 287"/>
                    <a:gd name="T7" fmla="*/ 85 h 202"/>
                    <a:gd name="T8" fmla="*/ 137 w 287"/>
                    <a:gd name="T9" fmla="*/ 74 h 202"/>
                    <a:gd name="T10" fmla="*/ 175 w 287"/>
                    <a:gd name="T11" fmla="*/ 61 h 202"/>
                    <a:gd name="T12" fmla="*/ 212 w 287"/>
                    <a:gd name="T13" fmla="*/ 44 h 202"/>
                    <a:gd name="T14" fmla="*/ 250 w 287"/>
                    <a:gd name="T15" fmla="*/ 24 h 202"/>
                    <a:gd name="T16" fmla="*/ 287 w 287"/>
                    <a:gd name="T17" fmla="*/ 0 h 202"/>
                    <a:gd name="T18" fmla="*/ 287 w 287"/>
                    <a:gd name="T19" fmla="*/ 30 h 202"/>
                    <a:gd name="T20" fmla="*/ 287 w 287"/>
                    <a:gd name="T21" fmla="*/ 59 h 202"/>
                    <a:gd name="T22" fmla="*/ 287 w 287"/>
                    <a:gd name="T23" fmla="*/ 88 h 202"/>
                    <a:gd name="T24" fmla="*/ 287 w 287"/>
                    <a:gd name="T25" fmla="*/ 118 h 202"/>
                    <a:gd name="T26" fmla="*/ 248 w 287"/>
                    <a:gd name="T27" fmla="*/ 136 h 202"/>
                    <a:gd name="T28" fmla="*/ 210 w 287"/>
                    <a:gd name="T29" fmla="*/ 152 h 202"/>
                    <a:gd name="T30" fmla="*/ 173 w 287"/>
                    <a:gd name="T31" fmla="*/ 167 h 202"/>
                    <a:gd name="T32" fmla="*/ 139 w 287"/>
                    <a:gd name="T33" fmla="*/ 178 h 202"/>
                    <a:gd name="T34" fmla="*/ 104 w 287"/>
                    <a:gd name="T35" fmla="*/ 187 h 202"/>
                    <a:gd name="T36" fmla="*/ 69 w 287"/>
                    <a:gd name="T37" fmla="*/ 194 h 202"/>
                    <a:gd name="T38" fmla="*/ 34 w 287"/>
                    <a:gd name="T39" fmla="*/ 200 h 202"/>
                    <a:gd name="T40" fmla="*/ 0 w 287"/>
                    <a:gd name="T41" fmla="*/ 202 h 202"/>
                    <a:gd name="T42" fmla="*/ 0 w 287"/>
                    <a:gd name="T43" fmla="*/ 176 h 202"/>
                    <a:gd name="T44" fmla="*/ 0 w 287"/>
                    <a:gd name="T45" fmla="*/ 152 h 202"/>
                    <a:gd name="T46" fmla="*/ 0 w 287"/>
                    <a:gd name="T47" fmla="*/ 127 h 202"/>
                    <a:gd name="T48" fmla="*/ 0 w 287"/>
                    <a:gd name="T49" fmla="*/ 103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87" h="202">
                      <a:moveTo>
                        <a:pt x="0" y="103"/>
                      </a:moveTo>
                      <a:lnTo>
                        <a:pt x="31" y="99"/>
                      </a:lnTo>
                      <a:lnTo>
                        <a:pt x="64" y="92"/>
                      </a:lnTo>
                      <a:lnTo>
                        <a:pt x="98" y="85"/>
                      </a:lnTo>
                      <a:lnTo>
                        <a:pt x="137" y="74"/>
                      </a:lnTo>
                      <a:lnTo>
                        <a:pt x="175" y="61"/>
                      </a:lnTo>
                      <a:lnTo>
                        <a:pt x="212" y="44"/>
                      </a:lnTo>
                      <a:lnTo>
                        <a:pt x="250" y="24"/>
                      </a:lnTo>
                      <a:lnTo>
                        <a:pt x="287" y="0"/>
                      </a:lnTo>
                      <a:lnTo>
                        <a:pt x="287" y="30"/>
                      </a:lnTo>
                      <a:lnTo>
                        <a:pt x="287" y="59"/>
                      </a:lnTo>
                      <a:lnTo>
                        <a:pt x="287" y="88"/>
                      </a:lnTo>
                      <a:lnTo>
                        <a:pt x="287" y="118"/>
                      </a:lnTo>
                      <a:lnTo>
                        <a:pt x="248" y="136"/>
                      </a:lnTo>
                      <a:lnTo>
                        <a:pt x="210" y="152"/>
                      </a:lnTo>
                      <a:lnTo>
                        <a:pt x="173" y="167"/>
                      </a:lnTo>
                      <a:lnTo>
                        <a:pt x="139" y="178"/>
                      </a:lnTo>
                      <a:lnTo>
                        <a:pt x="104" y="187"/>
                      </a:lnTo>
                      <a:lnTo>
                        <a:pt x="69" y="194"/>
                      </a:lnTo>
                      <a:lnTo>
                        <a:pt x="34" y="200"/>
                      </a:lnTo>
                      <a:lnTo>
                        <a:pt x="0" y="202"/>
                      </a:lnTo>
                      <a:lnTo>
                        <a:pt x="0" y="176"/>
                      </a:lnTo>
                      <a:lnTo>
                        <a:pt x="0" y="152"/>
                      </a:lnTo>
                      <a:lnTo>
                        <a:pt x="0" y="127"/>
                      </a:lnTo>
                      <a:lnTo>
                        <a:pt x="0" y="103"/>
                      </a:lnTo>
                      <a:close/>
                    </a:path>
                  </a:pathLst>
                </a:custGeom>
                <a:solidFill>
                  <a:srgbClr val="DB99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5" name="Freeform 813">
                  <a:extLst>
                    <a:ext uri="{FF2B5EF4-FFF2-40B4-BE49-F238E27FC236}">
                      <a16:creationId xmlns:a16="http://schemas.microsoft.com/office/drawing/2014/main" id="{6DD645E9-E38D-6C4B-BE99-FC907D830D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3" y="1859"/>
                  <a:ext cx="129" cy="94"/>
                </a:xfrm>
                <a:custGeom>
                  <a:avLst/>
                  <a:gdLst>
                    <a:gd name="T0" fmla="*/ 0 w 258"/>
                    <a:gd name="T1" fmla="*/ 90 h 189"/>
                    <a:gd name="T2" fmla="*/ 28 w 258"/>
                    <a:gd name="T3" fmla="*/ 86 h 189"/>
                    <a:gd name="T4" fmla="*/ 57 w 258"/>
                    <a:gd name="T5" fmla="*/ 81 h 189"/>
                    <a:gd name="T6" fmla="*/ 90 w 258"/>
                    <a:gd name="T7" fmla="*/ 74 h 189"/>
                    <a:gd name="T8" fmla="*/ 123 w 258"/>
                    <a:gd name="T9" fmla="*/ 64 h 189"/>
                    <a:gd name="T10" fmla="*/ 158 w 258"/>
                    <a:gd name="T11" fmla="*/ 53 h 189"/>
                    <a:gd name="T12" fmla="*/ 192 w 258"/>
                    <a:gd name="T13" fmla="*/ 39 h 189"/>
                    <a:gd name="T14" fmla="*/ 225 w 258"/>
                    <a:gd name="T15" fmla="*/ 21 h 189"/>
                    <a:gd name="T16" fmla="*/ 258 w 258"/>
                    <a:gd name="T17" fmla="*/ 0 h 189"/>
                    <a:gd name="T18" fmla="*/ 258 w 258"/>
                    <a:gd name="T19" fmla="*/ 30 h 189"/>
                    <a:gd name="T20" fmla="*/ 258 w 258"/>
                    <a:gd name="T21" fmla="*/ 57 h 189"/>
                    <a:gd name="T22" fmla="*/ 258 w 258"/>
                    <a:gd name="T23" fmla="*/ 86 h 189"/>
                    <a:gd name="T24" fmla="*/ 258 w 258"/>
                    <a:gd name="T25" fmla="*/ 116 h 189"/>
                    <a:gd name="T26" fmla="*/ 223 w 258"/>
                    <a:gd name="T27" fmla="*/ 132 h 189"/>
                    <a:gd name="T28" fmla="*/ 191 w 258"/>
                    <a:gd name="T29" fmla="*/ 147 h 189"/>
                    <a:gd name="T30" fmla="*/ 158 w 258"/>
                    <a:gd name="T31" fmla="*/ 158 h 189"/>
                    <a:gd name="T32" fmla="*/ 125 w 258"/>
                    <a:gd name="T33" fmla="*/ 169 h 189"/>
                    <a:gd name="T34" fmla="*/ 94 w 258"/>
                    <a:gd name="T35" fmla="*/ 176 h 189"/>
                    <a:gd name="T36" fmla="*/ 63 w 258"/>
                    <a:gd name="T37" fmla="*/ 183 h 189"/>
                    <a:gd name="T38" fmla="*/ 31 w 258"/>
                    <a:gd name="T39" fmla="*/ 187 h 189"/>
                    <a:gd name="T40" fmla="*/ 0 w 258"/>
                    <a:gd name="T41" fmla="*/ 189 h 189"/>
                    <a:gd name="T42" fmla="*/ 0 w 258"/>
                    <a:gd name="T43" fmla="*/ 163 h 189"/>
                    <a:gd name="T44" fmla="*/ 0 w 258"/>
                    <a:gd name="T45" fmla="*/ 139 h 189"/>
                    <a:gd name="T46" fmla="*/ 0 w 258"/>
                    <a:gd name="T47" fmla="*/ 114 h 189"/>
                    <a:gd name="T48" fmla="*/ 0 w 258"/>
                    <a:gd name="T49" fmla="*/ 90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58" h="189">
                      <a:moveTo>
                        <a:pt x="0" y="90"/>
                      </a:moveTo>
                      <a:lnTo>
                        <a:pt x="28" y="86"/>
                      </a:lnTo>
                      <a:lnTo>
                        <a:pt x="57" y="81"/>
                      </a:lnTo>
                      <a:lnTo>
                        <a:pt x="90" y="74"/>
                      </a:lnTo>
                      <a:lnTo>
                        <a:pt x="123" y="64"/>
                      </a:lnTo>
                      <a:lnTo>
                        <a:pt x="158" y="53"/>
                      </a:lnTo>
                      <a:lnTo>
                        <a:pt x="192" y="39"/>
                      </a:lnTo>
                      <a:lnTo>
                        <a:pt x="225" y="21"/>
                      </a:lnTo>
                      <a:lnTo>
                        <a:pt x="258" y="0"/>
                      </a:lnTo>
                      <a:lnTo>
                        <a:pt x="258" y="30"/>
                      </a:lnTo>
                      <a:lnTo>
                        <a:pt x="258" y="57"/>
                      </a:lnTo>
                      <a:lnTo>
                        <a:pt x="258" y="86"/>
                      </a:lnTo>
                      <a:lnTo>
                        <a:pt x="258" y="116"/>
                      </a:lnTo>
                      <a:lnTo>
                        <a:pt x="223" y="132"/>
                      </a:lnTo>
                      <a:lnTo>
                        <a:pt x="191" y="147"/>
                      </a:lnTo>
                      <a:lnTo>
                        <a:pt x="158" y="158"/>
                      </a:lnTo>
                      <a:lnTo>
                        <a:pt x="125" y="169"/>
                      </a:lnTo>
                      <a:lnTo>
                        <a:pt x="94" y="176"/>
                      </a:lnTo>
                      <a:lnTo>
                        <a:pt x="63" y="183"/>
                      </a:lnTo>
                      <a:lnTo>
                        <a:pt x="31" y="187"/>
                      </a:lnTo>
                      <a:lnTo>
                        <a:pt x="0" y="189"/>
                      </a:lnTo>
                      <a:lnTo>
                        <a:pt x="0" y="163"/>
                      </a:lnTo>
                      <a:lnTo>
                        <a:pt x="0" y="139"/>
                      </a:lnTo>
                      <a:lnTo>
                        <a:pt x="0" y="114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rgbClr val="E0A0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6" name="Freeform 814">
                  <a:extLst>
                    <a:ext uri="{FF2B5EF4-FFF2-40B4-BE49-F238E27FC236}">
                      <a16:creationId xmlns:a16="http://schemas.microsoft.com/office/drawing/2014/main" id="{B7D6AD11-EAF8-BE1E-83B8-DE2F0903BB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0" y="1864"/>
                  <a:ext cx="115" cy="88"/>
                </a:xfrm>
                <a:custGeom>
                  <a:avLst/>
                  <a:gdLst>
                    <a:gd name="T0" fmla="*/ 0 w 231"/>
                    <a:gd name="T1" fmla="*/ 80 h 177"/>
                    <a:gd name="T2" fmla="*/ 24 w 231"/>
                    <a:gd name="T3" fmla="*/ 76 h 177"/>
                    <a:gd name="T4" fmla="*/ 50 w 231"/>
                    <a:gd name="T5" fmla="*/ 73 h 177"/>
                    <a:gd name="T6" fmla="*/ 79 w 231"/>
                    <a:gd name="T7" fmla="*/ 65 h 177"/>
                    <a:gd name="T8" fmla="*/ 110 w 231"/>
                    <a:gd name="T9" fmla="*/ 56 h 177"/>
                    <a:gd name="T10" fmla="*/ 141 w 231"/>
                    <a:gd name="T11" fmla="*/ 47 h 177"/>
                    <a:gd name="T12" fmla="*/ 172 w 231"/>
                    <a:gd name="T13" fmla="*/ 34 h 177"/>
                    <a:gd name="T14" fmla="*/ 201 w 231"/>
                    <a:gd name="T15" fmla="*/ 18 h 177"/>
                    <a:gd name="T16" fmla="*/ 231 w 231"/>
                    <a:gd name="T17" fmla="*/ 0 h 177"/>
                    <a:gd name="T18" fmla="*/ 231 w 231"/>
                    <a:gd name="T19" fmla="*/ 29 h 177"/>
                    <a:gd name="T20" fmla="*/ 231 w 231"/>
                    <a:gd name="T21" fmla="*/ 56 h 177"/>
                    <a:gd name="T22" fmla="*/ 231 w 231"/>
                    <a:gd name="T23" fmla="*/ 84 h 177"/>
                    <a:gd name="T24" fmla="*/ 231 w 231"/>
                    <a:gd name="T25" fmla="*/ 113 h 177"/>
                    <a:gd name="T26" fmla="*/ 200 w 231"/>
                    <a:gd name="T27" fmla="*/ 128 h 177"/>
                    <a:gd name="T28" fmla="*/ 168 w 231"/>
                    <a:gd name="T29" fmla="*/ 139 h 177"/>
                    <a:gd name="T30" fmla="*/ 139 w 231"/>
                    <a:gd name="T31" fmla="*/ 150 h 177"/>
                    <a:gd name="T32" fmla="*/ 112 w 231"/>
                    <a:gd name="T33" fmla="*/ 159 h 177"/>
                    <a:gd name="T34" fmla="*/ 84 w 231"/>
                    <a:gd name="T35" fmla="*/ 166 h 177"/>
                    <a:gd name="T36" fmla="*/ 57 w 231"/>
                    <a:gd name="T37" fmla="*/ 171 h 177"/>
                    <a:gd name="T38" fmla="*/ 29 w 231"/>
                    <a:gd name="T39" fmla="*/ 175 h 177"/>
                    <a:gd name="T40" fmla="*/ 2 w 231"/>
                    <a:gd name="T41" fmla="*/ 177 h 177"/>
                    <a:gd name="T42" fmla="*/ 0 w 231"/>
                    <a:gd name="T43" fmla="*/ 153 h 177"/>
                    <a:gd name="T44" fmla="*/ 0 w 231"/>
                    <a:gd name="T45" fmla="*/ 128 h 177"/>
                    <a:gd name="T46" fmla="*/ 0 w 231"/>
                    <a:gd name="T47" fmla="*/ 104 h 177"/>
                    <a:gd name="T48" fmla="*/ 0 w 231"/>
                    <a:gd name="T49" fmla="*/ 8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1" h="177">
                      <a:moveTo>
                        <a:pt x="0" y="80"/>
                      </a:moveTo>
                      <a:lnTo>
                        <a:pt x="24" y="76"/>
                      </a:lnTo>
                      <a:lnTo>
                        <a:pt x="50" y="73"/>
                      </a:lnTo>
                      <a:lnTo>
                        <a:pt x="79" y="65"/>
                      </a:lnTo>
                      <a:lnTo>
                        <a:pt x="110" y="56"/>
                      </a:lnTo>
                      <a:lnTo>
                        <a:pt x="141" y="47"/>
                      </a:lnTo>
                      <a:lnTo>
                        <a:pt x="172" y="34"/>
                      </a:lnTo>
                      <a:lnTo>
                        <a:pt x="201" y="18"/>
                      </a:lnTo>
                      <a:lnTo>
                        <a:pt x="231" y="0"/>
                      </a:lnTo>
                      <a:lnTo>
                        <a:pt x="231" y="29"/>
                      </a:lnTo>
                      <a:lnTo>
                        <a:pt x="231" y="56"/>
                      </a:lnTo>
                      <a:lnTo>
                        <a:pt x="231" y="84"/>
                      </a:lnTo>
                      <a:lnTo>
                        <a:pt x="231" y="113"/>
                      </a:lnTo>
                      <a:lnTo>
                        <a:pt x="200" y="128"/>
                      </a:lnTo>
                      <a:lnTo>
                        <a:pt x="168" y="139"/>
                      </a:lnTo>
                      <a:lnTo>
                        <a:pt x="139" y="150"/>
                      </a:lnTo>
                      <a:lnTo>
                        <a:pt x="112" y="159"/>
                      </a:lnTo>
                      <a:lnTo>
                        <a:pt x="84" y="166"/>
                      </a:lnTo>
                      <a:lnTo>
                        <a:pt x="57" y="171"/>
                      </a:lnTo>
                      <a:lnTo>
                        <a:pt x="29" y="175"/>
                      </a:lnTo>
                      <a:lnTo>
                        <a:pt x="2" y="177"/>
                      </a:lnTo>
                      <a:lnTo>
                        <a:pt x="0" y="153"/>
                      </a:lnTo>
                      <a:lnTo>
                        <a:pt x="0" y="128"/>
                      </a:lnTo>
                      <a:lnTo>
                        <a:pt x="0" y="104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E8AA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7" name="Freeform 815">
                  <a:extLst>
                    <a:ext uri="{FF2B5EF4-FFF2-40B4-BE49-F238E27FC236}">
                      <a16:creationId xmlns:a16="http://schemas.microsoft.com/office/drawing/2014/main" id="{F2ECB082-F3AD-1236-0201-A94C778C36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5" y="1868"/>
                  <a:ext cx="102" cy="84"/>
                </a:xfrm>
                <a:custGeom>
                  <a:avLst/>
                  <a:gdLst>
                    <a:gd name="T0" fmla="*/ 0 w 205"/>
                    <a:gd name="T1" fmla="*/ 69 h 166"/>
                    <a:gd name="T2" fmla="*/ 20 w 205"/>
                    <a:gd name="T3" fmla="*/ 66 h 166"/>
                    <a:gd name="T4" fmla="*/ 44 w 205"/>
                    <a:gd name="T5" fmla="*/ 62 h 166"/>
                    <a:gd name="T6" fmla="*/ 70 w 205"/>
                    <a:gd name="T7" fmla="*/ 56 h 166"/>
                    <a:gd name="T8" fmla="*/ 97 w 205"/>
                    <a:gd name="T9" fmla="*/ 49 h 166"/>
                    <a:gd name="T10" fmla="*/ 125 w 205"/>
                    <a:gd name="T11" fmla="*/ 40 h 166"/>
                    <a:gd name="T12" fmla="*/ 154 w 205"/>
                    <a:gd name="T13" fmla="*/ 29 h 166"/>
                    <a:gd name="T14" fmla="*/ 179 w 205"/>
                    <a:gd name="T15" fmla="*/ 16 h 166"/>
                    <a:gd name="T16" fmla="*/ 205 w 205"/>
                    <a:gd name="T17" fmla="*/ 0 h 166"/>
                    <a:gd name="T18" fmla="*/ 205 w 205"/>
                    <a:gd name="T19" fmla="*/ 27 h 166"/>
                    <a:gd name="T20" fmla="*/ 205 w 205"/>
                    <a:gd name="T21" fmla="*/ 56 h 166"/>
                    <a:gd name="T22" fmla="*/ 205 w 205"/>
                    <a:gd name="T23" fmla="*/ 84 h 166"/>
                    <a:gd name="T24" fmla="*/ 205 w 205"/>
                    <a:gd name="T25" fmla="*/ 113 h 166"/>
                    <a:gd name="T26" fmla="*/ 178 w 205"/>
                    <a:gd name="T27" fmla="*/ 124 h 166"/>
                    <a:gd name="T28" fmla="*/ 150 w 205"/>
                    <a:gd name="T29" fmla="*/ 135 h 166"/>
                    <a:gd name="T30" fmla="*/ 125 w 205"/>
                    <a:gd name="T31" fmla="*/ 144 h 166"/>
                    <a:gd name="T32" fmla="*/ 99 w 205"/>
                    <a:gd name="T33" fmla="*/ 150 h 166"/>
                    <a:gd name="T34" fmla="*/ 75 w 205"/>
                    <a:gd name="T35" fmla="*/ 157 h 166"/>
                    <a:gd name="T36" fmla="*/ 51 w 205"/>
                    <a:gd name="T37" fmla="*/ 161 h 166"/>
                    <a:gd name="T38" fmla="*/ 28 w 205"/>
                    <a:gd name="T39" fmla="*/ 164 h 166"/>
                    <a:gd name="T40" fmla="*/ 4 w 205"/>
                    <a:gd name="T41" fmla="*/ 166 h 166"/>
                    <a:gd name="T42" fmla="*/ 2 w 205"/>
                    <a:gd name="T43" fmla="*/ 142 h 166"/>
                    <a:gd name="T44" fmla="*/ 2 w 205"/>
                    <a:gd name="T45" fmla="*/ 117 h 166"/>
                    <a:gd name="T46" fmla="*/ 2 w 205"/>
                    <a:gd name="T47" fmla="*/ 93 h 166"/>
                    <a:gd name="T48" fmla="*/ 0 w 205"/>
                    <a:gd name="T49" fmla="*/ 69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5" h="166">
                      <a:moveTo>
                        <a:pt x="0" y="69"/>
                      </a:moveTo>
                      <a:lnTo>
                        <a:pt x="20" y="66"/>
                      </a:lnTo>
                      <a:lnTo>
                        <a:pt x="44" y="62"/>
                      </a:lnTo>
                      <a:lnTo>
                        <a:pt x="70" y="56"/>
                      </a:lnTo>
                      <a:lnTo>
                        <a:pt x="97" y="49"/>
                      </a:lnTo>
                      <a:lnTo>
                        <a:pt x="125" y="40"/>
                      </a:lnTo>
                      <a:lnTo>
                        <a:pt x="154" y="29"/>
                      </a:lnTo>
                      <a:lnTo>
                        <a:pt x="179" y="16"/>
                      </a:lnTo>
                      <a:lnTo>
                        <a:pt x="205" y="0"/>
                      </a:lnTo>
                      <a:lnTo>
                        <a:pt x="205" y="27"/>
                      </a:lnTo>
                      <a:lnTo>
                        <a:pt x="205" y="56"/>
                      </a:lnTo>
                      <a:lnTo>
                        <a:pt x="205" y="84"/>
                      </a:lnTo>
                      <a:lnTo>
                        <a:pt x="205" y="113"/>
                      </a:lnTo>
                      <a:lnTo>
                        <a:pt x="178" y="124"/>
                      </a:lnTo>
                      <a:lnTo>
                        <a:pt x="150" y="135"/>
                      </a:lnTo>
                      <a:lnTo>
                        <a:pt x="125" y="144"/>
                      </a:lnTo>
                      <a:lnTo>
                        <a:pt x="99" y="150"/>
                      </a:lnTo>
                      <a:lnTo>
                        <a:pt x="75" y="157"/>
                      </a:lnTo>
                      <a:lnTo>
                        <a:pt x="51" y="161"/>
                      </a:lnTo>
                      <a:lnTo>
                        <a:pt x="28" y="164"/>
                      </a:lnTo>
                      <a:lnTo>
                        <a:pt x="4" y="166"/>
                      </a:lnTo>
                      <a:lnTo>
                        <a:pt x="2" y="142"/>
                      </a:lnTo>
                      <a:lnTo>
                        <a:pt x="2" y="117"/>
                      </a:lnTo>
                      <a:lnTo>
                        <a:pt x="2" y="93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EDB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8" name="Freeform 816">
                  <a:extLst>
                    <a:ext uri="{FF2B5EF4-FFF2-40B4-BE49-F238E27FC236}">
                      <a16:creationId xmlns:a16="http://schemas.microsoft.com/office/drawing/2014/main" id="{0CA7F421-B147-45B8-B7F7-2B783DF2D3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1" y="1872"/>
                  <a:ext cx="89" cy="79"/>
                </a:xfrm>
                <a:custGeom>
                  <a:avLst/>
                  <a:gdLst>
                    <a:gd name="T0" fmla="*/ 0 w 177"/>
                    <a:gd name="T1" fmla="*/ 60 h 157"/>
                    <a:gd name="T2" fmla="*/ 16 w 177"/>
                    <a:gd name="T3" fmla="*/ 59 h 157"/>
                    <a:gd name="T4" fmla="*/ 37 w 177"/>
                    <a:gd name="T5" fmla="*/ 55 h 157"/>
                    <a:gd name="T6" fmla="*/ 60 w 177"/>
                    <a:gd name="T7" fmla="*/ 51 h 157"/>
                    <a:gd name="T8" fmla="*/ 84 w 177"/>
                    <a:gd name="T9" fmla="*/ 44 h 157"/>
                    <a:gd name="T10" fmla="*/ 108 w 177"/>
                    <a:gd name="T11" fmla="*/ 37 h 157"/>
                    <a:gd name="T12" fmla="*/ 133 w 177"/>
                    <a:gd name="T13" fmla="*/ 27 h 157"/>
                    <a:gd name="T14" fmla="*/ 155 w 177"/>
                    <a:gd name="T15" fmla="*/ 15 h 157"/>
                    <a:gd name="T16" fmla="*/ 177 w 177"/>
                    <a:gd name="T17" fmla="*/ 0 h 157"/>
                    <a:gd name="T18" fmla="*/ 177 w 177"/>
                    <a:gd name="T19" fmla="*/ 29 h 157"/>
                    <a:gd name="T20" fmla="*/ 177 w 177"/>
                    <a:gd name="T21" fmla="*/ 57 h 157"/>
                    <a:gd name="T22" fmla="*/ 177 w 177"/>
                    <a:gd name="T23" fmla="*/ 86 h 157"/>
                    <a:gd name="T24" fmla="*/ 177 w 177"/>
                    <a:gd name="T25" fmla="*/ 113 h 157"/>
                    <a:gd name="T26" fmla="*/ 152 w 177"/>
                    <a:gd name="T27" fmla="*/ 124 h 157"/>
                    <a:gd name="T28" fmla="*/ 128 w 177"/>
                    <a:gd name="T29" fmla="*/ 132 h 157"/>
                    <a:gd name="T30" fmla="*/ 106 w 177"/>
                    <a:gd name="T31" fmla="*/ 139 h 157"/>
                    <a:gd name="T32" fmla="*/ 86 w 177"/>
                    <a:gd name="T33" fmla="*/ 145 h 157"/>
                    <a:gd name="T34" fmla="*/ 64 w 177"/>
                    <a:gd name="T35" fmla="*/ 148 h 157"/>
                    <a:gd name="T36" fmla="*/ 44 w 177"/>
                    <a:gd name="T37" fmla="*/ 152 h 157"/>
                    <a:gd name="T38" fmla="*/ 24 w 177"/>
                    <a:gd name="T39" fmla="*/ 155 h 157"/>
                    <a:gd name="T40" fmla="*/ 4 w 177"/>
                    <a:gd name="T41" fmla="*/ 157 h 157"/>
                    <a:gd name="T42" fmla="*/ 2 w 177"/>
                    <a:gd name="T43" fmla="*/ 134 h 157"/>
                    <a:gd name="T44" fmla="*/ 2 w 177"/>
                    <a:gd name="T45" fmla="*/ 110 h 157"/>
                    <a:gd name="T46" fmla="*/ 2 w 177"/>
                    <a:gd name="T47" fmla="*/ 84 h 157"/>
                    <a:gd name="T48" fmla="*/ 0 w 177"/>
                    <a:gd name="T49" fmla="*/ 6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77" h="157">
                      <a:moveTo>
                        <a:pt x="0" y="60"/>
                      </a:moveTo>
                      <a:lnTo>
                        <a:pt x="16" y="59"/>
                      </a:lnTo>
                      <a:lnTo>
                        <a:pt x="37" y="55"/>
                      </a:lnTo>
                      <a:lnTo>
                        <a:pt x="60" y="51"/>
                      </a:lnTo>
                      <a:lnTo>
                        <a:pt x="84" y="44"/>
                      </a:lnTo>
                      <a:lnTo>
                        <a:pt x="108" y="37"/>
                      </a:lnTo>
                      <a:lnTo>
                        <a:pt x="133" y="27"/>
                      </a:lnTo>
                      <a:lnTo>
                        <a:pt x="155" y="15"/>
                      </a:lnTo>
                      <a:lnTo>
                        <a:pt x="177" y="0"/>
                      </a:lnTo>
                      <a:lnTo>
                        <a:pt x="177" y="29"/>
                      </a:lnTo>
                      <a:lnTo>
                        <a:pt x="177" y="57"/>
                      </a:lnTo>
                      <a:lnTo>
                        <a:pt x="177" y="86"/>
                      </a:lnTo>
                      <a:lnTo>
                        <a:pt x="177" y="113"/>
                      </a:lnTo>
                      <a:lnTo>
                        <a:pt x="152" y="124"/>
                      </a:lnTo>
                      <a:lnTo>
                        <a:pt x="128" y="132"/>
                      </a:lnTo>
                      <a:lnTo>
                        <a:pt x="106" y="139"/>
                      </a:lnTo>
                      <a:lnTo>
                        <a:pt x="86" y="145"/>
                      </a:lnTo>
                      <a:lnTo>
                        <a:pt x="64" y="148"/>
                      </a:lnTo>
                      <a:lnTo>
                        <a:pt x="44" y="152"/>
                      </a:lnTo>
                      <a:lnTo>
                        <a:pt x="24" y="155"/>
                      </a:lnTo>
                      <a:lnTo>
                        <a:pt x="4" y="157"/>
                      </a:lnTo>
                      <a:lnTo>
                        <a:pt x="2" y="134"/>
                      </a:lnTo>
                      <a:lnTo>
                        <a:pt x="2" y="110"/>
                      </a:lnTo>
                      <a:lnTo>
                        <a:pt x="2" y="84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rgbClr val="F2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69" name="Freeform 817">
                  <a:extLst>
                    <a:ext uri="{FF2B5EF4-FFF2-40B4-BE49-F238E27FC236}">
                      <a16:creationId xmlns:a16="http://schemas.microsoft.com/office/drawing/2014/main" id="{026205AC-03F6-43F9-7780-9D612619D8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8" y="1877"/>
                  <a:ext cx="75" cy="74"/>
                </a:xfrm>
                <a:custGeom>
                  <a:avLst/>
                  <a:gdLst>
                    <a:gd name="T0" fmla="*/ 0 w 150"/>
                    <a:gd name="T1" fmla="*/ 50 h 148"/>
                    <a:gd name="T2" fmla="*/ 13 w 150"/>
                    <a:gd name="T3" fmla="*/ 48 h 148"/>
                    <a:gd name="T4" fmla="*/ 29 w 150"/>
                    <a:gd name="T5" fmla="*/ 46 h 148"/>
                    <a:gd name="T6" fmla="*/ 49 w 150"/>
                    <a:gd name="T7" fmla="*/ 42 h 148"/>
                    <a:gd name="T8" fmla="*/ 69 w 150"/>
                    <a:gd name="T9" fmla="*/ 39 h 148"/>
                    <a:gd name="T10" fmla="*/ 91 w 150"/>
                    <a:gd name="T11" fmla="*/ 31 h 148"/>
                    <a:gd name="T12" fmla="*/ 111 w 150"/>
                    <a:gd name="T13" fmla="*/ 24 h 148"/>
                    <a:gd name="T14" fmla="*/ 131 w 150"/>
                    <a:gd name="T15" fmla="*/ 13 h 148"/>
                    <a:gd name="T16" fmla="*/ 150 w 150"/>
                    <a:gd name="T17" fmla="*/ 0 h 148"/>
                    <a:gd name="T18" fmla="*/ 150 w 150"/>
                    <a:gd name="T19" fmla="*/ 29 h 148"/>
                    <a:gd name="T20" fmla="*/ 150 w 150"/>
                    <a:gd name="T21" fmla="*/ 57 h 148"/>
                    <a:gd name="T22" fmla="*/ 150 w 150"/>
                    <a:gd name="T23" fmla="*/ 84 h 148"/>
                    <a:gd name="T24" fmla="*/ 150 w 150"/>
                    <a:gd name="T25" fmla="*/ 114 h 148"/>
                    <a:gd name="T26" fmla="*/ 128 w 150"/>
                    <a:gd name="T27" fmla="*/ 121 h 148"/>
                    <a:gd name="T28" fmla="*/ 108 w 150"/>
                    <a:gd name="T29" fmla="*/ 126 h 148"/>
                    <a:gd name="T30" fmla="*/ 89 w 150"/>
                    <a:gd name="T31" fmla="*/ 132 h 148"/>
                    <a:gd name="T32" fmla="*/ 73 w 150"/>
                    <a:gd name="T33" fmla="*/ 136 h 148"/>
                    <a:gd name="T34" fmla="*/ 55 w 150"/>
                    <a:gd name="T35" fmla="*/ 139 h 148"/>
                    <a:gd name="T36" fmla="*/ 38 w 150"/>
                    <a:gd name="T37" fmla="*/ 143 h 148"/>
                    <a:gd name="T38" fmla="*/ 22 w 150"/>
                    <a:gd name="T39" fmla="*/ 146 h 148"/>
                    <a:gd name="T40" fmla="*/ 5 w 150"/>
                    <a:gd name="T41" fmla="*/ 148 h 148"/>
                    <a:gd name="T42" fmla="*/ 3 w 150"/>
                    <a:gd name="T43" fmla="*/ 123 h 148"/>
                    <a:gd name="T44" fmla="*/ 3 w 150"/>
                    <a:gd name="T45" fmla="*/ 99 h 148"/>
                    <a:gd name="T46" fmla="*/ 2 w 150"/>
                    <a:gd name="T47" fmla="*/ 73 h 148"/>
                    <a:gd name="T48" fmla="*/ 0 w 150"/>
                    <a:gd name="T49" fmla="*/ 5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0" h="148">
                      <a:moveTo>
                        <a:pt x="0" y="50"/>
                      </a:moveTo>
                      <a:lnTo>
                        <a:pt x="13" y="48"/>
                      </a:lnTo>
                      <a:lnTo>
                        <a:pt x="29" y="46"/>
                      </a:lnTo>
                      <a:lnTo>
                        <a:pt x="49" y="42"/>
                      </a:lnTo>
                      <a:lnTo>
                        <a:pt x="69" y="39"/>
                      </a:lnTo>
                      <a:lnTo>
                        <a:pt x="91" y="31"/>
                      </a:lnTo>
                      <a:lnTo>
                        <a:pt x="111" y="24"/>
                      </a:lnTo>
                      <a:lnTo>
                        <a:pt x="131" y="13"/>
                      </a:lnTo>
                      <a:lnTo>
                        <a:pt x="150" y="0"/>
                      </a:lnTo>
                      <a:lnTo>
                        <a:pt x="150" y="29"/>
                      </a:lnTo>
                      <a:lnTo>
                        <a:pt x="150" y="57"/>
                      </a:lnTo>
                      <a:lnTo>
                        <a:pt x="150" y="84"/>
                      </a:lnTo>
                      <a:lnTo>
                        <a:pt x="150" y="114"/>
                      </a:lnTo>
                      <a:lnTo>
                        <a:pt x="128" y="121"/>
                      </a:lnTo>
                      <a:lnTo>
                        <a:pt x="108" y="126"/>
                      </a:lnTo>
                      <a:lnTo>
                        <a:pt x="89" y="132"/>
                      </a:lnTo>
                      <a:lnTo>
                        <a:pt x="73" y="136"/>
                      </a:lnTo>
                      <a:lnTo>
                        <a:pt x="55" y="139"/>
                      </a:lnTo>
                      <a:lnTo>
                        <a:pt x="38" y="143"/>
                      </a:lnTo>
                      <a:lnTo>
                        <a:pt x="22" y="146"/>
                      </a:lnTo>
                      <a:lnTo>
                        <a:pt x="5" y="148"/>
                      </a:lnTo>
                      <a:lnTo>
                        <a:pt x="3" y="123"/>
                      </a:lnTo>
                      <a:lnTo>
                        <a:pt x="3" y="99"/>
                      </a:lnTo>
                      <a:lnTo>
                        <a:pt x="2" y="73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F9C1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0" name="Freeform 818">
                  <a:extLst>
                    <a:ext uri="{FF2B5EF4-FFF2-40B4-BE49-F238E27FC236}">
                      <a16:creationId xmlns:a16="http://schemas.microsoft.com/office/drawing/2014/main" id="{2DAE7183-072F-6607-DCC8-599ABE51FF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53" y="1881"/>
                  <a:ext cx="63" cy="69"/>
                </a:xfrm>
                <a:custGeom>
                  <a:avLst/>
                  <a:gdLst>
                    <a:gd name="T0" fmla="*/ 0 w 124"/>
                    <a:gd name="T1" fmla="*/ 39 h 137"/>
                    <a:gd name="T2" fmla="*/ 11 w 124"/>
                    <a:gd name="T3" fmla="*/ 37 h 137"/>
                    <a:gd name="T4" fmla="*/ 24 w 124"/>
                    <a:gd name="T5" fmla="*/ 35 h 137"/>
                    <a:gd name="T6" fmla="*/ 40 w 124"/>
                    <a:gd name="T7" fmla="*/ 33 h 137"/>
                    <a:gd name="T8" fmla="*/ 56 w 124"/>
                    <a:gd name="T9" fmla="*/ 30 h 137"/>
                    <a:gd name="T10" fmla="*/ 75 w 124"/>
                    <a:gd name="T11" fmla="*/ 26 h 137"/>
                    <a:gd name="T12" fmla="*/ 93 w 124"/>
                    <a:gd name="T13" fmla="*/ 20 h 137"/>
                    <a:gd name="T14" fmla="*/ 109 w 124"/>
                    <a:gd name="T15" fmla="*/ 11 h 137"/>
                    <a:gd name="T16" fmla="*/ 124 w 124"/>
                    <a:gd name="T17" fmla="*/ 0 h 137"/>
                    <a:gd name="T18" fmla="*/ 124 w 124"/>
                    <a:gd name="T19" fmla="*/ 112 h 137"/>
                    <a:gd name="T20" fmla="*/ 106 w 124"/>
                    <a:gd name="T21" fmla="*/ 117 h 137"/>
                    <a:gd name="T22" fmla="*/ 89 w 124"/>
                    <a:gd name="T23" fmla="*/ 123 h 137"/>
                    <a:gd name="T24" fmla="*/ 73 w 124"/>
                    <a:gd name="T25" fmla="*/ 127 h 137"/>
                    <a:gd name="T26" fmla="*/ 60 w 124"/>
                    <a:gd name="T27" fmla="*/ 128 h 137"/>
                    <a:gd name="T28" fmla="*/ 45 w 124"/>
                    <a:gd name="T29" fmla="*/ 130 h 137"/>
                    <a:gd name="T30" fmla="*/ 33 w 124"/>
                    <a:gd name="T31" fmla="*/ 134 h 137"/>
                    <a:gd name="T32" fmla="*/ 20 w 124"/>
                    <a:gd name="T33" fmla="*/ 136 h 137"/>
                    <a:gd name="T34" fmla="*/ 7 w 124"/>
                    <a:gd name="T35" fmla="*/ 137 h 137"/>
                    <a:gd name="T36" fmla="*/ 0 w 124"/>
                    <a:gd name="T37" fmla="*/ 39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4" h="137">
                      <a:moveTo>
                        <a:pt x="0" y="39"/>
                      </a:moveTo>
                      <a:lnTo>
                        <a:pt x="11" y="37"/>
                      </a:lnTo>
                      <a:lnTo>
                        <a:pt x="24" y="35"/>
                      </a:lnTo>
                      <a:lnTo>
                        <a:pt x="40" y="33"/>
                      </a:lnTo>
                      <a:lnTo>
                        <a:pt x="56" y="30"/>
                      </a:lnTo>
                      <a:lnTo>
                        <a:pt x="75" y="26"/>
                      </a:lnTo>
                      <a:lnTo>
                        <a:pt x="93" y="20"/>
                      </a:lnTo>
                      <a:lnTo>
                        <a:pt x="109" y="11"/>
                      </a:lnTo>
                      <a:lnTo>
                        <a:pt x="124" y="0"/>
                      </a:lnTo>
                      <a:lnTo>
                        <a:pt x="124" y="112"/>
                      </a:lnTo>
                      <a:lnTo>
                        <a:pt x="106" y="117"/>
                      </a:lnTo>
                      <a:lnTo>
                        <a:pt x="89" y="123"/>
                      </a:lnTo>
                      <a:lnTo>
                        <a:pt x="73" y="127"/>
                      </a:lnTo>
                      <a:lnTo>
                        <a:pt x="60" y="128"/>
                      </a:lnTo>
                      <a:lnTo>
                        <a:pt x="45" y="130"/>
                      </a:lnTo>
                      <a:lnTo>
                        <a:pt x="33" y="134"/>
                      </a:lnTo>
                      <a:lnTo>
                        <a:pt x="20" y="136"/>
                      </a:lnTo>
                      <a:lnTo>
                        <a:pt x="7" y="137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1" name="Freeform 819">
                  <a:extLst>
                    <a:ext uri="{FF2B5EF4-FFF2-40B4-BE49-F238E27FC236}">
                      <a16:creationId xmlns:a16="http://schemas.microsoft.com/office/drawing/2014/main" id="{7D18F2F7-3E00-9F79-00DB-51B0C16C4C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81" y="1729"/>
                  <a:ext cx="331" cy="181"/>
                </a:xfrm>
                <a:custGeom>
                  <a:avLst/>
                  <a:gdLst>
                    <a:gd name="T0" fmla="*/ 512 w 660"/>
                    <a:gd name="T1" fmla="*/ 0 h 360"/>
                    <a:gd name="T2" fmla="*/ 576 w 660"/>
                    <a:gd name="T3" fmla="*/ 86 h 360"/>
                    <a:gd name="T4" fmla="*/ 660 w 660"/>
                    <a:gd name="T5" fmla="*/ 170 h 360"/>
                    <a:gd name="T6" fmla="*/ 620 w 660"/>
                    <a:gd name="T7" fmla="*/ 195 h 360"/>
                    <a:gd name="T8" fmla="*/ 578 w 660"/>
                    <a:gd name="T9" fmla="*/ 219 h 360"/>
                    <a:gd name="T10" fmla="*/ 534 w 660"/>
                    <a:gd name="T11" fmla="*/ 239 h 360"/>
                    <a:gd name="T12" fmla="*/ 490 w 660"/>
                    <a:gd name="T13" fmla="*/ 258 h 360"/>
                    <a:gd name="T14" fmla="*/ 444 w 660"/>
                    <a:gd name="T15" fmla="*/ 274 h 360"/>
                    <a:gd name="T16" fmla="*/ 399 w 660"/>
                    <a:gd name="T17" fmla="*/ 289 h 360"/>
                    <a:gd name="T18" fmla="*/ 355 w 660"/>
                    <a:gd name="T19" fmla="*/ 302 h 360"/>
                    <a:gd name="T20" fmla="*/ 309 w 660"/>
                    <a:gd name="T21" fmla="*/ 314 h 360"/>
                    <a:gd name="T22" fmla="*/ 265 w 660"/>
                    <a:gd name="T23" fmla="*/ 323 h 360"/>
                    <a:gd name="T24" fmla="*/ 221 w 660"/>
                    <a:gd name="T25" fmla="*/ 333 h 360"/>
                    <a:gd name="T26" fmla="*/ 179 w 660"/>
                    <a:gd name="T27" fmla="*/ 338 h 360"/>
                    <a:gd name="T28" fmla="*/ 139 w 660"/>
                    <a:gd name="T29" fmla="*/ 345 h 360"/>
                    <a:gd name="T30" fmla="*/ 101 w 660"/>
                    <a:gd name="T31" fmla="*/ 349 h 360"/>
                    <a:gd name="T32" fmla="*/ 64 w 660"/>
                    <a:gd name="T33" fmla="*/ 355 h 360"/>
                    <a:gd name="T34" fmla="*/ 31 w 660"/>
                    <a:gd name="T35" fmla="*/ 358 h 360"/>
                    <a:gd name="T36" fmla="*/ 0 w 660"/>
                    <a:gd name="T37" fmla="*/ 360 h 360"/>
                    <a:gd name="T38" fmla="*/ 44 w 660"/>
                    <a:gd name="T39" fmla="*/ 142 h 360"/>
                    <a:gd name="T40" fmla="*/ 71 w 660"/>
                    <a:gd name="T41" fmla="*/ 139 h 360"/>
                    <a:gd name="T42" fmla="*/ 102 w 660"/>
                    <a:gd name="T43" fmla="*/ 133 h 360"/>
                    <a:gd name="T44" fmla="*/ 133 w 660"/>
                    <a:gd name="T45" fmla="*/ 126 h 360"/>
                    <a:gd name="T46" fmla="*/ 166 w 660"/>
                    <a:gd name="T47" fmla="*/ 119 h 360"/>
                    <a:gd name="T48" fmla="*/ 201 w 660"/>
                    <a:gd name="T49" fmla="*/ 110 h 360"/>
                    <a:gd name="T50" fmla="*/ 236 w 660"/>
                    <a:gd name="T51" fmla="*/ 100 h 360"/>
                    <a:gd name="T52" fmla="*/ 271 w 660"/>
                    <a:gd name="T53" fmla="*/ 91 h 360"/>
                    <a:gd name="T54" fmla="*/ 304 w 660"/>
                    <a:gd name="T55" fmla="*/ 80 h 360"/>
                    <a:gd name="T56" fmla="*/ 338 w 660"/>
                    <a:gd name="T57" fmla="*/ 69 h 360"/>
                    <a:gd name="T58" fmla="*/ 369 w 660"/>
                    <a:gd name="T59" fmla="*/ 58 h 360"/>
                    <a:gd name="T60" fmla="*/ 400 w 660"/>
                    <a:gd name="T61" fmla="*/ 47 h 360"/>
                    <a:gd name="T62" fmla="*/ 428 w 660"/>
                    <a:gd name="T63" fmla="*/ 36 h 360"/>
                    <a:gd name="T64" fmla="*/ 453 w 660"/>
                    <a:gd name="T65" fmla="*/ 27 h 360"/>
                    <a:gd name="T66" fmla="*/ 477 w 660"/>
                    <a:gd name="T67" fmla="*/ 16 h 360"/>
                    <a:gd name="T68" fmla="*/ 497 w 660"/>
                    <a:gd name="T69" fmla="*/ 7 h 360"/>
                    <a:gd name="T70" fmla="*/ 512 w 660"/>
                    <a:gd name="T71" fmla="*/ 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60" h="360">
                      <a:moveTo>
                        <a:pt x="512" y="0"/>
                      </a:moveTo>
                      <a:lnTo>
                        <a:pt x="576" y="86"/>
                      </a:lnTo>
                      <a:lnTo>
                        <a:pt x="660" y="170"/>
                      </a:lnTo>
                      <a:lnTo>
                        <a:pt x="620" y="195"/>
                      </a:lnTo>
                      <a:lnTo>
                        <a:pt x="578" y="219"/>
                      </a:lnTo>
                      <a:lnTo>
                        <a:pt x="534" y="239"/>
                      </a:lnTo>
                      <a:lnTo>
                        <a:pt x="490" y="258"/>
                      </a:lnTo>
                      <a:lnTo>
                        <a:pt x="444" y="274"/>
                      </a:lnTo>
                      <a:lnTo>
                        <a:pt x="399" y="289"/>
                      </a:lnTo>
                      <a:lnTo>
                        <a:pt x="355" y="302"/>
                      </a:lnTo>
                      <a:lnTo>
                        <a:pt x="309" y="314"/>
                      </a:lnTo>
                      <a:lnTo>
                        <a:pt x="265" y="323"/>
                      </a:lnTo>
                      <a:lnTo>
                        <a:pt x="221" y="333"/>
                      </a:lnTo>
                      <a:lnTo>
                        <a:pt x="179" y="338"/>
                      </a:lnTo>
                      <a:lnTo>
                        <a:pt x="139" y="345"/>
                      </a:lnTo>
                      <a:lnTo>
                        <a:pt x="101" y="349"/>
                      </a:lnTo>
                      <a:lnTo>
                        <a:pt x="64" y="355"/>
                      </a:lnTo>
                      <a:lnTo>
                        <a:pt x="31" y="358"/>
                      </a:lnTo>
                      <a:lnTo>
                        <a:pt x="0" y="360"/>
                      </a:lnTo>
                      <a:lnTo>
                        <a:pt x="44" y="142"/>
                      </a:lnTo>
                      <a:lnTo>
                        <a:pt x="71" y="139"/>
                      </a:lnTo>
                      <a:lnTo>
                        <a:pt x="102" y="133"/>
                      </a:lnTo>
                      <a:lnTo>
                        <a:pt x="133" y="126"/>
                      </a:lnTo>
                      <a:lnTo>
                        <a:pt x="166" y="119"/>
                      </a:lnTo>
                      <a:lnTo>
                        <a:pt x="201" y="110"/>
                      </a:lnTo>
                      <a:lnTo>
                        <a:pt x="236" y="100"/>
                      </a:lnTo>
                      <a:lnTo>
                        <a:pt x="271" y="91"/>
                      </a:lnTo>
                      <a:lnTo>
                        <a:pt x="304" y="80"/>
                      </a:lnTo>
                      <a:lnTo>
                        <a:pt x="338" y="69"/>
                      </a:lnTo>
                      <a:lnTo>
                        <a:pt x="369" y="58"/>
                      </a:lnTo>
                      <a:lnTo>
                        <a:pt x="400" y="47"/>
                      </a:lnTo>
                      <a:lnTo>
                        <a:pt x="428" y="36"/>
                      </a:lnTo>
                      <a:lnTo>
                        <a:pt x="453" y="27"/>
                      </a:lnTo>
                      <a:lnTo>
                        <a:pt x="477" y="16"/>
                      </a:lnTo>
                      <a:lnTo>
                        <a:pt x="497" y="7"/>
                      </a:lnTo>
                      <a:lnTo>
                        <a:pt x="512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2" name="Freeform 820">
                  <a:extLst>
                    <a:ext uri="{FF2B5EF4-FFF2-40B4-BE49-F238E27FC236}">
                      <a16:creationId xmlns:a16="http://schemas.microsoft.com/office/drawing/2014/main" id="{39D4B523-F236-EDC2-0B41-976CA23315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4" y="1732"/>
                  <a:ext cx="312" cy="177"/>
                </a:xfrm>
                <a:custGeom>
                  <a:avLst/>
                  <a:gdLst>
                    <a:gd name="T0" fmla="*/ 475 w 623"/>
                    <a:gd name="T1" fmla="*/ 0 h 353"/>
                    <a:gd name="T2" fmla="*/ 482 w 623"/>
                    <a:gd name="T3" fmla="*/ 11 h 353"/>
                    <a:gd name="T4" fmla="*/ 491 w 623"/>
                    <a:gd name="T5" fmla="*/ 20 h 353"/>
                    <a:gd name="T6" fmla="*/ 499 w 623"/>
                    <a:gd name="T7" fmla="*/ 31 h 353"/>
                    <a:gd name="T8" fmla="*/ 508 w 623"/>
                    <a:gd name="T9" fmla="*/ 42 h 353"/>
                    <a:gd name="T10" fmla="*/ 515 w 623"/>
                    <a:gd name="T11" fmla="*/ 53 h 353"/>
                    <a:gd name="T12" fmla="*/ 523 w 623"/>
                    <a:gd name="T13" fmla="*/ 64 h 353"/>
                    <a:gd name="T14" fmla="*/ 532 w 623"/>
                    <a:gd name="T15" fmla="*/ 75 h 353"/>
                    <a:gd name="T16" fmla="*/ 539 w 623"/>
                    <a:gd name="T17" fmla="*/ 86 h 353"/>
                    <a:gd name="T18" fmla="*/ 550 w 623"/>
                    <a:gd name="T19" fmla="*/ 97 h 353"/>
                    <a:gd name="T20" fmla="*/ 559 w 623"/>
                    <a:gd name="T21" fmla="*/ 106 h 353"/>
                    <a:gd name="T22" fmla="*/ 570 w 623"/>
                    <a:gd name="T23" fmla="*/ 117 h 353"/>
                    <a:gd name="T24" fmla="*/ 581 w 623"/>
                    <a:gd name="T25" fmla="*/ 128 h 353"/>
                    <a:gd name="T26" fmla="*/ 592 w 623"/>
                    <a:gd name="T27" fmla="*/ 139 h 353"/>
                    <a:gd name="T28" fmla="*/ 603 w 623"/>
                    <a:gd name="T29" fmla="*/ 150 h 353"/>
                    <a:gd name="T30" fmla="*/ 612 w 623"/>
                    <a:gd name="T31" fmla="*/ 161 h 353"/>
                    <a:gd name="T32" fmla="*/ 623 w 623"/>
                    <a:gd name="T33" fmla="*/ 172 h 353"/>
                    <a:gd name="T34" fmla="*/ 585 w 623"/>
                    <a:gd name="T35" fmla="*/ 196 h 353"/>
                    <a:gd name="T36" fmla="*/ 544 w 623"/>
                    <a:gd name="T37" fmla="*/ 218 h 353"/>
                    <a:gd name="T38" fmla="*/ 504 w 623"/>
                    <a:gd name="T39" fmla="*/ 238 h 353"/>
                    <a:gd name="T40" fmla="*/ 462 w 623"/>
                    <a:gd name="T41" fmla="*/ 256 h 353"/>
                    <a:gd name="T42" fmla="*/ 420 w 623"/>
                    <a:gd name="T43" fmla="*/ 271 h 353"/>
                    <a:gd name="T44" fmla="*/ 376 w 623"/>
                    <a:gd name="T45" fmla="*/ 286 h 353"/>
                    <a:gd name="T46" fmla="*/ 334 w 623"/>
                    <a:gd name="T47" fmla="*/ 298 h 353"/>
                    <a:gd name="T48" fmla="*/ 292 w 623"/>
                    <a:gd name="T49" fmla="*/ 309 h 353"/>
                    <a:gd name="T50" fmla="*/ 250 w 623"/>
                    <a:gd name="T51" fmla="*/ 318 h 353"/>
                    <a:gd name="T52" fmla="*/ 210 w 623"/>
                    <a:gd name="T53" fmla="*/ 326 h 353"/>
                    <a:gd name="T54" fmla="*/ 170 w 623"/>
                    <a:gd name="T55" fmla="*/ 333 h 353"/>
                    <a:gd name="T56" fmla="*/ 131 w 623"/>
                    <a:gd name="T57" fmla="*/ 339 h 353"/>
                    <a:gd name="T58" fmla="*/ 95 w 623"/>
                    <a:gd name="T59" fmla="*/ 344 h 353"/>
                    <a:gd name="T60" fmla="*/ 62 w 623"/>
                    <a:gd name="T61" fmla="*/ 348 h 353"/>
                    <a:gd name="T62" fmla="*/ 29 w 623"/>
                    <a:gd name="T63" fmla="*/ 351 h 353"/>
                    <a:gd name="T64" fmla="*/ 0 w 623"/>
                    <a:gd name="T65" fmla="*/ 353 h 353"/>
                    <a:gd name="T66" fmla="*/ 11 w 623"/>
                    <a:gd name="T67" fmla="*/ 298 h 353"/>
                    <a:gd name="T68" fmla="*/ 22 w 623"/>
                    <a:gd name="T69" fmla="*/ 243 h 353"/>
                    <a:gd name="T70" fmla="*/ 31 w 623"/>
                    <a:gd name="T71" fmla="*/ 189 h 353"/>
                    <a:gd name="T72" fmla="*/ 42 w 623"/>
                    <a:gd name="T73" fmla="*/ 132 h 353"/>
                    <a:gd name="T74" fmla="*/ 67 w 623"/>
                    <a:gd name="T75" fmla="*/ 128 h 353"/>
                    <a:gd name="T76" fmla="*/ 95 w 623"/>
                    <a:gd name="T77" fmla="*/ 123 h 353"/>
                    <a:gd name="T78" fmla="*/ 126 w 623"/>
                    <a:gd name="T79" fmla="*/ 117 h 353"/>
                    <a:gd name="T80" fmla="*/ 155 w 623"/>
                    <a:gd name="T81" fmla="*/ 110 h 353"/>
                    <a:gd name="T82" fmla="*/ 188 w 623"/>
                    <a:gd name="T83" fmla="*/ 101 h 353"/>
                    <a:gd name="T84" fmla="*/ 219 w 623"/>
                    <a:gd name="T85" fmla="*/ 94 h 353"/>
                    <a:gd name="T86" fmla="*/ 252 w 623"/>
                    <a:gd name="T87" fmla="*/ 84 h 353"/>
                    <a:gd name="T88" fmla="*/ 283 w 623"/>
                    <a:gd name="T89" fmla="*/ 73 h 353"/>
                    <a:gd name="T90" fmla="*/ 314 w 623"/>
                    <a:gd name="T91" fmla="*/ 64 h 353"/>
                    <a:gd name="T92" fmla="*/ 343 w 623"/>
                    <a:gd name="T93" fmla="*/ 55 h 353"/>
                    <a:gd name="T94" fmla="*/ 373 w 623"/>
                    <a:gd name="T95" fmla="*/ 44 h 353"/>
                    <a:gd name="T96" fmla="*/ 398 w 623"/>
                    <a:gd name="T97" fmla="*/ 35 h 353"/>
                    <a:gd name="T98" fmla="*/ 422 w 623"/>
                    <a:gd name="T99" fmla="*/ 26 h 353"/>
                    <a:gd name="T100" fmla="*/ 442 w 623"/>
                    <a:gd name="T101" fmla="*/ 17 h 353"/>
                    <a:gd name="T102" fmla="*/ 460 w 623"/>
                    <a:gd name="T103" fmla="*/ 8 h 353"/>
                    <a:gd name="T104" fmla="*/ 475 w 623"/>
                    <a:gd name="T105" fmla="*/ 0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23" h="353">
                      <a:moveTo>
                        <a:pt x="475" y="0"/>
                      </a:moveTo>
                      <a:lnTo>
                        <a:pt x="482" y="11"/>
                      </a:lnTo>
                      <a:lnTo>
                        <a:pt x="491" y="20"/>
                      </a:lnTo>
                      <a:lnTo>
                        <a:pt x="499" y="31"/>
                      </a:lnTo>
                      <a:lnTo>
                        <a:pt x="508" y="42"/>
                      </a:lnTo>
                      <a:lnTo>
                        <a:pt x="515" y="53"/>
                      </a:lnTo>
                      <a:lnTo>
                        <a:pt x="523" y="64"/>
                      </a:lnTo>
                      <a:lnTo>
                        <a:pt x="532" y="75"/>
                      </a:lnTo>
                      <a:lnTo>
                        <a:pt x="539" y="86"/>
                      </a:lnTo>
                      <a:lnTo>
                        <a:pt x="550" y="97"/>
                      </a:lnTo>
                      <a:lnTo>
                        <a:pt x="559" y="106"/>
                      </a:lnTo>
                      <a:lnTo>
                        <a:pt x="570" y="117"/>
                      </a:lnTo>
                      <a:lnTo>
                        <a:pt x="581" y="128"/>
                      </a:lnTo>
                      <a:lnTo>
                        <a:pt x="592" y="139"/>
                      </a:lnTo>
                      <a:lnTo>
                        <a:pt x="603" y="150"/>
                      </a:lnTo>
                      <a:lnTo>
                        <a:pt x="612" y="161"/>
                      </a:lnTo>
                      <a:lnTo>
                        <a:pt x="623" y="172"/>
                      </a:lnTo>
                      <a:lnTo>
                        <a:pt x="585" y="196"/>
                      </a:lnTo>
                      <a:lnTo>
                        <a:pt x="544" y="218"/>
                      </a:lnTo>
                      <a:lnTo>
                        <a:pt x="504" y="238"/>
                      </a:lnTo>
                      <a:lnTo>
                        <a:pt x="462" y="256"/>
                      </a:lnTo>
                      <a:lnTo>
                        <a:pt x="420" y="271"/>
                      </a:lnTo>
                      <a:lnTo>
                        <a:pt x="376" y="286"/>
                      </a:lnTo>
                      <a:lnTo>
                        <a:pt x="334" y="298"/>
                      </a:lnTo>
                      <a:lnTo>
                        <a:pt x="292" y="309"/>
                      </a:lnTo>
                      <a:lnTo>
                        <a:pt x="250" y="318"/>
                      </a:lnTo>
                      <a:lnTo>
                        <a:pt x="210" y="326"/>
                      </a:lnTo>
                      <a:lnTo>
                        <a:pt x="170" y="333"/>
                      </a:lnTo>
                      <a:lnTo>
                        <a:pt x="131" y="339"/>
                      </a:lnTo>
                      <a:lnTo>
                        <a:pt x="95" y="344"/>
                      </a:lnTo>
                      <a:lnTo>
                        <a:pt x="62" y="348"/>
                      </a:lnTo>
                      <a:lnTo>
                        <a:pt x="29" y="351"/>
                      </a:lnTo>
                      <a:lnTo>
                        <a:pt x="0" y="353"/>
                      </a:lnTo>
                      <a:lnTo>
                        <a:pt x="11" y="298"/>
                      </a:lnTo>
                      <a:lnTo>
                        <a:pt x="22" y="243"/>
                      </a:lnTo>
                      <a:lnTo>
                        <a:pt x="31" y="189"/>
                      </a:lnTo>
                      <a:lnTo>
                        <a:pt x="42" y="132"/>
                      </a:lnTo>
                      <a:lnTo>
                        <a:pt x="67" y="128"/>
                      </a:lnTo>
                      <a:lnTo>
                        <a:pt x="95" y="123"/>
                      </a:lnTo>
                      <a:lnTo>
                        <a:pt x="126" y="117"/>
                      </a:lnTo>
                      <a:lnTo>
                        <a:pt x="155" y="110"/>
                      </a:lnTo>
                      <a:lnTo>
                        <a:pt x="188" y="101"/>
                      </a:lnTo>
                      <a:lnTo>
                        <a:pt x="219" y="94"/>
                      </a:lnTo>
                      <a:lnTo>
                        <a:pt x="252" y="84"/>
                      </a:lnTo>
                      <a:lnTo>
                        <a:pt x="283" y="73"/>
                      </a:lnTo>
                      <a:lnTo>
                        <a:pt x="314" y="64"/>
                      </a:lnTo>
                      <a:lnTo>
                        <a:pt x="343" y="55"/>
                      </a:lnTo>
                      <a:lnTo>
                        <a:pt x="373" y="44"/>
                      </a:lnTo>
                      <a:lnTo>
                        <a:pt x="398" y="35"/>
                      </a:lnTo>
                      <a:lnTo>
                        <a:pt x="422" y="26"/>
                      </a:lnTo>
                      <a:lnTo>
                        <a:pt x="442" y="17"/>
                      </a:lnTo>
                      <a:lnTo>
                        <a:pt x="460" y="8"/>
                      </a:lnTo>
                      <a:lnTo>
                        <a:pt x="475" y="0"/>
                      </a:lnTo>
                      <a:close/>
                    </a:path>
                  </a:pathLst>
                </a:custGeom>
                <a:solidFill>
                  <a:srgbClr val="914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3" name="Freeform 821">
                  <a:extLst>
                    <a:ext uri="{FF2B5EF4-FFF2-40B4-BE49-F238E27FC236}">
                      <a16:creationId xmlns:a16="http://schemas.microsoft.com/office/drawing/2014/main" id="{3AFAA0FA-E8E5-80B5-98D1-5D6E28F580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8" y="1734"/>
                  <a:ext cx="293" cy="174"/>
                </a:xfrm>
                <a:custGeom>
                  <a:avLst/>
                  <a:gdLst>
                    <a:gd name="T0" fmla="*/ 439 w 587"/>
                    <a:gd name="T1" fmla="*/ 0 h 347"/>
                    <a:gd name="T2" fmla="*/ 446 w 587"/>
                    <a:gd name="T3" fmla="*/ 11 h 347"/>
                    <a:gd name="T4" fmla="*/ 453 w 587"/>
                    <a:gd name="T5" fmla="*/ 22 h 347"/>
                    <a:gd name="T6" fmla="*/ 463 w 587"/>
                    <a:gd name="T7" fmla="*/ 33 h 347"/>
                    <a:gd name="T8" fmla="*/ 470 w 587"/>
                    <a:gd name="T9" fmla="*/ 44 h 347"/>
                    <a:gd name="T10" fmla="*/ 477 w 587"/>
                    <a:gd name="T11" fmla="*/ 55 h 347"/>
                    <a:gd name="T12" fmla="*/ 486 w 587"/>
                    <a:gd name="T13" fmla="*/ 66 h 347"/>
                    <a:gd name="T14" fmla="*/ 494 w 587"/>
                    <a:gd name="T15" fmla="*/ 75 h 347"/>
                    <a:gd name="T16" fmla="*/ 501 w 587"/>
                    <a:gd name="T17" fmla="*/ 86 h 347"/>
                    <a:gd name="T18" fmla="*/ 512 w 587"/>
                    <a:gd name="T19" fmla="*/ 97 h 347"/>
                    <a:gd name="T20" fmla="*/ 523 w 587"/>
                    <a:gd name="T21" fmla="*/ 110 h 347"/>
                    <a:gd name="T22" fmla="*/ 534 w 587"/>
                    <a:gd name="T23" fmla="*/ 121 h 347"/>
                    <a:gd name="T24" fmla="*/ 545 w 587"/>
                    <a:gd name="T25" fmla="*/ 132 h 347"/>
                    <a:gd name="T26" fmla="*/ 554 w 587"/>
                    <a:gd name="T27" fmla="*/ 143 h 347"/>
                    <a:gd name="T28" fmla="*/ 565 w 587"/>
                    <a:gd name="T29" fmla="*/ 154 h 347"/>
                    <a:gd name="T30" fmla="*/ 576 w 587"/>
                    <a:gd name="T31" fmla="*/ 165 h 347"/>
                    <a:gd name="T32" fmla="*/ 587 w 587"/>
                    <a:gd name="T33" fmla="*/ 175 h 347"/>
                    <a:gd name="T34" fmla="*/ 550 w 587"/>
                    <a:gd name="T35" fmla="*/ 197 h 347"/>
                    <a:gd name="T36" fmla="*/ 512 w 587"/>
                    <a:gd name="T37" fmla="*/ 219 h 347"/>
                    <a:gd name="T38" fmla="*/ 474 w 587"/>
                    <a:gd name="T39" fmla="*/ 238 h 347"/>
                    <a:gd name="T40" fmla="*/ 435 w 587"/>
                    <a:gd name="T41" fmla="*/ 254 h 347"/>
                    <a:gd name="T42" fmla="*/ 395 w 587"/>
                    <a:gd name="T43" fmla="*/ 269 h 347"/>
                    <a:gd name="T44" fmla="*/ 355 w 587"/>
                    <a:gd name="T45" fmla="*/ 282 h 347"/>
                    <a:gd name="T46" fmla="*/ 315 w 587"/>
                    <a:gd name="T47" fmla="*/ 294 h 347"/>
                    <a:gd name="T48" fmla="*/ 274 w 587"/>
                    <a:gd name="T49" fmla="*/ 305 h 347"/>
                    <a:gd name="T50" fmla="*/ 236 w 587"/>
                    <a:gd name="T51" fmla="*/ 314 h 347"/>
                    <a:gd name="T52" fmla="*/ 197 w 587"/>
                    <a:gd name="T53" fmla="*/ 322 h 347"/>
                    <a:gd name="T54" fmla="*/ 159 w 587"/>
                    <a:gd name="T55" fmla="*/ 327 h 347"/>
                    <a:gd name="T56" fmla="*/ 124 w 587"/>
                    <a:gd name="T57" fmla="*/ 333 h 347"/>
                    <a:gd name="T58" fmla="*/ 90 w 587"/>
                    <a:gd name="T59" fmla="*/ 338 h 347"/>
                    <a:gd name="T60" fmla="*/ 57 w 587"/>
                    <a:gd name="T61" fmla="*/ 342 h 347"/>
                    <a:gd name="T62" fmla="*/ 27 w 587"/>
                    <a:gd name="T63" fmla="*/ 346 h 347"/>
                    <a:gd name="T64" fmla="*/ 0 w 587"/>
                    <a:gd name="T65" fmla="*/ 347 h 347"/>
                    <a:gd name="T66" fmla="*/ 9 w 587"/>
                    <a:gd name="T67" fmla="*/ 291 h 347"/>
                    <a:gd name="T68" fmla="*/ 20 w 587"/>
                    <a:gd name="T69" fmla="*/ 234 h 347"/>
                    <a:gd name="T70" fmla="*/ 29 w 587"/>
                    <a:gd name="T71" fmla="*/ 179 h 347"/>
                    <a:gd name="T72" fmla="*/ 38 w 587"/>
                    <a:gd name="T73" fmla="*/ 122 h 347"/>
                    <a:gd name="T74" fmla="*/ 62 w 587"/>
                    <a:gd name="T75" fmla="*/ 119 h 347"/>
                    <a:gd name="T76" fmla="*/ 88 w 587"/>
                    <a:gd name="T77" fmla="*/ 113 h 347"/>
                    <a:gd name="T78" fmla="*/ 115 w 587"/>
                    <a:gd name="T79" fmla="*/ 108 h 347"/>
                    <a:gd name="T80" fmla="*/ 143 w 587"/>
                    <a:gd name="T81" fmla="*/ 101 h 347"/>
                    <a:gd name="T82" fmla="*/ 172 w 587"/>
                    <a:gd name="T83" fmla="*/ 93 h 347"/>
                    <a:gd name="T84" fmla="*/ 201 w 587"/>
                    <a:gd name="T85" fmla="*/ 86 h 347"/>
                    <a:gd name="T86" fmla="*/ 232 w 587"/>
                    <a:gd name="T87" fmla="*/ 79 h 347"/>
                    <a:gd name="T88" fmla="*/ 261 w 587"/>
                    <a:gd name="T89" fmla="*/ 69 h 347"/>
                    <a:gd name="T90" fmla="*/ 289 w 587"/>
                    <a:gd name="T91" fmla="*/ 60 h 347"/>
                    <a:gd name="T92" fmla="*/ 316 w 587"/>
                    <a:gd name="T93" fmla="*/ 51 h 347"/>
                    <a:gd name="T94" fmla="*/ 342 w 587"/>
                    <a:gd name="T95" fmla="*/ 42 h 347"/>
                    <a:gd name="T96" fmla="*/ 368 w 587"/>
                    <a:gd name="T97" fmla="*/ 33 h 347"/>
                    <a:gd name="T98" fmla="*/ 389 w 587"/>
                    <a:gd name="T99" fmla="*/ 24 h 347"/>
                    <a:gd name="T100" fmla="*/ 410 w 587"/>
                    <a:gd name="T101" fmla="*/ 16 h 347"/>
                    <a:gd name="T102" fmla="*/ 426 w 587"/>
                    <a:gd name="T103" fmla="*/ 7 h 347"/>
                    <a:gd name="T104" fmla="*/ 439 w 587"/>
                    <a:gd name="T105" fmla="*/ 0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87" h="347">
                      <a:moveTo>
                        <a:pt x="439" y="0"/>
                      </a:moveTo>
                      <a:lnTo>
                        <a:pt x="446" y="11"/>
                      </a:lnTo>
                      <a:lnTo>
                        <a:pt x="453" y="22"/>
                      </a:lnTo>
                      <a:lnTo>
                        <a:pt x="463" y="33"/>
                      </a:lnTo>
                      <a:lnTo>
                        <a:pt x="470" y="44"/>
                      </a:lnTo>
                      <a:lnTo>
                        <a:pt x="477" y="55"/>
                      </a:lnTo>
                      <a:lnTo>
                        <a:pt x="486" y="66"/>
                      </a:lnTo>
                      <a:lnTo>
                        <a:pt x="494" y="75"/>
                      </a:lnTo>
                      <a:lnTo>
                        <a:pt x="501" y="86"/>
                      </a:lnTo>
                      <a:lnTo>
                        <a:pt x="512" y="97"/>
                      </a:lnTo>
                      <a:lnTo>
                        <a:pt x="523" y="110"/>
                      </a:lnTo>
                      <a:lnTo>
                        <a:pt x="534" y="121"/>
                      </a:lnTo>
                      <a:lnTo>
                        <a:pt x="545" y="132"/>
                      </a:lnTo>
                      <a:lnTo>
                        <a:pt x="554" y="143"/>
                      </a:lnTo>
                      <a:lnTo>
                        <a:pt x="565" y="154"/>
                      </a:lnTo>
                      <a:lnTo>
                        <a:pt x="576" y="165"/>
                      </a:lnTo>
                      <a:lnTo>
                        <a:pt x="587" y="175"/>
                      </a:lnTo>
                      <a:lnTo>
                        <a:pt x="550" y="197"/>
                      </a:lnTo>
                      <a:lnTo>
                        <a:pt x="512" y="219"/>
                      </a:lnTo>
                      <a:lnTo>
                        <a:pt x="474" y="238"/>
                      </a:lnTo>
                      <a:lnTo>
                        <a:pt x="435" y="254"/>
                      </a:lnTo>
                      <a:lnTo>
                        <a:pt x="395" y="269"/>
                      </a:lnTo>
                      <a:lnTo>
                        <a:pt x="355" y="282"/>
                      </a:lnTo>
                      <a:lnTo>
                        <a:pt x="315" y="294"/>
                      </a:lnTo>
                      <a:lnTo>
                        <a:pt x="274" y="305"/>
                      </a:lnTo>
                      <a:lnTo>
                        <a:pt x="236" y="314"/>
                      </a:lnTo>
                      <a:lnTo>
                        <a:pt x="197" y="322"/>
                      </a:lnTo>
                      <a:lnTo>
                        <a:pt x="159" y="327"/>
                      </a:lnTo>
                      <a:lnTo>
                        <a:pt x="124" y="333"/>
                      </a:lnTo>
                      <a:lnTo>
                        <a:pt x="90" y="338"/>
                      </a:lnTo>
                      <a:lnTo>
                        <a:pt x="57" y="342"/>
                      </a:lnTo>
                      <a:lnTo>
                        <a:pt x="27" y="346"/>
                      </a:lnTo>
                      <a:lnTo>
                        <a:pt x="0" y="347"/>
                      </a:lnTo>
                      <a:lnTo>
                        <a:pt x="9" y="291"/>
                      </a:lnTo>
                      <a:lnTo>
                        <a:pt x="20" y="234"/>
                      </a:lnTo>
                      <a:lnTo>
                        <a:pt x="29" y="179"/>
                      </a:lnTo>
                      <a:lnTo>
                        <a:pt x="38" y="122"/>
                      </a:lnTo>
                      <a:lnTo>
                        <a:pt x="62" y="119"/>
                      </a:lnTo>
                      <a:lnTo>
                        <a:pt x="88" y="113"/>
                      </a:lnTo>
                      <a:lnTo>
                        <a:pt x="115" y="108"/>
                      </a:lnTo>
                      <a:lnTo>
                        <a:pt x="143" y="101"/>
                      </a:lnTo>
                      <a:lnTo>
                        <a:pt x="172" y="93"/>
                      </a:lnTo>
                      <a:lnTo>
                        <a:pt x="201" y="86"/>
                      </a:lnTo>
                      <a:lnTo>
                        <a:pt x="232" y="79"/>
                      </a:lnTo>
                      <a:lnTo>
                        <a:pt x="261" y="69"/>
                      </a:lnTo>
                      <a:lnTo>
                        <a:pt x="289" y="60"/>
                      </a:lnTo>
                      <a:lnTo>
                        <a:pt x="316" y="51"/>
                      </a:lnTo>
                      <a:lnTo>
                        <a:pt x="342" y="42"/>
                      </a:lnTo>
                      <a:lnTo>
                        <a:pt x="368" y="33"/>
                      </a:lnTo>
                      <a:lnTo>
                        <a:pt x="389" y="24"/>
                      </a:lnTo>
                      <a:lnTo>
                        <a:pt x="410" y="16"/>
                      </a:lnTo>
                      <a:lnTo>
                        <a:pt x="426" y="7"/>
                      </a:lnTo>
                      <a:lnTo>
                        <a:pt x="439" y="0"/>
                      </a:lnTo>
                      <a:close/>
                    </a:path>
                  </a:pathLst>
                </a:custGeom>
                <a:solidFill>
                  <a:srgbClr val="964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4" name="Freeform 822">
                  <a:extLst>
                    <a:ext uri="{FF2B5EF4-FFF2-40B4-BE49-F238E27FC236}">
                      <a16:creationId xmlns:a16="http://schemas.microsoft.com/office/drawing/2014/main" id="{91D02800-8DE0-2B9E-6EBC-341EE72746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1" y="1737"/>
                  <a:ext cx="277" cy="170"/>
                </a:xfrm>
                <a:custGeom>
                  <a:avLst/>
                  <a:gdLst>
                    <a:gd name="T0" fmla="*/ 402 w 554"/>
                    <a:gd name="T1" fmla="*/ 0 h 341"/>
                    <a:gd name="T2" fmla="*/ 409 w 554"/>
                    <a:gd name="T3" fmla="*/ 11 h 341"/>
                    <a:gd name="T4" fmla="*/ 417 w 554"/>
                    <a:gd name="T5" fmla="*/ 22 h 341"/>
                    <a:gd name="T6" fmla="*/ 426 w 554"/>
                    <a:gd name="T7" fmla="*/ 33 h 341"/>
                    <a:gd name="T8" fmla="*/ 433 w 554"/>
                    <a:gd name="T9" fmla="*/ 44 h 341"/>
                    <a:gd name="T10" fmla="*/ 440 w 554"/>
                    <a:gd name="T11" fmla="*/ 55 h 341"/>
                    <a:gd name="T12" fmla="*/ 449 w 554"/>
                    <a:gd name="T13" fmla="*/ 66 h 341"/>
                    <a:gd name="T14" fmla="*/ 457 w 554"/>
                    <a:gd name="T15" fmla="*/ 75 h 341"/>
                    <a:gd name="T16" fmla="*/ 464 w 554"/>
                    <a:gd name="T17" fmla="*/ 86 h 341"/>
                    <a:gd name="T18" fmla="*/ 475 w 554"/>
                    <a:gd name="T19" fmla="*/ 97 h 341"/>
                    <a:gd name="T20" fmla="*/ 486 w 554"/>
                    <a:gd name="T21" fmla="*/ 110 h 341"/>
                    <a:gd name="T22" fmla="*/ 497 w 554"/>
                    <a:gd name="T23" fmla="*/ 121 h 341"/>
                    <a:gd name="T24" fmla="*/ 508 w 554"/>
                    <a:gd name="T25" fmla="*/ 132 h 341"/>
                    <a:gd name="T26" fmla="*/ 519 w 554"/>
                    <a:gd name="T27" fmla="*/ 145 h 341"/>
                    <a:gd name="T28" fmla="*/ 530 w 554"/>
                    <a:gd name="T29" fmla="*/ 156 h 341"/>
                    <a:gd name="T30" fmla="*/ 543 w 554"/>
                    <a:gd name="T31" fmla="*/ 167 h 341"/>
                    <a:gd name="T32" fmla="*/ 554 w 554"/>
                    <a:gd name="T33" fmla="*/ 178 h 341"/>
                    <a:gd name="T34" fmla="*/ 519 w 554"/>
                    <a:gd name="T35" fmla="*/ 200 h 341"/>
                    <a:gd name="T36" fmla="*/ 482 w 554"/>
                    <a:gd name="T37" fmla="*/ 218 h 341"/>
                    <a:gd name="T38" fmla="*/ 446 w 554"/>
                    <a:gd name="T39" fmla="*/ 236 h 341"/>
                    <a:gd name="T40" fmla="*/ 407 w 554"/>
                    <a:gd name="T41" fmla="*/ 253 h 341"/>
                    <a:gd name="T42" fmla="*/ 371 w 554"/>
                    <a:gd name="T43" fmla="*/ 266 h 341"/>
                    <a:gd name="T44" fmla="*/ 332 w 554"/>
                    <a:gd name="T45" fmla="*/ 278 h 341"/>
                    <a:gd name="T46" fmla="*/ 294 w 554"/>
                    <a:gd name="T47" fmla="*/ 291 h 341"/>
                    <a:gd name="T48" fmla="*/ 257 w 554"/>
                    <a:gd name="T49" fmla="*/ 300 h 341"/>
                    <a:gd name="T50" fmla="*/ 219 w 554"/>
                    <a:gd name="T51" fmla="*/ 309 h 341"/>
                    <a:gd name="T52" fmla="*/ 184 w 554"/>
                    <a:gd name="T53" fmla="*/ 317 h 341"/>
                    <a:gd name="T54" fmla="*/ 150 w 554"/>
                    <a:gd name="T55" fmla="*/ 322 h 341"/>
                    <a:gd name="T56" fmla="*/ 115 w 554"/>
                    <a:gd name="T57" fmla="*/ 328 h 341"/>
                    <a:gd name="T58" fmla="*/ 84 w 554"/>
                    <a:gd name="T59" fmla="*/ 331 h 341"/>
                    <a:gd name="T60" fmla="*/ 53 w 554"/>
                    <a:gd name="T61" fmla="*/ 335 h 341"/>
                    <a:gd name="T62" fmla="*/ 25 w 554"/>
                    <a:gd name="T63" fmla="*/ 339 h 341"/>
                    <a:gd name="T64" fmla="*/ 0 w 554"/>
                    <a:gd name="T65" fmla="*/ 341 h 341"/>
                    <a:gd name="T66" fmla="*/ 9 w 554"/>
                    <a:gd name="T67" fmla="*/ 284 h 341"/>
                    <a:gd name="T68" fmla="*/ 18 w 554"/>
                    <a:gd name="T69" fmla="*/ 227 h 341"/>
                    <a:gd name="T70" fmla="*/ 27 w 554"/>
                    <a:gd name="T71" fmla="*/ 169 h 341"/>
                    <a:gd name="T72" fmla="*/ 36 w 554"/>
                    <a:gd name="T73" fmla="*/ 112 h 341"/>
                    <a:gd name="T74" fmla="*/ 58 w 554"/>
                    <a:gd name="T75" fmla="*/ 108 h 341"/>
                    <a:gd name="T76" fmla="*/ 82 w 554"/>
                    <a:gd name="T77" fmla="*/ 103 h 341"/>
                    <a:gd name="T78" fmla="*/ 106 w 554"/>
                    <a:gd name="T79" fmla="*/ 97 h 341"/>
                    <a:gd name="T80" fmla="*/ 133 w 554"/>
                    <a:gd name="T81" fmla="*/ 92 h 341"/>
                    <a:gd name="T82" fmla="*/ 159 w 554"/>
                    <a:gd name="T83" fmla="*/ 85 h 341"/>
                    <a:gd name="T84" fmla="*/ 186 w 554"/>
                    <a:gd name="T85" fmla="*/ 79 h 341"/>
                    <a:gd name="T86" fmla="*/ 214 w 554"/>
                    <a:gd name="T87" fmla="*/ 72 h 341"/>
                    <a:gd name="T88" fmla="*/ 239 w 554"/>
                    <a:gd name="T89" fmla="*/ 64 h 341"/>
                    <a:gd name="T90" fmla="*/ 265 w 554"/>
                    <a:gd name="T91" fmla="*/ 55 h 341"/>
                    <a:gd name="T92" fmla="*/ 290 w 554"/>
                    <a:gd name="T93" fmla="*/ 48 h 341"/>
                    <a:gd name="T94" fmla="*/ 314 w 554"/>
                    <a:gd name="T95" fmla="*/ 41 h 341"/>
                    <a:gd name="T96" fmla="*/ 336 w 554"/>
                    <a:gd name="T97" fmla="*/ 32 h 341"/>
                    <a:gd name="T98" fmla="*/ 356 w 554"/>
                    <a:gd name="T99" fmla="*/ 24 h 341"/>
                    <a:gd name="T100" fmla="*/ 374 w 554"/>
                    <a:gd name="T101" fmla="*/ 15 h 341"/>
                    <a:gd name="T102" fmla="*/ 389 w 554"/>
                    <a:gd name="T103" fmla="*/ 8 h 341"/>
                    <a:gd name="T104" fmla="*/ 402 w 554"/>
                    <a:gd name="T105" fmla="*/ 0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54" h="341">
                      <a:moveTo>
                        <a:pt x="402" y="0"/>
                      </a:moveTo>
                      <a:lnTo>
                        <a:pt x="409" y="11"/>
                      </a:lnTo>
                      <a:lnTo>
                        <a:pt x="417" y="22"/>
                      </a:lnTo>
                      <a:lnTo>
                        <a:pt x="426" y="33"/>
                      </a:lnTo>
                      <a:lnTo>
                        <a:pt x="433" y="44"/>
                      </a:lnTo>
                      <a:lnTo>
                        <a:pt x="440" y="55"/>
                      </a:lnTo>
                      <a:lnTo>
                        <a:pt x="449" y="66"/>
                      </a:lnTo>
                      <a:lnTo>
                        <a:pt x="457" y="75"/>
                      </a:lnTo>
                      <a:lnTo>
                        <a:pt x="464" y="86"/>
                      </a:lnTo>
                      <a:lnTo>
                        <a:pt x="475" y="97"/>
                      </a:lnTo>
                      <a:lnTo>
                        <a:pt x="486" y="110"/>
                      </a:lnTo>
                      <a:lnTo>
                        <a:pt x="497" y="121"/>
                      </a:lnTo>
                      <a:lnTo>
                        <a:pt x="508" y="132"/>
                      </a:lnTo>
                      <a:lnTo>
                        <a:pt x="519" y="145"/>
                      </a:lnTo>
                      <a:lnTo>
                        <a:pt x="530" y="156"/>
                      </a:lnTo>
                      <a:lnTo>
                        <a:pt x="543" y="167"/>
                      </a:lnTo>
                      <a:lnTo>
                        <a:pt x="554" y="178"/>
                      </a:lnTo>
                      <a:lnTo>
                        <a:pt x="519" y="200"/>
                      </a:lnTo>
                      <a:lnTo>
                        <a:pt x="482" y="218"/>
                      </a:lnTo>
                      <a:lnTo>
                        <a:pt x="446" y="236"/>
                      </a:lnTo>
                      <a:lnTo>
                        <a:pt x="407" y="253"/>
                      </a:lnTo>
                      <a:lnTo>
                        <a:pt x="371" y="266"/>
                      </a:lnTo>
                      <a:lnTo>
                        <a:pt x="332" y="278"/>
                      </a:lnTo>
                      <a:lnTo>
                        <a:pt x="294" y="291"/>
                      </a:lnTo>
                      <a:lnTo>
                        <a:pt x="257" y="300"/>
                      </a:lnTo>
                      <a:lnTo>
                        <a:pt x="219" y="309"/>
                      </a:lnTo>
                      <a:lnTo>
                        <a:pt x="184" y="317"/>
                      </a:lnTo>
                      <a:lnTo>
                        <a:pt x="150" y="322"/>
                      </a:lnTo>
                      <a:lnTo>
                        <a:pt x="115" y="328"/>
                      </a:lnTo>
                      <a:lnTo>
                        <a:pt x="84" y="331"/>
                      </a:lnTo>
                      <a:lnTo>
                        <a:pt x="53" y="335"/>
                      </a:lnTo>
                      <a:lnTo>
                        <a:pt x="25" y="339"/>
                      </a:lnTo>
                      <a:lnTo>
                        <a:pt x="0" y="341"/>
                      </a:lnTo>
                      <a:lnTo>
                        <a:pt x="9" y="284"/>
                      </a:lnTo>
                      <a:lnTo>
                        <a:pt x="18" y="227"/>
                      </a:lnTo>
                      <a:lnTo>
                        <a:pt x="27" y="169"/>
                      </a:lnTo>
                      <a:lnTo>
                        <a:pt x="36" y="112"/>
                      </a:lnTo>
                      <a:lnTo>
                        <a:pt x="58" y="108"/>
                      </a:lnTo>
                      <a:lnTo>
                        <a:pt x="82" y="103"/>
                      </a:lnTo>
                      <a:lnTo>
                        <a:pt x="106" y="97"/>
                      </a:lnTo>
                      <a:lnTo>
                        <a:pt x="133" y="92"/>
                      </a:lnTo>
                      <a:lnTo>
                        <a:pt x="159" y="85"/>
                      </a:lnTo>
                      <a:lnTo>
                        <a:pt x="186" y="79"/>
                      </a:lnTo>
                      <a:lnTo>
                        <a:pt x="214" y="72"/>
                      </a:lnTo>
                      <a:lnTo>
                        <a:pt x="239" y="64"/>
                      </a:lnTo>
                      <a:lnTo>
                        <a:pt x="265" y="55"/>
                      </a:lnTo>
                      <a:lnTo>
                        <a:pt x="290" y="48"/>
                      </a:lnTo>
                      <a:lnTo>
                        <a:pt x="314" y="41"/>
                      </a:lnTo>
                      <a:lnTo>
                        <a:pt x="336" y="32"/>
                      </a:lnTo>
                      <a:lnTo>
                        <a:pt x="356" y="24"/>
                      </a:lnTo>
                      <a:lnTo>
                        <a:pt x="374" y="15"/>
                      </a:lnTo>
                      <a:lnTo>
                        <a:pt x="389" y="8"/>
                      </a:lnTo>
                      <a:lnTo>
                        <a:pt x="402" y="0"/>
                      </a:lnTo>
                      <a:close/>
                    </a:path>
                  </a:pathLst>
                </a:custGeom>
                <a:solidFill>
                  <a:srgbClr val="9E5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5" name="Freeform 823">
                  <a:extLst>
                    <a:ext uri="{FF2B5EF4-FFF2-40B4-BE49-F238E27FC236}">
                      <a16:creationId xmlns:a16="http://schemas.microsoft.com/office/drawing/2014/main" id="{6DF7BCD1-50B2-D7A0-D919-37F0CB14D0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5" y="1739"/>
                  <a:ext cx="257" cy="167"/>
                </a:xfrm>
                <a:custGeom>
                  <a:avLst/>
                  <a:gdLst>
                    <a:gd name="T0" fmla="*/ 364 w 516"/>
                    <a:gd name="T1" fmla="*/ 0 h 335"/>
                    <a:gd name="T2" fmla="*/ 371 w 516"/>
                    <a:gd name="T3" fmla="*/ 11 h 335"/>
                    <a:gd name="T4" fmla="*/ 380 w 516"/>
                    <a:gd name="T5" fmla="*/ 22 h 335"/>
                    <a:gd name="T6" fmla="*/ 388 w 516"/>
                    <a:gd name="T7" fmla="*/ 33 h 335"/>
                    <a:gd name="T8" fmla="*/ 397 w 516"/>
                    <a:gd name="T9" fmla="*/ 44 h 335"/>
                    <a:gd name="T10" fmla="*/ 404 w 516"/>
                    <a:gd name="T11" fmla="*/ 55 h 335"/>
                    <a:gd name="T12" fmla="*/ 411 w 516"/>
                    <a:gd name="T13" fmla="*/ 66 h 335"/>
                    <a:gd name="T14" fmla="*/ 421 w 516"/>
                    <a:gd name="T15" fmla="*/ 77 h 335"/>
                    <a:gd name="T16" fmla="*/ 428 w 516"/>
                    <a:gd name="T17" fmla="*/ 88 h 335"/>
                    <a:gd name="T18" fmla="*/ 439 w 516"/>
                    <a:gd name="T19" fmla="*/ 99 h 335"/>
                    <a:gd name="T20" fmla="*/ 450 w 516"/>
                    <a:gd name="T21" fmla="*/ 112 h 335"/>
                    <a:gd name="T22" fmla="*/ 461 w 516"/>
                    <a:gd name="T23" fmla="*/ 123 h 335"/>
                    <a:gd name="T24" fmla="*/ 472 w 516"/>
                    <a:gd name="T25" fmla="*/ 134 h 335"/>
                    <a:gd name="T26" fmla="*/ 483 w 516"/>
                    <a:gd name="T27" fmla="*/ 146 h 335"/>
                    <a:gd name="T28" fmla="*/ 494 w 516"/>
                    <a:gd name="T29" fmla="*/ 157 h 335"/>
                    <a:gd name="T30" fmla="*/ 505 w 516"/>
                    <a:gd name="T31" fmla="*/ 170 h 335"/>
                    <a:gd name="T32" fmla="*/ 516 w 516"/>
                    <a:gd name="T33" fmla="*/ 181 h 335"/>
                    <a:gd name="T34" fmla="*/ 483 w 516"/>
                    <a:gd name="T35" fmla="*/ 201 h 335"/>
                    <a:gd name="T36" fmla="*/ 450 w 516"/>
                    <a:gd name="T37" fmla="*/ 220 h 335"/>
                    <a:gd name="T38" fmla="*/ 415 w 516"/>
                    <a:gd name="T39" fmla="*/ 236 h 335"/>
                    <a:gd name="T40" fmla="*/ 380 w 516"/>
                    <a:gd name="T41" fmla="*/ 251 h 335"/>
                    <a:gd name="T42" fmla="*/ 344 w 516"/>
                    <a:gd name="T43" fmla="*/ 265 h 335"/>
                    <a:gd name="T44" fmla="*/ 309 w 516"/>
                    <a:gd name="T45" fmla="*/ 276 h 335"/>
                    <a:gd name="T46" fmla="*/ 274 w 516"/>
                    <a:gd name="T47" fmla="*/ 287 h 335"/>
                    <a:gd name="T48" fmla="*/ 240 w 516"/>
                    <a:gd name="T49" fmla="*/ 296 h 335"/>
                    <a:gd name="T50" fmla="*/ 205 w 516"/>
                    <a:gd name="T51" fmla="*/ 304 h 335"/>
                    <a:gd name="T52" fmla="*/ 170 w 516"/>
                    <a:gd name="T53" fmla="*/ 311 h 335"/>
                    <a:gd name="T54" fmla="*/ 137 w 516"/>
                    <a:gd name="T55" fmla="*/ 318 h 335"/>
                    <a:gd name="T56" fmla="*/ 106 w 516"/>
                    <a:gd name="T57" fmla="*/ 322 h 335"/>
                    <a:gd name="T58" fmla="*/ 77 w 516"/>
                    <a:gd name="T59" fmla="*/ 327 h 335"/>
                    <a:gd name="T60" fmla="*/ 49 w 516"/>
                    <a:gd name="T61" fmla="*/ 329 h 335"/>
                    <a:gd name="T62" fmla="*/ 24 w 516"/>
                    <a:gd name="T63" fmla="*/ 333 h 335"/>
                    <a:gd name="T64" fmla="*/ 0 w 516"/>
                    <a:gd name="T65" fmla="*/ 335 h 335"/>
                    <a:gd name="T66" fmla="*/ 9 w 516"/>
                    <a:gd name="T67" fmla="*/ 276 h 335"/>
                    <a:gd name="T68" fmla="*/ 16 w 516"/>
                    <a:gd name="T69" fmla="*/ 220 h 335"/>
                    <a:gd name="T70" fmla="*/ 26 w 516"/>
                    <a:gd name="T71" fmla="*/ 161 h 335"/>
                    <a:gd name="T72" fmla="*/ 33 w 516"/>
                    <a:gd name="T73" fmla="*/ 104 h 335"/>
                    <a:gd name="T74" fmla="*/ 53 w 516"/>
                    <a:gd name="T75" fmla="*/ 101 h 335"/>
                    <a:gd name="T76" fmla="*/ 75 w 516"/>
                    <a:gd name="T77" fmla="*/ 95 h 335"/>
                    <a:gd name="T78" fmla="*/ 97 w 516"/>
                    <a:gd name="T79" fmla="*/ 90 h 335"/>
                    <a:gd name="T80" fmla="*/ 121 w 516"/>
                    <a:gd name="T81" fmla="*/ 84 h 335"/>
                    <a:gd name="T82" fmla="*/ 144 w 516"/>
                    <a:gd name="T83" fmla="*/ 79 h 335"/>
                    <a:gd name="T84" fmla="*/ 168 w 516"/>
                    <a:gd name="T85" fmla="*/ 71 h 335"/>
                    <a:gd name="T86" fmla="*/ 194 w 516"/>
                    <a:gd name="T87" fmla="*/ 66 h 335"/>
                    <a:gd name="T88" fmla="*/ 218 w 516"/>
                    <a:gd name="T89" fmla="*/ 59 h 335"/>
                    <a:gd name="T90" fmla="*/ 241 w 516"/>
                    <a:gd name="T91" fmla="*/ 51 h 335"/>
                    <a:gd name="T92" fmla="*/ 263 w 516"/>
                    <a:gd name="T93" fmla="*/ 46 h 335"/>
                    <a:gd name="T94" fmla="*/ 285 w 516"/>
                    <a:gd name="T95" fmla="*/ 38 h 335"/>
                    <a:gd name="T96" fmla="*/ 305 w 516"/>
                    <a:gd name="T97" fmla="*/ 29 h 335"/>
                    <a:gd name="T98" fmla="*/ 324 w 516"/>
                    <a:gd name="T99" fmla="*/ 22 h 335"/>
                    <a:gd name="T100" fmla="*/ 338 w 516"/>
                    <a:gd name="T101" fmla="*/ 15 h 335"/>
                    <a:gd name="T102" fmla="*/ 353 w 516"/>
                    <a:gd name="T103" fmla="*/ 7 h 335"/>
                    <a:gd name="T104" fmla="*/ 364 w 516"/>
                    <a:gd name="T105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16" h="335">
                      <a:moveTo>
                        <a:pt x="364" y="0"/>
                      </a:moveTo>
                      <a:lnTo>
                        <a:pt x="371" y="11"/>
                      </a:lnTo>
                      <a:lnTo>
                        <a:pt x="380" y="22"/>
                      </a:lnTo>
                      <a:lnTo>
                        <a:pt x="388" y="33"/>
                      </a:lnTo>
                      <a:lnTo>
                        <a:pt x="397" y="44"/>
                      </a:lnTo>
                      <a:lnTo>
                        <a:pt x="404" y="55"/>
                      </a:lnTo>
                      <a:lnTo>
                        <a:pt x="411" y="66"/>
                      </a:lnTo>
                      <a:lnTo>
                        <a:pt x="421" y="77"/>
                      </a:lnTo>
                      <a:lnTo>
                        <a:pt x="428" y="88"/>
                      </a:lnTo>
                      <a:lnTo>
                        <a:pt x="439" y="99"/>
                      </a:lnTo>
                      <a:lnTo>
                        <a:pt x="450" y="112"/>
                      </a:lnTo>
                      <a:lnTo>
                        <a:pt x="461" y="123"/>
                      </a:lnTo>
                      <a:lnTo>
                        <a:pt x="472" y="134"/>
                      </a:lnTo>
                      <a:lnTo>
                        <a:pt x="483" y="146"/>
                      </a:lnTo>
                      <a:lnTo>
                        <a:pt x="494" y="157"/>
                      </a:lnTo>
                      <a:lnTo>
                        <a:pt x="505" y="170"/>
                      </a:lnTo>
                      <a:lnTo>
                        <a:pt x="516" y="181"/>
                      </a:lnTo>
                      <a:lnTo>
                        <a:pt x="483" y="201"/>
                      </a:lnTo>
                      <a:lnTo>
                        <a:pt x="450" y="220"/>
                      </a:lnTo>
                      <a:lnTo>
                        <a:pt x="415" y="236"/>
                      </a:lnTo>
                      <a:lnTo>
                        <a:pt x="380" y="251"/>
                      </a:lnTo>
                      <a:lnTo>
                        <a:pt x="344" y="265"/>
                      </a:lnTo>
                      <a:lnTo>
                        <a:pt x="309" y="276"/>
                      </a:lnTo>
                      <a:lnTo>
                        <a:pt x="274" y="287"/>
                      </a:lnTo>
                      <a:lnTo>
                        <a:pt x="240" y="296"/>
                      </a:lnTo>
                      <a:lnTo>
                        <a:pt x="205" y="304"/>
                      </a:lnTo>
                      <a:lnTo>
                        <a:pt x="170" y="311"/>
                      </a:lnTo>
                      <a:lnTo>
                        <a:pt x="137" y="318"/>
                      </a:lnTo>
                      <a:lnTo>
                        <a:pt x="106" y="322"/>
                      </a:lnTo>
                      <a:lnTo>
                        <a:pt x="77" y="327"/>
                      </a:lnTo>
                      <a:lnTo>
                        <a:pt x="49" y="329"/>
                      </a:lnTo>
                      <a:lnTo>
                        <a:pt x="24" y="333"/>
                      </a:lnTo>
                      <a:lnTo>
                        <a:pt x="0" y="335"/>
                      </a:lnTo>
                      <a:lnTo>
                        <a:pt x="9" y="276"/>
                      </a:lnTo>
                      <a:lnTo>
                        <a:pt x="16" y="220"/>
                      </a:lnTo>
                      <a:lnTo>
                        <a:pt x="26" y="161"/>
                      </a:lnTo>
                      <a:lnTo>
                        <a:pt x="33" y="104"/>
                      </a:lnTo>
                      <a:lnTo>
                        <a:pt x="53" y="101"/>
                      </a:lnTo>
                      <a:lnTo>
                        <a:pt x="75" y="95"/>
                      </a:lnTo>
                      <a:lnTo>
                        <a:pt x="97" y="90"/>
                      </a:lnTo>
                      <a:lnTo>
                        <a:pt x="121" y="84"/>
                      </a:lnTo>
                      <a:lnTo>
                        <a:pt x="144" y="79"/>
                      </a:lnTo>
                      <a:lnTo>
                        <a:pt x="168" y="71"/>
                      </a:lnTo>
                      <a:lnTo>
                        <a:pt x="194" y="66"/>
                      </a:lnTo>
                      <a:lnTo>
                        <a:pt x="218" y="59"/>
                      </a:lnTo>
                      <a:lnTo>
                        <a:pt x="241" y="51"/>
                      </a:lnTo>
                      <a:lnTo>
                        <a:pt x="263" y="46"/>
                      </a:lnTo>
                      <a:lnTo>
                        <a:pt x="285" y="38"/>
                      </a:lnTo>
                      <a:lnTo>
                        <a:pt x="305" y="29"/>
                      </a:lnTo>
                      <a:lnTo>
                        <a:pt x="324" y="22"/>
                      </a:lnTo>
                      <a:lnTo>
                        <a:pt x="338" y="15"/>
                      </a:lnTo>
                      <a:lnTo>
                        <a:pt x="353" y="7"/>
                      </a:lnTo>
                      <a:lnTo>
                        <a:pt x="364" y="0"/>
                      </a:lnTo>
                      <a:close/>
                    </a:path>
                  </a:pathLst>
                </a:custGeom>
                <a:solidFill>
                  <a:srgbClr val="A35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6" name="Freeform 824">
                  <a:extLst>
                    <a:ext uri="{FF2B5EF4-FFF2-40B4-BE49-F238E27FC236}">
                      <a16:creationId xmlns:a16="http://schemas.microsoft.com/office/drawing/2014/main" id="{7EBC8D89-FECE-EC73-5BF1-6541813EBB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7" y="1741"/>
                  <a:ext cx="240" cy="164"/>
                </a:xfrm>
                <a:custGeom>
                  <a:avLst/>
                  <a:gdLst>
                    <a:gd name="T0" fmla="*/ 327 w 479"/>
                    <a:gd name="T1" fmla="*/ 0 h 327"/>
                    <a:gd name="T2" fmla="*/ 334 w 479"/>
                    <a:gd name="T3" fmla="*/ 11 h 327"/>
                    <a:gd name="T4" fmla="*/ 343 w 479"/>
                    <a:gd name="T5" fmla="*/ 22 h 327"/>
                    <a:gd name="T6" fmla="*/ 351 w 479"/>
                    <a:gd name="T7" fmla="*/ 32 h 327"/>
                    <a:gd name="T8" fmla="*/ 360 w 479"/>
                    <a:gd name="T9" fmla="*/ 43 h 327"/>
                    <a:gd name="T10" fmla="*/ 367 w 479"/>
                    <a:gd name="T11" fmla="*/ 54 h 327"/>
                    <a:gd name="T12" fmla="*/ 374 w 479"/>
                    <a:gd name="T13" fmla="*/ 65 h 327"/>
                    <a:gd name="T14" fmla="*/ 384 w 479"/>
                    <a:gd name="T15" fmla="*/ 76 h 327"/>
                    <a:gd name="T16" fmla="*/ 391 w 479"/>
                    <a:gd name="T17" fmla="*/ 87 h 327"/>
                    <a:gd name="T18" fmla="*/ 402 w 479"/>
                    <a:gd name="T19" fmla="*/ 100 h 327"/>
                    <a:gd name="T20" fmla="*/ 413 w 479"/>
                    <a:gd name="T21" fmla="*/ 111 h 327"/>
                    <a:gd name="T22" fmla="*/ 424 w 479"/>
                    <a:gd name="T23" fmla="*/ 124 h 327"/>
                    <a:gd name="T24" fmla="*/ 435 w 479"/>
                    <a:gd name="T25" fmla="*/ 135 h 327"/>
                    <a:gd name="T26" fmla="*/ 446 w 479"/>
                    <a:gd name="T27" fmla="*/ 148 h 327"/>
                    <a:gd name="T28" fmla="*/ 457 w 479"/>
                    <a:gd name="T29" fmla="*/ 160 h 327"/>
                    <a:gd name="T30" fmla="*/ 468 w 479"/>
                    <a:gd name="T31" fmla="*/ 171 h 327"/>
                    <a:gd name="T32" fmla="*/ 479 w 479"/>
                    <a:gd name="T33" fmla="*/ 184 h 327"/>
                    <a:gd name="T34" fmla="*/ 448 w 479"/>
                    <a:gd name="T35" fmla="*/ 203 h 327"/>
                    <a:gd name="T36" fmla="*/ 417 w 479"/>
                    <a:gd name="T37" fmla="*/ 219 h 327"/>
                    <a:gd name="T38" fmla="*/ 385 w 479"/>
                    <a:gd name="T39" fmla="*/ 235 h 327"/>
                    <a:gd name="T40" fmla="*/ 353 w 479"/>
                    <a:gd name="T41" fmla="*/ 248 h 327"/>
                    <a:gd name="T42" fmla="*/ 320 w 479"/>
                    <a:gd name="T43" fmla="*/ 261 h 327"/>
                    <a:gd name="T44" fmla="*/ 287 w 479"/>
                    <a:gd name="T45" fmla="*/ 272 h 327"/>
                    <a:gd name="T46" fmla="*/ 254 w 479"/>
                    <a:gd name="T47" fmla="*/ 283 h 327"/>
                    <a:gd name="T48" fmla="*/ 221 w 479"/>
                    <a:gd name="T49" fmla="*/ 290 h 327"/>
                    <a:gd name="T50" fmla="*/ 188 w 479"/>
                    <a:gd name="T51" fmla="*/ 299 h 327"/>
                    <a:gd name="T52" fmla="*/ 157 w 479"/>
                    <a:gd name="T53" fmla="*/ 305 h 327"/>
                    <a:gd name="T54" fmla="*/ 128 w 479"/>
                    <a:gd name="T55" fmla="*/ 310 h 327"/>
                    <a:gd name="T56" fmla="*/ 98 w 479"/>
                    <a:gd name="T57" fmla="*/ 316 h 327"/>
                    <a:gd name="T58" fmla="*/ 71 w 479"/>
                    <a:gd name="T59" fmla="*/ 320 h 327"/>
                    <a:gd name="T60" fmla="*/ 45 w 479"/>
                    <a:gd name="T61" fmla="*/ 323 h 327"/>
                    <a:gd name="T62" fmla="*/ 22 w 479"/>
                    <a:gd name="T63" fmla="*/ 325 h 327"/>
                    <a:gd name="T64" fmla="*/ 0 w 479"/>
                    <a:gd name="T65" fmla="*/ 327 h 327"/>
                    <a:gd name="T66" fmla="*/ 7 w 479"/>
                    <a:gd name="T67" fmla="*/ 268 h 327"/>
                    <a:gd name="T68" fmla="*/ 16 w 479"/>
                    <a:gd name="T69" fmla="*/ 210 h 327"/>
                    <a:gd name="T70" fmla="*/ 23 w 479"/>
                    <a:gd name="T71" fmla="*/ 151 h 327"/>
                    <a:gd name="T72" fmla="*/ 31 w 479"/>
                    <a:gd name="T73" fmla="*/ 93 h 327"/>
                    <a:gd name="T74" fmla="*/ 49 w 479"/>
                    <a:gd name="T75" fmla="*/ 89 h 327"/>
                    <a:gd name="T76" fmla="*/ 69 w 479"/>
                    <a:gd name="T77" fmla="*/ 84 h 327"/>
                    <a:gd name="T78" fmla="*/ 89 w 479"/>
                    <a:gd name="T79" fmla="*/ 78 h 327"/>
                    <a:gd name="T80" fmla="*/ 109 w 479"/>
                    <a:gd name="T81" fmla="*/ 75 h 327"/>
                    <a:gd name="T82" fmla="*/ 131 w 479"/>
                    <a:gd name="T83" fmla="*/ 69 h 327"/>
                    <a:gd name="T84" fmla="*/ 153 w 479"/>
                    <a:gd name="T85" fmla="*/ 64 h 327"/>
                    <a:gd name="T86" fmla="*/ 175 w 479"/>
                    <a:gd name="T87" fmla="*/ 58 h 327"/>
                    <a:gd name="T88" fmla="*/ 197 w 479"/>
                    <a:gd name="T89" fmla="*/ 53 h 327"/>
                    <a:gd name="T90" fmla="*/ 217 w 479"/>
                    <a:gd name="T91" fmla="*/ 47 h 327"/>
                    <a:gd name="T92" fmla="*/ 237 w 479"/>
                    <a:gd name="T93" fmla="*/ 40 h 327"/>
                    <a:gd name="T94" fmla="*/ 257 w 479"/>
                    <a:gd name="T95" fmla="*/ 34 h 327"/>
                    <a:gd name="T96" fmla="*/ 274 w 479"/>
                    <a:gd name="T97" fmla="*/ 27 h 327"/>
                    <a:gd name="T98" fmla="*/ 290 w 479"/>
                    <a:gd name="T99" fmla="*/ 22 h 327"/>
                    <a:gd name="T100" fmla="*/ 305 w 479"/>
                    <a:gd name="T101" fmla="*/ 14 h 327"/>
                    <a:gd name="T102" fmla="*/ 318 w 479"/>
                    <a:gd name="T103" fmla="*/ 7 h 327"/>
                    <a:gd name="T104" fmla="*/ 327 w 479"/>
                    <a:gd name="T105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79" h="327">
                      <a:moveTo>
                        <a:pt x="327" y="0"/>
                      </a:moveTo>
                      <a:lnTo>
                        <a:pt x="334" y="11"/>
                      </a:lnTo>
                      <a:lnTo>
                        <a:pt x="343" y="22"/>
                      </a:lnTo>
                      <a:lnTo>
                        <a:pt x="351" y="32"/>
                      </a:lnTo>
                      <a:lnTo>
                        <a:pt x="360" y="43"/>
                      </a:lnTo>
                      <a:lnTo>
                        <a:pt x="367" y="54"/>
                      </a:lnTo>
                      <a:lnTo>
                        <a:pt x="374" y="65"/>
                      </a:lnTo>
                      <a:lnTo>
                        <a:pt x="384" y="76"/>
                      </a:lnTo>
                      <a:lnTo>
                        <a:pt x="391" y="87"/>
                      </a:lnTo>
                      <a:lnTo>
                        <a:pt x="402" y="100"/>
                      </a:lnTo>
                      <a:lnTo>
                        <a:pt x="413" y="111"/>
                      </a:lnTo>
                      <a:lnTo>
                        <a:pt x="424" y="124"/>
                      </a:lnTo>
                      <a:lnTo>
                        <a:pt x="435" y="135"/>
                      </a:lnTo>
                      <a:lnTo>
                        <a:pt x="446" y="148"/>
                      </a:lnTo>
                      <a:lnTo>
                        <a:pt x="457" y="160"/>
                      </a:lnTo>
                      <a:lnTo>
                        <a:pt x="468" y="171"/>
                      </a:lnTo>
                      <a:lnTo>
                        <a:pt x="479" y="184"/>
                      </a:lnTo>
                      <a:lnTo>
                        <a:pt x="448" y="203"/>
                      </a:lnTo>
                      <a:lnTo>
                        <a:pt x="417" y="219"/>
                      </a:lnTo>
                      <a:lnTo>
                        <a:pt x="385" y="235"/>
                      </a:lnTo>
                      <a:lnTo>
                        <a:pt x="353" y="248"/>
                      </a:lnTo>
                      <a:lnTo>
                        <a:pt x="320" y="261"/>
                      </a:lnTo>
                      <a:lnTo>
                        <a:pt x="287" y="272"/>
                      </a:lnTo>
                      <a:lnTo>
                        <a:pt x="254" y="283"/>
                      </a:lnTo>
                      <a:lnTo>
                        <a:pt x="221" y="290"/>
                      </a:lnTo>
                      <a:lnTo>
                        <a:pt x="188" y="299"/>
                      </a:lnTo>
                      <a:lnTo>
                        <a:pt x="157" y="305"/>
                      </a:lnTo>
                      <a:lnTo>
                        <a:pt x="128" y="310"/>
                      </a:lnTo>
                      <a:lnTo>
                        <a:pt x="98" y="316"/>
                      </a:lnTo>
                      <a:lnTo>
                        <a:pt x="71" y="320"/>
                      </a:lnTo>
                      <a:lnTo>
                        <a:pt x="45" y="323"/>
                      </a:lnTo>
                      <a:lnTo>
                        <a:pt x="22" y="325"/>
                      </a:lnTo>
                      <a:lnTo>
                        <a:pt x="0" y="327"/>
                      </a:lnTo>
                      <a:lnTo>
                        <a:pt x="7" y="268"/>
                      </a:lnTo>
                      <a:lnTo>
                        <a:pt x="16" y="210"/>
                      </a:lnTo>
                      <a:lnTo>
                        <a:pt x="23" y="151"/>
                      </a:lnTo>
                      <a:lnTo>
                        <a:pt x="31" y="93"/>
                      </a:lnTo>
                      <a:lnTo>
                        <a:pt x="49" y="89"/>
                      </a:lnTo>
                      <a:lnTo>
                        <a:pt x="69" y="84"/>
                      </a:lnTo>
                      <a:lnTo>
                        <a:pt x="89" y="78"/>
                      </a:lnTo>
                      <a:lnTo>
                        <a:pt x="109" y="75"/>
                      </a:lnTo>
                      <a:lnTo>
                        <a:pt x="131" y="69"/>
                      </a:lnTo>
                      <a:lnTo>
                        <a:pt x="153" y="64"/>
                      </a:lnTo>
                      <a:lnTo>
                        <a:pt x="175" y="58"/>
                      </a:lnTo>
                      <a:lnTo>
                        <a:pt x="197" y="53"/>
                      </a:lnTo>
                      <a:lnTo>
                        <a:pt x="217" y="47"/>
                      </a:lnTo>
                      <a:lnTo>
                        <a:pt x="237" y="40"/>
                      </a:lnTo>
                      <a:lnTo>
                        <a:pt x="257" y="34"/>
                      </a:lnTo>
                      <a:lnTo>
                        <a:pt x="274" y="27"/>
                      </a:lnTo>
                      <a:lnTo>
                        <a:pt x="290" y="22"/>
                      </a:lnTo>
                      <a:lnTo>
                        <a:pt x="305" y="14"/>
                      </a:lnTo>
                      <a:lnTo>
                        <a:pt x="318" y="7"/>
                      </a:lnTo>
                      <a:lnTo>
                        <a:pt x="327" y="0"/>
                      </a:lnTo>
                      <a:close/>
                    </a:path>
                  </a:pathLst>
                </a:custGeom>
                <a:solidFill>
                  <a:srgbClr val="A86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7" name="Freeform 825">
                  <a:extLst>
                    <a:ext uri="{FF2B5EF4-FFF2-40B4-BE49-F238E27FC236}">
                      <a16:creationId xmlns:a16="http://schemas.microsoft.com/office/drawing/2014/main" id="{C4087FE6-2A92-8CE2-0E3D-FAAD28F9ED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61" y="1744"/>
                  <a:ext cx="221" cy="160"/>
                </a:xfrm>
                <a:custGeom>
                  <a:avLst/>
                  <a:gdLst>
                    <a:gd name="T0" fmla="*/ 291 w 443"/>
                    <a:gd name="T1" fmla="*/ 0 h 320"/>
                    <a:gd name="T2" fmla="*/ 298 w 443"/>
                    <a:gd name="T3" fmla="*/ 11 h 320"/>
                    <a:gd name="T4" fmla="*/ 305 w 443"/>
                    <a:gd name="T5" fmla="*/ 22 h 320"/>
                    <a:gd name="T6" fmla="*/ 315 w 443"/>
                    <a:gd name="T7" fmla="*/ 33 h 320"/>
                    <a:gd name="T8" fmla="*/ 322 w 443"/>
                    <a:gd name="T9" fmla="*/ 44 h 320"/>
                    <a:gd name="T10" fmla="*/ 329 w 443"/>
                    <a:gd name="T11" fmla="*/ 55 h 320"/>
                    <a:gd name="T12" fmla="*/ 338 w 443"/>
                    <a:gd name="T13" fmla="*/ 66 h 320"/>
                    <a:gd name="T14" fmla="*/ 346 w 443"/>
                    <a:gd name="T15" fmla="*/ 77 h 320"/>
                    <a:gd name="T16" fmla="*/ 353 w 443"/>
                    <a:gd name="T17" fmla="*/ 88 h 320"/>
                    <a:gd name="T18" fmla="*/ 364 w 443"/>
                    <a:gd name="T19" fmla="*/ 101 h 320"/>
                    <a:gd name="T20" fmla="*/ 375 w 443"/>
                    <a:gd name="T21" fmla="*/ 112 h 320"/>
                    <a:gd name="T22" fmla="*/ 386 w 443"/>
                    <a:gd name="T23" fmla="*/ 124 h 320"/>
                    <a:gd name="T24" fmla="*/ 399 w 443"/>
                    <a:gd name="T25" fmla="*/ 137 h 320"/>
                    <a:gd name="T26" fmla="*/ 410 w 443"/>
                    <a:gd name="T27" fmla="*/ 150 h 320"/>
                    <a:gd name="T28" fmla="*/ 421 w 443"/>
                    <a:gd name="T29" fmla="*/ 161 h 320"/>
                    <a:gd name="T30" fmla="*/ 432 w 443"/>
                    <a:gd name="T31" fmla="*/ 174 h 320"/>
                    <a:gd name="T32" fmla="*/ 443 w 443"/>
                    <a:gd name="T33" fmla="*/ 187 h 320"/>
                    <a:gd name="T34" fmla="*/ 415 w 443"/>
                    <a:gd name="T35" fmla="*/ 203 h 320"/>
                    <a:gd name="T36" fmla="*/ 386 w 443"/>
                    <a:gd name="T37" fmla="*/ 219 h 320"/>
                    <a:gd name="T38" fmla="*/ 355 w 443"/>
                    <a:gd name="T39" fmla="*/ 234 h 320"/>
                    <a:gd name="T40" fmla="*/ 326 w 443"/>
                    <a:gd name="T41" fmla="*/ 247 h 320"/>
                    <a:gd name="T42" fmla="*/ 294 w 443"/>
                    <a:gd name="T43" fmla="*/ 258 h 320"/>
                    <a:gd name="T44" fmla="*/ 263 w 443"/>
                    <a:gd name="T45" fmla="*/ 269 h 320"/>
                    <a:gd name="T46" fmla="*/ 232 w 443"/>
                    <a:gd name="T47" fmla="*/ 278 h 320"/>
                    <a:gd name="T48" fmla="*/ 203 w 443"/>
                    <a:gd name="T49" fmla="*/ 285 h 320"/>
                    <a:gd name="T50" fmla="*/ 174 w 443"/>
                    <a:gd name="T51" fmla="*/ 293 h 320"/>
                    <a:gd name="T52" fmla="*/ 145 w 443"/>
                    <a:gd name="T53" fmla="*/ 300 h 320"/>
                    <a:gd name="T54" fmla="*/ 117 w 443"/>
                    <a:gd name="T55" fmla="*/ 305 h 320"/>
                    <a:gd name="T56" fmla="*/ 90 w 443"/>
                    <a:gd name="T57" fmla="*/ 309 h 320"/>
                    <a:gd name="T58" fmla="*/ 64 w 443"/>
                    <a:gd name="T59" fmla="*/ 313 h 320"/>
                    <a:gd name="T60" fmla="*/ 42 w 443"/>
                    <a:gd name="T61" fmla="*/ 316 h 320"/>
                    <a:gd name="T62" fmla="*/ 20 w 443"/>
                    <a:gd name="T63" fmla="*/ 318 h 320"/>
                    <a:gd name="T64" fmla="*/ 0 w 443"/>
                    <a:gd name="T65" fmla="*/ 320 h 320"/>
                    <a:gd name="T66" fmla="*/ 7 w 443"/>
                    <a:gd name="T67" fmla="*/ 262 h 320"/>
                    <a:gd name="T68" fmla="*/ 15 w 443"/>
                    <a:gd name="T69" fmla="*/ 201 h 320"/>
                    <a:gd name="T70" fmla="*/ 20 w 443"/>
                    <a:gd name="T71" fmla="*/ 141 h 320"/>
                    <a:gd name="T72" fmla="*/ 27 w 443"/>
                    <a:gd name="T73" fmla="*/ 82 h 320"/>
                    <a:gd name="T74" fmla="*/ 60 w 443"/>
                    <a:gd name="T75" fmla="*/ 73 h 320"/>
                    <a:gd name="T76" fmla="*/ 99 w 443"/>
                    <a:gd name="T77" fmla="*/ 64 h 320"/>
                    <a:gd name="T78" fmla="*/ 137 w 443"/>
                    <a:gd name="T79" fmla="*/ 55 h 320"/>
                    <a:gd name="T80" fmla="*/ 176 w 443"/>
                    <a:gd name="T81" fmla="*/ 46 h 320"/>
                    <a:gd name="T82" fmla="*/ 210 w 443"/>
                    <a:gd name="T83" fmla="*/ 37 h 320"/>
                    <a:gd name="T84" fmla="*/ 243 w 443"/>
                    <a:gd name="T85" fmla="*/ 26 h 320"/>
                    <a:gd name="T86" fmla="*/ 271 w 443"/>
                    <a:gd name="T87" fmla="*/ 13 h 320"/>
                    <a:gd name="T88" fmla="*/ 291 w 443"/>
                    <a:gd name="T89" fmla="*/ 0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43" h="320">
                      <a:moveTo>
                        <a:pt x="291" y="0"/>
                      </a:moveTo>
                      <a:lnTo>
                        <a:pt x="298" y="11"/>
                      </a:lnTo>
                      <a:lnTo>
                        <a:pt x="305" y="22"/>
                      </a:lnTo>
                      <a:lnTo>
                        <a:pt x="315" y="33"/>
                      </a:lnTo>
                      <a:lnTo>
                        <a:pt x="322" y="44"/>
                      </a:lnTo>
                      <a:lnTo>
                        <a:pt x="329" y="55"/>
                      </a:lnTo>
                      <a:lnTo>
                        <a:pt x="338" y="66"/>
                      </a:lnTo>
                      <a:lnTo>
                        <a:pt x="346" y="77"/>
                      </a:lnTo>
                      <a:lnTo>
                        <a:pt x="353" y="88"/>
                      </a:lnTo>
                      <a:lnTo>
                        <a:pt x="364" y="101"/>
                      </a:lnTo>
                      <a:lnTo>
                        <a:pt x="375" y="112"/>
                      </a:lnTo>
                      <a:lnTo>
                        <a:pt x="386" y="124"/>
                      </a:lnTo>
                      <a:lnTo>
                        <a:pt x="399" y="137"/>
                      </a:lnTo>
                      <a:lnTo>
                        <a:pt x="410" y="150"/>
                      </a:lnTo>
                      <a:lnTo>
                        <a:pt x="421" y="161"/>
                      </a:lnTo>
                      <a:lnTo>
                        <a:pt x="432" y="174"/>
                      </a:lnTo>
                      <a:lnTo>
                        <a:pt x="443" y="187"/>
                      </a:lnTo>
                      <a:lnTo>
                        <a:pt x="415" y="203"/>
                      </a:lnTo>
                      <a:lnTo>
                        <a:pt x="386" y="219"/>
                      </a:lnTo>
                      <a:lnTo>
                        <a:pt x="355" y="234"/>
                      </a:lnTo>
                      <a:lnTo>
                        <a:pt x="326" y="247"/>
                      </a:lnTo>
                      <a:lnTo>
                        <a:pt x="294" y="258"/>
                      </a:lnTo>
                      <a:lnTo>
                        <a:pt x="263" y="269"/>
                      </a:lnTo>
                      <a:lnTo>
                        <a:pt x="232" y="278"/>
                      </a:lnTo>
                      <a:lnTo>
                        <a:pt x="203" y="285"/>
                      </a:lnTo>
                      <a:lnTo>
                        <a:pt x="174" y="293"/>
                      </a:lnTo>
                      <a:lnTo>
                        <a:pt x="145" y="300"/>
                      </a:lnTo>
                      <a:lnTo>
                        <a:pt x="117" y="305"/>
                      </a:lnTo>
                      <a:lnTo>
                        <a:pt x="90" y="309"/>
                      </a:lnTo>
                      <a:lnTo>
                        <a:pt x="64" y="313"/>
                      </a:lnTo>
                      <a:lnTo>
                        <a:pt x="42" y="316"/>
                      </a:lnTo>
                      <a:lnTo>
                        <a:pt x="20" y="318"/>
                      </a:lnTo>
                      <a:lnTo>
                        <a:pt x="0" y="320"/>
                      </a:lnTo>
                      <a:lnTo>
                        <a:pt x="7" y="262"/>
                      </a:lnTo>
                      <a:lnTo>
                        <a:pt x="15" y="201"/>
                      </a:lnTo>
                      <a:lnTo>
                        <a:pt x="20" y="141"/>
                      </a:lnTo>
                      <a:lnTo>
                        <a:pt x="27" y="82"/>
                      </a:lnTo>
                      <a:lnTo>
                        <a:pt x="60" y="73"/>
                      </a:lnTo>
                      <a:lnTo>
                        <a:pt x="99" y="64"/>
                      </a:lnTo>
                      <a:lnTo>
                        <a:pt x="137" y="55"/>
                      </a:lnTo>
                      <a:lnTo>
                        <a:pt x="176" y="46"/>
                      </a:lnTo>
                      <a:lnTo>
                        <a:pt x="210" y="37"/>
                      </a:lnTo>
                      <a:lnTo>
                        <a:pt x="243" y="26"/>
                      </a:lnTo>
                      <a:lnTo>
                        <a:pt x="271" y="13"/>
                      </a:lnTo>
                      <a:lnTo>
                        <a:pt x="291" y="0"/>
                      </a:lnTo>
                      <a:close/>
                    </a:path>
                  </a:pathLst>
                </a:custGeom>
                <a:solidFill>
                  <a:srgbClr val="AD6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8" name="Freeform 826">
                  <a:extLst>
                    <a:ext uri="{FF2B5EF4-FFF2-40B4-BE49-F238E27FC236}">
                      <a16:creationId xmlns:a16="http://schemas.microsoft.com/office/drawing/2014/main" id="{A28EB928-776F-6E66-DE24-1B7EF655D9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4" y="1746"/>
                  <a:ext cx="204" cy="157"/>
                </a:xfrm>
                <a:custGeom>
                  <a:avLst/>
                  <a:gdLst>
                    <a:gd name="T0" fmla="*/ 254 w 407"/>
                    <a:gd name="T1" fmla="*/ 0 h 314"/>
                    <a:gd name="T2" fmla="*/ 261 w 407"/>
                    <a:gd name="T3" fmla="*/ 11 h 314"/>
                    <a:gd name="T4" fmla="*/ 268 w 407"/>
                    <a:gd name="T5" fmla="*/ 22 h 314"/>
                    <a:gd name="T6" fmla="*/ 278 w 407"/>
                    <a:gd name="T7" fmla="*/ 33 h 314"/>
                    <a:gd name="T8" fmla="*/ 285 w 407"/>
                    <a:gd name="T9" fmla="*/ 44 h 314"/>
                    <a:gd name="T10" fmla="*/ 292 w 407"/>
                    <a:gd name="T11" fmla="*/ 56 h 314"/>
                    <a:gd name="T12" fmla="*/ 301 w 407"/>
                    <a:gd name="T13" fmla="*/ 67 h 314"/>
                    <a:gd name="T14" fmla="*/ 309 w 407"/>
                    <a:gd name="T15" fmla="*/ 78 h 314"/>
                    <a:gd name="T16" fmla="*/ 316 w 407"/>
                    <a:gd name="T17" fmla="*/ 89 h 314"/>
                    <a:gd name="T18" fmla="*/ 327 w 407"/>
                    <a:gd name="T19" fmla="*/ 102 h 314"/>
                    <a:gd name="T20" fmla="*/ 340 w 407"/>
                    <a:gd name="T21" fmla="*/ 115 h 314"/>
                    <a:gd name="T22" fmla="*/ 351 w 407"/>
                    <a:gd name="T23" fmla="*/ 126 h 314"/>
                    <a:gd name="T24" fmla="*/ 362 w 407"/>
                    <a:gd name="T25" fmla="*/ 139 h 314"/>
                    <a:gd name="T26" fmla="*/ 373 w 407"/>
                    <a:gd name="T27" fmla="*/ 151 h 314"/>
                    <a:gd name="T28" fmla="*/ 384 w 407"/>
                    <a:gd name="T29" fmla="*/ 164 h 314"/>
                    <a:gd name="T30" fmla="*/ 396 w 407"/>
                    <a:gd name="T31" fmla="*/ 177 h 314"/>
                    <a:gd name="T32" fmla="*/ 407 w 407"/>
                    <a:gd name="T33" fmla="*/ 190 h 314"/>
                    <a:gd name="T34" fmla="*/ 382 w 407"/>
                    <a:gd name="T35" fmla="*/ 206 h 314"/>
                    <a:gd name="T36" fmla="*/ 354 w 407"/>
                    <a:gd name="T37" fmla="*/ 221 h 314"/>
                    <a:gd name="T38" fmla="*/ 325 w 407"/>
                    <a:gd name="T39" fmla="*/ 234 h 314"/>
                    <a:gd name="T40" fmla="*/ 298 w 407"/>
                    <a:gd name="T41" fmla="*/ 245 h 314"/>
                    <a:gd name="T42" fmla="*/ 268 w 407"/>
                    <a:gd name="T43" fmla="*/ 256 h 314"/>
                    <a:gd name="T44" fmla="*/ 241 w 407"/>
                    <a:gd name="T45" fmla="*/ 267 h 314"/>
                    <a:gd name="T46" fmla="*/ 214 w 407"/>
                    <a:gd name="T47" fmla="*/ 276 h 314"/>
                    <a:gd name="T48" fmla="*/ 184 w 407"/>
                    <a:gd name="T49" fmla="*/ 283 h 314"/>
                    <a:gd name="T50" fmla="*/ 159 w 407"/>
                    <a:gd name="T51" fmla="*/ 290 h 314"/>
                    <a:gd name="T52" fmla="*/ 131 w 407"/>
                    <a:gd name="T53" fmla="*/ 296 h 314"/>
                    <a:gd name="T54" fmla="*/ 106 w 407"/>
                    <a:gd name="T55" fmla="*/ 301 h 314"/>
                    <a:gd name="T56" fmla="*/ 82 w 407"/>
                    <a:gd name="T57" fmla="*/ 305 h 314"/>
                    <a:gd name="T58" fmla="*/ 58 w 407"/>
                    <a:gd name="T59" fmla="*/ 309 h 314"/>
                    <a:gd name="T60" fmla="*/ 38 w 407"/>
                    <a:gd name="T61" fmla="*/ 311 h 314"/>
                    <a:gd name="T62" fmla="*/ 18 w 407"/>
                    <a:gd name="T63" fmla="*/ 312 h 314"/>
                    <a:gd name="T64" fmla="*/ 0 w 407"/>
                    <a:gd name="T65" fmla="*/ 314 h 314"/>
                    <a:gd name="T66" fmla="*/ 7 w 407"/>
                    <a:gd name="T67" fmla="*/ 254 h 314"/>
                    <a:gd name="T68" fmla="*/ 12 w 407"/>
                    <a:gd name="T69" fmla="*/ 194 h 314"/>
                    <a:gd name="T70" fmla="*/ 20 w 407"/>
                    <a:gd name="T71" fmla="*/ 133 h 314"/>
                    <a:gd name="T72" fmla="*/ 25 w 407"/>
                    <a:gd name="T73" fmla="*/ 73 h 314"/>
                    <a:gd name="T74" fmla="*/ 55 w 407"/>
                    <a:gd name="T75" fmla="*/ 64 h 314"/>
                    <a:gd name="T76" fmla="*/ 87 w 407"/>
                    <a:gd name="T77" fmla="*/ 56 h 314"/>
                    <a:gd name="T78" fmla="*/ 122 w 407"/>
                    <a:gd name="T79" fmla="*/ 49 h 314"/>
                    <a:gd name="T80" fmla="*/ 155 w 407"/>
                    <a:gd name="T81" fmla="*/ 42 h 314"/>
                    <a:gd name="T82" fmla="*/ 186 w 407"/>
                    <a:gd name="T83" fmla="*/ 34 h 314"/>
                    <a:gd name="T84" fmla="*/ 214 w 407"/>
                    <a:gd name="T85" fmla="*/ 25 h 314"/>
                    <a:gd name="T86" fmla="*/ 237 w 407"/>
                    <a:gd name="T87" fmla="*/ 13 h 314"/>
                    <a:gd name="T88" fmla="*/ 254 w 407"/>
                    <a:gd name="T89" fmla="*/ 0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07" h="314">
                      <a:moveTo>
                        <a:pt x="254" y="0"/>
                      </a:moveTo>
                      <a:lnTo>
                        <a:pt x="261" y="11"/>
                      </a:lnTo>
                      <a:lnTo>
                        <a:pt x="268" y="22"/>
                      </a:lnTo>
                      <a:lnTo>
                        <a:pt x="278" y="33"/>
                      </a:lnTo>
                      <a:lnTo>
                        <a:pt x="285" y="44"/>
                      </a:lnTo>
                      <a:lnTo>
                        <a:pt x="292" y="56"/>
                      </a:lnTo>
                      <a:lnTo>
                        <a:pt x="301" y="67"/>
                      </a:lnTo>
                      <a:lnTo>
                        <a:pt x="309" y="78"/>
                      </a:lnTo>
                      <a:lnTo>
                        <a:pt x="316" y="89"/>
                      </a:lnTo>
                      <a:lnTo>
                        <a:pt x="327" y="102"/>
                      </a:lnTo>
                      <a:lnTo>
                        <a:pt x="340" y="115"/>
                      </a:lnTo>
                      <a:lnTo>
                        <a:pt x="351" y="126"/>
                      </a:lnTo>
                      <a:lnTo>
                        <a:pt x="362" y="139"/>
                      </a:lnTo>
                      <a:lnTo>
                        <a:pt x="373" y="151"/>
                      </a:lnTo>
                      <a:lnTo>
                        <a:pt x="384" y="164"/>
                      </a:lnTo>
                      <a:lnTo>
                        <a:pt x="396" y="177"/>
                      </a:lnTo>
                      <a:lnTo>
                        <a:pt x="407" y="190"/>
                      </a:lnTo>
                      <a:lnTo>
                        <a:pt x="382" y="206"/>
                      </a:lnTo>
                      <a:lnTo>
                        <a:pt x="354" y="221"/>
                      </a:lnTo>
                      <a:lnTo>
                        <a:pt x="325" y="234"/>
                      </a:lnTo>
                      <a:lnTo>
                        <a:pt x="298" y="245"/>
                      </a:lnTo>
                      <a:lnTo>
                        <a:pt x="268" y="256"/>
                      </a:lnTo>
                      <a:lnTo>
                        <a:pt x="241" y="267"/>
                      </a:lnTo>
                      <a:lnTo>
                        <a:pt x="214" y="276"/>
                      </a:lnTo>
                      <a:lnTo>
                        <a:pt x="184" y="283"/>
                      </a:lnTo>
                      <a:lnTo>
                        <a:pt x="159" y="290"/>
                      </a:lnTo>
                      <a:lnTo>
                        <a:pt x="131" y="296"/>
                      </a:lnTo>
                      <a:lnTo>
                        <a:pt x="106" y="301"/>
                      </a:lnTo>
                      <a:lnTo>
                        <a:pt x="82" y="305"/>
                      </a:lnTo>
                      <a:lnTo>
                        <a:pt x="58" y="309"/>
                      </a:lnTo>
                      <a:lnTo>
                        <a:pt x="38" y="311"/>
                      </a:lnTo>
                      <a:lnTo>
                        <a:pt x="18" y="312"/>
                      </a:lnTo>
                      <a:lnTo>
                        <a:pt x="0" y="314"/>
                      </a:lnTo>
                      <a:lnTo>
                        <a:pt x="7" y="254"/>
                      </a:lnTo>
                      <a:lnTo>
                        <a:pt x="12" y="194"/>
                      </a:lnTo>
                      <a:lnTo>
                        <a:pt x="20" y="133"/>
                      </a:lnTo>
                      <a:lnTo>
                        <a:pt x="25" y="73"/>
                      </a:lnTo>
                      <a:lnTo>
                        <a:pt x="55" y="64"/>
                      </a:lnTo>
                      <a:lnTo>
                        <a:pt x="87" y="56"/>
                      </a:lnTo>
                      <a:lnTo>
                        <a:pt x="122" y="49"/>
                      </a:lnTo>
                      <a:lnTo>
                        <a:pt x="155" y="42"/>
                      </a:lnTo>
                      <a:lnTo>
                        <a:pt x="186" y="34"/>
                      </a:lnTo>
                      <a:lnTo>
                        <a:pt x="214" y="25"/>
                      </a:lnTo>
                      <a:lnTo>
                        <a:pt x="237" y="13"/>
                      </a:lnTo>
                      <a:lnTo>
                        <a:pt x="254" y="0"/>
                      </a:lnTo>
                      <a:close/>
                    </a:path>
                  </a:pathLst>
                </a:custGeom>
                <a:solidFill>
                  <a:srgbClr val="B57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79" name="Freeform 827">
                  <a:extLst>
                    <a:ext uri="{FF2B5EF4-FFF2-40B4-BE49-F238E27FC236}">
                      <a16:creationId xmlns:a16="http://schemas.microsoft.com/office/drawing/2014/main" id="{A1173140-E676-8156-BD39-282BFC82A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8" y="1749"/>
                  <a:ext cx="185" cy="153"/>
                </a:xfrm>
                <a:custGeom>
                  <a:avLst/>
                  <a:gdLst>
                    <a:gd name="T0" fmla="*/ 216 w 371"/>
                    <a:gd name="T1" fmla="*/ 0 h 307"/>
                    <a:gd name="T2" fmla="*/ 223 w 371"/>
                    <a:gd name="T3" fmla="*/ 11 h 307"/>
                    <a:gd name="T4" fmla="*/ 232 w 371"/>
                    <a:gd name="T5" fmla="*/ 22 h 307"/>
                    <a:gd name="T6" fmla="*/ 240 w 371"/>
                    <a:gd name="T7" fmla="*/ 33 h 307"/>
                    <a:gd name="T8" fmla="*/ 249 w 371"/>
                    <a:gd name="T9" fmla="*/ 44 h 307"/>
                    <a:gd name="T10" fmla="*/ 256 w 371"/>
                    <a:gd name="T11" fmla="*/ 55 h 307"/>
                    <a:gd name="T12" fmla="*/ 263 w 371"/>
                    <a:gd name="T13" fmla="*/ 66 h 307"/>
                    <a:gd name="T14" fmla="*/ 273 w 371"/>
                    <a:gd name="T15" fmla="*/ 79 h 307"/>
                    <a:gd name="T16" fmla="*/ 280 w 371"/>
                    <a:gd name="T17" fmla="*/ 90 h 307"/>
                    <a:gd name="T18" fmla="*/ 291 w 371"/>
                    <a:gd name="T19" fmla="*/ 103 h 307"/>
                    <a:gd name="T20" fmla="*/ 302 w 371"/>
                    <a:gd name="T21" fmla="*/ 115 h 307"/>
                    <a:gd name="T22" fmla="*/ 313 w 371"/>
                    <a:gd name="T23" fmla="*/ 128 h 307"/>
                    <a:gd name="T24" fmla="*/ 326 w 371"/>
                    <a:gd name="T25" fmla="*/ 141 h 307"/>
                    <a:gd name="T26" fmla="*/ 337 w 371"/>
                    <a:gd name="T27" fmla="*/ 154 h 307"/>
                    <a:gd name="T28" fmla="*/ 348 w 371"/>
                    <a:gd name="T29" fmla="*/ 167 h 307"/>
                    <a:gd name="T30" fmla="*/ 360 w 371"/>
                    <a:gd name="T31" fmla="*/ 179 h 307"/>
                    <a:gd name="T32" fmla="*/ 371 w 371"/>
                    <a:gd name="T33" fmla="*/ 192 h 307"/>
                    <a:gd name="T34" fmla="*/ 348 w 371"/>
                    <a:gd name="T35" fmla="*/ 207 h 307"/>
                    <a:gd name="T36" fmla="*/ 322 w 371"/>
                    <a:gd name="T37" fmla="*/ 220 h 307"/>
                    <a:gd name="T38" fmla="*/ 296 w 371"/>
                    <a:gd name="T39" fmla="*/ 232 h 307"/>
                    <a:gd name="T40" fmla="*/ 271 w 371"/>
                    <a:gd name="T41" fmla="*/ 243 h 307"/>
                    <a:gd name="T42" fmla="*/ 245 w 371"/>
                    <a:gd name="T43" fmla="*/ 254 h 307"/>
                    <a:gd name="T44" fmla="*/ 218 w 371"/>
                    <a:gd name="T45" fmla="*/ 264 h 307"/>
                    <a:gd name="T46" fmla="*/ 192 w 371"/>
                    <a:gd name="T47" fmla="*/ 271 h 307"/>
                    <a:gd name="T48" fmla="*/ 166 w 371"/>
                    <a:gd name="T49" fmla="*/ 278 h 307"/>
                    <a:gd name="T50" fmla="*/ 143 w 371"/>
                    <a:gd name="T51" fmla="*/ 285 h 307"/>
                    <a:gd name="T52" fmla="*/ 119 w 371"/>
                    <a:gd name="T53" fmla="*/ 291 h 307"/>
                    <a:gd name="T54" fmla="*/ 95 w 371"/>
                    <a:gd name="T55" fmla="*/ 295 h 307"/>
                    <a:gd name="T56" fmla="*/ 73 w 371"/>
                    <a:gd name="T57" fmla="*/ 298 h 307"/>
                    <a:gd name="T58" fmla="*/ 53 w 371"/>
                    <a:gd name="T59" fmla="*/ 302 h 307"/>
                    <a:gd name="T60" fmla="*/ 33 w 371"/>
                    <a:gd name="T61" fmla="*/ 306 h 307"/>
                    <a:gd name="T62" fmla="*/ 17 w 371"/>
                    <a:gd name="T63" fmla="*/ 306 h 307"/>
                    <a:gd name="T64" fmla="*/ 0 w 371"/>
                    <a:gd name="T65" fmla="*/ 307 h 307"/>
                    <a:gd name="T66" fmla="*/ 6 w 371"/>
                    <a:gd name="T67" fmla="*/ 245 h 307"/>
                    <a:gd name="T68" fmla="*/ 11 w 371"/>
                    <a:gd name="T69" fmla="*/ 185 h 307"/>
                    <a:gd name="T70" fmla="*/ 17 w 371"/>
                    <a:gd name="T71" fmla="*/ 125 h 307"/>
                    <a:gd name="T72" fmla="*/ 22 w 371"/>
                    <a:gd name="T73" fmla="*/ 62 h 307"/>
                    <a:gd name="T74" fmla="*/ 48 w 371"/>
                    <a:gd name="T75" fmla="*/ 53 h 307"/>
                    <a:gd name="T76" fmla="*/ 75 w 371"/>
                    <a:gd name="T77" fmla="*/ 46 h 307"/>
                    <a:gd name="T78" fmla="*/ 104 w 371"/>
                    <a:gd name="T79" fmla="*/ 40 h 307"/>
                    <a:gd name="T80" fmla="*/ 132 w 371"/>
                    <a:gd name="T81" fmla="*/ 35 h 307"/>
                    <a:gd name="T82" fmla="*/ 157 w 371"/>
                    <a:gd name="T83" fmla="*/ 29 h 307"/>
                    <a:gd name="T84" fmla="*/ 181 w 371"/>
                    <a:gd name="T85" fmla="*/ 22 h 307"/>
                    <a:gd name="T86" fmla="*/ 201 w 371"/>
                    <a:gd name="T87" fmla="*/ 13 h 307"/>
                    <a:gd name="T88" fmla="*/ 216 w 371"/>
                    <a:gd name="T89" fmla="*/ 0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71" h="307">
                      <a:moveTo>
                        <a:pt x="216" y="0"/>
                      </a:moveTo>
                      <a:lnTo>
                        <a:pt x="223" y="11"/>
                      </a:lnTo>
                      <a:lnTo>
                        <a:pt x="232" y="22"/>
                      </a:lnTo>
                      <a:lnTo>
                        <a:pt x="240" y="33"/>
                      </a:lnTo>
                      <a:lnTo>
                        <a:pt x="249" y="44"/>
                      </a:lnTo>
                      <a:lnTo>
                        <a:pt x="256" y="55"/>
                      </a:lnTo>
                      <a:lnTo>
                        <a:pt x="263" y="66"/>
                      </a:lnTo>
                      <a:lnTo>
                        <a:pt x="273" y="79"/>
                      </a:lnTo>
                      <a:lnTo>
                        <a:pt x="280" y="90"/>
                      </a:lnTo>
                      <a:lnTo>
                        <a:pt x="291" y="103"/>
                      </a:lnTo>
                      <a:lnTo>
                        <a:pt x="302" y="115"/>
                      </a:lnTo>
                      <a:lnTo>
                        <a:pt x="313" y="128"/>
                      </a:lnTo>
                      <a:lnTo>
                        <a:pt x="326" y="141"/>
                      </a:lnTo>
                      <a:lnTo>
                        <a:pt x="337" y="154"/>
                      </a:lnTo>
                      <a:lnTo>
                        <a:pt x="348" y="167"/>
                      </a:lnTo>
                      <a:lnTo>
                        <a:pt x="360" y="179"/>
                      </a:lnTo>
                      <a:lnTo>
                        <a:pt x="371" y="192"/>
                      </a:lnTo>
                      <a:lnTo>
                        <a:pt x="348" y="207"/>
                      </a:lnTo>
                      <a:lnTo>
                        <a:pt x="322" y="220"/>
                      </a:lnTo>
                      <a:lnTo>
                        <a:pt x="296" y="232"/>
                      </a:lnTo>
                      <a:lnTo>
                        <a:pt x="271" y="243"/>
                      </a:lnTo>
                      <a:lnTo>
                        <a:pt x="245" y="254"/>
                      </a:lnTo>
                      <a:lnTo>
                        <a:pt x="218" y="264"/>
                      </a:lnTo>
                      <a:lnTo>
                        <a:pt x="192" y="271"/>
                      </a:lnTo>
                      <a:lnTo>
                        <a:pt x="166" y="278"/>
                      </a:lnTo>
                      <a:lnTo>
                        <a:pt x="143" y="285"/>
                      </a:lnTo>
                      <a:lnTo>
                        <a:pt x="119" y="291"/>
                      </a:lnTo>
                      <a:lnTo>
                        <a:pt x="95" y="295"/>
                      </a:lnTo>
                      <a:lnTo>
                        <a:pt x="73" y="298"/>
                      </a:lnTo>
                      <a:lnTo>
                        <a:pt x="53" y="302"/>
                      </a:lnTo>
                      <a:lnTo>
                        <a:pt x="33" y="306"/>
                      </a:lnTo>
                      <a:lnTo>
                        <a:pt x="17" y="306"/>
                      </a:lnTo>
                      <a:lnTo>
                        <a:pt x="0" y="307"/>
                      </a:lnTo>
                      <a:lnTo>
                        <a:pt x="6" y="245"/>
                      </a:lnTo>
                      <a:lnTo>
                        <a:pt x="11" y="185"/>
                      </a:lnTo>
                      <a:lnTo>
                        <a:pt x="17" y="125"/>
                      </a:lnTo>
                      <a:lnTo>
                        <a:pt x="22" y="62"/>
                      </a:lnTo>
                      <a:lnTo>
                        <a:pt x="48" y="53"/>
                      </a:lnTo>
                      <a:lnTo>
                        <a:pt x="75" y="46"/>
                      </a:lnTo>
                      <a:lnTo>
                        <a:pt x="104" y="40"/>
                      </a:lnTo>
                      <a:lnTo>
                        <a:pt x="132" y="35"/>
                      </a:lnTo>
                      <a:lnTo>
                        <a:pt x="157" y="29"/>
                      </a:lnTo>
                      <a:lnTo>
                        <a:pt x="181" y="22"/>
                      </a:lnTo>
                      <a:lnTo>
                        <a:pt x="201" y="13"/>
                      </a:lnTo>
                      <a:lnTo>
                        <a:pt x="216" y="0"/>
                      </a:lnTo>
                      <a:close/>
                    </a:path>
                  </a:pathLst>
                </a:custGeom>
                <a:solidFill>
                  <a:srgbClr val="BA7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0" name="Freeform 828">
                  <a:extLst>
                    <a:ext uri="{FF2B5EF4-FFF2-40B4-BE49-F238E27FC236}">
                      <a16:creationId xmlns:a16="http://schemas.microsoft.com/office/drawing/2014/main" id="{E4DC6E66-8C71-A115-1DC8-1F9E3E191F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00" y="1750"/>
                  <a:ext cx="169" cy="151"/>
                </a:xfrm>
                <a:custGeom>
                  <a:avLst/>
                  <a:gdLst>
                    <a:gd name="T0" fmla="*/ 179 w 336"/>
                    <a:gd name="T1" fmla="*/ 0 h 302"/>
                    <a:gd name="T2" fmla="*/ 186 w 336"/>
                    <a:gd name="T3" fmla="*/ 11 h 302"/>
                    <a:gd name="T4" fmla="*/ 195 w 336"/>
                    <a:gd name="T5" fmla="*/ 24 h 302"/>
                    <a:gd name="T6" fmla="*/ 203 w 336"/>
                    <a:gd name="T7" fmla="*/ 35 h 302"/>
                    <a:gd name="T8" fmla="*/ 212 w 336"/>
                    <a:gd name="T9" fmla="*/ 46 h 302"/>
                    <a:gd name="T10" fmla="*/ 219 w 336"/>
                    <a:gd name="T11" fmla="*/ 57 h 302"/>
                    <a:gd name="T12" fmla="*/ 226 w 336"/>
                    <a:gd name="T13" fmla="*/ 68 h 302"/>
                    <a:gd name="T14" fmla="*/ 236 w 336"/>
                    <a:gd name="T15" fmla="*/ 80 h 302"/>
                    <a:gd name="T16" fmla="*/ 243 w 336"/>
                    <a:gd name="T17" fmla="*/ 91 h 302"/>
                    <a:gd name="T18" fmla="*/ 254 w 336"/>
                    <a:gd name="T19" fmla="*/ 104 h 302"/>
                    <a:gd name="T20" fmla="*/ 267 w 336"/>
                    <a:gd name="T21" fmla="*/ 117 h 302"/>
                    <a:gd name="T22" fmla="*/ 278 w 336"/>
                    <a:gd name="T23" fmla="*/ 130 h 302"/>
                    <a:gd name="T24" fmla="*/ 290 w 336"/>
                    <a:gd name="T25" fmla="*/ 142 h 302"/>
                    <a:gd name="T26" fmla="*/ 301 w 336"/>
                    <a:gd name="T27" fmla="*/ 157 h 302"/>
                    <a:gd name="T28" fmla="*/ 312 w 336"/>
                    <a:gd name="T29" fmla="*/ 170 h 302"/>
                    <a:gd name="T30" fmla="*/ 325 w 336"/>
                    <a:gd name="T31" fmla="*/ 183 h 302"/>
                    <a:gd name="T32" fmla="*/ 336 w 336"/>
                    <a:gd name="T33" fmla="*/ 196 h 302"/>
                    <a:gd name="T34" fmla="*/ 314 w 336"/>
                    <a:gd name="T35" fmla="*/ 208 h 302"/>
                    <a:gd name="T36" fmla="*/ 290 w 336"/>
                    <a:gd name="T37" fmla="*/ 221 h 302"/>
                    <a:gd name="T38" fmla="*/ 267 w 336"/>
                    <a:gd name="T39" fmla="*/ 232 h 302"/>
                    <a:gd name="T40" fmla="*/ 243 w 336"/>
                    <a:gd name="T41" fmla="*/ 243 h 302"/>
                    <a:gd name="T42" fmla="*/ 219 w 336"/>
                    <a:gd name="T43" fmla="*/ 252 h 302"/>
                    <a:gd name="T44" fmla="*/ 195 w 336"/>
                    <a:gd name="T45" fmla="*/ 260 h 302"/>
                    <a:gd name="T46" fmla="*/ 172 w 336"/>
                    <a:gd name="T47" fmla="*/ 269 h 302"/>
                    <a:gd name="T48" fmla="*/ 150 w 336"/>
                    <a:gd name="T49" fmla="*/ 274 h 302"/>
                    <a:gd name="T50" fmla="*/ 128 w 336"/>
                    <a:gd name="T51" fmla="*/ 280 h 302"/>
                    <a:gd name="T52" fmla="*/ 106 w 336"/>
                    <a:gd name="T53" fmla="*/ 285 h 302"/>
                    <a:gd name="T54" fmla="*/ 84 w 336"/>
                    <a:gd name="T55" fmla="*/ 291 h 302"/>
                    <a:gd name="T56" fmla="*/ 66 w 336"/>
                    <a:gd name="T57" fmla="*/ 294 h 302"/>
                    <a:gd name="T58" fmla="*/ 47 w 336"/>
                    <a:gd name="T59" fmla="*/ 296 h 302"/>
                    <a:gd name="T60" fmla="*/ 29 w 336"/>
                    <a:gd name="T61" fmla="*/ 300 h 302"/>
                    <a:gd name="T62" fmla="*/ 14 w 336"/>
                    <a:gd name="T63" fmla="*/ 300 h 302"/>
                    <a:gd name="T64" fmla="*/ 0 w 336"/>
                    <a:gd name="T65" fmla="*/ 302 h 302"/>
                    <a:gd name="T66" fmla="*/ 5 w 336"/>
                    <a:gd name="T67" fmla="*/ 239 h 302"/>
                    <a:gd name="T68" fmla="*/ 11 w 336"/>
                    <a:gd name="T69" fmla="*/ 177 h 302"/>
                    <a:gd name="T70" fmla="*/ 16 w 336"/>
                    <a:gd name="T71" fmla="*/ 115 h 302"/>
                    <a:gd name="T72" fmla="*/ 20 w 336"/>
                    <a:gd name="T73" fmla="*/ 53 h 302"/>
                    <a:gd name="T74" fmla="*/ 42 w 336"/>
                    <a:gd name="T75" fmla="*/ 44 h 302"/>
                    <a:gd name="T76" fmla="*/ 64 w 336"/>
                    <a:gd name="T77" fmla="*/ 38 h 302"/>
                    <a:gd name="T78" fmla="*/ 87 w 336"/>
                    <a:gd name="T79" fmla="*/ 35 h 302"/>
                    <a:gd name="T80" fmla="*/ 111 w 336"/>
                    <a:gd name="T81" fmla="*/ 31 h 302"/>
                    <a:gd name="T82" fmla="*/ 131 w 336"/>
                    <a:gd name="T83" fmla="*/ 27 h 302"/>
                    <a:gd name="T84" fmla="*/ 151 w 336"/>
                    <a:gd name="T85" fmla="*/ 22 h 302"/>
                    <a:gd name="T86" fmla="*/ 166 w 336"/>
                    <a:gd name="T87" fmla="*/ 13 h 302"/>
                    <a:gd name="T88" fmla="*/ 179 w 336"/>
                    <a:gd name="T89" fmla="*/ 0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36" h="302">
                      <a:moveTo>
                        <a:pt x="179" y="0"/>
                      </a:moveTo>
                      <a:lnTo>
                        <a:pt x="186" y="11"/>
                      </a:lnTo>
                      <a:lnTo>
                        <a:pt x="195" y="24"/>
                      </a:lnTo>
                      <a:lnTo>
                        <a:pt x="203" y="35"/>
                      </a:lnTo>
                      <a:lnTo>
                        <a:pt x="212" y="46"/>
                      </a:lnTo>
                      <a:lnTo>
                        <a:pt x="219" y="57"/>
                      </a:lnTo>
                      <a:lnTo>
                        <a:pt x="226" y="68"/>
                      </a:lnTo>
                      <a:lnTo>
                        <a:pt x="236" y="80"/>
                      </a:lnTo>
                      <a:lnTo>
                        <a:pt x="243" y="91"/>
                      </a:lnTo>
                      <a:lnTo>
                        <a:pt x="254" y="104"/>
                      </a:lnTo>
                      <a:lnTo>
                        <a:pt x="267" y="117"/>
                      </a:lnTo>
                      <a:lnTo>
                        <a:pt x="278" y="130"/>
                      </a:lnTo>
                      <a:lnTo>
                        <a:pt x="290" y="142"/>
                      </a:lnTo>
                      <a:lnTo>
                        <a:pt x="301" y="157"/>
                      </a:lnTo>
                      <a:lnTo>
                        <a:pt x="312" y="170"/>
                      </a:lnTo>
                      <a:lnTo>
                        <a:pt x="325" y="183"/>
                      </a:lnTo>
                      <a:lnTo>
                        <a:pt x="336" y="196"/>
                      </a:lnTo>
                      <a:lnTo>
                        <a:pt x="314" y="208"/>
                      </a:lnTo>
                      <a:lnTo>
                        <a:pt x="290" y="221"/>
                      </a:lnTo>
                      <a:lnTo>
                        <a:pt x="267" y="232"/>
                      </a:lnTo>
                      <a:lnTo>
                        <a:pt x="243" y="243"/>
                      </a:lnTo>
                      <a:lnTo>
                        <a:pt x="219" y="252"/>
                      </a:lnTo>
                      <a:lnTo>
                        <a:pt x="195" y="260"/>
                      </a:lnTo>
                      <a:lnTo>
                        <a:pt x="172" y="269"/>
                      </a:lnTo>
                      <a:lnTo>
                        <a:pt x="150" y="274"/>
                      </a:lnTo>
                      <a:lnTo>
                        <a:pt x="128" y="280"/>
                      </a:lnTo>
                      <a:lnTo>
                        <a:pt x="106" y="285"/>
                      </a:lnTo>
                      <a:lnTo>
                        <a:pt x="84" y="291"/>
                      </a:lnTo>
                      <a:lnTo>
                        <a:pt x="66" y="294"/>
                      </a:lnTo>
                      <a:lnTo>
                        <a:pt x="47" y="296"/>
                      </a:lnTo>
                      <a:lnTo>
                        <a:pt x="29" y="300"/>
                      </a:lnTo>
                      <a:lnTo>
                        <a:pt x="14" y="300"/>
                      </a:lnTo>
                      <a:lnTo>
                        <a:pt x="0" y="302"/>
                      </a:lnTo>
                      <a:lnTo>
                        <a:pt x="5" y="239"/>
                      </a:lnTo>
                      <a:lnTo>
                        <a:pt x="11" y="177"/>
                      </a:lnTo>
                      <a:lnTo>
                        <a:pt x="16" y="115"/>
                      </a:lnTo>
                      <a:lnTo>
                        <a:pt x="20" y="53"/>
                      </a:lnTo>
                      <a:lnTo>
                        <a:pt x="42" y="44"/>
                      </a:lnTo>
                      <a:lnTo>
                        <a:pt x="64" y="38"/>
                      </a:lnTo>
                      <a:lnTo>
                        <a:pt x="87" y="35"/>
                      </a:lnTo>
                      <a:lnTo>
                        <a:pt x="111" y="31"/>
                      </a:lnTo>
                      <a:lnTo>
                        <a:pt x="131" y="27"/>
                      </a:lnTo>
                      <a:lnTo>
                        <a:pt x="151" y="22"/>
                      </a:lnTo>
                      <a:lnTo>
                        <a:pt x="166" y="13"/>
                      </a:lnTo>
                      <a:lnTo>
                        <a:pt x="179" y="0"/>
                      </a:lnTo>
                      <a:close/>
                    </a:path>
                  </a:pathLst>
                </a:custGeom>
                <a:solidFill>
                  <a:srgbClr val="BF7A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1" name="Freeform 829">
                  <a:extLst>
                    <a:ext uri="{FF2B5EF4-FFF2-40B4-BE49-F238E27FC236}">
                      <a16:creationId xmlns:a16="http://schemas.microsoft.com/office/drawing/2014/main" id="{9A04EF83-AD31-7C99-6D37-90D8A277EB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4" y="1753"/>
                  <a:ext cx="149" cy="147"/>
                </a:xfrm>
                <a:custGeom>
                  <a:avLst/>
                  <a:gdLst>
                    <a:gd name="T0" fmla="*/ 143 w 298"/>
                    <a:gd name="T1" fmla="*/ 0 h 295"/>
                    <a:gd name="T2" fmla="*/ 150 w 298"/>
                    <a:gd name="T3" fmla="*/ 11 h 295"/>
                    <a:gd name="T4" fmla="*/ 157 w 298"/>
                    <a:gd name="T5" fmla="*/ 22 h 295"/>
                    <a:gd name="T6" fmla="*/ 167 w 298"/>
                    <a:gd name="T7" fmla="*/ 33 h 295"/>
                    <a:gd name="T8" fmla="*/ 174 w 298"/>
                    <a:gd name="T9" fmla="*/ 46 h 295"/>
                    <a:gd name="T10" fmla="*/ 181 w 298"/>
                    <a:gd name="T11" fmla="*/ 57 h 295"/>
                    <a:gd name="T12" fmla="*/ 190 w 298"/>
                    <a:gd name="T13" fmla="*/ 68 h 295"/>
                    <a:gd name="T14" fmla="*/ 198 w 298"/>
                    <a:gd name="T15" fmla="*/ 81 h 295"/>
                    <a:gd name="T16" fmla="*/ 205 w 298"/>
                    <a:gd name="T17" fmla="*/ 92 h 295"/>
                    <a:gd name="T18" fmla="*/ 216 w 298"/>
                    <a:gd name="T19" fmla="*/ 105 h 295"/>
                    <a:gd name="T20" fmla="*/ 229 w 298"/>
                    <a:gd name="T21" fmla="*/ 117 h 295"/>
                    <a:gd name="T22" fmla="*/ 240 w 298"/>
                    <a:gd name="T23" fmla="*/ 132 h 295"/>
                    <a:gd name="T24" fmla="*/ 252 w 298"/>
                    <a:gd name="T25" fmla="*/ 145 h 295"/>
                    <a:gd name="T26" fmla="*/ 263 w 298"/>
                    <a:gd name="T27" fmla="*/ 158 h 295"/>
                    <a:gd name="T28" fmla="*/ 274 w 298"/>
                    <a:gd name="T29" fmla="*/ 172 h 295"/>
                    <a:gd name="T30" fmla="*/ 287 w 298"/>
                    <a:gd name="T31" fmla="*/ 185 h 295"/>
                    <a:gd name="T32" fmla="*/ 298 w 298"/>
                    <a:gd name="T33" fmla="*/ 198 h 295"/>
                    <a:gd name="T34" fmla="*/ 278 w 298"/>
                    <a:gd name="T35" fmla="*/ 211 h 295"/>
                    <a:gd name="T36" fmla="*/ 258 w 298"/>
                    <a:gd name="T37" fmla="*/ 222 h 295"/>
                    <a:gd name="T38" fmla="*/ 236 w 298"/>
                    <a:gd name="T39" fmla="*/ 231 h 295"/>
                    <a:gd name="T40" fmla="*/ 216 w 298"/>
                    <a:gd name="T41" fmla="*/ 240 h 295"/>
                    <a:gd name="T42" fmla="*/ 194 w 298"/>
                    <a:gd name="T43" fmla="*/ 249 h 295"/>
                    <a:gd name="T44" fmla="*/ 172 w 298"/>
                    <a:gd name="T45" fmla="*/ 256 h 295"/>
                    <a:gd name="T46" fmla="*/ 152 w 298"/>
                    <a:gd name="T47" fmla="*/ 264 h 295"/>
                    <a:gd name="T48" fmla="*/ 132 w 298"/>
                    <a:gd name="T49" fmla="*/ 271 h 295"/>
                    <a:gd name="T50" fmla="*/ 112 w 298"/>
                    <a:gd name="T51" fmla="*/ 276 h 295"/>
                    <a:gd name="T52" fmla="*/ 92 w 298"/>
                    <a:gd name="T53" fmla="*/ 280 h 295"/>
                    <a:gd name="T54" fmla="*/ 73 w 298"/>
                    <a:gd name="T55" fmla="*/ 286 h 295"/>
                    <a:gd name="T56" fmla="*/ 57 w 298"/>
                    <a:gd name="T57" fmla="*/ 287 h 295"/>
                    <a:gd name="T58" fmla="*/ 40 w 298"/>
                    <a:gd name="T59" fmla="*/ 291 h 295"/>
                    <a:gd name="T60" fmla="*/ 26 w 298"/>
                    <a:gd name="T61" fmla="*/ 293 h 295"/>
                    <a:gd name="T62" fmla="*/ 11 w 298"/>
                    <a:gd name="T63" fmla="*/ 295 h 295"/>
                    <a:gd name="T64" fmla="*/ 0 w 298"/>
                    <a:gd name="T65" fmla="*/ 295 h 295"/>
                    <a:gd name="T66" fmla="*/ 4 w 298"/>
                    <a:gd name="T67" fmla="*/ 231 h 295"/>
                    <a:gd name="T68" fmla="*/ 9 w 298"/>
                    <a:gd name="T69" fmla="*/ 169 h 295"/>
                    <a:gd name="T70" fmla="*/ 13 w 298"/>
                    <a:gd name="T71" fmla="*/ 105 h 295"/>
                    <a:gd name="T72" fmla="*/ 17 w 298"/>
                    <a:gd name="T73" fmla="*/ 42 h 295"/>
                    <a:gd name="T74" fmla="*/ 35 w 298"/>
                    <a:gd name="T75" fmla="*/ 33 h 295"/>
                    <a:gd name="T76" fmla="*/ 53 w 298"/>
                    <a:gd name="T77" fmla="*/ 28 h 295"/>
                    <a:gd name="T78" fmla="*/ 71 w 298"/>
                    <a:gd name="T79" fmla="*/ 26 h 295"/>
                    <a:gd name="T80" fmla="*/ 90 w 298"/>
                    <a:gd name="T81" fmla="*/ 24 h 295"/>
                    <a:gd name="T82" fmla="*/ 106 w 298"/>
                    <a:gd name="T83" fmla="*/ 22 h 295"/>
                    <a:gd name="T84" fmla="*/ 121 w 298"/>
                    <a:gd name="T85" fmla="*/ 19 h 295"/>
                    <a:gd name="T86" fmla="*/ 134 w 298"/>
                    <a:gd name="T87" fmla="*/ 13 h 295"/>
                    <a:gd name="T88" fmla="*/ 143 w 298"/>
                    <a:gd name="T89" fmla="*/ 0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98" h="295">
                      <a:moveTo>
                        <a:pt x="143" y="0"/>
                      </a:moveTo>
                      <a:lnTo>
                        <a:pt x="150" y="11"/>
                      </a:lnTo>
                      <a:lnTo>
                        <a:pt x="157" y="22"/>
                      </a:lnTo>
                      <a:lnTo>
                        <a:pt x="167" y="33"/>
                      </a:lnTo>
                      <a:lnTo>
                        <a:pt x="174" y="46"/>
                      </a:lnTo>
                      <a:lnTo>
                        <a:pt x="181" y="57"/>
                      </a:lnTo>
                      <a:lnTo>
                        <a:pt x="190" y="68"/>
                      </a:lnTo>
                      <a:lnTo>
                        <a:pt x="198" y="81"/>
                      </a:lnTo>
                      <a:lnTo>
                        <a:pt x="205" y="92"/>
                      </a:lnTo>
                      <a:lnTo>
                        <a:pt x="216" y="105"/>
                      </a:lnTo>
                      <a:lnTo>
                        <a:pt x="229" y="117"/>
                      </a:lnTo>
                      <a:lnTo>
                        <a:pt x="240" y="132"/>
                      </a:lnTo>
                      <a:lnTo>
                        <a:pt x="252" y="145"/>
                      </a:lnTo>
                      <a:lnTo>
                        <a:pt x="263" y="158"/>
                      </a:lnTo>
                      <a:lnTo>
                        <a:pt x="274" y="172"/>
                      </a:lnTo>
                      <a:lnTo>
                        <a:pt x="287" y="185"/>
                      </a:lnTo>
                      <a:lnTo>
                        <a:pt x="298" y="198"/>
                      </a:lnTo>
                      <a:lnTo>
                        <a:pt x="278" y="211"/>
                      </a:lnTo>
                      <a:lnTo>
                        <a:pt x="258" y="222"/>
                      </a:lnTo>
                      <a:lnTo>
                        <a:pt x="236" y="231"/>
                      </a:lnTo>
                      <a:lnTo>
                        <a:pt x="216" y="240"/>
                      </a:lnTo>
                      <a:lnTo>
                        <a:pt x="194" y="249"/>
                      </a:lnTo>
                      <a:lnTo>
                        <a:pt x="172" y="256"/>
                      </a:lnTo>
                      <a:lnTo>
                        <a:pt x="152" y="264"/>
                      </a:lnTo>
                      <a:lnTo>
                        <a:pt x="132" y="271"/>
                      </a:lnTo>
                      <a:lnTo>
                        <a:pt x="112" y="276"/>
                      </a:lnTo>
                      <a:lnTo>
                        <a:pt x="92" y="280"/>
                      </a:lnTo>
                      <a:lnTo>
                        <a:pt x="73" y="286"/>
                      </a:lnTo>
                      <a:lnTo>
                        <a:pt x="57" y="287"/>
                      </a:lnTo>
                      <a:lnTo>
                        <a:pt x="40" y="291"/>
                      </a:lnTo>
                      <a:lnTo>
                        <a:pt x="26" y="293"/>
                      </a:lnTo>
                      <a:lnTo>
                        <a:pt x="11" y="295"/>
                      </a:lnTo>
                      <a:lnTo>
                        <a:pt x="0" y="295"/>
                      </a:lnTo>
                      <a:lnTo>
                        <a:pt x="4" y="231"/>
                      </a:lnTo>
                      <a:lnTo>
                        <a:pt x="9" y="169"/>
                      </a:lnTo>
                      <a:lnTo>
                        <a:pt x="13" y="105"/>
                      </a:lnTo>
                      <a:lnTo>
                        <a:pt x="17" y="42"/>
                      </a:lnTo>
                      <a:lnTo>
                        <a:pt x="35" y="33"/>
                      </a:lnTo>
                      <a:lnTo>
                        <a:pt x="53" y="28"/>
                      </a:lnTo>
                      <a:lnTo>
                        <a:pt x="71" y="26"/>
                      </a:lnTo>
                      <a:lnTo>
                        <a:pt x="90" y="24"/>
                      </a:lnTo>
                      <a:lnTo>
                        <a:pt x="106" y="22"/>
                      </a:lnTo>
                      <a:lnTo>
                        <a:pt x="121" y="19"/>
                      </a:lnTo>
                      <a:lnTo>
                        <a:pt x="134" y="13"/>
                      </a:lnTo>
                      <a:lnTo>
                        <a:pt x="143" y="0"/>
                      </a:lnTo>
                      <a:close/>
                    </a:path>
                  </a:pathLst>
                </a:custGeom>
                <a:solidFill>
                  <a:srgbClr val="C48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2" name="Freeform 830">
                  <a:extLst>
                    <a:ext uri="{FF2B5EF4-FFF2-40B4-BE49-F238E27FC236}">
                      <a16:creationId xmlns:a16="http://schemas.microsoft.com/office/drawing/2014/main" id="{EAFADF84-EA24-D655-7040-022D4416B5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7" y="1755"/>
                  <a:ext cx="132" cy="144"/>
                </a:xfrm>
                <a:custGeom>
                  <a:avLst/>
                  <a:gdLst>
                    <a:gd name="T0" fmla="*/ 106 w 263"/>
                    <a:gd name="T1" fmla="*/ 0 h 289"/>
                    <a:gd name="T2" fmla="*/ 113 w 263"/>
                    <a:gd name="T3" fmla="*/ 11 h 289"/>
                    <a:gd name="T4" fmla="*/ 120 w 263"/>
                    <a:gd name="T5" fmla="*/ 24 h 289"/>
                    <a:gd name="T6" fmla="*/ 130 w 263"/>
                    <a:gd name="T7" fmla="*/ 35 h 289"/>
                    <a:gd name="T8" fmla="*/ 137 w 263"/>
                    <a:gd name="T9" fmla="*/ 46 h 289"/>
                    <a:gd name="T10" fmla="*/ 144 w 263"/>
                    <a:gd name="T11" fmla="*/ 59 h 289"/>
                    <a:gd name="T12" fmla="*/ 153 w 263"/>
                    <a:gd name="T13" fmla="*/ 69 h 289"/>
                    <a:gd name="T14" fmla="*/ 161 w 263"/>
                    <a:gd name="T15" fmla="*/ 82 h 289"/>
                    <a:gd name="T16" fmla="*/ 168 w 263"/>
                    <a:gd name="T17" fmla="*/ 93 h 289"/>
                    <a:gd name="T18" fmla="*/ 181 w 263"/>
                    <a:gd name="T19" fmla="*/ 106 h 289"/>
                    <a:gd name="T20" fmla="*/ 192 w 263"/>
                    <a:gd name="T21" fmla="*/ 119 h 289"/>
                    <a:gd name="T22" fmla="*/ 205 w 263"/>
                    <a:gd name="T23" fmla="*/ 133 h 289"/>
                    <a:gd name="T24" fmla="*/ 215 w 263"/>
                    <a:gd name="T25" fmla="*/ 146 h 289"/>
                    <a:gd name="T26" fmla="*/ 228 w 263"/>
                    <a:gd name="T27" fmla="*/ 161 h 289"/>
                    <a:gd name="T28" fmla="*/ 239 w 263"/>
                    <a:gd name="T29" fmla="*/ 174 h 289"/>
                    <a:gd name="T30" fmla="*/ 252 w 263"/>
                    <a:gd name="T31" fmla="*/ 188 h 289"/>
                    <a:gd name="T32" fmla="*/ 263 w 263"/>
                    <a:gd name="T33" fmla="*/ 201 h 289"/>
                    <a:gd name="T34" fmla="*/ 226 w 263"/>
                    <a:gd name="T35" fmla="*/ 221 h 289"/>
                    <a:gd name="T36" fmla="*/ 188 w 263"/>
                    <a:gd name="T37" fmla="*/ 240 h 289"/>
                    <a:gd name="T38" fmla="*/ 151 w 263"/>
                    <a:gd name="T39" fmla="*/ 254 h 289"/>
                    <a:gd name="T40" fmla="*/ 115 w 263"/>
                    <a:gd name="T41" fmla="*/ 267 h 289"/>
                    <a:gd name="T42" fmla="*/ 80 w 263"/>
                    <a:gd name="T43" fmla="*/ 276 h 289"/>
                    <a:gd name="T44" fmla="*/ 49 w 263"/>
                    <a:gd name="T45" fmla="*/ 283 h 289"/>
                    <a:gd name="T46" fmla="*/ 22 w 263"/>
                    <a:gd name="T47" fmla="*/ 287 h 289"/>
                    <a:gd name="T48" fmla="*/ 0 w 263"/>
                    <a:gd name="T49" fmla="*/ 289 h 289"/>
                    <a:gd name="T50" fmla="*/ 3 w 263"/>
                    <a:gd name="T51" fmla="*/ 225 h 289"/>
                    <a:gd name="T52" fmla="*/ 7 w 263"/>
                    <a:gd name="T53" fmla="*/ 161 h 289"/>
                    <a:gd name="T54" fmla="*/ 11 w 263"/>
                    <a:gd name="T55" fmla="*/ 97 h 289"/>
                    <a:gd name="T56" fmla="*/ 14 w 263"/>
                    <a:gd name="T57" fmla="*/ 33 h 289"/>
                    <a:gd name="T58" fmla="*/ 29 w 263"/>
                    <a:gd name="T59" fmla="*/ 24 h 289"/>
                    <a:gd name="T60" fmla="*/ 42 w 263"/>
                    <a:gd name="T61" fmla="*/ 20 h 289"/>
                    <a:gd name="T62" fmla="*/ 55 w 263"/>
                    <a:gd name="T63" fmla="*/ 20 h 289"/>
                    <a:gd name="T64" fmla="*/ 67 w 263"/>
                    <a:gd name="T65" fmla="*/ 20 h 289"/>
                    <a:gd name="T66" fmla="*/ 78 w 263"/>
                    <a:gd name="T67" fmla="*/ 20 h 289"/>
                    <a:gd name="T68" fmla="*/ 89 w 263"/>
                    <a:gd name="T69" fmla="*/ 18 h 289"/>
                    <a:gd name="T70" fmla="*/ 98 w 263"/>
                    <a:gd name="T71" fmla="*/ 11 h 289"/>
                    <a:gd name="T72" fmla="*/ 106 w 263"/>
                    <a:gd name="T73" fmla="*/ 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63" h="289">
                      <a:moveTo>
                        <a:pt x="106" y="0"/>
                      </a:moveTo>
                      <a:lnTo>
                        <a:pt x="113" y="11"/>
                      </a:lnTo>
                      <a:lnTo>
                        <a:pt x="120" y="24"/>
                      </a:lnTo>
                      <a:lnTo>
                        <a:pt x="130" y="35"/>
                      </a:lnTo>
                      <a:lnTo>
                        <a:pt x="137" y="46"/>
                      </a:lnTo>
                      <a:lnTo>
                        <a:pt x="144" y="59"/>
                      </a:lnTo>
                      <a:lnTo>
                        <a:pt x="153" y="69"/>
                      </a:lnTo>
                      <a:lnTo>
                        <a:pt x="161" y="82"/>
                      </a:lnTo>
                      <a:lnTo>
                        <a:pt x="168" y="93"/>
                      </a:lnTo>
                      <a:lnTo>
                        <a:pt x="181" y="106"/>
                      </a:lnTo>
                      <a:lnTo>
                        <a:pt x="192" y="119"/>
                      </a:lnTo>
                      <a:lnTo>
                        <a:pt x="205" y="133"/>
                      </a:lnTo>
                      <a:lnTo>
                        <a:pt x="215" y="146"/>
                      </a:lnTo>
                      <a:lnTo>
                        <a:pt x="228" y="161"/>
                      </a:lnTo>
                      <a:lnTo>
                        <a:pt x="239" y="174"/>
                      </a:lnTo>
                      <a:lnTo>
                        <a:pt x="252" y="188"/>
                      </a:lnTo>
                      <a:lnTo>
                        <a:pt x="263" y="201"/>
                      </a:lnTo>
                      <a:lnTo>
                        <a:pt x="226" y="221"/>
                      </a:lnTo>
                      <a:lnTo>
                        <a:pt x="188" y="240"/>
                      </a:lnTo>
                      <a:lnTo>
                        <a:pt x="151" y="254"/>
                      </a:lnTo>
                      <a:lnTo>
                        <a:pt x="115" y="267"/>
                      </a:lnTo>
                      <a:lnTo>
                        <a:pt x="80" y="276"/>
                      </a:lnTo>
                      <a:lnTo>
                        <a:pt x="49" y="283"/>
                      </a:lnTo>
                      <a:lnTo>
                        <a:pt x="22" y="287"/>
                      </a:lnTo>
                      <a:lnTo>
                        <a:pt x="0" y="289"/>
                      </a:lnTo>
                      <a:lnTo>
                        <a:pt x="3" y="225"/>
                      </a:lnTo>
                      <a:lnTo>
                        <a:pt x="7" y="161"/>
                      </a:lnTo>
                      <a:lnTo>
                        <a:pt x="11" y="97"/>
                      </a:lnTo>
                      <a:lnTo>
                        <a:pt x="14" y="33"/>
                      </a:lnTo>
                      <a:lnTo>
                        <a:pt x="29" y="24"/>
                      </a:lnTo>
                      <a:lnTo>
                        <a:pt x="42" y="20"/>
                      </a:lnTo>
                      <a:lnTo>
                        <a:pt x="55" y="20"/>
                      </a:lnTo>
                      <a:lnTo>
                        <a:pt x="67" y="20"/>
                      </a:lnTo>
                      <a:lnTo>
                        <a:pt x="78" y="20"/>
                      </a:lnTo>
                      <a:lnTo>
                        <a:pt x="89" y="18"/>
                      </a:lnTo>
                      <a:lnTo>
                        <a:pt x="98" y="11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CC8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3" name="Freeform 831">
                  <a:extLst>
                    <a:ext uri="{FF2B5EF4-FFF2-40B4-BE49-F238E27FC236}">
                      <a16:creationId xmlns:a16="http://schemas.microsoft.com/office/drawing/2014/main" id="{73FF38BE-DF17-EF95-A272-733818FF77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1" y="1758"/>
                  <a:ext cx="113" cy="141"/>
                </a:xfrm>
                <a:custGeom>
                  <a:avLst/>
                  <a:gdLst>
                    <a:gd name="T0" fmla="*/ 68 w 227"/>
                    <a:gd name="T1" fmla="*/ 0 h 282"/>
                    <a:gd name="T2" fmla="*/ 132 w 227"/>
                    <a:gd name="T3" fmla="*/ 92 h 282"/>
                    <a:gd name="T4" fmla="*/ 227 w 227"/>
                    <a:gd name="T5" fmla="*/ 203 h 282"/>
                    <a:gd name="T6" fmla="*/ 194 w 227"/>
                    <a:gd name="T7" fmla="*/ 222 h 282"/>
                    <a:gd name="T8" fmla="*/ 161 w 227"/>
                    <a:gd name="T9" fmla="*/ 238 h 282"/>
                    <a:gd name="T10" fmla="*/ 128 w 227"/>
                    <a:gd name="T11" fmla="*/ 251 h 282"/>
                    <a:gd name="T12" fmla="*/ 97 w 227"/>
                    <a:gd name="T13" fmla="*/ 262 h 282"/>
                    <a:gd name="T14" fmla="*/ 68 w 227"/>
                    <a:gd name="T15" fmla="*/ 271 h 282"/>
                    <a:gd name="T16" fmla="*/ 40 w 227"/>
                    <a:gd name="T17" fmla="*/ 277 h 282"/>
                    <a:gd name="T18" fmla="*/ 18 w 227"/>
                    <a:gd name="T19" fmla="*/ 280 h 282"/>
                    <a:gd name="T20" fmla="*/ 0 w 227"/>
                    <a:gd name="T21" fmla="*/ 282 h 282"/>
                    <a:gd name="T22" fmla="*/ 13 w 227"/>
                    <a:gd name="T23" fmla="*/ 22 h 282"/>
                    <a:gd name="T24" fmla="*/ 22 w 227"/>
                    <a:gd name="T25" fmla="*/ 13 h 282"/>
                    <a:gd name="T26" fmla="*/ 31 w 227"/>
                    <a:gd name="T27" fmla="*/ 11 h 282"/>
                    <a:gd name="T28" fmla="*/ 39 w 227"/>
                    <a:gd name="T29" fmla="*/ 11 h 282"/>
                    <a:gd name="T30" fmla="*/ 46 w 227"/>
                    <a:gd name="T31" fmla="*/ 13 h 282"/>
                    <a:gd name="T32" fmla="*/ 53 w 227"/>
                    <a:gd name="T33" fmla="*/ 17 h 282"/>
                    <a:gd name="T34" fmla="*/ 59 w 227"/>
                    <a:gd name="T35" fmla="*/ 17 h 282"/>
                    <a:gd name="T36" fmla="*/ 64 w 227"/>
                    <a:gd name="T37" fmla="*/ 11 h 282"/>
                    <a:gd name="T38" fmla="*/ 68 w 227"/>
                    <a:gd name="T39" fmla="*/ 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27" h="282">
                      <a:moveTo>
                        <a:pt x="68" y="0"/>
                      </a:moveTo>
                      <a:lnTo>
                        <a:pt x="132" y="92"/>
                      </a:lnTo>
                      <a:lnTo>
                        <a:pt x="227" y="203"/>
                      </a:lnTo>
                      <a:lnTo>
                        <a:pt x="194" y="222"/>
                      </a:lnTo>
                      <a:lnTo>
                        <a:pt x="161" y="238"/>
                      </a:lnTo>
                      <a:lnTo>
                        <a:pt x="128" y="251"/>
                      </a:lnTo>
                      <a:lnTo>
                        <a:pt x="97" y="262"/>
                      </a:lnTo>
                      <a:lnTo>
                        <a:pt x="68" y="271"/>
                      </a:lnTo>
                      <a:lnTo>
                        <a:pt x="40" y="277"/>
                      </a:lnTo>
                      <a:lnTo>
                        <a:pt x="18" y="280"/>
                      </a:lnTo>
                      <a:lnTo>
                        <a:pt x="0" y="282"/>
                      </a:lnTo>
                      <a:lnTo>
                        <a:pt x="13" y="22"/>
                      </a:lnTo>
                      <a:lnTo>
                        <a:pt x="22" y="13"/>
                      </a:lnTo>
                      <a:lnTo>
                        <a:pt x="31" y="11"/>
                      </a:lnTo>
                      <a:lnTo>
                        <a:pt x="39" y="11"/>
                      </a:lnTo>
                      <a:lnTo>
                        <a:pt x="46" y="13"/>
                      </a:lnTo>
                      <a:lnTo>
                        <a:pt x="53" y="17"/>
                      </a:lnTo>
                      <a:lnTo>
                        <a:pt x="59" y="17"/>
                      </a:lnTo>
                      <a:lnTo>
                        <a:pt x="64" y="11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4" name="Freeform 832">
                  <a:extLst>
                    <a:ext uri="{FF2B5EF4-FFF2-40B4-BE49-F238E27FC236}">
                      <a16:creationId xmlns:a16="http://schemas.microsoft.com/office/drawing/2014/main" id="{7AA760A0-3783-6810-E81F-637D79D9A1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98"/>
                  <a:ext cx="285" cy="114"/>
                </a:xfrm>
                <a:custGeom>
                  <a:avLst/>
                  <a:gdLst>
                    <a:gd name="T0" fmla="*/ 571 w 571"/>
                    <a:gd name="T1" fmla="*/ 26 h 229"/>
                    <a:gd name="T2" fmla="*/ 435 w 571"/>
                    <a:gd name="T3" fmla="*/ 229 h 229"/>
                    <a:gd name="T4" fmla="*/ 415 w 571"/>
                    <a:gd name="T5" fmla="*/ 229 h 229"/>
                    <a:gd name="T6" fmla="*/ 393 w 571"/>
                    <a:gd name="T7" fmla="*/ 229 h 229"/>
                    <a:gd name="T8" fmla="*/ 371 w 571"/>
                    <a:gd name="T9" fmla="*/ 229 h 229"/>
                    <a:gd name="T10" fmla="*/ 349 w 571"/>
                    <a:gd name="T11" fmla="*/ 227 h 229"/>
                    <a:gd name="T12" fmla="*/ 327 w 571"/>
                    <a:gd name="T13" fmla="*/ 227 h 229"/>
                    <a:gd name="T14" fmla="*/ 304 w 571"/>
                    <a:gd name="T15" fmla="*/ 225 h 229"/>
                    <a:gd name="T16" fmla="*/ 278 w 571"/>
                    <a:gd name="T17" fmla="*/ 223 h 229"/>
                    <a:gd name="T18" fmla="*/ 252 w 571"/>
                    <a:gd name="T19" fmla="*/ 219 h 229"/>
                    <a:gd name="T20" fmla="*/ 227 w 571"/>
                    <a:gd name="T21" fmla="*/ 216 h 229"/>
                    <a:gd name="T22" fmla="*/ 198 w 571"/>
                    <a:gd name="T23" fmla="*/ 210 h 229"/>
                    <a:gd name="T24" fmla="*/ 168 w 571"/>
                    <a:gd name="T25" fmla="*/ 203 h 229"/>
                    <a:gd name="T26" fmla="*/ 139 w 571"/>
                    <a:gd name="T27" fmla="*/ 194 h 229"/>
                    <a:gd name="T28" fmla="*/ 106 w 571"/>
                    <a:gd name="T29" fmla="*/ 183 h 229"/>
                    <a:gd name="T30" fmla="*/ 73 w 571"/>
                    <a:gd name="T31" fmla="*/ 170 h 229"/>
                    <a:gd name="T32" fmla="*/ 37 w 571"/>
                    <a:gd name="T33" fmla="*/ 154 h 229"/>
                    <a:gd name="T34" fmla="*/ 0 w 571"/>
                    <a:gd name="T35" fmla="*/ 135 h 229"/>
                    <a:gd name="T36" fmla="*/ 207 w 571"/>
                    <a:gd name="T37" fmla="*/ 0 h 229"/>
                    <a:gd name="T38" fmla="*/ 225 w 571"/>
                    <a:gd name="T39" fmla="*/ 5 h 229"/>
                    <a:gd name="T40" fmla="*/ 245 w 571"/>
                    <a:gd name="T41" fmla="*/ 11 h 229"/>
                    <a:gd name="T42" fmla="*/ 263 w 571"/>
                    <a:gd name="T43" fmla="*/ 15 h 229"/>
                    <a:gd name="T44" fmla="*/ 284 w 571"/>
                    <a:gd name="T45" fmla="*/ 18 h 229"/>
                    <a:gd name="T46" fmla="*/ 305 w 571"/>
                    <a:gd name="T47" fmla="*/ 20 h 229"/>
                    <a:gd name="T48" fmla="*/ 326 w 571"/>
                    <a:gd name="T49" fmla="*/ 22 h 229"/>
                    <a:gd name="T50" fmla="*/ 348 w 571"/>
                    <a:gd name="T51" fmla="*/ 24 h 229"/>
                    <a:gd name="T52" fmla="*/ 369 w 571"/>
                    <a:gd name="T53" fmla="*/ 26 h 229"/>
                    <a:gd name="T54" fmla="*/ 391 w 571"/>
                    <a:gd name="T55" fmla="*/ 26 h 229"/>
                    <a:gd name="T56" fmla="*/ 415 w 571"/>
                    <a:gd name="T57" fmla="*/ 26 h 229"/>
                    <a:gd name="T58" fmla="*/ 439 w 571"/>
                    <a:gd name="T59" fmla="*/ 26 h 229"/>
                    <a:gd name="T60" fmla="*/ 465 w 571"/>
                    <a:gd name="T61" fmla="*/ 26 h 229"/>
                    <a:gd name="T62" fmla="*/ 490 w 571"/>
                    <a:gd name="T63" fmla="*/ 26 h 229"/>
                    <a:gd name="T64" fmla="*/ 516 w 571"/>
                    <a:gd name="T65" fmla="*/ 26 h 229"/>
                    <a:gd name="T66" fmla="*/ 543 w 571"/>
                    <a:gd name="T67" fmla="*/ 26 h 229"/>
                    <a:gd name="T68" fmla="*/ 571 w 571"/>
                    <a:gd name="T69" fmla="*/ 26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71" h="229">
                      <a:moveTo>
                        <a:pt x="571" y="26"/>
                      </a:moveTo>
                      <a:lnTo>
                        <a:pt x="435" y="229"/>
                      </a:lnTo>
                      <a:lnTo>
                        <a:pt x="415" y="229"/>
                      </a:lnTo>
                      <a:lnTo>
                        <a:pt x="393" y="229"/>
                      </a:lnTo>
                      <a:lnTo>
                        <a:pt x="371" y="229"/>
                      </a:lnTo>
                      <a:lnTo>
                        <a:pt x="349" y="227"/>
                      </a:lnTo>
                      <a:lnTo>
                        <a:pt x="327" y="227"/>
                      </a:lnTo>
                      <a:lnTo>
                        <a:pt x="304" y="225"/>
                      </a:lnTo>
                      <a:lnTo>
                        <a:pt x="278" y="223"/>
                      </a:lnTo>
                      <a:lnTo>
                        <a:pt x="252" y="219"/>
                      </a:lnTo>
                      <a:lnTo>
                        <a:pt x="227" y="216"/>
                      </a:lnTo>
                      <a:lnTo>
                        <a:pt x="198" y="210"/>
                      </a:lnTo>
                      <a:lnTo>
                        <a:pt x="168" y="203"/>
                      </a:lnTo>
                      <a:lnTo>
                        <a:pt x="139" y="194"/>
                      </a:lnTo>
                      <a:lnTo>
                        <a:pt x="106" y="183"/>
                      </a:lnTo>
                      <a:lnTo>
                        <a:pt x="73" y="170"/>
                      </a:lnTo>
                      <a:lnTo>
                        <a:pt x="37" y="154"/>
                      </a:lnTo>
                      <a:lnTo>
                        <a:pt x="0" y="135"/>
                      </a:lnTo>
                      <a:lnTo>
                        <a:pt x="207" y="0"/>
                      </a:lnTo>
                      <a:lnTo>
                        <a:pt x="225" y="5"/>
                      </a:lnTo>
                      <a:lnTo>
                        <a:pt x="245" y="11"/>
                      </a:lnTo>
                      <a:lnTo>
                        <a:pt x="263" y="15"/>
                      </a:lnTo>
                      <a:lnTo>
                        <a:pt x="284" y="18"/>
                      </a:lnTo>
                      <a:lnTo>
                        <a:pt x="305" y="20"/>
                      </a:lnTo>
                      <a:lnTo>
                        <a:pt x="326" y="22"/>
                      </a:lnTo>
                      <a:lnTo>
                        <a:pt x="348" y="24"/>
                      </a:lnTo>
                      <a:lnTo>
                        <a:pt x="369" y="26"/>
                      </a:lnTo>
                      <a:lnTo>
                        <a:pt x="391" y="26"/>
                      </a:lnTo>
                      <a:lnTo>
                        <a:pt x="415" y="26"/>
                      </a:lnTo>
                      <a:lnTo>
                        <a:pt x="439" y="26"/>
                      </a:lnTo>
                      <a:lnTo>
                        <a:pt x="465" y="26"/>
                      </a:lnTo>
                      <a:lnTo>
                        <a:pt x="490" y="26"/>
                      </a:lnTo>
                      <a:lnTo>
                        <a:pt x="516" y="26"/>
                      </a:lnTo>
                      <a:lnTo>
                        <a:pt x="543" y="26"/>
                      </a:lnTo>
                      <a:lnTo>
                        <a:pt x="571" y="26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5" name="Freeform 833">
                  <a:extLst>
                    <a:ext uri="{FF2B5EF4-FFF2-40B4-BE49-F238E27FC236}">
                      <a16:creationId xmlns:a16="http://schemas.microsoft.com/office/drawing/2014/main" id="{FF3DC3C8-1F6E-4E36-5C77-CFBAB51A42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96"/>
                  <a:ext cx="273" cy="114"/>
                </a:xfrm>
                <a:custGeom>
                  <a:avLst/>
                  <a:gdLst>
                    <a:gd name="T0" fmla="*/ 547 w 547"/>
                    <a:gd name="T1" fmla="*/ 30 h 229"/>
                    <a:gd name="T2" fmla="*/ 529 w 547"/>
                    <a:gd name="T3" fmla="*/ 55 h 229"/>
                    <a:gd name="T4" fmla="*/ 512 w 547"/>
                    <a:gd name="T5" fmla="*/ 79 h 229"/>
                    <a:gd name="T6" fmla="*/ 494 w 547"/>
                    <a:gd name="T7" fmla="*/ 105 h 229"/>
                    <a:gd name="T8" fmla="*/ 477 w 547"/>
                    <a:gd name="T9" fmla="*/ 128 h 229"/>
                    <a:gd name="T10" fmla="*/ 459 w 547"/>
                    <a:gd name="T11" fmla="*/ 154 h 229"/>
                    <a:gd name="T12" fmla="*/ 443 w 547"/>
                    <a:gd name="T13" fmla="*/ 179 h 229"/>
                    <a:gd name="T14" fmla="*/ 424 w 547"/>
                    <a:gd name="T15" fmla="*/ 203 h 229"/>
                    <a:gd name="T16" fmla="*/ 408 w 547"/>
                    <a:gd name="T17" fmla="*/ 229 h 229"/>
                    <a:gd name="T18" fmla="*/ 388 w 547"/>
                    <a:gd name="T19" fmla="*/ 229 h 229"/>
                    <a:gd name="T20" fmla="*/ 369 w 547"/>
                    <a:gd name="T21" fmla="*/ 229 h 229"/>
                    <a:gd name="T22" fmla="*/ 349 w 547"/>
                    <a:gd name="T23" fmla="*/ 227 h 229"/>
                    <a:gd name="T24" fmla="*/ 327 w 547"/>
                    <a:gd name="T25" fmla="*/ 227 h 229"/>
                    <a:gd name="T26" fmla="*/ 307 w 547"/>
                    <a:gd name="T27" fmla="*/ 227 h 229"/>
                    <a:gd name="T28" fmla="*/ 285 w 547"/>
                    <a:gd name="T29" fmla="*/ 225 h 229"/>
                    <a:gd name="T30" fmla="*/ 262 w 547"/>
                    <a:gd name="T31" fmla="*/ 223 h 229"/>
                    <a:gd name="T32" fmla="*/ 238 w 547"/>
                    <a:gd name="T33" fmla="*/ 220 h 229"/>
                    <a:gd name="T34" fmla="*/ 212 w 547"/>
                    <a:gd name="T35" fmla="*/ 216 h 229"/>
                    <a:gd name="T36" fmla="*/ 187 w 547"/>
                    <a:gd name="T37" fmla="*/ 211 h 229"/>
                    <a:gd name="T38" fmla="*/ 159 w 547"/>
                    <a:gd name="T39" fmla="*/ 203 h 229"/>
                    <a:gd name="T40" fmla="*/ 130 w 547"/>
                    <a:gd name="T41" fmla="*/ 196 h 229"/>
                    <a:gd name="T42" fmla="*/ 101 w 547"/>
                    <a:gd name="T43" fmla="*/ 185 h 229"/>
                    <a:gd name="T44" fmla="*/ 68 w 547"/>
                    <a:gd name="T45" fmla="*/ 172 h 229"/>
                    <a:gd name="T46" fmla="*/ 35 w 547"/>
                    <a:gd name="T47" fmla="*/ 158 h 229"/>
                    <a:gd name="T48" fmla="*/ 0 w 547"/>
                    <a:gd name="T49" fmla="*/ 139 h 229"/>
                    <a:gd name="T50" fmla="*/ 26 w 547"/>
                    <a:gd name="T51" fmla="*/ 123 h 229"/>
                    <a:gd name="T52" fmla="*/ 51 w 547"/>
                    <a:gd name="T53" fmla="*/ 105 h 229"/>
                    <a:gd name="T54" fmla="*/ 77 w 547"/>
                    <a:gd name="T55" fmla="*/ 88 h 229"/>
                    <a:gd name="T56" fmla="*/ 101 w 547"/>
                    <a:gd name="T57" fmla="*/ 70 h 229"/>
                    <a:gd name="T58" fmla="*/ 126 w 547"/>
                    <a:gd name="T59" fmla="*/ 51 h 229"/>
                    <a:gd name="T60" fmla="*/ 152 w 547"/>
                    <a:gd name="T61" fmla="*/ 35 h 229"/>
                    <a:gd name="T62" fmla="*/ 176 w 547"/>
                    <a:gd name="T63" fmla="*/ 17 h 229"/>
                    <a:gd name="T64" fmla="*/ 201 w 547"/>
                    <a:gd name="T65" fmla="*/ 0 h 229"/>
                    <a:gd name="T66" fmla="*/ 220 w 547"/>
                    <a:gd name="T67" fmla="*/ 6 h 229"/>
                    <a:gd name="T68" fmla="*/ 238 w 547"/>
                    <a:gd name="T69" fmla="*/ 11 h 229"/>
                    <a:gd name="T70" fmla="*/ 256 w 547"/>
                    <a:gd name="T71" fmla="*/ 15 h 229"/>
                    <a:gd name="T72" fmla="*/ 274 w 547"/>
                    <a:gd name="T73" fmla="*/ 19 h 229"/>
                    <a:gd name="T74" fmla="*/ 295 w 547"/>
                    <a:gd name="T75" fmla="*/ 20 h 229"/>
                    <a:gd name="T76" fmla="*/ 315 w 547"/>
                    <a:gd name="T77" fmla="*/ 24 h 229"/>
                    <a:gd name="T78" fmla="*/ 337 w 547"/>
                    <a:gd name="T79" fmla="*/ 26 h 229"/>
                    <a:gd name="T80" fmla="*/ 357 w 547"/>
                    <a:gd name="T81" fmla="*/ 26 h 229"/>
                    <a:gd name="T82" fmla="*/ 379 w 547"/>
                    <a:gd name="T83" fmla="*/ 28 h 229"/>
                    <a:gd name="T84" fmla="*/ 401 w 547"/>
                    <a:gd name="T85" fmla="*/ 28 h 229"/>
                    <a:gd name="T86" fmla="*/ 424 w 547"/>
                    <a:gd name="T87" fmla="*/ 30 h 229"/>
                    <a:gd name="T88" fmla="*/ 448 w 547"/>
                    <a:gd name="T89" fmla="*/ 30 h 229"/>
                    <a:gd name="T90" fmla="*/ 472 w 547"/>
                    <a:gd name="T91" fmla="*/ 30 h 229"/>
                    <a:gd name="T92" fmla="*/ 496 w 547"/>
                    <a:gd name="T93" fmla="*/ 30 h 229"/>
                    <a:gd name="T94" fmla="*/ 521 w 547"/>
                    <a:gd name="T95" fmla="*/ 30 h 229"/>
                    <a:gd name="T96" fmla="*/ 547 w 547"/>
                    <a:gd name="T97" fmla="*/ 3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47" h="229">
                      <a:moveTo>
                        <a:pt x="547" y="30"/>
                      </a:moveTo>
                      <a:lnTo>
                        <a:pt x="529" y="55"/>
                      </a:lnTo>
                      <a:lnTo>
                        <a:pt x="512" y="79"/>
                      </a:lnTo>
                      <a:lnTo>
                        <a:pt x="494" y="105"/>
                      </a:lnTo>
                      <a:lnTo>
                        <a:pt x="477" y="128"/>
                      </a:lnTo>
                      <a:lnTo>
                        <a:pt x="459" y="154"/>
                      </a:lnTo>
                      <a:lnTo>
                        <a:pt x="443" y="179"/>
                      </a:lnTo>
                      <a:lnTo>
                        <a:pt x="424" y="203"/>
                      </a:lnTo>
                      <a:lnTo>
                        <a:pt x="408" y="229"/>
                      </a:lnTo>
                      <a:lnTo>
                        <a:pt x="388" y="229"/>
                      </a:lnTo>
                      <a:lnTo>
                        <a:pt x="369" y="229"/>
                      </a:lnTo>
                      <a:lnTo>
                        <a:pt x="349" y="227"/>
                      </a:lnTo>
                      <a:lnTo>
                        <a:pt x="327" y="227"/>
                      </a:lnTo>
                      <a:lnTo>
                        <a:pt x="307" y="227"/>
                      </a:lnTo>
                      <a:lnTo>
                        <a:pt x="285" y="225"/>
                      </a:lnTo>
                      <a:lnTo>
                        <a:pt x="262" y="223"/>
                      </a:lnTo>
                      <a:lnTo>
                        <a:pt x="238" y="220"/>
                      </a:lnTo>
                      <a:lnTo>
                        <a:pt x="212" y="216"/>
                      </a:lnTo>
                      <a:lnTo>
                        <a:pt x="187" y="211"/>
                      </a:lnTo>
                      <a:lnTo>
                        <a:pt x="159" y="203"/>
                      </a:lnTo>
                      <a:lnTo>
                        <a:pt x="130" y="196"/>
                      </a:lnTo>
                      <a:lnTo>
                        <a:pt x="101" y="185"/>
                      </a:lnTo>
                      <a:lnTo>
                        <a:pt x="68" y="172"/>
                      </a:lnTo>
                      <a:lnTo>
                        <a:pt x="35" y="158"/>
                      </a:lnTo>
                      <a:lnTo>
                        <a:pt x="0" y="139"/>
                      </a:lnTo>
                      <a:lnTo>
                        <a:pt x="26" y="123"/>
                      </a:lnTo>
                      <a:lnTo>
                        <a:pt x="51" y="105"/>
                      </a:lnTo>
                      <a:lnTo>
                        <a:pt x="77" y="88"/>
                      </a:lnTo>
                      <a:lnTo>
                        <a:pt x="101" y="70"/>
                      </a:lnTo>
                      <a:lnTo>
                        <a:pt x="126" y="51"/>
                      </a:lnTo>
                      <a:lnTo>
                        <a:pt x="152" y="35"/>
                      </a:lnTo>
                      <a:lnTo>
                        <a:pt x="176" y="17"/>
                      </a:lnTo>
                      <a:lnTo>
                        <a:pt x="201" y="0"/>
                      </a:lnTo>
                      <a:lnTo>
                        <a:pt x="220" y="6"/>
                      </a:lnTo>
                      <a:lnTo>
                        <a:pt x="238" y="11"/>
                      </a:lnTo>
                      <a:lnTo>
                        <a:pt x="256" y="15"/>
                      </a:lnTo>
                      <a:lnTo>
                        <a:pt x="274" y="19"/>
                      </a:lnTo>
                      <a:lnTo>
                        <a:pt x="295" y="20"/>
                      </a:lnTo>
                      <a:lnTo>
                        <a:pt x="315" y="24"/>
                      </a:lnTo>
                      <a:lnTo>
                        <a:pt x="337" y="26"/>
                      </a:lnTo>
                      <a:lnTo>
                        <a:pt x="357" y="26"/>
                      </a:lnTo>
                      <a:lnTo>
                        <a:pt x="379" y="28"/>
                      </a:lnTo>
                      <a:lnTo>
                        <a:pt x="401" y="28"/>
                      </a:lnTo>
                      <a:lnTo>
                        <a:pt x="424" y="30"/>
                      </a:lnTo>
                      <a:lnTo>
                        <a:pt x="448" y="30"/>
                      </a:lnTo>
                      <a:lnTo>
                        <a:pt x="472" y="30"/>
                      </a:lnTo>
                      <a:lnTo>
                        <a:pt x="496" y="30"/>
                      </a:lnTo>
                      <a:lnTo>
                        <a:pt x="521" y="30"/>
                      </a:lnTo>
                      <a:lnTo>
                        <a:pt x="547" y="30"/>
                      </a:lnTo>
                      <a:close/>
                    </a:path>
                  </a:pathLst>
                </a:custGeom>
                <a:solidFill>
                  <a:srgbClr val="7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6" name="Freeform 834">
                  <a:extLst>
                    <a:ext uri="{FF2B5EF4-FFF2-40B4-BE49-F238E27FC236}">
                      <a16:creationId xmlns:a16="http://schemas.microsoft.com/office/drawing/2014/main" id="{24460431-A0D9-7C9B-4FA6-7A1DF38767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95"/>
                  <a:ext cx="262" cy="114"/>
                </a:xfrm>
                <a:custGeom>
                  <a:avLst/>
                  <a:gdLst>
                    <a:gd name="T0" fmla="*/ 523 w 523"/>
                    <a:gd name="T1" fmla="*/ 32 h 227"/>
                    <a:gd name="T2" fmla="*/ 505 w 523"/>
                    <a:gd name="T3" fmla="*/ 55 h 227"/>
                    <a:gd name="T4" fmla="*/ 488 w 523"/>
                    <a:gd name="T5" fmla="*/ 79 h 227"/>
                    <a:gd name="T6" fmla="*/ 470 w 523"/>
                    <a:gd name="T7" fmla="*/ 105 h 227"/>
                    <a:gd name="T8" fmla="*/ 452 w 523"/>
                    <a:gd name="T9" fmla="*/ 128 h 227"/>
                    <a:gd name="T10" fmla="*/ 433 w 523"/>
                    <a:gd name="T11" fmla="*/ 154 h 227"/>
                    <a:gd name="T12" fmla="*/ 417 w 523"/>
                    <a:gd name="T13" fmla="*/ 178 h 227"/>
                    <a:gd name="T14" fmla="*/ 399 w 523"/>
                    <a:gd name="T15" fmla="*/ 203 h 227"/>
                    <a:gd name="T16" fmla="*/ 380 w 523"/>
                    <a:gd name="T17" fmla="*/ 227 h 227"/>
                    <a:gd name="T18" fmla="*/ 362 w 523"/>
                    <a:gd name="T19" fmla="*/ 227 h 227"/>
                    <a:gd name="T20" fmla="*/ 344 w 523"/>
                    <a:gd name="T21" fmla="*/ 225 h 227"/>
                    <a:gd name="T22" fmla="*/ 326 w 523"/>
                    <a:gd name="T23" fmla="*/ 225 h 227"/>
                    <a:gd name="T24" fmla="*/ 305 w 523"/>
                    <a:gd name="T25" fmla="*/ 225 h 227"/>
                    <a:gd name="T26" fmla="*/ 285 w 523"/>
                    <a:gd name="T27" fmla="*/ 224 h 227"/>
                    <a:gd name="T28" fmla="*/ 265 w 523"/>
                    <a:gd name="T29" fmla="*/ 224 h 227"/>
                    <a:gd name="T30" fmla="*/ 243 w 523"/>
                    <a:gd name="T31" fmla="*/ 222 h 227"/>
                    <a:gd name="T32" fmla="*/ 221 w 523"/>
                    <a:gd name="T33" fmla="*/ 218 h 227"/>
                    <a:gd name="T34" fmla="*/ 199 w 523"/>
                    <a:gd name="T35" fmla="*/ 214 h 227"/>
                    <a:gd name="T36" fmla="*/ 174 w 523"/>
                    <a:gd name="T37" fmla="*/ 209 h 227"/>
                    <a:gd name="T38" fmla="*/ 148 w 523"/>
                    <a:gd name="T39" fmla="*/ 202 h 227"/>
                    <a:gd name="T40" fmla="*/ 123 w 523"/>
                    <a:gd name="T41" fmla="*/ 194 h 227"/>
                    <a:gd name="T42" fmla="*/ 93 w 523"/>
                    <a:gd name="T43" fmla="*/ 183 h 227"/>
                    <a:gd name="T44" fmla="*/ 64 w 523"/>
                    <a:gd name="T45" fmla="*/ 172 h 227"/>
                    <a:gd name="T46" fmla="*/ 33 w 523"/>
                    <a:gd name="T47" fmla="*/ 158 h 227"/>
                    <a:gd name="T48" fmla="*/ 0 w 523"/>
                    <a:gd name="T49" fmla="*/ 141 h 227"/>
                    <a:gd name="T50" fmla="*/ 24 w 523"/>
                    <a:gd name="T51" fmla="*/ 123 h 227"/>
                    <a:gd name="T52" fmla="*/ 49 w 523"/>
                    <a:gd name="T53" fmla="*/ 107 h 227"/>
                    <a:gd name="T54" fmla="*/ 73 w 523"/>
                    <a:gd name="T55" fmla="*/ 88 h 227"/>
                    <a:gd name="T56" fmla="*/ 99 w 523"/>
                    <a:gd name="T57" fmla="*/ 70 h 227"/>
                    <a:gd name="T58" fmla="*/ 123 w 523"/>
                    <a:gd name="T59" fmla="*/ 53 h 227"/>
                    <a:gd name="T60" fmla="*/ 146 w 523"/>
                    <a:gd name="T61" fmla="*/ 35 h 227"/>
                    <a:gd name="T62" fmla="*/ 172 w 523"/>
                    <a:gd name="T63" fmla="*/ 19 h 227"/>
                    <a:gd name="T64" fmla="*/ 196 w 523"/>
                    <a:gd name="T65" fmla="*/ 0 h 227"/>
                    <a:gd name="T66" fmla="*/ 212 w 523"/>
                    <a:gd name="T67" fmla="*/ 6 h 227"/>
                    <a:gd name="T68" fmla="*/ 229 w 523"/>
                    <a:gd name="T69" fmla="*/ 10 h 227"/>
                    <a:gd name="T70" fmla="*/ 247 w 523"/>
                    <a:gd name="T71" fmla="*/ 15 h 227"/>
                    <a:gd name="T72" fmla="*/ 265 w 523"/>
                    <a:gd name="T73" fmla="*/ 17 h 227"/>
                    <a:gd name="T74" fmla="*/ 284 w 523"/>
                    <a:gd name="T75" fmla="*/ 21 h 227"/>
                    <a:gd name="T76" fmla="*/ 304 w 523"/>
                    <a:gd name="T77" fmla="*/ 22 h 227"/>
                    <a:gd name="T78" fmla="*/ 324 w 523"/>
                    <a:gd name="T79" fmla="*/ 26 h 227"/>
                    <a:gd name="T80" fmla="*/ 344 w 523"/>
                    <a:gd name="T81" fmla="*/ 26 h 227"/>
                    <a:gd name="T82" fmla="*/ 364 w 523"/>
                    <a:gd name="T83" fmla="*/ 28 h 227"/>
                    <a:gd name="T84" fmla="*/ 386 w 523"/>
                    <a:gd name="T85" fmla="*/ 30 h 227"/>
                    <a:gd name="T86" fmla="*/ 408 w 523"/>
                    <a:gd name="T87" fmla="*/ 30 h 227"/>
                    <a:gd name="T88" fmla="*/ 430 w 523"/>
                    <a:gd name="T89" fmla="*/ 32 h 227"/>
                    <a:gd name="T90" fmla="*/ 454 w 523"/>
                    <a:gd name="T91" fmla="*/ 32 h 227"/>
                    <a:gd name="T92" fmla="*/ 476 w 523"/>
                    <a:gd name="T93" fmla="*/ 32 h 227"/>
                    <a:gd name="T94" fmla="*/ 499 w 523"/>
                    <a:gd name="T95" fmla="*/ 32 h 227"/>
                    <a:gd name="T96" fmla="*/ 523 w 523"/>
                    <a:gd name="T97" fmla="*/ 32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23" h="227">
                      <a:moveTo>
                        <a:pt x="523" y="32"/>
                      </a:moveTo>
                      <a:lnTo>
                        <a:pt x="505" y="55"/>
                      </a:lnTo>
                      <a:lnTo>
                        <a:pt x="488" y="79"/>
                      </a:lnTo>
                      <a:lnTo>
                        <a:pt x="470" y="105"/>
                      </a:lnTo>
                      <a:lnTo>
                        <a:pt x="452" y="128"/>
                      </a:lnTo>
                      <a:lnTo>
                        <a:pt x="433" y="154"/>
                      </a:lnTo>
                      <a:lnTo>
                        <a:pt x="417" y="178"/>
                      </a:lnTo>
                      <a:lnTo>
                        <a:pt x="399" y="203"/>
                      </a:lnTo>
                      <a:lnTo>
                        <a:pt x="380" y="227"/>
                      </a:lnTo>
                      <a:lnTo>
                        <a:pt x="362" y="227"/>
                      </a:lnTo>
                      <a:lnTo>
                        <a:pt x="344" y="225"/>
                      </a:lnTo>
                      <a:lnTo>
                        <a:pt x="326" y="225"/>
                      </a:lnTo>
                      <a:lnTo>
                        <a:pt x="305" y="225"/>
                      </a:lnTo>
                      <a:lnTo>
                        <a:pt x="285" y="224"/>
                      </a:lnTo>
                      <a:lnTo>
                        <a:pt x="265" y="224"/>
                      </a:lnTo>
                      <a:lnTo>
                        <a:pt x="243" y="222"/>
                      </a:lnTo>
                      <a:lnTo>
                        <a:pt x="221" y="218"/>
                      </a:lnTo>
                      <a:lnTo>
                        <a:pt x="199" y="214"/>
                      </a:lnTo>
                      <a:lnTo>
                        <a:pt x="174" y="209"/>
                      </a:lnTo>
                      <a:lnTo>
                        <a:pt x="148" y="202"/>
                      </a:lnTo>
                      <a:lnTo>
                        <a:pt x="123" y="194"/>
                      </a:lnTo>
                      <a:lnTo>
                        <a:pt x="93" y="183"/>
                      </a:lnTo>
                      <a:lnTo>
                        <a:pt x="64" y="172"/>
                      </a:lnTo>
                      <a:lnTo>
                        <a:pt x="33" y="158"/>
                      </a:lnTo>
                      <a:lnTo>
                        <a:pt x="0" y="141"/>
                      </a:lnTo>
                      <a:lnTo>
                        <a:pt x="24" y="123"/>
                      </a:lnTo>
                      <a:lnTo>
                        <a:pt x="49" y="107"/>
                      </a:lnTo>
                      <a:lnTo>
                        <a:pt x="73" y="88"/>
                      </a:lnTo>
                      <a:lnTo>
                        <a:pt x="99" y="70"/>
                      </a:lnTo>
                      <a:lnTo>
                        <a:pt x="123" y="53"/>
                      </a:lnTo>
                      <a:lnTo>
                        <a:pt x="146" y="35"/>
                      </a:lnTo>
                      <a:lnTo>
                        <a:pt x="172" y="19"/>
                      </a:lnTo>
                      <a:lnTo>
                        <a:pt x="196" y="0"/>
                      </a:lnTo>
                      <a:lnTo>
                        <a:pt x="212" y="6"/>
                      </a:lnTo>
                      <a:lnTo>
                        <a:pt x="229" y="10"/>
                      </a:lnTo>
                      <a:lnTo>
                        <a:pt x="247" y="15"/>
                      </a:lnTo>
                      <a:lnTo>
                        <a:pt x="265" y="17"/>
                      </a:lnTo>
                      <a:lnTo>
                        <a:pt x="284" y="21"/>
                      </a:lnTo>
                      <a:lnTo>
                        <a:pt x="304" y="22"/>
                      </a:lnTo>
                      <a:lnTo>
                        <a:pt x="324" y="26"/>
                      </a:lnTo>
                      <a:lnTo>
                        <a:pt x="344" y="26"/>
                      </a:lnTo>
                      <a:lnTo>
                        <a:pt x="364" y="28"/>
                      </a:lnTo>
                      <a:lnTo>
                        <a:pt x="386" y="30"/>
                      </a:lnTo>
                      <a:lnTo>
                        <a:pt x="408" y="30"/>
                      </a:lnTo>
                      <a:lnTo>
                        <a:pt x="430" y="32"/>
                      </a:lnTo>
                      <a:lnTo>
                        <a:pt x="454" y="32"/>
                      </a:lnTo>
                      <a:lnTo>
                        <a:pt x="476" y="32"/>
                      </a:lnTo>
                      <a:lnTo>
                        <a:pt x="499" y="32"/>
                      </a:lnTo>
                      <a:lnTo>
                        <a:pt x="523" y="32"/>
                      </a:lnTo>
                      <a:close/>
                    </a:path>
                  </a:pathLst>
                </a:custGeom>
                <a:solidFill>
                  <a:srgbClr val="6B4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7" name="Freeform 835">
                  <a:extLst>
                    <a:ext uri="{FF2B5EF4-FFF2-40B4-BE49-F238E27FC236}">
                      <a16:creationId xmlns:a16="http://schemas.microsoft.com/office/drawing/2014/main" id="{0692E449-6491-1811-A4D2-34AA459AC4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93"/>
                  <a:ext cx="249" cy="114"/>
                </a:xfrm>
                <a:custGeom>
                  <a:avLst/>
                  <a:gdLst>
                    <a:gd name="T0" fmla="*/ 497 w 497"/>
                    <a:gd name="T1" fmla="*/ 35 h 227"/>
                    <a:gd name="T2" fmla="*/ 479 w 497"/>
                    <a:gd name="T3" fmla="*/ 58 h 227"/>
                    <a:gd name="T4" fmla="*/ 461 w 497"/>
                    <a:gd name="T5" fmla="*/ 82 h 227"/>
                    <a:gd name="T6" fmla="*/ 444 w 497"/>
                    <a:gd name="T7" fmla="*/ 106 h 227"/>
                    <a:gd name="T8" fmla="*/ 426 w 497"/>
                    <a:gd name="T9" fmla="*/ 130 h 227"/>
                    <a:gd name="T10" fmla="*/ 408 w 497"/>
                    <a:gd name="T11" fmla="*/ 155 h 227"/>
                    <a:gd name="T12" fmla="*/ 390 w 497"/>
                    <a:gd name="T13" fmla="*/ 179 h 227"/>
                    <a:gd name="T14" fmla="*/ 371 w 497"/>
                    <a:gd name="T15" fmla="*/ 203 h 227"/>
                    <a:gd name="T16" fmla="*/ 353 w 497"/>
                    <a:gd name="T17" fmla="*/ 227 h 227"/>
                    <a:gd name="T18" fmla="*/ 337 w 497"/>
                    <a:gd name="T19" fmla="*/ 227 h 227"/>
                    <a:gd name="T20" fmla="*/ 320 w 497"/>
                    <a:gd name="T21" fmla="*/ 225 h 227"/>
                    <a:gd name="T22" fmla="*/ 302 w 497"/>
                    <a:gd name="T23" fmla="*/ 225 h 227"/>
                    <a:gd name="T24" fmla="*/ 285 w 497"/>
                    <a:gd name="T25" fmla="*/ 225 h 227"/>
                    <a:gd name="T26" fmla="*/ 265 w 497"/>
                    <a:gd name="T27" fmla="*/ 223 h 227"/>
                    <a:gd name="T28" fmla="*/ 247 w 497"/>
                    <a:gd name="T29" fmla="*/ 223 h 227"/>
                    <a:gd name="T30" fmla="*/ 227 w 497"/>
                    <a:gd name="T31" fmla="*/ 219 h 227"/>
                    <a:gd name="T32" fmla="*/ 207 w 497"/>
                    <a:gd name="T33" fmla="*/ 217 h 227"/>
                    <a:gd name="T34" fmla="*/ 185 w 497"/>
                    <a:gd name="T35" fmla="*/ 214 h 227"/>
                    <a:gd name="T36" fmla="*/ 163 w 497"/>
                    <a:gd name="T37" fmla="*/ 208 h 227"/>
                    <a:gd name="T38" fmla="*/ 139 w 497"/>
                    <a:gd name="T39" fmla="*/ 201 h 227"/>
                    <a:gd name="T40" fmla="*/ 113 w 497"/>
                    <a:gd name="T41" fmla="*/ 194 h 227"/>
                    <a:gd name="T42" fmla="*/ 88 w 497"/>
                    <a:gd name="T43" fmla="*/ 184 h 227"/>
                    <a:gd name="T44" fmla="*/ 60 w 497"/>
                    <a:gd name="T45" fmla="*/ 174 h 227"/>
                    <a:gd name="T46" fmla="*/ 31 w 497"/>
                    <a:gd name="T47" fmla="*/ 159 h 227"/>
                    <a:gd name="T48" fmla="*/ 0 w 497"/>
                    <a:gd name="T49" fmla="*/ 144 h 227"/>
                    <a:gd name="T50" fmla="*/ 24 w 497"/>
                    <a:gd name="T51" fmla="*/ 126 h 227"/>
                    <a:gd name="T52" fmla="*/ 48 w 497"/>
                    <a:gd name="T53" fmla="*/ 108 h 227"/>
                    <a:gd name="T54" fmla="*/ 71 w 497"/>
                    <a:gd name="T55" fmla="*/ 91 h 227"/>
                    <a:gd name="T56" fmla="*/ 95 w 497"/>
                    <a:gd name="T57" fmla="*/ 73 h 227"/>
                    <a:gd name="T58" fmla="*/ 119 w 497"/>
                    <a:gd name="T59" fmla="*/ 55 h 227"/>
                    <a:gd name="T60" fmla="*/ 143 w 497"/>
                    <a:gd name="T61" fmla="*/ 36 h 227"/>
                    <a:gd name="T62" fmla="*/ 167 w 497"/>
                    <a:gd name="T63" fmla="*/ 18 h 227"/>
                    <a:gd name="T64" fmla="*/ 190 w 497"/>
                    <a:gd name="T65" fmla="*/ 0 h 227"/>
                    <a:gd name="T66" fmla="*/ 205 w 497"/>
                    <a:gd name="T67" fmla="*/ 5 h 227"/>
                    <a:gd name="T68" fmla="*/ 221 w 497"/>
                    <a:gd name="T69" fmla="*/ 9 h 227"/>
                    <a:gd name="T70" fmla="*/ 238 w 497"/>
                    <a:gd name="T71" fmla="*/ 13 h 227"/>
                    <a:gd name="T72" fmla="*/ 256 w 497"/>
                    <a:gd name="T73" fmla="*/ 16 h 227"/>
                    <a:gd name="T74" fmla="*/ 273 w 497"/>
                    <a:gd name="T75" fmla="*/ 20 h 227"/>
                    <a:gd name="T76" fmla="*/ 291 w 497"/>
                    <a:gd name="T77" fmla="*/ 24 h 227"/>
                    <a:gd name="T78" fmla="*/ 311 w 497"/>
                    <a:gd name="T79" fmla="*/ 25 h 227"/>
                    <a:gd name="T80" fmla="*/ 331 w 497"/>
                    <a:gd name="T81" fmla="*/ 27 h 227"/>
                    <a:gd name="T82" fmla="*/ 349 w 497"/>
                    <a:gd name="T83" fmla="*/ 29 h 227"/>
                    <a:gd name="T84" fmla="*/ 369 w 497"/>
                    <a:gd name="T85" fmla="*/ 31 h 227"/>
                    <a:gd name="T86" fmla="*/ 391 w 497"/>
                    <a:gd name="T87" fmla="*/ 33 h 227"/>
                    <a:gd name="T88" fmla="*/ 412 w 497"/>
                    <a:gd name="T89" fmla="*/ 33 h 227"/>
                    <a:gd name="T90" fmla="*/ 433 w 497"/>
                    <a:gd name="T91" fmla="*/ 35 h 227"/>
                    <a:gd name="T92" fmla="*/ 454 w 497"/>
                    <a:gd name="T93" fmla="*/ 35 h 227"/>
                    <a:gd name="T94" fmla="*/ 476 w 497"/>
                    <a:gd name="T95" fmla="*/ 35 h 227"/>
                    <a:gd name="T96" fmla="*/ 497 w 497"/>
                    <a:gd name="T97" fmla="*/ 35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97" h="227">
                      <a:moveTo>
                        <a:pt x="497" y="35"/>
                      </a:moveTo>
                      <a:lnTo>
                        <a:pt x="479" y="58"/>
                      </a:lnTo>
                      <a:lnTo>
                        <a:pt x="461" y="82"/>
                      </a:lnTo>
                      <a:lnTo>
                        <a:pt x="444" y="106"/>
                      </a:lnTo>
                      <a:lnTo>
                        <a:pt x="426" y="130"/>
                      </a:lnTo>
                      <a:lnTo>
                        <a:pt x="408" y="155"/>
                      </a:lnTo>
                      <a:lnTo>
                        <a:pt x="390" y="179"/>
                      </a:lnTo>
                      <a:lnTo>
                        <a:pt x="371" y="203"/>
                      </a:lnTo>
                      <a:lnTo>
                        <a:pt x="353" y="227"/>
                      </a:lnTo>
                      <a:lnTo>
                        <a:pt x="337" y="227"/>
                      </a:lnTo>
                      <a:lnTo>
                        <a:pt x="320" y="225"/>
                      </a:lnTo>
                      <a:lnTo>
                        <a:pt x="302" y="225"/>
                      </a:lnTo>
                      <a:lnTo>
                        <a:pt x="285" y="225"/>
                      </a:lnTo>
                      <a:lnTo>
                        <a:pt x="265" y="223"/>
                      </a:lnTo>
                      <a:lnTo>
                        <a:pt x="247" y="223"/>
                      </a:lnTo>
                      <a:lnTo>
                        <a:pt x="227" y="219"/>
                      </a:lnTo>
                      <a:lnTo>
                        <a:pt x="207" y="217"/>
                      </a:lnTo>
                      <a:lnTo>
                        <a:pt x="185" y="214"/>
                      </a:lnTo>
                      <a:lnTo>
                        <a:pt x="163" y="208"/>
                      </a:lnTo>
                      <a:lnTo>
                        <a:pt x="139" y="201"/>
                      </a:lnTo>
                      <a:lnTo>
                        <a:pt x="113" y="194"/>
                      </a:lnTo>
                      <a:lnTo>
                        <a:pt x="88" y="184"/>
                      </a:lnTo>
                      <a:lnTo>
                        <a:pt x="60" y="174"/>
                      </a:lnTo>
                      <a:lnTo>
                        <a:pt x="31" y="159"/>
                      </a:lnTo>
                      <a:lnTo>
                        <a:pt x="0" y="144"/>
                      </a:lnTo>
                      <a:lnTo>
                        <a:pt x="24" y="126"/>
                      </a:lnTo>
                      <a:lnTo>
                        <a:pt x="48" y="108"/>
                      </a:lnTo>
                      <a:lnTo>
                        <a:pt x="71" y="91"/>
                      </a:lnTo>
                      <a:lnTo>
                        <a:pt x="95" y="73"/>
                      </a:lnTo>
                      <a:lnTo>
                        <a:pt x="119" y="55"/>
                      </a:lnTo>
                      <a:lnTo>
                        <a:pt x="143" y="36"/>
                      </a:lnTo>
                      <a:lnTo>
                        <a:pt x="167" y="18"/>
                      </a:lnTo>
                      <a:lnTo>
                        <a:pt x="190" y="0"/>
                      </a:lnTo>
                      <a:lnTo>
                        <a:pt x="205" y="5"/>
                      </a:lnTo>
                      <a:lnTo>
                        <a:pt x="221" y="9"/>
                      </a:lnTo>
                      <a:lnTo>
                        <a:pt x="238" y="13"/>
                      </a:lnTo>
                      <a:lnTo>
                        <a:pt x="256" y="16"/>
                      </a:lnTo>
                      <a:lnTo>
                        <a:pt x="273" y="20"/>
                      </a:lnTo>
                      <a:lnTo>
                        <a:pt x="291" y="24"/>
                      </a:lnTo>
                      <a:lnTo>
                        <a:pt x="311" y="25"/>
                      </a:lnTo>
                      <a:lnTo>
                        <a:pt x="331" y="27"/>
                      </a:lnTo>
                      <a:lnTo>
                        <a:pt x="349" y="29"/>
                      </a:lnTo>
                      <a:lnTo>
                        <a:pt x="369" y="31"/>
                      </a:lnTo>
                      <a:lnTo>
                        <a:pt x="391" y="33"/>
                      </a:lnTo>
                      <a:lnTo>
                        <a:pt x="412" y="33"/>
                      </a:lnTo>
                      <a:lnTo>
                        <a:pt x="433" y="35"/>
                      </a:lnTo>
                      <a:lnTo>
                        <a:pt x="454" y="35"/>
                      </a:lnTo>
                      <a:lnTo>
                        <a:pt x="476" y="35"/>
                      </a:lnTo>
                      <a:lnTo>
                        <a:pt x="497" y="35"/>
                      </a:lnTo>
                      <a:close/>
                    </a:path>
                  </a:pathLst>
                </a:custGeom>
                <a:solidFill>
                  <a:srgbClr val="5B3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8" name="Freeform 836">
                  <a:extLst>
                    <a:ext uri="{FF2B5EF4-FFF2-40B4-BE49-F238E27FC236}">
                      <a16:creationId xmlns:a16="http://schemas.microsoft.com/office/drawing/2014/main" id="{0335B18F-1C33-E1A7-765B-9D40E96719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92"/>
                  <a:ext cx="237" cy="113"/>
                </a:xfrm>
                <a:custGeom>
                  <a:avLst/>
                  <a:gdLst>
                    <a:gd name="T0" fmla="*/ 474 w 474"/>
                    <a:gd name="T1" fmla="*/ 37 h 225"/>
                    <a:gd name="T2" fmla="*/ 455 w 474"/>
                    <a:gd name="T3" fmla="*/ 60 h 225"/>
                    <a:gd name="T4" fmla="*/ 437 w 474"/>
                    <a:gd name="T5" fmla="*/ 84 h 225"/>
                    <a:gd name="T6" fmla="*/ 419 w 474"/>
                    <a:gd name="T7" fmla="*/ 106 h 225"/>
                    <a:gd name="T8" fmla="*/ 401 w 474"/>
                    <a:gd name="T9" fmla="*/ 130 h 225"/>
                    <a:gd name="T10" fmla="*/ 380 w 474"/>
                    <a:gd name="T11" fmla="*/ 154 h 225"/>
                    <a:gd name="T12" fmla="*/ 362 w 474"/>
                    <a:gd name="T13" fmla="*/ 177 h 225"/>
                    <a:gd name="T14" fmla="*/ 344 w 474"/>
                    <a:gd name="T15" fmla="*/ 201 h 225"/>
                    <a:gd name="T16" fmla="*/ 326 w 474"/>
                    <a:gd name="T17" fmla="*/ 225 h 225"/>
                    <a:gd name="T18" fmla="*/ 311 w 474"/>
                    <a:gd name="T19" fmla="*/ 225 h 225"/>
                    <a:gd name="T20" fmla="*/ 295 w 474"/>
                    <a:gd name="T21" fmla="*/ 223 h 225"/>
                    <a:gd name="T22" fmla="*/ 280 w 474"/>
                    <a:gd name="T23" fmla="*/ 223 h 225"/>
                    <a:gd name="T24" fmla="*/ 263 w 474"/>
                    <a:gd name="T25" fmla="*/ 223 h 225"/>
                    <a:gd name="T26" fmla="*/ 247 w 474"/>
                    <a:gd name="T27" fmla="*/ 221 h 225"/>
                    <a:gd name="T28" fmla="*/ 229 w 474"/>
                    <a:gd name="T29" fmla="*/ 219 h 225"/>
                    <a:gd name="T30" fmla="*/ 210 w 474"/>
                    <a:gd name="T31" fmla="*/ 218 h 225"/>
                    <a:gd name="T32" fmla="*/ 192 w 474"/>
                    <a:gd name="T33" fmla="*/ 214 h 225"/>
                    <a:gd name="T34" fmla="*/ 172 w 474"/>
                    <a:gd name="T35" fmla="*/ 210 h 225"/>
                    <a:gd name="T36" fmla="*/ 152 w 474"/>
                    <a:gd name="T37" fmla="*/ 205 h 225"/>
                    <a:gd name="T38" fmla="*/ 130 w 474"/>
                    <a:gd name="T39" fmla="*/ 199 h 225"/>
                    <a:gd name="T40" fmla="*/ 106 w 474"/>
                    <a:gd name="T41" fmla="*/ 192 h 225"/>
                    <a:gd name="T42" fmla="*/ 82 w 474"/>
                    <a:gd name="T43" fmla="*/ 183 h 225"/>
                    <a:gd name="T44" fmla="*/ 57 w 474"/>
                    <a:gd name="T45" fmla="*/ 172 h 225"/>
                    <a:gd name="T46" fmla="*/ 29 w 474"/>
                    <a:gd name="T47" fmla="*/ 161 h 225"/>
                    <a:gd name="T48" fmla="*/ 0 w 474"/>
                    <a:gd name="T49" fmla="*/ 146 h 225"/>
                    <a:gd name="T50" fmla="*/ 24 w 474"/>
                    <a:gd name="T51" fmla="*/ 128 h 225"/>
                    <a:gd name="T52" fmla="*/ 46 w 474"/>
                    <a:gd name="T53" fmla="*/ 110 h 225"/>
                    <a:gd name="T54" fmla="*/ 70 w 474"/>
                    <a:gd name="T55" fmla="*/ 91 h 225"/>
                    <a:gd name="T56" fmla="*/ 93 w 474"/>
                    <a:gd name="T57" fmla="*/ 73 h 225"/>
                    <a:gd name="T58" fmla="*/ 115 w 474"/>
                    <a:gd name="T59" fmla="*/ 55 h 225"/>
                    <a:gd name="T60" fmla="*/ 139 w 474"/>
                    <a:gd name="T61" fmla="*/ 37 h 225"/>
                    <a:gd name="T62" fmla="*/ 161 w 474"/>
                    <a:gd name="T63" fmla="*/ 18 h 225"/>
                    <a:gd name="T64" fmla="*/ 185 w 474"/>
                    <a:gd name="T65" fmla="*/ 0 h 225"/>
                    <a:gd name="T66" fmla="*/ 214 w 474"/>
                    <a:gd name="T67" fmla="*/ 9 h 225"/>
                    <a:gd name="T68" fmla="*/ 245 w 474"/>
                    <a:gd name="T69" fmla="*/ 16 h 225"/>
                    <a:gd name="T70" fmla="*/ 280 w 474"/>
                    <a:gd name="T71" fmla="*/ 22 h 225"/>
                    <a:gd name="T72" fmla="*/ 316 w 474"/>
                    <a:gd name="T73" fmla="*/ 27 h 225"/>
                    <a:gd name="T74" fmla="*/ 355 w 474"/>
                    <a:gd name="T75" fmla="*/ 31 h 225"/>
                    <a:gd name="T76" fmla="*/ 395 w 474"/>
                    <a:gd name="T77" fmla="*/ 35 h 225"/>
                    <a:gd name="T78" fmla="*/ 433 w 474"/>
                    <a:gd name="T79" fmla="*/ 37 h 225"/>
                    <a:gd name="T80" fmla="*/ 474 w 474"/>
                    <a:gd name="T81" fmla="*/ 37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474" h="225">
                      <a:moveTo>
                        <a:pt x="474" y="37"/>
                      </a:moveTo>
                      <a:lnTo>
                        <a:pt x="455" y="60"/>
                      </a:lnTo>
                      <a:lnTo>
                        <a:pt x="437" y="84"/>
                      </a:lnTo>
                      <a:lnTo>
                        <a:pt x="419" y="106"/>
                      </a:lnTo>
                      <a:lnTo>
                        <a:pt x="401" y="130"/>
                      </a:lnTo>
                      <a:lnTo>
                        <a:pt x="380" y="154"/>
                      </a:lnTo>
                      <a:lnTo>
                        <a:pt x="362" y="177"/>
                      </a:lnTo>
                      <a:lnTo>
                        <a:pt x="344" y="201"/>
                      </a:lnTo>
                      <a:lnTo>
                        <a:pt x="326" y="225"/>
                      </a:lnTo>
                      <a:lnTo>
                        <a:pt x="311" y="225"/>
                      </a:lnTo>
                      <a:lnTo>
                        <a:pt x="295" y="223"/>
                      </a:lnTo>
                      <a:lnTo>
                        <a:pt x="280" y="223"/>
                      </a:lnTo>
                      <a:lnTo>
                        <a:pt x="263" y="223"/>
                      </a:lnTo>
                      <a:lnTo>
                        <a:pt x="247" y="221"/>
                      </a:lnTo>
                      <a:lnTo>
                        <a:pt x="229" y="219"/>
                      </a:lnTo>
                      <a:lnTo>
                        <a:pt x="210" y="218"/>
                      </a:lnTo>
                      <a:lnTo>
                        <a:pt x="192" y="214"/>
                      </a:lnTo>
                      <a:lnTo>
                        <a:pt x="172" y="210"/>
                      </a:lnTo>
                      <a:lnTo>
                        <a:pt x="152" y="205"/>
                      </a:lnTo>
                      <a:lnTo>
                        <a:pt x="130" y="199"/>
                      </a:lnTo>
                      <a:lnTo>
                        <a:pt x="106" y="192"/>
                      </a:lnTo>
                      <a:lnTo>
                        <a:pt x="82" y="183"/>
                      </a:lnTo>
                      <a:lnTo>
                        <a:pt x="57" y="172"/>
                      </a:lnTo>
                      <a:lnTo>
                        <a:pt x="29" y="161"/>
                      </a:lnTo>
                      <a:lnTo>
                        <a:pt x="0" y="146"/>
                      </a:lnTo>
                      <a:lnTo>
                        <a:pt x="24" y="128"/>
                      </a:lnTo>
                      <a:lnTo>
                        <a:pt x="46" y="110"/>
                      </a:lnTo>
                      <a:lnTo>
                        <a:pt x="70" y="91"/>
                      </a:lnTo>
                      <a:lnTo>
                        <a:pt x="93" y="73"/>
                      </a:lnTo>
                      <a:lnTo>
                        <a:pt x="115" y="55"/>
                      </a:lnTo>
                      <a:lnTo>
                        <a:pt x="139" y="37"/>
                      </a:lnTo>
                      <a:lnTo>
                        <a:pt x="161" y="18"/>
                      </a:lnTo>
                      <a:lnTo>
                        <a:pt x="185" y="0"/>
                      </a:lnTo>
                      <a:lnTo>
                        <a:pt x="214" y="9"/>
                      </a:lnTo>
                      <a:lnTo>
                        <a:pt x="245" y="16"/>
                      </a:lnTo>
                      <a:lnTo>
                        <a:pt x="280" y="22"/>
                      </a:lnTo>
                      <a:lnTo>
                        <a:pt x="316" y="27"/>
                      </a:lnTo>
                      <a:lnTo>
                        <a:pt x="355" y="31"/>
                      </a:lnTo>
                      <a:lnTo>
                        <a:pt x="395" y="35"/>
                      </a:lnTo>
                      <a:lnTo>
                        <a:pt x="433" y="37"/>
                      </a:lnTo>
                      <a:lnTo>
                        <a:pt x="474" y="37"/>
                      </a:lnTo>
                      <a:close/>
                    </a:path>
                  </a:pathLst>
                </a:custGeom>
                <a:solidFill>
                  <a:srgbClr val="4C3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89" name="Freeform 837">
                  <a:extLst>
                    <a:ext uri="{FF2B5EF4-FFF2-40B4-BE49-F238E27FC236}">
                      <a16:creationId xmlns:a16="http://schemas.microsoft.com/office/drawing/2014/main" id="{DD7BD1B0-52D8-CEA1-3147-A94EB755AD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92"/>
                  <a:ext cx="225" cy="110"/>
                </a:xfrm>
                <a:custGeom>
                  <a:avLst/>
                  <a:gdLst>
                    <a:gd name="T0" fmla="*/ 450 w 450"/>
                    <a:gd name="T1" fmla="*/ 39 h 221"/>
                    <a:gd name="T2" fmla="*/ 432 w 450"/>
                    <a:gd name="T3" fmla="*/ 60 h 221"/>
                    <a:gd name="T4" fmla="*/ 413 w 450"/>
                    <a:gd name="T5" fmla="*/ 84 h 221"/>
                    <a:gd name="T6" fmla="*/ 393 w 450"/>
                    <a:gd name="T7" fmla="*/ 106 h 221"/>
                    <a:gd name="T8" fmla="*/ 375 w 450"/>
                    <a:gd name="T9" fmla="*/ 130 h 221"/>
                    <a:gd name="T10" fmla="*/ 355 w 450"/>
                    <a:gd name="T11" fmla="*/ 154 h 221"/>
                    <a:gd name="T12" fmla="*/ 337 w 450"/>
                    <a:gd name="T13" fmla="*/ 176 h 221"/>
                    <a:gd name="T14" fmla="*/ 316 w 450"/>
                    <a:gd name="T15" fmla="*/ 199 h 221"/>
                    <a:gd name="T16" fmla="*/ 298 w 450"/>
                    <a:gd name="T17" fmla="*/ 221 h 221"/>
                    <a:gd name="T18" fmla="*/ 284 w 450"/>
                    <a:gd name="T19" fmla="*/ 221 h 221"/>
                    <a:gd name="T20" fmla="*/ 271 w 450"/>
                    <a:gd name="T21" fmla="*/ 220 h 221"/>
                    <a:gd name="T22" fmla="*/ 256 w 450"/>
                    <a:gd name="T23" fmla="*/ 220 h 221"/>
                    <a:gd name="T24" fmla="*/ 241 w 450"/>
                    <a:gd name="T25" fmla="*/ 220 h 221"/>
                    <a:gd name="T26" fmla="*/ 225 w 450"/>
                    <a:gd name="T27" fmla="*/ 218 h 221"/>
                    <a:gd name="T28" fmla="*/ 210 w 450"/>
                    <a:gd name="T29" fmla="*/ 216 h 221"/>
                    <a:gd name="T30" fmla="*/ 194 w 450"/>
                    <a:gd name="T31" fmla="*/ 214 h 221"/>
                    <a:gd name="T32" fmla="*/ 176 w 450"/>
                    <a:gd name="T33" fmla="*/ 212 h 221"/>
                    <a:gd name="T34" fmla="*/ 157 w 450"/>
                    <a:gd name="T35" fmla="*/ 209 h 221"/>
                    <a:gd name="T36" fmla="*/ 139 w 450"/>
                    <a:gd name="T37" fmla="*/ 203 h 221"/>
                    <a:gd name="T38" fmla="*/ 119 w 450"/>
                    <a:gd name="T39" fmla="*/ 198 h 221"/>
                    <a:gd name="T40" fmla="*/ 97 w 450"/>
                    <a:gd name="T41" fmla="*/ 190 h 221"/>
                    <a:gd name="T42" fmla="*/ 75 w 450"/>
                    <a:gd name="T43" fmla="*/ 183 h 221"/>
                    <a:gd name="T44" fmla="*/ 51 w 450"/>
                    <a:gd name="T45" fmla="*/ 172 h 221"/>
                    <a:gd name="T46" fmla="*/ 26 w 450"/>
                    <a:gd name="T47" fmla="*/ 161 h 221"/>
                    <a:gd name="T48" fmla="*/ 0 w 450"/>
                    <a:gd name="T49" fmla="*/ 148 h 221"/>
                    <a:gd name="T50" fmla="*/ 22 w 450"/>
                    <a:gd name="T51" fmla="*/ 130 h 221"/>
                    <a:gd name="T52" fmla="*/ 46 w 450"/>
                    <a:gd name="T53" fmla="*/ 112 h 221"/>
                    <a:gd name="T54" fmla="*/ 68 w 450"/>
                    <a:gd name="T55" fmla="*/ 93 h 221"/>
                    <a:gd name="T56" fmla="*/ 90 w 450"/>
                    <a:gd name="T57" fmla="*/ 73 h 221"/>
                    <a:gd name="T58" fmla="*/ 113 w 450"/>
                    <a:gd name="T59" fmla="*/ 55 h 221"/>
                    <a:gd name="T60" fmla="*/ 135 w 450"/>
                    <a:gd name="T61" fmla="*/ 37 h 221"/>
                    <a:gd name="T62" fmla="*/ 157 w 450"/>
                    <a:gd name="T63" fmla="*/ 18 h 221"/>
                    <a:gd name="T64" fmla="*/ 179 w 450"/>
                    <a:gd name="T65" fmla="*/ 0 h 221"/>
                    <a:gd name="T66" fmla="*/ 205 w 450"/>
                    <a:gd name="T67" fmla="*/ 7 h 221"/>
                    <a:gd name="T68" fmla="*/ 236 w 450"/>
                    <a:gd name="T69" fmla="*/ 15 h 221"/>
                    <a:gd name="T70" fmla="*/ 269 w 450"/>
                    <a:gd name="T71" fmla="*/ 20 h 221"/>
                    <a:gd name="T72" fmla="*/ 304 w 450"/>
                    <a:gd name="T73" fmla="*/ 28 h 221"/>
                    <a:gd name="T74" fmla="*/ 340 w 450"/>
                    <a:gd name="T75" fmla="*/ 31 h 221"/>
                    <a:gd name="T76" fmla="*/ 377 w 450"/>
                    <a:gd name="T77" fmla="*/ 35 h 221"/>
                    <a:gd name="T78" fmla="*/ 413 w 450"/>
                    <a:gd name="T79" fmla="*/ 39 h 221"/>
                    <a:gd name="T80" fmla="*/ 450 w 450"/>
                    <a:gd name="T81" fmla="*/ 39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450" h="221">
                      <a:moveTo>
                        <a:pt x="450" y="39"/>
                      </a:moveTo>
                      <a:lnTo>
                        <a:pt x="432" y="60"/>
                      </a:lnTo>
                      <a:lnTo>
                        <a:pt x="413" y="84"/>
                      </a:lnTo>
                      <a:lnTo>
                        <a:pt x="393" y="106"/>
                      </a:lnTo>
                      <a:lnTo>
                        <a:pt x="375" y="130"/>
                      </a:lnTo>
                      <a:lnTo>
                        <a:pt x="355" y="154"/>
                      </a:lnTo>
                      <a:lnTo>
                        <a:pt x="337" y="176"/>
                      </a:lnTo>
                      <a:lnTo>
                        <a:pt x="316" y="199"/>
                      </a:lnTo>
                      <a:lnTo>
                        <a:pt x="298" y="221"/>
                      </a:lnTo>
                      <a:lnTo>
                        <a:pt x="284" y="221"/>
                      </a:lnTo>
                      <a:lnTo>
                        <a:pt x="271" y="220"/>
                      </a:lnTo>
                      <a:lnTo>
                        <a:pt x="256" y="220"/>
                      </a:lnTo>
                      <a:lnTo>
                        <a:pt x="241" y="220"/>
                      </a:lnTo>
                      <a:lnTo>
                        <a:pt x="225" y="218"/>
                      </a:lnTo>
                      <a:lnTo>
                        <a:pt x="210" y="216"/>
                      </a:lnTo>
                      <a:lnTo>
                        <a:pt x="194" y="214"/>
                      </a:lnTo>
                      <a:lnTo>
                        <a:pt x="176" y="212"/>
                      </a:lnTo>
                      <a:lnTo>
                        <a:pt x="157" y="209"/>
                      </a:lnTo>
                      <a:lnTo>
                        <a:pt x="139" y="203"/>
                      </a:lnTo>
                      <a:lnTo>
                        <a:pt x="119" y="198"/>
                      </a:lnTo>
                      <a:lnTo>
                        <a:pt x="97" y="190"/>
                      </a:lnTo>
                      <a:lnTo>
                        <a:pt x="75" y="183"/>
                      </a:lnTo>
                      <a:lnTo>
                        <a:pt x="51" y="172"/>
                      </a:lnTo>
                      <a:lnTo>
                        <a:pt x="26" y="161"/>
                      </a:lnTo>
                      <a:lnTo>
                        <a:pt x="0" y="148"/>
                      </a:lnTo>
                      <a:lnTo>
                        <a:pt x="22" y="130"/>
                      </a:lnTo>
                      <a:lnTo>
                        <a:pt x="46" y="112"/>
                      </a:lnTo>
                      <a:lnTo>
                        <a:pt x="68" y="93"/>
                      </a:lnTo>
                      <a:lnTo>
                        <a:pt x="90" y="73"/>
                      </a:lnTo>
                      <a:lnTo>
                        <a:pt x="113" y="55"/>
                      </a:lnTo>
                      <a:lnTo>
                        <a:pt x="135" y="37"/>
                      </a:lnTo>
                      <a:lnTo>
                        <a:pt x="157" y="18"/>
                      </a:lnTo>
                      <a:lnTo>
                        <a:pt x="179" y="0"/>
                      </a:lnTo>
                      <a:lnTo>
                        <a:pt x="205" y="7"/>
                      </a:lnTo>
                      <a:lnTo>
                        <a:pt x="236" y="15"/>
                      </a:lnTo>
                      <a:lnTo>
                        <a:pt x="269" y="20"/>
                      </a:lnTo>
                      <a:lnTo>
                        <a:pt x="304" y="28"/>
                      </a:lnTo>
                      <a:lnTo>
                        <a:pt x="340" y="31"/>
                      </a:lnTo>
                      <a:lnTo>
                        <a:pt x="377" y="35"/>
                      </a:lnTo>
                      <a:lnTo>
                        <a:pt x="413" y="39"/>
                      </a:lnTo>
                      <a:lnTo>
                        <a:pt x="450" y="39"/>
                      </a:lnTo>
                      <a:close/>
                    </a:path>
                  </a:pathLst>
                </a:custGeom>
                <a:solidFill>
                  <a:srgbClr val="3D3D0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0" name="Freeform 838">
                  <a:extLst>
                    <a:ext uri="{FF2B5EF4-FFF2-40B4-BE49-F238E27FC236}">
                      <a16:creationId xmlns:a16="http://schemas.microsoft.com/office/drawing/2014/main" id="{523E4C61-4925-CE5B-9FF4-25920C4CEC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90"/>
                  <a:ext cx="214" cy="110"/>
                </a:xfrm>
                <a:custGeom>
                  <a:avLst/>
                  <a:gdLst>
                    <a:gd name="T0" fmla="*/ 428 w 428"/>
                    <a:gd name="T1" fmla="*/ 43 h 222"/>
                    <a:gd name="T2" fmla="*/ 408 w 428"/>
                    <a:gd name="T3" fmla="*/ 64 h 222"/>
                    <a:gd name="T4" fmla="*/ 388 w 428"/>
                    <a:gd name="T5" fmla="*/ 86 h 222"/>
                    <a:gd name="T6" fmla="*/ 369 w 428"/>
                    <a:gd name="T7" fmla="*/ 108 h 222"/>
                    <a:gd name="T8" fmla="*/ 349 w 428"/>
                    <a:gd name="T9" fmla="*/ 132 h 222"/>
                    <a:gd name="T10" fmla="*/ 329 w 428"/>
                    <a:gd name="T11" fmla="*/ 154 h 222"/>
                    <a:gd name="T12" fmla="*/ 311 w 428"/>
                    <a:gd name="T13" fmla="*/ 176 h 222"/>
                    <a:gd name="T14" fmla="*/ 291 w 428"/>
                    <a:gd name="T15" fmla="*/ 200 h 222"/>
                    <a:gd name="T16" fmla="*/ 271 w 428"/>
                    <a:gd name="T17" fmla="*/ 222 h 222"/>
                    <a:gd name="T18" fmla="*/ 245 w 428"/>
                    <a:gd name="T19" fmla="*/ 220 h 222"/>
                    <a:gd name="T20" fmla="*/ 220 w 428"/>
                    <a:gd name="T21" fmla="*/ 218 h 222"/>
                    <a:gd name="T22" fmla="*/ 190 w 428"/>
                    <a:gd name="T23" fmla="*/ 216 h 222"/>
                    <a:gd name="T24" fmla="*/ 161 w 428"/>
                    <a:gd name="T25" fmla="*/ 211 h 222"/>
                    <a:gd name="T26" fmla="*/ 126 w 428"/>
                    <a:gd name="T27" fmla="*/ 203 h 222"/>
                    <a:gd name="T28" fmla="*/ 90 w 428"/>
                    <a:gd name="T29" fmla="*/ 191 h 222"/>
                    <a:gd name="T30" fmla="*/ 48 w 428"/>
                    <a:gd name="T31" fmla="*/ 174 h 222"/>
                    <a:gd name="T32" fmla="*/ 0 w 428"/>
                    <a:gd name="T33" fmla="*/ 152 h 222"/>
                    <a:gd name="T34" fmla="*/ 22 w 428"/>
                    <a:gd name="T35" fmla="*/ 134 h 222"/>
                    <a:gd name="T36" fmla="*/ 44 w 428"/>
                    <a:gd name="T37" fmla="*/ 114 h 222"/>
                    <a:gd name="T38" fmla="*/ 66 w 428"/>
                    <a:gd name="T39" fmla="*/ 96 h 222"/>
                    <a:gd name="T40" fmla="*/ 88 w 428"/>
                    <a:gd name="T41" fmla="*/ 75 h 222"/>
                    <a:gd name="T42" fmla="*/ 110 w 428"/>
                    <a:gd name="T43" fmla="*/ 57 h 222"/>
                    <a:gd name="T44" fmla="*/ 132 w 428"/>
                    <a:gd name="T45" fmla="*/ 39 h 222"/>
                    <a:gd name="T46" fmla="*/ 152 w 428"/>
                    <a:gd name="T47" fmla="*/ 19 h 222"/>
                    <a:gd name="T48" fmla="*/ 174 w 428"/>
                    <a:gd name="T49" fmla="*/ 0 h 222"/>
                    <a:gd name="T50" fmla="*/ 198 w 428"/>
                    <a:gd name="T51" fmla="*/ 8 h 222"/>
                    <a:gd name="T52" fmla="*/ 227 w 428"/>
                    <a:gd name="T53" fmla="*/ 15 h 222"/>
                    <a:gd name="T54" fmla="*/ 258 w 428"/>
                    <a:gd name="T55" fmla="*/ 22 h 222"/>
                    <a:gd name="T56" fmla="*/ 291 w 428"/>
                    <a:gd name="T57" fmla="*/ 30 h 222"/>
                    <a:gd name="T58" fmla="*/ 326 w 428"/>
                    <a:gd name="T59" fmla="*/ 35 h 222"/>
                    <a:gd name="T60" fmla="*/ 360 w 428"/>
                    <a:gd name="T61" fmla="*/ 39 h 222"/>
                    <a:gd name="T62" fmla="*/ 395 w 428"/>
                    <a:gd name="T63" fmla="*/ 41 h 222"/>
                    <a:gd name="T64" fmla="*/ 428 w 428"/>
                    <a:gd name="T65" fmla="*/ 43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28" h="222">
                      <a:moveTo>
                        <a:pt x="428" y="43"/>
                      </a:moveTo>
                      <a:lnTo>
                        <a:pt x="408" y="64"/>
                      </a:lnTo>
                      <a:lnTo>
                        <a:pt x="388" y="86"/>
                      </a:lnTo>
                      <a:lnTo>
                        <a:pt x="369" y="108"/>
                      </a:lnTo>
                      <a:lnTo>
                        <a:pt x="349" y="132"/>
                      </a:lnTo>
                      <a:lnTo>
                        <a:pt x="329" y="154"/>
                      </a:lnTo>
                      <a:lnTo>
                        <a:pt x="311" y="176"/>
                      </a:lnTo>
                      <a:lnTo>
                        <a:pt x="291" y="200"/>
                      </a:lnTo>
                      <a:lnTo>
                        <a:pt x="271" y="222"/>
                      </a:lnTo>
                      <a:lnTo>
                        <a:pt x="245" y="220"/>
                      </a:lnTo>
                      <a:lnTo>
                        <a:pt x="220" y="218"/>
                      </a:lnTo>
                      <a:lnTo>
                        <a:pt x="190" y="216"/>
                      </a:lnTo>
                      <a:lnTo>
                        <a:pt x="161" y="211"/>
                      </a:lnTo>
                      <a:lnTo>
                        <a:pt x="126" y="203"/>
                      </a:lnTo>
                      <a:lnTo>
                        <a:pt x="90" y="191"/>
                      </a:lnTo>
                      <a:lnTo>
                        <a:pt x="48" y="174"/>
                      </a:lnTo>
                      <a:lnTo>
                        <a:pt x="0" y="152"/>
                      </a:lnTo>
                      <a:lnTo>
                        <a:pt x="22" y="134"/>
                      </a:lnTo>
                      <a:lnTo>
                        <a:pt x="44" y="114"/>
                      </a:lnTo>
                      <a:lnTo>
                        <a:pt x="66" y="96"/>
                      </a:lnTo>
                      <a:lnTo>
                        <a:pt x="88" y="75"/>
                      </a:lnTo>
                      <a:lnTo>
                        <a:pt x="110" y="57"/>
                      </a:lnTo>
                      <a:lnTo>
                        <a:pt x="132" y="39"/>
                      </a:lnTo>
                      <a:lnTo>
                        <a:pt x="152" y="19"/>
                      </a:lnTo>
                      <a:lnTo>
                        <a:pt x="174" y="0"/>
                      </a:lnTo>
                      <a:lnTo>
                        <a:pt x="198" y="8"/>
                      </a:lnTo>
                      <a:lnTo>
                        <a:pt x="227" y="15"/>
                      </a:lnTo>
                      <a:lnTo>
                        <a:pt x="258" y="22"/>
                      </a:lnTo>
                      <a:lnTo>
                        <a:pt x="291" y="30"/>
                      </a:lnTo>
                      <a:lnTo>
                        <a:pt x="326" y="35"/>
                      </a:lnTo>
                      <a:lnTo>
                        <a:pt x="360" y="39"/>
                      </a:lnTo>
                      <a:lnTo>
                        <a:pt x="395" y="41"/>
                      </a:lnTo>
                      <a:lnTo>
                        <a:pt x="428" y="43"/>
                      </a:lnTo>
                      <a:close/>
                    </a:path>
                  </a:pathLst>
                </a:custGeom>
                <a:solidFill>
                  <a:srgbClr val="2B3A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1" name="Freeform 839">
                  <a:extLst>
                    <a:ext uri="{FF2B5EF4-FFF2-40B4-BE49-F238E27FC236}">
                      <a16:creationId xmlns:a16="http://schemas.microsoft.com/office/drawing/2014/main" id="{3EF873B5-A062-23B9-0B5C-C308F89803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89"/>
                  <a:ext cx="201" cy="110"/>
                </a:xfrm>
                <a:custGeom>
                  <a:avLst/>
                  <a:gdLst>
                    <a:gd name="T0" fmla="*/ 402 w 402"/>
                    <a:gd name="T1" fmla="*/ 44 h 219"/>
                    <a:gd name="T2" fmla="*/ 382 w 402"/>
                    <a:gd name="T3" fmla="*/ 65 h 219"/>
                    <a:gd name="T4" fmla="*/ 362 w 402"/>
                    <a:gd name="T5" fmla="*/ 87 h 219"/>
                    <a:gd name="T6" fmla="*/ 342 w 402"/>
                    <a:gd name="T7" fmla="*/ 109 h 219"/>
                    <a:gd name="T8" fmla="*/ 324 w 402"/>
                    <a:gd name="T9" fmla="*/ 131 h 219"/>
                    <a:gd name="T10" fmla="*/ 304 w 402"/>
                    <a:gd name="T11" fmla="*/ 153 h 219"/>
                    <a:gd name="T12" fmla="*/ 284 w 402"/>
                    <a:gd name="T13" fmla="*/ 175 h 219"/>
                    <a:gd name="T14" fmla="*/ 263 w 402"/>
                    <a:gd name="T15" fmla="*/ 197 h 219"/>
                    <a:gd name="T16" fmla="*/ 243 w 402"/>
                    <a:gd name="T17" fmla="*/ 219 h 219"/>
                    <a:gd name="T18" fmla="*/ 221 w 402"/>
                    <a:gd name="T19" fmla="*/ 217 h 219"/>
                    <a:gd name="T20" fmla="*/ 198 w 402"/>
                    <a:gd name="T21" fmla="*/ 215 h 219"/>
                    <a:gd name="T22" fmla="*/ 172 w 402"/>
                    <a:gd name="T23" fmla="*/ 214 h 219"/>
                    <a:gd name="T24" fmla="*/ 145 w 402"/>
                    <a:gd name="T25" fmla="*/ 208 h 219"/>
                    <a:gd name="T26" fmla="*/ 113 w 402"/>
                    <a:gd name="T27" fmla="*/ 201 h 219"/>
                    <a:gd name="T28" fmla="*/ 81 w 402"/>
                    <a:gd name="T29" fmla="*/ 190 h 219"/>
                    <a:gd name="T30" fmla="*/ 42 w 402"/>
                    <a:gd name="T31" fmla="*/ 173 h 219"/>
                    <a:gd name="T32" fmla="*/ 0 w 402"/>
                    <a:gd name="T33" fmla="*/ 153 h 219"/>
                    <a:gd name="T34" fmla="*/ 22 w 402"/>
                    <a:gd name="T35" fmla="*/ 133 h 219"/>
                    <a:gd name="T36" fmla="*/ 42 w 402"/>
                    <a:gd name="T37" fmla="*/ 115 h 219"/>
                    <a:gd name="T38" fmla="*/ 64 w 402"/>
                    <a:gd name="T39" fmla="*/ 95 h 219"/>
                    <a:gd name="T40" fmla="*/ 84 w 402"/>
                    <a:gd name="T41" fmla="*/ 76 h 219"/>
                    <a:gd name="T42" fmla="*/ 106 w 402"/>
                    <a:gd name="T43" fmla="*/ 56 h 219"/>
                    <a:gd name="T44" fmla="*/ 126 w 402"/>
                    <a:gd name="T45" fmla="*/ 38 h 219"/>
                    <a:gd name="T46" fmla="*/ 146 w 402"/>
                    <a:gd name="T47" fmla="*/ 18 h 219"/>
                    <a:gd name="T48" fmla="*/ 167 w 402"/>
                    <a:gd name="T49" fmla="*/ 0 h 219"/>
                    <a:gd name="T50" fmla="*/ 188 w 402"/>
                    <a:gd name="T51" fmla="*/ 7 h 219"/>
                    <a:gd name="T52" fmla="*/ 216 w 402"/>
                    <a:gd name="T53" fmla="*/ 14 h 219"/>
                    <a:gd name="T54" fmla="*/ 245 w 402"/>
                    <a:gd name="T55" fmla="*/ 22 h 219"/>
                    <a:gd name="T56" fmla="*/ 278 w 402"/>
                    <a:gd name="T57" fmla="*/ 27 h 219"/>
                    <a:gd name="T58" fmla="*/ 311 w 402"/>
                    <a:gd name="T59" fmla="*/ 34 h 219"/>
                    <a:gd name="T60" fmla="*/ 342 w 402"/>
                    <a:gd name="T61" fmla="*/ 40 h 219"/>
                    <a:gd name="T62" fmla="*/ 373 w 402"/>
                    <a:gd name="T63" fmla="*/ 42 h 219"/>
                    <a:gd name="T64" fmla="*/ 402 w 402"/>
                    <a:gd name="T65" fmla="*/ 44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02" h="219">
                      <a:moveTo>
                        <a:pt x="402" y="44"/>
                      </a:moveTo>
                      <a:lnTo>
                        <a:pt x="382" y="65"/>
                      </a:lnTo>
                      <a:lnTo>
                        <a:pt x="362" y="87"/>
                      </a:lnTo>
                      <a:lnTo>
                        <a:pt x="342" y="109"/>
                      </a:lnTo>
                      <a:lnTo>
                        <a:pt x="324" y="131"/>
                      </a:lnTo>
                      <a:lnTo>
                        <a:pt x="304" y="153"/>
                      </a:lnTo>
                      <a:lnTo>
                        <a:pt x="284" y="175"/>
                      </a:lnTo>
                      <a:lnTo>
                        <a:pt x="263" y="197"/>
                      </a:lnTo>
                      <a:lnTo>
                        <a:pt x="243" y="219"/>
                      </a:lnTo>
                      <a:lnTo>
                        <a:pt x="221" y="217"/>
                      </a:lnTo>
                      <a:lnTo>
                        <a:pt x="198" y="215"/>
                      </a:lnTo>
                      <a:lnTo>
                        <a:pt x="172" y="214"/>
                      </a:lnTo>
                      <a:lnTo>
                        <a:pt x="145" y="208"/>
                      </a:lnTo>
                      <a:lnTo>
                        <a:pt x="113" y="201"/>
                      </a:lnTo>
                      <a:lnTo>
                        <a:pt x="81" y="190"/>
                      </a:lnTo>
                      <a:lnTo>
                        <a:pt x="42" y="173"/>
                      </a:lnTo>
                      <a:lnTo>
                        <a:pt x="0" y="153"/>
                      </a:lnTo>
                      <a:lnTo>
                        <a:pt x="22" y="133"/>
                      </a:lnTo>
                      <a:lnTo>
                        <a:pt x="42" y="115"/>
                      </a:lnTo>
                      <a:lnTo>
                        <a:pt x="64" y="95"/>
                      </a:lnTo>
                      <a:lnTo>
                        <a:pt x="84" y="76"/>
                      </a:lnTo>
                      <a:lnTo>
                        <a:pt x="106" y="56"/>
                      </a:lnTo>
                      <a:lnTo>
                        <a:pt x="126" y="38"/>
                      </a:lnTo>
                      <a:lnTo>
                        <a:pt x="146" y="18"/>
                      </a:lnTo>
                      <a:lnTo>
                        <a:pt x="167" y="0"/>
                      </a:lnTo>
                      <a:lnTo>
                        <a:pt x="188" y="7"/>
                      </a:lnTo>
                      <a:lnTo>
                        <a:pt x="216" y="14"/>
                      </a:lnTo>
                      <a:lnTo>
                        <a:pt x="245" y="22"/>
                      </a:lnTo>
                      <a:lnTo>
                        <a:pt x="278" y="27"/>
                      </a:lnTo>
                      <a:lnTo>
                        <a:pt x="311" y="34"/>
                      </a:lnTo>
                      <a:lnTo>
                        <a:pt x="342" y="40"/>
                      </a:lnTo>
                      <a:lnTo>
                        <a:pt x="373" y="42"/>
                      </a:lnTo>
                      <a:lnTo>
                        <a:pt x="402" y="44"/>
                      </a:lnTo>
                      <a:close/>
                    </a:path>
                  </a:pathLst>
                </a:custGeom>
                <a:solidFill>
                  <a:srgbClr val="1C3A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2" name="Freeform 840">
                  <a:extLst>
                    <a:ext uri="{FF2B5EF4-FFF2-40B4-BE49-F238E27FC236}">
                      <a16:creationId xmlns:a16="http://schemas.microsoft.com/office/drawing/2014/main" id="{5A234D72-C411-512F-E78E-7C7848F340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87"/>
                  <a:ext cx="189" cy="110"/>
                </a:xfrm>
                <a:custGeom>
                  <a:avLst/>
                  <a:gdLst>
                    <a:gd name="T0" fmla="*/ 379 w 379"/>
                    <a:gd name="T1" fmla="*/ 48 h 219"/>
                    <a:gd name="T2" fmla="*/ 359 w 379"/>
                    <a:gd name="T3" fmla="*/ 69 h 219"/>
                    <a:gd name="T4" fmla="*/ 338 w 379"/>
                    <a:gd name="T5" fmla="*/ 90 h 219"/>
                    <a:gd name="T6" fmla="*/ 318 w 379"/>
                    <a:gd name="T7" fmla="*/ 112 h 219"/>
                    <a:gd name="T8" fmla="*/ 298 w 379"/>
                    <a:gd name="T9" fmla="*/ 133 h 219"/>
                    <a:gd name="T10" fmla="*/ 276 w 379"/>
                    <a:gd name="T11" fmla="*/ 155 h 219"/>
                    <a:gd name="T12" fmla="*/ 256 w 379"/>
                    <a:gd name="T13" fmla="*/ 177 h 219"/>
                    <a:gd name="T14" fmla="*/ 236 w 379"/>
                    <a:gd name="T15" fmla="*/ 197 h 219"/>
                    <a:gd name="T16" fmla="*/ 216 w 379"/>
                    <a:gd name="T17" fmla="*/ 219 h 219"/>
                    <a:gd name="T18" fmla="*/ 196 w 379"/>
                    <a:gd name="T19" fmla="*/ 218 h 219"/>
                    <a:gd name="T20" fmla="*/ 176 w 379"/>
                    <a:gd name="T21" fmla="*/ 216 h 219"/>
                    <a:gd name="T22" fmla="*/ 154 w 379"/>
                    <a:gd name="T23" fmla="*/ 212 h 219"/>
                    <a:gd name="T24" fmla="*/ 130 w 379"/>
                    <a:gd name="T25" fmla="*/ 207 h 219"/>
                    <a:gd name="T26" fmla="*/ 104 w 379"/>
                    <a:gd name="T27" fmla="*/ 199 h 219"/>
                    <a:gd name="T28" fmla="*/ 75 w 379"/>
                    <a:gd name="T29" fmla="*/ 190 h 219"/>
                    <a:gd name="T30" fmla="*/ 40 w 379"/>
                    <a:gd name="T31" fmla="*/ 176 h 219"/>
                    <a:gd name="T32" fmla="*/ 0 w 379"/>
                    <a:gd name="T33" fmla="*/ 157 h 219"/>
                    <a:gd name="T34" fmla="*/ 20 w 379"/>
                    <a:gd name="T35" fmla="*/ 137 h 219"/>
                    <a:gd name="T36" fmla="*/ 40 w 379"/>
                    <a:gd name="T37" fmla="*/ 117 h 219"/>
                    <a:gd name="T38" fmla="*/ 62 w 379"/>
                    <a:gd name="T39" fmla="*/ 99 h 219"/>
                    <a:gd name="T40" fmla="*/ 82 w 379"/>
                    <a:gd name="T41" fmla="*/ 79 h 219"/>
                    <a:gd name="T42" fmla="*/ 103 w 379"/>
                    <a:gd name="T43" fmla="*/ 59 h 219"/>
                    <a:gd name="T44" fmla="*/ 123 w 379"/>
                    <a:gd name="T45" fmla="*/ 40 h 219"/>
                    <a:gd name="T46" fmla="*/ 141 w 379"/>
                    <a:gd name="T47" fmla="*/ 20 h 219"/>
                    <a:gd name="T48" fmla="*/ 161 w 379"/>
                    <a:gd name="T49" fmla="*/ 0 h 219"/>
                    <a:gd name="T50" fmla="*/ 181 w 379"/>
                    <a:gd name="T51" fmla="*/ 5 h 219"/>
                    <a:gd name="T52" fmla="*/ 207 w 379"/>
                    <a:gd name="T53" fmla="*/ 13 h 219"/>
                    <a:gd name="T54" fmla="*/ 234 w 379"/>
                    <a:gd name="T55" fmla="*/ 22 h 219"/>
                    <a:gd name="T56" fmla="*/ 265 w 379"/>
                    <a:gd name="T57" fmla="*/ 29 h 219"/>
                    <a:gd name="T58" fmla="*/ 295 w 379"/>
                    <a:gd name="T59" fmla="*/ 37 h 219"/>
                    <a:gd name="T60" fmla="*/ 326 w 379"/>
                    <a:gd name="T61" fmla="*/ 42 h 219"/>
                    <a:gd name="T62" fmla="*/ 353 w 379"/>
                    <a:gd name="T63" fmla="*/ 46 h 219"/>
                    <a:gd name="T64" fmla="*/ 379 w 379"/>
                    <a:gd name="T65" fmla="*/ 48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79" h="219">
                      <a:moveTo>
                        <a:pt x="379" y="48"/>
                      </a:moveTo>
                      <a:lnTo>
                        <a:pt x="359" y="69"/>
                      </a:lnTo>
                      <a:lnTo>
                        <a:pt x="338" y="90"/>
                      </a:lnTo>
                      <a:lnTo>
                        <a:pt x="318" y="112"/>
                      </a:lnTo>
                      <a:lnTo>
                        <a:pt x="298" y="133"/>
                      </a:lnTo>
                      <a:lnTo>
                        <a:pt x="276" y="155"/>
                      </a:lnTo>
                      <a:lnTo>
                        <a:pt x="256" y="177"/>
                      </a:lnTo>
                      <a:lnTo>
                        <a:pt x="236" y="197"/>
                      </a:lnTo>
                      <a:lnTo>
                        <a:pt x="216" y="219"/>
                      </a:lnTo>
                      <a:lnTo>
                        <a:pt x="196" y="218"/>
                      </a:lnTo>
                      <a:lnTo>
                        <a:pt x="176" y="216"/>
                      </a:lnTo>
                      <a:lnTo>
                        <a:pt x="154" y="212"/>
                      </a:lnTo>
                      <a:lnTo>
                        <a:pt x="130" y="207"/>
                      </a:lnTo>
                      <a:lnTo>
                        <a:pt x="104" y="199"/>
                      </a:lnTo>
                      <a:lnTo>
                        <a:pt x="75" y="190"/>
                      </a:lnTo>
                      <a:lnTo>
                        <a:pt x="40" y="176"/>
                      </a:lnTo>
                      <a:lnTo>
                        <a:pt x="0" y="157"/>
                      </a:lnTo>
                      <a:lnTo>
                        <a:pt x="20" y="137"/>
                      </a:lnTo>
                      <a:lnTo>
                        <a:pt x="40" y="117"/>
                      </a:lnTo>
                      <a:lnTo>
                        <a:pt x="62" y="99"/>
                      </a:lnTo>
                      <a:lnTo>
                        <a:pt x="82" y="79"/>
                      </a:lnTo>
                      <a:lnTo>
                        <a:pt x="103" y="59"/>
                      </a:lnTo>
                      <a:lnTo>
                        <a:pt x="123" y="40"/>
                      </a:lnTo>
                      <a:lnTo>
                        <a:pt x="141" y="20"/>
                      </a:lnTo>
                      <a:lnTo>
                        <a:pt x="161" y="0"/>
                      </a:lnTo>
                      <a:lnTo>
                        <a:pt x="181" y="5"/>
                      </a:lnTo>
                      <a:lnTo>
                        <a:pt x="207" y="13"/>
                      </a:lnTo>
                      <a:lnTo>
                        <a:pt x="234" y="22"/>
                      </a:lnTo>
                      <a:lnTo>
                        <a:pt x="265" y="29"/>
                      </a:lnTo>
                      <a:lnTo>
                        <a:pt x="295" y="37"/>
                      </a:lnTo>
                      <a:lnTo>
                        <a:pt x="326" y="42"/>
                      </a:lnTo>
                      <a:lnTo>
                        <a:pt x="353" y="46"/>
                      </a:lnTo>
                      <a:lnTo>
                        <a:pt x="379" y="48"/>
                      </a:lnTo>
                      <a:close/>
                    </a:path>
                  </a:pathLst>
                </a:custGeom>
                <a:solidFill>
                  <a:srgbClr val="0C3A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3" name="Freeform 841">
                  <a:extLst>
                    <a:ext uri="{FF2B5EF4-FFF2-40B4-BE49-F238E27FC236}">
                      <a16:creationId xmlns:a16="http://schemas.microsoft.com/office/drawing/2014/main" id="{B795A421-A21D-D5E1-5823-A396D36C5E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86"/>
                  <a:ext cx="177" cy="109"/>
                </a:xfrm>
                <a:custGeom>
                  <a:avLst/>
                  <a:gdLst>
                    <a:gd name="T0" fmla="*/ 355 w 355"/>
                    <a:gd name="T1" fmla="*/ 50 h 218"/>
                    <a:gd name="T2" fmla="*/ 335 w 355"/>
                    <a:gd name="T3" fmla="*/ 70 h 218"/>
                    <a:gd name="T4" fmla="*/ 313 w 355"/>
                    <a:gd name="T5" fmla="*/ 92 h 218"/>
                    <a:gd name="T6" fmla="*/ 293 w 355"/>
                    <a:gd name="T7" fmla="*/ 112 h 218"/>
                    <a:gd name="T8" fmla="*/ 273 w 355"/>
                    <a:gd name="T9" fmla="*/ 134 h 218"/>
                    <a:gd name="T10" fmla="*/ 251 w 355"/>
                    <a:gd name="T11" fmla="*/ 154 h 218"/>
                    <a:gd name="T12" fmla="*/ 231 w 355"/>
                    <a:gd name="T13" fmla="*/ 176 h 218"/>
                    <a:gd name="T14" fmla="*/ 209 w 355"/>
                    <a:gd name="T15" fmla="*/ 196 h 218"/>
                    <a:gd name="T16" fmla="*/ 188 w 355"/>
                    <a:gd name="T17" fmla="*/ 218 h 218"/>
                    <a:gd name="T18" fmla="*/ 172 w 355"/>
                    <a:gd name="T19" fmla="*/ 216 h 218"/>
                    <a:gd name="T20" fmla="*/ 154 w 355"/>
                    <a:gd name="T21" fmla="*/ 212 h 218"/>
                    <a:gd name="T22" fmla="*/ 135 w 355"/>
                    <a:gd name="T23" fmla="*/ 209 h 218"/>
                    <a:gd name="T24" fmla="*/ 115 w 355"/>
                    <a:gd name="T25" fmla="*/ 203 h 218"/>
                    <a:gd name="T26" fmla="*/ 92 w 355"/>
                    <a:gd name="T27" fmla="*/ 196 h 218"/>
                    <a:gd name="T28" fmla="*/ 66 w 355"/>
                    <a:gd name="T29" fmla="*/ 187 h 218"/>
                    <a:gd name="T30" fmla="*/ 35 w 355"/>
                    <a:gd name="T31" fmla="*/ 176 h 218"/>
                    <a:gd name="T32" fmla="*/ 0 w 355"/>
                    <a:gd name="T33" fmla="*/ 159 h 218"/>
                    <a:gd name="T34" fmla="*/ 20 w 355"/>
                    <a:gd name="T35" fmla="*/ 139 h 218"/>
                    <a:gd name="T36" fmla="*/ 40 w 355"/>
                    <a:gd name="T37" fmla="*/ 119 h 218"/>
                    <a:gd name="T38" fmla="*/ 60 w 355"/>
                    <a:gd name="T39" fmla="*/ 99 h 218"/>
                    <a:gd name="T40" fmla="*/ 79 w 355"/>
                    <a:gd name="T41" fmla="*/ 79 h 218"/>
                    <a:gd name="T42" fmla="*/ 99 w 355"/>
                    <a:gd name="T43" fmla="*/ 61 h 218"/>
                    <a:gd name="T44" fmla="*/ 117 w 355"/>
                    <a:gd name="T45" fmla="*/ 40 h 218"/>
                    <a:gd name="T46" fmla="*/ 137 w 355"/>
                    <a:gd name="T47" fmla="*/ 20 h 218"/>
                    <a:gd name="T48" fmla="*/ 156 w 355"/>
                    <a:gd name="T49" fmla="*/ 0 h 218"/>
                    <a:gd name="T50" fmla="*/ 174 w 355"/>
                    <a:gd name="T51" fmla="*/ 6 h 218"/>
                    <a:gd name="T52" fmla="*/ 196 w 355"/>
                    <a:gd name="T53" fmla="*/ 13 h 218"/>
                    <a:gd name="T54" fmla="*/ 223 w 355"/>
                    <a:gd name="T55" fmla="*/ 22 h 218"/>
                    <a:gd name="T56" fmla="*/ 251 w 355"/>
                    <a:gd name="T57" fmla="*/ 29 h 218"/>
                    <a:gd name="T58" fmla="*/ 280 w 355"/>
                    <a:gd name="T59" fmla="*/ 37 h 218"/>
                    <a:gd name="T60" fmla="*/ 309 w 355"/>
                    <a:gd name="T61" fmla="*/ 44 h 218"/>
                    <a:gd name="T62" fmla="*/ 333 w 355"/>
                    <a:gd name="T63" fmla="*/ 48 h 218"/>
                    <a:gd name="T64" fmla="*/ 355 w 355"/>
                    <a:gd name="T65" fmla="*/ 50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55" h="218">
                      <a:moveTo>
                        <a:pt x="355" y="50"/>
                      </a:moveTo>
                      <a:lnTo>
                        <a:pt x="335" y="70"/>
                      </a:lnTo>
                      <a:lnTo>
                        <a:pt x="313" y="92"/>
                      </a:lnTo>
                      <a:lnTo>
                        <a:pt x="293" y="112"/>
                      </a:lnTo>
                      <a:lnTo>
                        <a:pt x="273" y="134"/>
                      </a:lnTo>
                      <a:lnTo>
                        <a:pt x="251" y="154"/>
                      </a:lnTo>
                      <a:lnTo>
                        <a:pt x="231" y="176"/>
                      </a:lnTo>
                      <a:lnTo>
                        <a:pt x="209" y="196"/>
                      </a:lnTo>
                      <a:lnTo>
                        <a:pt x="188" y="218"/>
                      </a:lnTo>
                      <a:lnTo>
                        <a:pt x="172" y="216"/>
                      </a:lnTo>
                      <a:lnTo>
                        <a:pt x="154" y="212"/>
                      </a:lnTo>
                      <a:lnTo>
                        <a:pt x="135" y="209"/>
                      </a:lnTo>
                      <a:lnTo>
                        <a:pt x="115" y="203"/>
                      </a:lnTo>
                      <a:lnTo>
                        <a:pt x="92" y="196"/>
                      </a:lnTo>
                      <a:lnTo>
                        <a:pt x="66" y="187"/>
                      </a:lnTo>
                      <a:lnTo>
                        <a:pt x="35" y="176"/>
                      </a:lnTo>
                      <a:lnTo>
                        <a:pt x="0" y="159"/>
                      </a:lnTo>
                      <a:lnTo>
                        <a:pt x="20" y="139"/>
                      </a:lnTo>
                      <a:lnTo>
                        <a:pt x="40" y="119"/>
                      </a:lnTo>
                      <a:lnTo>
                        <a:pt x="60" y="99"/>
                      </a:lnTo>
                      <a:lnTo>
                        <a:pt x="79" y="79"/>
                      </a:lnTo>
                      <a:lnTo>
                        <a:pt x="99" y="61"/>
                      </a:lnTo>
                      <a:lnTo>
                        <a:pt x="117" y="40"/>
                      </a:lnTo>
                      <a:lnTo>
                        <a:pt x="137" y="20"/>
                      </a:lnTo>
                      <a:lnTo>
                        <a:pt x="156" y="0"/>
                      </a:lnTo>
                      <a:lnTo>
                        <a:pt x="174" y="6"/>
                      </a:lnTo>
                      <a:lnTo>
                        <a:pt x="196" y="13"/>
                      </a:lnTo>
                      <a:lnTo>
                        <a:pt x="223" y="22"/>
                      </a:lnTo>
                      <a:lnTo>
                        <a:pt x="251" y="29"/>
                      </a:lnTo>
                      <a:lnTo>
                        <a:pt x="280" y="37"/>
                      </a:lnTo>
                      <a:lnTo>
                        <a:pt x="309" y="44"/>
                      </a:lnTo>
                      <a:lnTo>
                        <a:pt x="333" y="48"/>
                      </a:lnTo>
                      <a:lnTo>
                        <a:pt x="355" y="50"/>
                      </a:lnTo>
                      <a:close/>
                    </a:path>
                  </a:pathLst>
                </a:custGeom>
                <a:solidFill>
                  <a:srgbClr val="0035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4" name="Freeform 842">
                  <a:extLst>
                    <a:ext uri="{FF2B5EF4-FFF2-40B4-BE49-F238E27FC236}">
                      <a16:creationId xmlns:a16="http://schemas.microsoft.com/office/drawing/2014/main" id="{3420840E-63B2-8AAC-CC83-2DB3CFF348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85"/>
                  <a:ext cx="166" cy="108"/>
                </a:xfrm>
                <a:custGeom>
                  <a:avLst/>
                  <a:gdLst>
                    <a:gd name="T0" fmla="*/ 331 w 331"/>
                    <a:gd name="T1" fmla="*/ 52 h 216"/>
                    <a:gd name="T2" fmla="*/ 309 w 331"/>
                    <a:gd name="T3" fmla="*/ 72 h 216"/>
                    <a:gd name="T4" fmla="*/ 289 w 331"/>
                    <a:gd name="T5" fmla="*/ 92 h 216"/>
                    <a:gd name="T6" fmla="*/ 267 w 331"/>
                    <a:gd name="T7" fmla="*/ 114 h 216"/>
                    <a:gd name="T8" fmla="*/ 247 w 331"/>
                    <a:gd name="T9" fmla="*/ 134 h 216"/>
                    <a:gd name="T10" fmla="*/ 225 w 331"/>
                    <a:gd name="T11" fmla="*/ 154 h 216"/>
                    <a:gd name="T12" fmla="*/ 203 w 331"/>
                    <a:gd name="T13" fmla="*/ 174 h 216"/>
                    <a:gd name="T14" fmla="*/ 183 w 331"/>
                    <a:gd name="T15" fmla="*/ 196 h 216"/>
                    <a:gd name="T16" fmla="*/ 161 w 331"/>
                    <a:gd name="T17" fmla="*/ 216 h 216"/>
                    <a:gd name="T18" fmla="*/ 146 w 331"/>
                    <a:gd name="T19" fmla="*/ 214 h 216"/>
                    <a:gd name="T20" fmla="*/ 132 w 331"/>
                    <a:gd name="T21" fmla="*/ 211 h 216"/>
                    <a:gd name="T22" fmla="*/ 117 w 331"/>
                    <a:gd name="T23" fmla="*/ 207 h 216"/>
                    <a:gd name="T24" fmla="*/ 101 w 331"/>
                    <a:gd name="T25" fmla="*/ 201 h 216"/>
                    <a:gd name="T26" fmla="*/ 81 w 331"/>
                    <a:gd name="T27" fmla="*/ 196 h 216"/>
                    <a:gd name="T28" fmla="*/ 57 w 331"/>
                    <a:gd name="T29" fmla="*/ 187 h 216"/>
                    <a:gd name="T30" fmla="*/ 31 w 331"/>
                    <a:gd name="T31" fmla="*/ 176 h 216"/>
                    <a:gd name="T32" fmla="*/ 0 w 331"/>
                    <a:gd name="T33" fmla="*/ 161 h 216"/>
                    <a:gd name="T34" fmla="*/ 18 w 331"/>
                    <a:gd name="T35" fmla="*/ 141 h 216"/>
                    <a:gd name="T36" fmla="*/ 39 w 331"/>
                    <a:gd name="T37" fmla="*/ 121 h 216"/>
                    <a:gd name="T38" fmla="*/ 57 w 331"/>
                    <a:gd name="T39" fmla="*/ 101 h 216"/>
                    <a:gd name="T40" fmla="*/ 77 w 331"/>
                    <a:gd name="T41" fmla="*/ 81 h 216"/>
                    <a:gd name="T42" fmla="*/ 95 w 331"/>
                    <a:gd name="T43" fmla="*/ 61 h 216"/>
                    <a:gd name="T44" fmla="*/ 113 w 331"/>
                    <a:gd name="T45" fmla="*/ 41 h 216"/>
                    <a:gd name="T46" fmla="*/ 132 w 331"/>
                    <a:gd name="T47" fmla="*/ 20 h 216"/>
                    <a:gd name="T48" fmla="*/ 150 w 331"/>
                    <a:gd name="T49" fmla="*/ 0 h 216"/>
                    <a:gd name="T50" fmla="*/ 167 w 331"/>
                    <a:gd name="T51" fmla="*/ 6 h 216"/>
                    <a:gd name="T52" fmla="*/ 187 w 331"/>
                    <a:gd name="T53" fmla="*/ 11 h 216"/>
                    <a:gd name="T54" fmla="*/ 212 w 331"/>
                    <a:gd name="T55" fmla="*/ 20 h 216"/>
                    <a:gd name="T56" fmla="*/ 238 w 331"/>
                    <a:gd name="T57" fmla="*/ 30 h 216"/>
                    <a:gd name="T58" fmla="*/ 265 w 331"/>
                    <a:gd name="T59" fmla="*/ 37 h 216"/>
                    <a:gd name="T60" fmla="*/ 291 w 331"/>
                    <a:gd name="T61" fmla="*/ 44 h 216"/>
                    <a:gd name="T62" fmla="*/ 313 w 331"/>
                    <a:gd name="T63" fmla="*/ 50 h 216"/>
                    <a:gd name="T64" fmla="*/ 331 w 331"/>
                    <a:gd name="T65" fmla="*/ 52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31" h="216">
                      <a:moveTo>
                        <a:pt x="331" y="52"/>
                      </a:moveTo>
                      <a:lnTo>
                        <a:pt x="309" y="72"/>
                      </a:lnTo>
                      <a:lnTo>
                        <a:pt x="289" y="92"/>
                      </a:lnTo>
                      <a:lnTo>
                        <a:pt x="267" y="114"/>
                      </a:lnTo>
                      <a:lnTo>
                        <a:pt x="247" y="134"/>
                      </a:lnTo>
                      <a:lnTo>
                        <a:pt x="225" y="154"/>
                      </a:lnTo>
                      <a:lnTo>
                        <a:pt x="203" y="174"/>
                      </a:lnTo>
                      <a:lnTo>
                        <a:pt x="183" y="196"/>
                      </a:lnTo>
                      <a:lnTo>
                        <a:pt x="161" y="216"/>
                      </a:lnTo>
                      <a:lnTo>
                        <a:pt x="146" y="214"/>
                      </a:lnTo>
                      <a:lnTo>
                        <a:pt x="132" y="211"/>
                      </a:lnTo>
                      <a:lnTo>
                        <a:pt x="117" y="207"/>
                      </a:lnTo>
                      <a:lnTo>
                        <a:pt x="101" y="201"/>
                      </a:lnTo>
                      <a:lnTo>
                        <a:pt x="81" y="196"/>
                      </a:lnTo>
                      <a:lnTo>
                        <a:pt x="57" y="187"/>
                      </a:lnTo>
                      <a:lnTo>
                        <a:pt x="31" y="176"/>
                      </a:lnTo>
                      <a:lnTo>
                        <a:pt x="0" y="161"/>
                      </a:lnTo>
                      <a:lnTo>
                        <a:pt x="18" y="141"/>
                      </a:lnTo>
                      <a:lnTo>
                        <a:pt x="39" y="121"/>
                      </a:lnTo>
                      <a:lnTo>
                        <a:pt x="57" y="101"/>
                      </a:lnTo>
                      <a:lnTo>
                        <a:pt x="77" y="81"/>
                      </a:lnTo>
                      <a:lnTo>
                        <a:pt x="95" y="61"/>
                      </a:lnTo>
                      <a:lnTo>
                        <a:pt x="113" y="41"/>
                      </a:lnTo>
                      <a:lnTo>
                        <a:pt x="132" y="20"/>
                      </a:lnTo>
                      <a:lnTo>
                        <a:pt x="150" y="0"/>
                      </a:lnTo>
                      <a:lnTo>
                        <a:pt x="167" y="6"/>
                      </a:lnTo>
                      <a:lnTo>
                        <a:pt x="187" y="11"/>
                      </a:lnTo>
                      <a:lnTo>
                        <a:pt x="212" y="20"/>
                      </a:lnTo>
                      <a:lnTo>
                        <a:pt x="238" y="30"/>
                      </a:lnTo>
                      <a:lnTo>
                        <a:pt x="265" y="37"/>
                      </a:lnTo>
                      <a:lnTo>
                        <a:pt x="291" y="44"/>
                      </a:lnTo>
                      <a:lnTo>
                        <a:pt x="313" y="50"/>
                      </a:lnTo>
                      <a:lnTo>
                        <a:pt x="331" y="52"/>
                      </a:lnTo>
                      <a:close/>
                    </a:path>
                  </a:pathLst>
                </a:custGeom>
                <a:solidFill>
                  <a:srgbClr val="0035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5" name="Freeform 843">
                  <a:extLst>
                    <a:ext uri="{FF2B5EF4-FFF2-40B4-BE49-F238E27FC236}">
                      <a16:creationId xmlns:a16="http://schemas.microsoft.com/office/drawing/2014/main" id="{0FEA9253-1216-7BB6-3478-F5FFF60A8A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83"/>
                  <a:ext cx="154" cy="108"/>
                </a:xfrm>
                <a:custGeom>
                  <a:avLst/>
                  <a:gdLst>
                    <a:gd name="T0" fmla="*/ 307 w 307"/>
                    <a:gd name="T1" fmla="*/ 55 h 215"/>
                    <a:gd name="T2" fmla="*/ 285 w 307"/>
                    <a:gd name="T3" fmla="*/ 75 h 215"/>
                    <a:gd name="T4" fmla="*/ 263 w 307"/>
                    <a:gd name="T5" fmla="*/ 95 h 215"/>
                    <a:gd name="T6" fmla="*/ 241 w 307"/>
                    <a:gd name="T7" fmla="*/ 115 h 215"/>
                    <a:gd name="T8" fmla="*/ 221 w 307"/>
                    <a:gd name="T9" fmla="*/ 135 h 215"/>
                    <a:gd name="T10" fmla="*/ 199 w 307"/>
                    <a:gd name="T11" fmla="*/ 155 h 215"/>
                    <a:gd name="T12" fmla="*/ 177 w 307"/>
                    <a:gd name="T13" fmla="*/ 175 h 215"/>
                    <a:gd name="T14" fmla="*/ 156 w 307"/>
                    <a:gd name="T15" fmla="*/ 195 h 215"/>
                    <a:gd name="T16" fmla="*/ 134 w 307"/>
                    <a:gd name="T17" fmla="*/ 215 h 215"/>
                    <a:gd name="T18" fmla="*/ 123 w 307"/>
                    <a:gd name="T19" fmla="*/ 214 h 215"/>
                    <a:gd name="T20" fmla="*/ 112 w 307"/>
                    <a:gd name="T21" fmla="*/ 210 h 215"/>
                    <a:gd name="T22" fmla="*/ 99 w 307"/>
                    <a:gd name="T23" fmla="*/ 206 h 215"/>
                    <a:gd name="T24" fmla="*/ 86 w 307"/>
                    <a:gd name="T25" fmla="*/ 201 h 215"/>
                    <a:gd name="T26" fmla="*/ 70 w 307"/>
                    <a:gd name="T27" fmla="*/ 194 h 215"/>
                    <a:gd name="T28" fmla="*/ 49 w 307"/>
                    <a:gd name="T29" fmla="*/ 186 h 215"/>
                    <a:gd name="T30" fmla="*/ 28 w 307"/>
                    <a:gd name="T31" fmla="*/ 177 h 215"/>
                    <a:gd name="T32" fmla="*/ 0 w 307"/>
                    <a:gd name="T33" fmla="*/ 164 h 215"/>
                    <a:gd name="T34" fmla="*/ 18 w 307"/>
                    <a:gd name="T35" fmla="*/ 144 h 215"/>
                    <a:gd name="T36" fmla="*/ 37 w 307"/>
                    <a:gd name="T37" fmla="*/ 122 h 215"/>
                    <a:gd name="T38" fmla="*/ 55 w 307"/>
                    <a:gd name="T39" fmla="*/ 102 h 215"/>
                    <a:gd name="T40" fmla="*/ 73 w 307"/>
                    <a:gd name="T41" fmla="*/ 82 h 215"/>
                    <a:gd name="T42" fmla="*/ 92 w 307"/>
                    <a:gd name="T43" fmla="*/ 62 h 215"/>
                    <a:gd name="T44" fmla="*/ 110 w 307"/>
                    <a:gd name="T45" fmla="*/ 40 h 215"/>
                    <a:gd name="T46" fmla="*/ 128 w 307"/>
                    <a:gd name="T47" fmla="*/ 20 h 215"/>
                    <a:gd name="T48" fmla="*/ 145 w 307"/>
                    <a:gd name="T49" fmla="*/ 0 h 215"/>
                    <a:gd name="T50" fmla="*/ 157 w 307"/>
                    <a:gd name="T51" fmla="*/ 3 h 215"/>
                    <a:gd name="T52" fmla="*/ 177 w 307"/>
                    <a:gd name="T53" fmla="*/ 11 h 215"/>
                    <a:gd name="T54" fmla="*/ 199 w 307"/>
                    <a:gd name="T55" fmla="*/ 20 h 215"/>
                    <a:gd name="T56" fmla="*/ 225 w 307"/>
                    <a:gd name="T57" fmla="*/ 29 h 215"/>
                    <a:gd name="T58" fmla="*/ 251 w 307"/>
                    <a:gd name="T59" fmla="*/ 40 h 215"/>
                    <a:gd name="T60" fmla="*/ 274 w 307"/>
                    <a:gd name="T61" fmla="*/ 47 h 215"/>
                    <a:gd name="T62" fmla="*/ 293 w 307"/>
                    <a:gd name="T63" fmla="*/ 53 h 215"/>
                    <a:gd name="T64" fmla="*/ 307 w 307"/>
                    <a:gd name="T65" fmla="*/ 55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07" h="215">
                      <a:moveTo>
                        <a:pt x="307" y="55"/>
                      </a:moveTo>
                      <a:lnTo>
                        <a:pt x="285" y="75"/>
                      </a:lnTo>
                      <a:lnTo>
                        <a:pt x="263" y="95"/>
                      </a:lnTo>
                      <a:lnTo>
                        <a:pt x="241" y="115"/>
                      </a:lnTo>
                      <a:lnTo>
                        <a:pt x="221" y="135"/>
                      </a:lnTo>
                      <a:lnTo>
                        <a:pt x="199" y="155"/>
                      </a:lnTo>
                      <a:lnTo>
                        <a:pt x="177" y="175"/>
                      </a:lnTo>
                      <a:lnTo>
                        <a:pt x="156" y="195"/>
                      </a:lnTo>
                      <a:lnTo>
                        <a:pt x="134" y="215"/>
                      </a:lnTo>
                      <a:lnTo>
                        <a:pt x="123" y="214"/>
                      </a:lnTo>
                      <a:lnTo>
                        <a:pt x="112" y="210"/>
                      </a:lnTo>
                      <a:lnTo>
                        <a:pt x="99" y="206"/>
                      </a:lnTo>
                      <a:lnTo>
                        <a:pt x="86" y="201"/>
                      </a:lnTo>
                      <a:lnTo>
                        <a:pt x="70" y="194"/>
                      </a:lnTo>
                      <a:lnTo>
                        <a:pt x="49" y="186"/>
                      </a:lnTo>
                      <a:lnTo>
                        <a:pt x="28" y="177"/>
                      </a:lnTo>
                      <a:lnTo>
                        <a:pt x="0" y="164"/>
                      </a:lnTo>
                      <a:lnTo>
                        <a:pt x="18" y="144"/>
                      </a:lnTo>
                      <a:lnTo>
                        <a:pt x="37" y="122"/>
                      </a:lnTo>
                      <a:lnTo>
                        <a:pt x="55" y="102"/>
                      </a:lnTo>
                      <a:lnTo>
                        <a:pt x="73" y="82"/>
                      </a:lnTo>
                      <a:lnTo>
                        <a:pt x="92" y="62"/>
                      </a:lnTo>
                      <a:lnTo>
                        <a:pt x="110" y="40"/>
                      </a:lnTo>
                      <a:lnTo>
                        <a:pt x="128" y="20"/>
                      </a:lnTo>
                      <a:lnTo>
                        <a:pt x="145" y="0"/>
                      </a:lnTo>
                      <a:lnTo>
                        <a:pt x="157" y="3"/>
                      </a:lnTo>
                      <a:lnTo>
                        <a:pt x="177" y="11"/>
                      </a:lnTo>
                      <a:lnTo>
                        <a:pt x="199" y="20"/>
                      </a:lnTo>
                      <a:lnTo>
                        <a:pt x="225" y="29"/>
                      </a:lnTo>
                      <a:lnTo>
                        <a:pt x="251" y="40"/>
                      </a:lnTo>
                      <a:lnTo>
                        <a:pt x="274" y="47"/>
                      </a:lnTo>
                      <a:lnTo>
                        <a:pt x="293" y="53"/>
                      </a:lnTo>
                      <a:lnTo>
                        <a:pt x="307" y="55"/>
                      </a:lnTo>
                      <a:close/>
                    </a:path>
                  </a:pathLst>
                </a:custGeom>
                <a:solidFill>
                  <a:srgbClr val="0033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6" name="Freeform 844">
                  <a:extLst>
                    <a:ext uri="{FF2B5EF4-FFF2-40B4-BE49-F238E27FC236}">
                      <a16:creationId xmlns:a16="http://schemas.microsoft.com/office/drawing/2014/main" id="{42A04162-21B3-5A6F-BB2B-8621895A4A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6" y="1782"/>
                  <a:ext cx="142" cy="106"/>
                </a:xfrm>
                <a:custGeom>
                  <a:avLst/>
                  <a:gdLst>
                    <a:gd name="T0" fmla="*/ 284 w 284"/>
                    <a:gd name="T1" fmla="*/ 57 h 212"/>
                    <a:gd name="T2" fmla="*/ 110 w 284"/>
                    <a:gd name="T3" fmla="*/ 212 h 212"/>
                    <a:gd name="T4" fmla="*/ 101 w 284"/>
                    <a:gd name="T5" fmla="*/ 210 h 212"/>
                    <a:gd name="T6" fmla="*/ 92 w 284"/>
                    <a:gd name="T7" fmla="*/ 206 h 212"/>
                    <a:gd name="T8" fmla="*/ 82 w 284"/>
                    <a:gd name="T9" fmla="*/ 203 h 212"/>
                    <a:gd name="T10" fmla="*/ 71 w 284"/>
                    <a:gd name="T11" fmla="*/ 199 h 212"/>
                    <a:gd name="T12" fmla="*/ 57 w 284"/>
                    <a:gd name="T13" fmla="*/ 192 h 212"/>
                    <a:gd name="T14" fmla="*/ 42 w 284"/>
                    <a:gd name="T15" fmla="*/ 185 h 212"/>
                    <a:gd name="T16" fmla="*/ 22 w 284"/>
                    <a:gd name="T17" fmla="*/ 177 h 212"/>
                    <a:gd name="T18" fmla="*/ 0 w 284"/>
                    <a:gd name="T19" fmla="*/ 166 h 212"/>
                    <a:gd name="T20" fmla="*/ 139 w 284"/>
                    <a:gd name="T21" fmla="*/ 0 h 212"/>
                    <a:gd name="T22" fmla="*/ 150 w 284"/>
                    <a:gd name="T23" fmla="*/ 4 h 212"/>
                    <a:gd name="T24" fmla="*/ 167 w 284"/>
                    <a:gd name="T25" fmla="*/ 11 h 212"/>
                    <a:gd name="T26" fmla="*/ 188 w 284"/>
                    <a:gd name="T27" fmla="*/ 20 h 212"/>
                    <a:gd name="T28" fmla="*/ 212 w 284"/>
                    <a:gd name="T29" fmla="*/ 29 h 212"/>
                    <a:gd name="T30" fmla="*/ 236 w 284"/>
                    <a:gd name="T31" fmla="*/ 40 h 212"/>
                    <a:gd name="T32" fmla="*/ 258 w 284"/>
                    <a:gd name="T33" fmla="*/ 47 h 212"/>
                    <a:gd name="T34" fmla="*/ 274 w 284"/>
                    <a:gd name="T35" fmla="*/ 55 h 212"/>
                    <a:gd name="T36" fmla="*/ 284 w 284"/>
                    <a:gd name="T37" fmla="*/ 57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4" h="212">
                      <a:moveTo>
                        <a:pt x="284" y="57"/>
                      </a:moveTo>
                      <a:lnTo>
                        <a:pt x="110" y="212"/>
                      </a:lnTo>
                      <a:lnTo>
                        <a:pt x="101" y="210"/>
                      </a:lnTo>
                      <a:lnTo>
                        <a:pt x="92" y="206"/>
                      </a:lnTo>
                      <a:lnTo>
                        <a:pt x="82" y="203"/>
                      </a:lnTo>
                      <a:lnTo>
                        <a:pt x="71" y="199"/>
                      </a:lnTo>
                      <a:lnTo>
                        <a:pt x="57" y="192"/>
                      </a:lnTo>
                      <a:lnTo>
                        <a:pt x="42" y="185"/>
                      </a:lnTo>
                      <a:lnTo>
                        <a:pt x="22" y="177"/>
                      </a:lnTo>
                      <a:lnTo>
                        <a:pt x="0" y="166"/>
                      </a:lnTo>
                      <a:lnTo>
                        <a:pt x="139" y="0"/>
                      </a:lnTo>
                      <a:lnTo>
                        <a:pt x="150" y="4"/>
                      </a:lnTo>
                      <a:lnTo>
                        <a:pt x="167" y="11"/>
                      </a:lnTo>
                      <a:lnTo>
                        <a:pt x="188" y="20"/>
                      </a:lnTo>
                      <a:lnTo>
                        <a:pt x="212" y="29"/>
                      </a:lnTo>
                      <a:lnTo>
                        <a:pt x="236" y="40"/>
                      </a:lnTo>
                      <a:lnTo>
                        <a:pt x="258" y="47"/>
                      </a:lnTo>
                      <a:lnTo>
                        <a:pt x="274" y="55"/>
                      </a:lnTo>
                      <a:lnTo>
                        <a:pt x="284" y="57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7" name="Freeform 845">
                  <a:extLst>
                    <a:ext uri="{FF2B5EF4-FFF2-40B4-BE49-F238E27FC236}">
                      <a16:creationId xmlns:a16="http://schemas.microsoft.com/office/drawing/2014/main" id="{1DBEB426-67AD-46BE-D757-FCF7D0C80A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" y="402"/>
                  <a:ext cx="171" cy="1322"/>
                </a:xfrm>
                <a:custGeom>
                  <a:avLst/>
                  <a:gdLst>
                    <a:gd name="T0" fmla="*/ 0 w 342"/>
                    <a:gd name="T1" fmla="*/ 113 h 2644"/>
                    <a:gd name="T2" fmla="*/ 44 w 342"/>
                    <a:gd name="T3" fmla="*/ 347 h 2644"/>
                    <a:gd name="T4" fmla="*/ 84 w 342"/>
                    <a:gd name="T5" fmla="*/ 609 h 2644"/>
                    <a:gd name="T6" fmla="*/ 122 w 342"/>
                    <a:gd name="T7" fmla="*/ 898 h 2644"/>
                    <a:gd name="T8" fmla="*/ 159 w 342"/>
                    <a:gd name="T9" fmla="*/ 1208 h 2644"/>
                    <a:gd name="T10" fmla="*/ 190 w 342"/>
                    <a:gd name="T11" fmla="*/ 1538 h 2644"/>
                    <a:gd name="T12" fmla="*/ 218 w 342"/>
                    <a:gd name="T13" fmla="*/ 1883 h 2644"/>
                    <a:gd name="T14" fmla="*/ 239 w 342"/>
                    <a:gd name="T15" fmla="*/ 2238 h 2644"/>
                    <a:gd name="T16" fmla="*/ 256 w 342"/>
                    <a:gd name="T17" fmla="*/ 2602 h 2644"/>
                    <a:gd name="T18" fmla="*/ 342 w 342"/>
                    <a:gd name="T19" fmla="*/ 2644 h 2644"/>
                    <a:gd name="T20" fmla="*/ 340 w 342"/>
                    <a:gd name="T21" fmla="*/ 2474 h 2644"/>
                    <a:gd name="T22" fmla="*/ 335 w 342"/>
                    <a:gd name="T23" fmla="*/ 2306 h 2644"/>
                    <a:gd name="T24" fmla="*/ 327 w 342"/>
                    <a:gd name="T25" fmla="*/ 2139 h 2644"/>
                    <a:gd name="T26" fmla="*/ 316 w 342"/>
                    <a:gd name="T27" fmla="*/ 1973 h 2644"/>
                    <a:gd name="T28" fmla="*/ 303 w 342"/>
                    <a:gd name="T29" fmla="*/ 1808 h 2644"/>
                    <a:gd name="T30" fmla="*/ 287 w 342"/>
                    <a:gd name="T31" fmla="*/ 1644 h 2644"/>
                    <a:gd name="T32" fmla="*/ 269 w 342"/>
                    <a:gd name="T33" fmla="*/ 1479 h 2644"/>
                    <a:gd name="T34" fmla="*/ 249 w 342"/>
                    <a:gd name="T35" fmla="*/ 1316 h 2644"/>
                    <a:gd name="T36" fmla="*/ 227 w 342"/>
                    <a:gd name="T37" fmla="*/ 1154 h 2644"/>
                    <a:gd name="T38" fmla="*/ 203 w 342"/>
                    <a:gd name="T39" fmla="*/ 989 h 2644"/>
                    <a:gd name="T40" fmla="*/ 177 w 342"/>
                    <a:gd name="T41" fmla="*/ 826 h 2644"/>
                    <a:gd name="T42" fmla="*/ 150 w 342"/>
                    <a:gd name="T43" fmla="*/ 662 h 2644"/>
                    <a:gd name="T44" fmla="*/ 122 w 342"/>
                    <a:gd name="T45" fmla="*/ 497 h 2644"/>
                    <a:gd name="T46" fmla="*/ 93 w 342"/>
                    <a:gd name="T47" fmla="*/ 332 h 2644"/>
                    <a:gd name="T48" fmla="*/ 64 w 342"/>
                    <a:gd name="T49" fmla="*/ 166 h 2644"/>
                    <a:gd name="T50" fmla="*/ 35 w 342"/>
                    <a:gd name="T51" fmla="*/ 0 h 2644"/>
                    <a:gd name="T52" fmla="*/ 0 w 342"/>
                    <a:gd name="T53" fmla="*/ 113 h 2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42" h="2644">
                      <a:moveTo>
                        <a:pt x="0" y="113"/>
                      </a:moveTo>
                      <a:lnTo>
                        <a:pt x="44" y="347"/>
                      </a:lnTo>
                      <a:lnTo>
                        <a:pt x="84" y="609"/>
                      </a:lnTo>
                      <a:lnTo>
                        <a:pt x="122" y="898"/>
                      </a:lnTo>
                      <a:lnTo>
                        <a:pt x="159" y="1208"/>
                      </a:lnTo>
                      <a:lnTo>
                        <a:pt x="190" y="1538"/>
                      </a:lnTo>
                      <a:lnTo>
                        <a:pt x="218" y="1883"/>
                      </a:lnTo>
                      <a:lnTo>
                        <a:pt x="239" y="2238"/>
                      </a:lnTo>
                      <a:lnTo>
                        <a:pt x="256" y="2602"/>
                      </a:lnTo>
                      <a:lnTo>
                        <a:pt x="342" y="2644"/>
                      </a:lnTo>
                      <a:lnTo>
                        <a:pt x="340" y="2474"/>
                      </a:lnTo>
                      <a:lnTo>
                        <a:pt x="335" y="2306"/>
                      </a:lnTo>
                      <a:lnTo>
                        <a:pt x="327" y="2139"/>
                      </a:lnTo>
                      <a:lnTo>
                        <a:pt x="316" y="1973"/>
                      </a:lnTo>
                      <a:lnTo>
                        <a:pt x="303" y="1808"/>
                      </a:lnTo>
                      <a:lnTo>
                        <a:pt x="287" y="1644"/>
                      </a:lnTo>
                      <a:lnTo>
                        <a:pt x="269" y="1479"/>
                      </a:lnTo>
                      <a:lnTo>
                        <a:pt x="249" y="1316"/>
                      </a:lnTo>
                      <a:lnTo>
                        <a:pt x="227" y="1154"/>
                      </a:lnTo>
                      <a:lnTo>
                        <a:pt x="203" y="989"/>
                      </a:lnTo>
                      <a:lnTo>
                        <a:pt x="177" y="826"/>
                      </a:lnTo>
                      <a:lnTo>
                        <a:pt x="150" y="662"/>
                      </a:lnTo>
                      <a:lnTo>
                        <a:pt x="122" y="497"/>
                      </a:lnTo>
                      <a:lnTo>
                        <a:pt x="93" y="332"/>
                      </a:lnTo>
                      <a:lnTo>
                        <a:pt x="64" y="166"/>
                      </a:lnTo>
                      <a:lnTo>
                        <a:pt x="35" y="0"/>
                      </a:ln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8" name="Freeform 846">
                  <a:extLst>
                    <a:ext uri="{FF2B5EF4-FFF2-40B4-BE49-F238E27FC236}">
                      <a16:creationId xmlns:a16="http://schemas.microsoft.com/office/drawing/2014/main" id="{4BC6E546-71F1-89FC-3F43-3A918B23C3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6" y="336"/>
                  <a:ext cx="189" cy="1414"/>
                </a:xfrm>
                <a:custGeom>
                  <a:avLst/>
                  <a:gdLst>
                    <a:gd name="T0" fmla="*/ 0 w 377"/>
                    <a:gd name="T1" fmla="*/ 20 h 2827"/>
                    <a:gd name="T2" fmla="*/ 41 w 377"/>
                    <a:gd name="T3" fmla="*/ 199 h 2827"/>
                    <a:gd name="T4" fmla="*/ 75 w 377"/>
                    <a:gd name="T5" fmla="*/ 375 h 2827"/>
                    <a:gd name="T6" fmla="*/ 110 w 377"/>
                    <a:gd name="T7" fmla="*/ 549 h 2827"/>
                    <a:gd name="T8" fmla="*/ 141 w 377"/>
                    <a:gd name="T9" fmla="*/ 722 h 2827"/>
                    <a:gd name="T10" fmla="*/ 169 w 377"/>
                    <a:gd name="T11" fmla="*/ 892 h 2827"/>
                    <a:gd name="T12" fmla="*/ 194 w 377"/>
                    <a:gd name="T13" fmla="*/ 1062 h 2827"/>
                    <a:gd name="T14" fmla="*/ 218 w 377"/>
                    <a:gd name="T15" fmla="*/ 1231 h 2827"/>
                    <a:gd name="T16" fmla="*/ 238 w 377"/>
                    <a:gd name="T17" fmla="*/ 1401 h 2827"/>
                    <a:gd name="T18" fmla="*/ 256 w 377"/>
                    <a:gd name="T19" fmla="*/ 1569 h 2827"/>
                    <a:gd name="T20" fmla="*/ 273 w 377"/>
                    <a:gd name="T21" fmla="*/ 1737 h 2827"/>
                    <a:gd name="T22" fmla="*/ 288 w 377"/>
                    <a:gd name="T23" fmla="*/ 1907 h 2827"/>
                    <a:gd name="T24" fmla="*/ 299 w 377"/>
                    <a:gd name="T25" fmla="*/ 2079 h 2827"/>
                    <a:gd name="T26" fmla="*/ 309 w 377"/>
                    <a:gd name="T27" fmla="*/ 2251 h 2827"/>
                    <a:gd name="T28" fmla="*/ 317 w 377"/>
                    <a:gd name="T29" fmla="*/ 2425 h 2827"/>
                    <a:gd name="T30" fmla="*/ 322 w 377"/>
                    <a:gd name="T31" fmla="*/ 2600 h 2827"/>
                    <a:gd name="T32" fmla="*/ 328 w 377"/>
                    <a:gd name="T33" fmla="*/ 2778 h 2827"/>
                    <a:gd name="T34" fmla="*/ 377 w 377"/>
                    <a:gd name="T35" fmla="*/ 2827 h 2827"/>
                    <a:gd name="T36" fmla="*/ 375 w 377"/>
                    <a:gd name="T37" fmla="*/ 2651 h 2827"/>
                    <a:gd name="T38" fmla="*/ 370 w 377"/>
                    <a:gd name="T39" fmla="*/ 2478 h 2827"/>
                    <a:gd name="T40" fmla="*/ 363 w 377"/>
                    <a:gd name="T41" fmla="*/ 2302 h 2827"/>
                    <a:gd name="T42" fmla="*/ 352 w 377"/>
                    <a:gd name="T43" fmla="*/ 2127 h 2827"/>
                    <a:gd name="T44" fmla="*/ 339 w 377"/>
                    <a:gd name="T45" fmla="*/ 1951 h 2827"/>
                    <a:gd name="T46" fmla="*/ 324 w 377"/>
                    <a:gd name="T47" fmla="*/ 1774 h 2827"/>
                    <a:gd name="T48" fmla="*/ 308 w 377"/>
                    <a:gd name="T49" fmla="*/ 1598 h 2827"/>
                    <a:gd name="T50" fmla="*/ 288 w 377"/>
                    <a:gd name="T51" fmla="*/ 1421 h 2827"/>
                    <a:gd name="T52" fmla="*/ 266 w 377"/>
                    <a:gd name="T53" fmla="*/ 1245 h 2827"/>
                    <a:gd name="T54" fmla="*/ 242 w 377"/>
                    <a:gd name="T55" fmla="*/ 1068 h 2827"/>
                    <a:gd name="T56" fmla="*/ 216 w 377"/>
                    <a:gd name="T57" fmla="*/ 891 h 2827"/>
                    <a:gd name="T58" fmla="*/ 187 w 377"/>
                    <a:gd name="T59" fmla="*/ 713 h 2827"/>
                    <a:gd name="T60" fmla="*/ 156 w 377"/>
                    <a:gd name="T61" fmla="*/ 536 h 2827"/>
                    <a:gd name="T62" fmla="*/ 123 w 377"/>
                    <a:gd name="T63" fmla="*/ 357 h 2827"/>
                    <a:gd name="T64" fmla="*/ 88 w 377"/>
                    <a:gd name="T65" fmla="*/ 179 h 2827"/>
                    <a:gd name="T66" fmla="*/ 52 w 377"/>
                    <a:gd name="T67" fmla="*/ 0 h 2827"/>
                    <a:gd name="T68" fmla="*/ 0 w 377"/>
                    <a:gd name="T69" fmla="*/ 20 h 2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77" h="2827">
                      <a:moveTo>
                        <a:pt x="0" y="20"/>
                      </a:moveTo>
                      <a:lnTo>
                        <a:pt x="41" y="199"/>
                      </a:lnTo>
                      <a:lnTo>
                        <a:pt x="75" y="375"/>
                      </a:lnTo>
                      <a:lnTo>
                        <a:pt x="110" y="549"/>
                      </a:lnTo>
                      <a:lnTo>
                        <a:pt x="141" y="722"/>
                      </a:lnTo>
                      <a:lnTo>
                        <a:pt x="169" y="892"/>
                      </a:lnTo>
                      <a:lnTo>
                        <a:pt x="194" y="1062"/>
                      </a:lnTo>
                      <a:lnTo>
                        <a:pt x="218" y="1231"/>
                      </a:lnTo>
                      <a:lnTo>
                        <a:pt x="238" y="1401"/>
                      </a:lnTo>
                      <a:lnTo>
                        <a:pt x="256" y="1569"/>
                      </a:lnTo>
                      <a:lnTo>
                        <a:pt x="273" y="1737"/>
                      </a:lnTo>
                      <a:lnTo>
                        <a:pt x="288" y="1907"/>
                      </a:lnTo>
                      <a:lnTo>
                        <a:pt x="299" y="2079"/>
                      </a:lnTo>
                      <a:lnTo>
                        <a:pt x="309" y="2251"/>
                      </a:lnTo>
                      <a:lnTo>
                        <a:pt x="317" y="2425"/>
                      </a:lnTo>
                      <a:lnTo>
                        <a:pt x="322" y="2600"/>
                      </a:lnTo>
                      <a:lnTo>
                        <a:pt x="328" y="2778"/>
                      </a:lnTo>
                      <a:lnTo>
                        <a:pt x="377" y="2827"/>
                      </a:lnTo>
                      <a:lnTo>
                        <a:pt x="375" y="2651"/>
                      </a:lnTo>
                      <a:lnTo>
                        <a:pt x="370" y="2478"/>
                      </a:lnTo>
                      <a:lnTo>
                        <a:pt x="363" y="2302"/>
                      </a:lnTo>
                      <a:lnTo>
                        <a:pt x="352" y="2127"/>
                      </a:lnTo>
                      <a:lnTo>
                        <a:pt x="339" y="1951"/>
                      </a:lnTo>
                      <a:lnTo>
                        <a:pt x="324" y="1774"/>
                      </a:lnTo>
                      <a:lnTo>
                        <a:pt x="308" y="1598"/>
                      </a:lnTo>
                      <a:lnTo>
                        <a:pt x="288" y="1421"/>
                      </a:lnTo>
                      <a:lnTo>
                        <a:pt x="266" y="1245"/>
                      </a:lnTo>
                      <a:lnTo>
                        <a:pt x="242" y="1068"/>
                      </a:lnTo>
                      <a:lnTo>
                        <a:pt x="216" y="891"/>
                      </a:lnTo>
                      <a:lnTo>
                        <a:pt x="187" y="713"/>
                      </a:lnTo>
                      <a:lnTo>
                        <a:pt x="156" y="536"/>
                      </a:lnTo>
                      <a:lnTo>
                        <a:pt x="123" y="357"/>
                      </a:lnTo>
                      <a:lnTo>
                        <a:pt x="88" y="179"/>
                      </a:lnTo>
                      <a:lnTo>
                        <a:pt x="52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399" name="Freeform 847">
                  <a:extLst>
                    <a:ext uri="{FF2B5EF4-FFF2-40B4-BE49-F238E27FC236}">
                      <a16:creationId xmlns:a16="http://schemas.microsoft.com/office/drawing/2014/main" id="{F6FCE0CC-223E-8F5E-BEC5-5B44C7517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" y="339"/>
                  <a:ext cx="186" cy="1408"/>
                </a:xfrm>
                <a:custGeom>
                  <a:avLst/>
                  <a:gdLst>
                    <a:gd name="T0" fmla="*/ 0 w 373"/>
                    <a:gd name="T1" fmla="*/ 21 h 2817"/>
                    <a:gd name="T2" fmla="*/ 38 w 373"/>
                    <a:gd name="T3" fmla="*/ 200 h 2817"/>
                    <a:gd name="T4" fmla="*/ 75 w 373"/>
                    <a:gd name="T5" fmla="*/ 375 h 2817"/>
                    <a:gd name="T6" fmla="*/ 108 w 373"/>
                    <a:gd name="T7" fmla="*/ 549 h 2817"/>
                    <a:gd name="T8" fmla="*/ 137 w 373"/>
                    <a:gd name="T9" fmla="*/ 721 h 2817"/>
                    <a:gd name="T10" fmla="*/ 166 w 373"/>
                    <a:gd name="T11" fmla="*/ 891 h 2817"/>
                    <a:gd name="T12" fmla="*/ 192 w 373"/>
                    <a:gd name="T13" fmla="*/ 1061 h 2817"/>
                    <a:gd name="T14" fmla="*/ 214 w 373"/>
                    <a:gd name="T15" fmla="*/ 1229 h 2817"/>
                    <a:gd name="T16" fmla="*/ 234 w 373"/>
                    <a:gd name="T17" fmla="*/ 1398 h 2817"/>
                    <a:gd name="T18" fmla="*/ 252 w 373"/>
                    <a:gd name="T19" fmla="*/ 1566 h 2817"/>
                    <a:gd name="T20" fmla="*/ 268 w 373"/>
                    <a:gd name="T21" fmla="*/ 1734 h 2817"/>
                    <a:gd name="T22" fmla="*/ 283 w 373"/>
                    <a:gd name="T23" fmla="*/ 1904 h 2817"/>
                    <a:gd name="T24" fmla="*/ 296 w 373"/>
                    <a:gd name="T25" fmla="*/ 2074 h 2817"/>
                    <a:gd name="T26" fmla="*/ 305 w 373"/>
                    <a:gd name="T27" fmla="*/ 2246 h 2817"/>
                    <a:gd name="T28" fmla="*/ 314 w 373"/>
                    <a:gd name="T29" fmla="*/ 2420 h 2817"/>
                    <a:gd name="T30" fmla="*/ 320 w 373"/>
                    <a:gd name="T31" fmla="*/ 2595 h 2817"/>
                    <a:gd name="T32" fmla="*/ 325 w 373"/>
                    <a:gd name="T33" fmla="*/ 2773 h 2817"/>
                    <a:gd name="T34" fmla="*/ 336 w 373"/>
                    <a:gd name="T35" fmla="*/ 2784 h 2817"/>
                    <a:gd name="T36" fmla="*/ 349 w 373"/>
                    <a:gd name="T37" fmla="*/ 2795 h 2817"/>
                    <a:gd name="T38" fmla="*/ 360 w 373"/>
                    <a:gd name="T39" fmla="*/ 2806 h 2817"/>
                    <a:gd name="T40" fmla="*/ 373 w 373"/>
                    <a:gd name="T41" fmla="*/ 2817 h 2817"/>
                    <a:gd name="T42" fmla="*/ 369 w 373"/>
                    <a:gd name="T43" fmla="*/ 2641 h 2817"/>
                    <a:gd name="T44" fmla="*/ 364 w 373"/>
                    <a:gd name="T45" fmla="*/ 2467 h 2817"/>
                    <a:gd name="T46" fmla="*/ 356 w 373"/>
                    <a:gd name="T47" fmla="*/ 2292 h 2817"/>
                    <a:gd name="T48" fmla="*/ 345 w 373"/>
                    <a:gd name="T49" fmla="*/ 2116 h 2817"/>
                    <a:gd name="T50" fmla="*/ 332 w 373"/>
                    <a:gd name="T51" fmla="*/ 1942 h 2817"/>
                    <a:gd name="T52" fmla="*/ 318 w 373"/>
                    <a:gd name="T53" fmla="*/ 1767 h 2817"/>
                    <a:gd name="T54" fmla="*/ 301 w 373"/>
                    <a:gd name="T55" fmla="*/ 1591 h 2817"/>
                    <a:gd name="T56" fmla="*/ 283 w 373"/>
                    <a:gd name="T57" fmla="*/ 1416 h 2817"/>
                    <a:gd name="T58" fmla="*/ 261 w 373"/>
                    <a:gd name="T59" fmla="*/ 1240 h 2817"/>
                    <a:gd name="T60" fmla="*/ 237 w 373"/>
                    <a:gd name="T61" fmla="*/ 1065 h 2817"/>
                    <a:gd name="T62" fmla="*/ 212 w 373"/>
                    <a:gd name="T63" fmla="*/ 887 h 2817"/>
                    <a:gd name="T64" fmla="*/ 183 w 373"/>
                    <a:gd name="T65" fmla="*/ 712 h 2817"/>
                    <a:gd name="T66" fmla="*/ 153 w 373"/>
                    <a:gd name="T67" fmla="*/ 534 h 2817"/>
                    <a:gd name="T68" fmla="*/ 120 w 373"/>
                    <a:gd name="T69" fmla="*/ 357 h 2817"/>
                    <a:gd name="T70" fmla="*/ 86 w 373"/>
                    <a:gd name="T71" fmla="*/ 180 h 2817"/>
                    <a:gd name="T72" fmla="*/ 49 w 373"/>
                    <a:gd name="T73" fmla="*/ 0 h 2817"/>
                    <a:gd name="T74" fmla="*/ 36 w 373"/>
                    <a:gd name="T75" fmla="*/ 4 h 2817"/>
                    <a:gd name="T76" fmla="*/ 25 w 373"/>
                    <a:gd name="T77" fmla="*/ 10 h 2817"/>
                    <a:gd name="T78" fmla="*/ 12 w 373"/>
                    <a:gd name="T79" fmla="*/ 15 h 2817"/>
                    <a:gd name="T80" fmla="*/ 0 w 373"/>
                    <a:gd name="T81" fmla="*/ 21 h 2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73" h="2817">
                      <a:moveTo>
                        <a:pt x="0" y="21"/>
                      </a:moveTo>
                      <a:lnTo>
                        <a:pt x="38" y="200"/>
                      </a:lnTo>
                      <a:lnTo>
                        <a:pt x="75" y="375"/>
                      </a:lnTo>
                      <a:lnTo>
                        <a:pt x="108" y="549"/>
                      </a:lnTo>
                      <a:lnTo>
                        <a:pt x="137" y="721"/>
                      </a:lnTo>
                      <a:lnTo>
                        <a:pt x="166" y="891"/>
                      </a:lnTo>
                      <a:lnTo>
                        <a:pt x="192" y="1061"/>
                      </a:lnTo>
                      <a:lnTo>
                        <a:pt x="214" y="1229"/>
                      </a:lnTo>
                      <a:lnTo>
                        <a:pt x="234" y="1398"/>
                      </a:lnTo>
                      <a:lnTo>
                        <a:pt x="252" y="1566"/>
                      </a:lnTo>
                      <a:lnTo>
                        <a:pt x="268" y="1734"/>
                      </a:lnTo>
                      <a:lnTo>
                        <a:pt x="283" y="1904"/>
                      </a:lnTo>
                      <a:lnTo>
                        <a:pt x="296" y="2074"/>
                      </a:lnTo>
                      <a:lnTo>
                        <a:pt x="305" y="2246"/>
                      </a:lnTo>
                      <a:lnTo>
                        <a:pt x="314" y="2420"/>
                      </a:lnTo>
                      <a:lnTo>
                        <a:pt x="320" y="2595"/>
                      </a:lnTo>
                      <a:lnTo>
                        <a:pt x="325" y="2773"/>
                      </a:lnTo>
                      <a:lnTo>
                        <a:pt x="336" y="2784"/>
                      </a:lnTo>
                      <a:lnTo>
                        <a:pt x="349" y="2795"/>
                      </a:lnTo>
                      <a:lnTo>
                        <a:pt x="360" y="2806"/>
                      </a:lnTo>
                      <a:lnTo>
                        <a:pt x="373" y="2817"/>
                      </a:lnTo>
                      <a:lnTo>
                        <a:pt x="369" y="2641"/>
                      </a:lnTo>
                      <a:lnTo>
                        <a:pt x="364" y="2467"/>
                      </a:lnTo>
                      <a:lnTo>
                        <a:pt x="356" y="2292"/>
                      </a:lnTo>
                      <a:lnTo>
                        <a:pt x="345" y="2116"/>
                      </a:lnTo>
                      <a:lnTo>
                        <a:pt x="332" y="1942"/>
                      </a:lnTo>
                      <a:lnTo>
                        <a:pt x="318" y="1767"/>
                      </a:lnTo>
                      <a:lnTo>
                        <a:pt x="301" y="1591"/>
                      </a:lnTo>
                      <a:lnTo>
                        <a:pt x="283" y="1416"/>
                      </a:lnTo>
                      <a:lnTo>
                        <a:pt x="261" y="1240"/>
                      </a:lnTo>
                      <a:lnTo>
                        <a:pt x="237" y="1065"/>
                      </a:lnTo>
                      <a:lnTo>
                        <a:pt x="212" y="887"/>
                      </a:lnTo>
                      <a:lnTo>
                        <a:pt x="183" y="712"/>
                      </a:lnTo>
                      <a:lnTo>
                        <a:pt x="153" y="534"/>
                      </a:lnTo>
                      <a:lnTo>
                        <a:pt x="120" y="357"/>
                      </a:lnTo>
                      <a:lnTo>
                        <a:pt x="86" y="180"/>
                      </a:lnTo>
                      <a:lnTo>
                        <a:pt x="49" y="0"/>
                      </a:lnTo>
                      <a:lnTo>
                        <a:pt x="36" y="4"/>
                      </a:lnTo>
                      <a:lnTo>
                        <a:pt x="25" y="10"/>
                      </a:lnTo>
                      <a:lnTo>
                        <a:pt x="12" y="15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0033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0" name="Freeform 848">
                  <a:extLst>
                    <a:ext uri="{FF2B5EF4-FFF2-40B4-BE49-F238E27FC236}">
                      <a16:creationId xmlns:a16="http://schemas.microsoft.com/office/drawing/2014/main" id="{97144986-E48D-6A29-008D-B0B2401378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" y="341"/>
                  <a:ext cx="184" cy="1403"/>
                </a:xfrm>
                <a:custGeom>
                  <a:avLst/>
                  <a:gdLst>
                    <a:gd name="T0" fmla="*/ 0 w 367"/>
                    <a:gd name="T1" fmla="*/ 18 h 2805"/>
                    <a:gd name="T2" fmla="*/ 38 w 367"/>
                    <a:gd name="T3" fmla="*/ 196 h 2805"/>
                    <a:gd name="T4" fmla="*/ 73 w 367"/>
                    <a:gd name="T5" fmla="*/ 373 h 2805"/>
                    <a:gd name="T6" fmla="*/ 106 w 367"/>
                    <a:gd name="T7" fmla="*/ 545 h 2805"/>
                    <a:gd name="T8" fmla="*/ 137 w 367"/>
                    <a:gd name="T9" fmla="*/ 717 h 2805"/>
                    <a:gd name="T10" fmla="*/ 164 w 367"/>
                    <a:gd name="T11" fmla="*/ 887 h 2805"/>
                    <a:gd name="T12" fmla="*/ 190 w 367"/>
                    <a:gd name="T13" fmla="*/ 1057 h 2805"/>
                    <a:gd name="T14" fmla="*/ 212 w 367"/>
                    <a:gd name="T15" fmla="*/ 1225 h 2805"/>
                    <a:gd name="T16" fmla="*/ 232 w 367"/>
                    <a:gd name="T17" fmla="*/ 1393 h 2805"/>
                    <a:gd name="T18" fmla="*/ 250 w 367"/>
                    <a:gd name="T19" fmla="*/ 1562 h 2805"/>
                    <a:gd name="T20" fmla="*/ 267 w 367"/>
                    <a:gd name="T21" fmla="*/ 1730 h 2805"/>
                    <a:gd name="T22" fmla="*/ 280 w 367"/>
                    <a:gd name="T23" fmla="*/ 1898 h 2805"/>
                    <a:gd name="T24" fmla="*/ 292 w 367"/>
                    <a:gd name="T25" fmla="*/ 2068 h 2805"/>
                    <a:gd name="T26" fmla="*/ 302 w 367"/>
                    <a:gd name="T27" fmla="*/ 2240 h 2805"/>
                    <a:gd name="T28" fmla="*/ 311 w 367"/>
                    <a:gd name="T29" fmla="*/ 2414 h 2805"/>
                    <a:gd name="T30" fmla="*/ 316 w 367"/>
                    <a:gd name="T31" fmla="*/ 2589 h 2805"/>
                    <a:gd name="T32" fmla="*/ 322 w 367"/>
                    <a:gd name="T33" fmla="*/ 2767 h 2805"/>
                    <a:gd name="T34" fmla="*/ 333 w 367"/>
                    <a:gd name="T35" fmla="*/ 2776 h 2805"/>
                    <a:gd name="T36" fmla="*/ 345 w 367"/>
                    <a:gd name="T37" fmla="*/ 2785 h 2805"/>
                    <a:gd name="T38" fmla="*/ 356 w 367"/>
                    <a:gd name="T39" fmla="*/ 2796 h 2805"/>
                    <a:gd name="T40" fmla="*/ 367 w 367"/>
                    <a:gd name="T41" fmla="*/ 2805 h 2805"/>
                    <a:gd name="T42" fmla="*/ 364 w 367"/>
                    <a:gd name="T43" fmla="*/ 2630 h 2805"/>
                    <a:gd name="T44" fmla="*/ 358 w 367"/>
                    <a:gd name="T45" fmla="*/ 2456 h 2805"/>
                    <a:gd name="T46" fmla="*/ 351 w 367"/>
                    <a:gd name="T47" fmla="*/ 2282 h 2805"/>
                    <a:gd name="T48" fmla="*/ 340 w 367"/>
                    <a:gd name="T49" fmla="*/ 2107 h 2805"/>
                    <a:gd name="T50" fmla="*/ 327 w 367"/>
                    <a:gd name="T51" fmla="*/ 1933 h 2805"/>
                    <a:gd name="T52" fmla="*/ 313 w 367"/>
                    <a:gd name="T53" fmla="*/ 1759 h 2805"/>
                    <a:gd name="T54" fmla="*/ 296 w 367"/>
                    <a:gd name="T55" fmla="*/ 1584 h 2805"/>
                    <a:gd name="T56" fmla="*/ 278 w 367"/>
                    <a:gd name="T57" fmla="*/ 1410 h 2805"/>
                    <a:gd name="T58" fmla="*/ 256 w 367"/>
                    <a:gd name="T59" fmla="*/ 1234 h 2805"/>
                    <a:gd name="T60" fmla="*/ 234 w 367"/>
                    <a:gd name="T61" fmla="*/ 1059 h 2805"/>
                    <a:gd name="T62" fmla="*/ 208 w 367"/>
                    <a:gd name="T63" fmla="*/ 883 h 2805"/>
                    <a:gd name="T64" fmla="*/ 181 w 367"/>
                    <a:gd name="T65" fmla="*/ 708 h 2805"/>
                    <a:gd name="T66" fmla="*/ 152 w 367"/>
                    <a:gd name="T67" fmla="*/ 532 h 2805"/>
                    <a:gd name="T68" fmla="*/ 119 w 367"/>
                    <a:gd name="T69" fmla="*/ 355 h 2805"/>
                    <a:gd name="T70" fmla="*/ 86 w 367"/>
                    <a:gd name="T71" fmla="*/ 177 h 2805"/>
                    <a:gd name="T72" fmla="*/ 49 w 367"/>
                    <a:gd name="T73" fmla="*/ 0 h 2805"/>
                    <a:gd name="T74" fmla="*/ 36 w 367"/>
                    <a:gd name="T75" fmla="*/ 4 h 2805"/>
                    <a:gd name="T76" fmla="*/ 25 w 367"/>
                    <a:gd name="T77" fmla="*/ 9 h 2805"/>
                    <a:gd name="T78" fmla="*/ 13 w 367"/>
                    <a:gd name="T79" fmla="*/ 15 h 2805"/>
                    <a:gd name="T80" fmla="*/ 0 w 367"/>
                    <a:gd name="T81" fmla="*/ 18 h 2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67" h="2805">
                      <a:moveTo>
                        <a:pt x="0" y="18"/>
                      </a:moveTo>
                      <a:lnTo>
                        <a:pt x="38" y="196"/>
                      </a:lnTo>
                      <a:lnTo>
                        <a:pt x="73" y="373"/>
                      </a:lnTo>
                      <a:lnTo>
                        <a:pt x="106" y="545"/>
                      </a:lnTo>
                      <a:lnTo>
                        <a:pt x="137" y="717"/>
                      </a:lnTo>
                      <a:lnTo>
                        <a:pt x="164" y="887"/>
                      </a:lnTo>
                      <a:lnTo>
                        <a:pt x="190" y="1057"/>
                      </a:lnTo>
                      <a:lnTo>
                        <a:pt x="212" y="1225"/>
                      </a:lnTo>
                      <a:lnTo>
                        <a:pt x="232" y="1393"/>
                      </a:lnTo>
                      <a:lnTo>
                        <a:pt x="250" y="1562"/>
                      </a:lnTo>
                      <a:lnTo>
                        <a:pt x="267" y="1730"/>
                      </a:lnTo>
                      <a:lnTo>
                        <a:pt x="280" y="1898"/>
                      </a:lnTo>
                      <a:lnTo>
                        <a:pt x="292" y="2068"/>
                      </a:lnTo>
                      <a:lnTo>
                        <a:pt x="302" y="2240"/>
                      </a:lnTo>
                      <a:lnTo>
                        <a:pt x="311" y="2414"/>
                      </a:lnTo>
                      <a:lnTo>
                        <a:pt x="316" y="2589"/>
                      </a:lnTo>
                      <a:lnTo>
                        <a:pt x="322" y="2767"/>
                      </a:lnTo>
                      <a:lnTo>
                        <a:pt x="333" y="2776"/>
                      </a:lnTo>
                      <a:lnTo>
                        <a:pt x="345" y="2785"/>
                      </a:lnTo>
                      <a:lnTo>
                        <a:pt x="356" y="2796"/>
                      </a:lnTo>
                      <a:lnTo>
                        <a:pt x="367" y="2805"/>
                      </a:lnTo>
                      <a:lnTo>
                        <a:pt x="364" y="2630"/>
                      </a:lnTo>
                      <a:lnTo>
                        <a:pt x="358" y="2456"/>
                      </a:lnTo>
                      <a:lnTo>
                        <a:pt x="351" y="2282"/>
                      </a:lnTo>
                      <a:lnTo>
                        <a:pt x="340" y="2107"/>
                      </a:lnTo>
                      <a:lnTo>
                        <a:pt x="327" y="1933"/>
                      </a:lnTo>
                      <a:lnTo>
                        <a:pt x="313" y="1759"/>
                      </a:lnTo>
                      <a:lnTo>
                        <a:pt x="296" y="1584"/>
                      </a:lnTo>
                      <a:lnTo>
                        <a:pt x="278" y="1410"/>
                      </a:lnTo>
                      <a:lnTo>
                        <a:pt x="256" y="1234"/>
                      </a:lnTo>
                      <a:lnTo>
                        <a:pt x="234" y="1059"/>
                      </a:lnTo>
                      <a:lnTo>
                        <a:pt x="208" y="883"/>
                      </a:lnTo>
                      <a:lnTo>
                        <a:pt x="181" y="708"/>
                      </a:lnTo>
                      <a:lnTo>
                        <a:pt x="152" y="532"/>
                      </a:lnTo>
                      <a:lnTo>
                        <a:pt x="119" y="355"/>
                      </a:lnTo>
                      <a:lnTo>
                        <a:pt x="86" y="177"/>
                      </a:lnTo>
                      <a:lnTo>
                        <a:pt x="49" y="0"/>
                      </a:lnTo>
                      <a:lnTo>
                        <a:pt x="36" y="4"/>
                      </a:lnTo>
                      <a:lnTo>
                        <a:pt x="25" y="9"/>
                      </a:lnTo>
                      <a:lnTo>
                        <a:pt x="13" y="15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035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1" name="Freeform 849">
                  <a:extLst>
                    <a:ext uri="{FF2B5EF4-FFF2-40B4-BE49-F238E27FC236}">
                      <a16:creationId xmlns:a16="http://schemas.microsoft.com/office/drawing/2014/main" id="{E5A80A76-C9B9-3194-C07F-8DAA1B72FC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" y="343"/>
                  <a:ext cx="182" cy="1398"/>
                </a:xfrm>
                <a:custGeom>
                  <a:avLst/>
                  <a:gdLst>
                    <a:gd name="T0" fmla="*/ 0 w 364"/>
                    <a:gd name="T1" fmla="*/ 20 h 2796"/>
                    <a:gd name="T2" fmla="*/ 38 w 364"/>
                    <a:gd name="T3" fmla="*/ 197 h 2796"/>
                    <a:gd name="T4" fmla="*/ 73 w 364"/>
                    <a:gd name="T5" fmla="*/ 373 h 2796"/>
                    <a:gd name="T6" fmla="*/ 104 w 364"/>
                    <a:gd name="T7" fmla="*/ 545 h 2796"/>
                    <a:gd name="T8" fmla="*/ 135 w 364"/>
                    <a:gd name="T9" fmla="*/ 716 h 2796"/>
                    <a:gd name="T10" fmla="*/ 161 w 364"/>
                    <a:gd name="T11" fmla="*/ 887 h 2796"/>
                    <a:gd name="T12" fmla="*/ 187 w 364"/>
                    <a:gd name="T13" fmla="*/ 1055 h 2796"/>
                    <a:gd name="T14" fmla="*/ 209 w 364"/>
                    <a:gd name="T15" fmla="*/ 1223 h 2796"/>
                    <a:gd name="T16" fmla="*/ 229 w 364"/>
                    <a:gd name="T17" fmla="*/ 1391 h 2796"/>
                    <a:gd name="T18" fmla="*/ 247 w 364"/>
                    <a:gd name="T19" fmla="*/ 1558 h 2796"/>
                    <a:gd name="T20" fmla="*/ 263 w 364"/>
                    <a:gd name="T21" fmla="*/ 1726 h 2796"/>
                    <a:gd name="T22" fmla="*/ 276 w 364"/>
                    <a:gd name="T23" fmla="*/ 1894 h 2796"/>
                    <a:gd name="T24" fmla="*/ 289 w 364"/>
                    <a:gd name="T25" fmla="*/ 2064 h 2796"/>
                    <a:gd name="T26" fmla="*/ 298 w 364"/>
                    <a:gd name="T27" fmla="*/ 2236 h 2796"/>
                    <a:gd name="T28" fmla="*/ 307 w 364"/>
                    <a:gd name="T29" fmla="*/ 2410 h 2796"/>
                    <a:gd name="T30" fmla="*/ 313 w 364"/>
                    <a:gd name="T31" fmla="*/ 2585 h 2796"/>
                    <a:gd name="T32" fmla="*/ 318 w 364"/>
                    <a:gd name="T33" fmla="*/ 2763 h 2796"/>
                    <a:gd name="T34" fmla="*/ 329 w 364"/>
                    <a:gd name="T35" fmla="*/ 2770 h 2796"/>
                    <a:gd name="T36" fmla="*/ 342 w 364"/>
                    <a:gd name="T37" fmla="*/ 2779 h 2796"/>
                    <a:gd name="T38" fmla="*/ 353 w 364"/>
                    <a:gd name="T39" fmla="*/ 2786 h 2796"/>
                    <a:gd name="T40" fmla="*/ 364 w 364"/>
                    <a:gd name="T41" fmla="*/ 2796 h 2796"/>
                    <a:gd name="T42" fmla="*/ 360 w 364"/>
                    <a:gd name="T43" fmla="*/ 2620 h 2796"/>
                    <a:gd name="T44" fmla="*/ 353 w 364"/>
                    <a:gd name="T45" fmla="*/ 2446 h 2796"/>
                    <a:gd name="T46" fmla="*/ 346 w 364"/>
                    <a:gd name="T47" fmla="*/ 2273 h 2796"/>
                    <a:gd name="T48" fmla="*/ 335 w 364"/>
                    <a:gd name="T49" fmla="*/ 2099 h 2796"/>
                    <a:gd name="T50" fmla="*/ 322 w 364"/>
                    <a:gd name="T51" fmla="*/ 1925 h 2796"/>
                    <a:gd name="T52" fmla="*/ 309 w 364"/>
                    <a:gd name="T53" fmla="*/ 1751 h 2796"/>
                    <a:gd name="T54" fmla="*/ 291 w 364"/>
                    <a:gd name="T55" fmla="*/ 1578 h 2796"/>
                    <a:gd name="T56" fmla="*/ 273 w 364"/>
                    <a:gd name="T57" fmla="*/ 1404 h 2796"/>
                    <a:gd name="T58" fmla="*/ 252 w 364"/>
                    <a:gd name="T59" fmla="*/ 1230 h 2796"/>
                    <a:gd name="T60" fmla="*/ 229 w 364"/>
                    <a:gd name="T61" fmla="*/ 1057 h 2796"/>
                    <a:gd name="T62" fmla="*/ 205 w 364"/>
                    <a:gd name="T63" fmla="*/ 881 h 2796"/>
                    <a:gd name="T64" fmla="*/ 177 w 364"/>
                    <a:gd name="T65" fmla="*/ 707 h 2796"/>
                    <a:gd name="T66" fmla="*/ 148 w 364"/>
                    <a:gd name="T67" fmla="*/ 530 h 2796"/>
                    <a:gd name="T68" fmla="*/ 117 w 364"/>
                    <a:gd name="T69" fmla="*/ 354 h 2796"/>
                    <a:gd name="T70" fmla="*/ 82 w 364"/>
                    <a:gd name="T71" fmla="*/ 177 h 2796"/>
                    <a:gd name="T72" fmla="*/ 48 w 364"/>
                    <a:gd name="T73" fmla="*/ 0 h 2796"/>
                    <a:gd name="T74" fmla="*/ 37 w 364"/>
                    <a:gd name="T75" fmla="*/ 5 h 2796"/>
                    <a:gd name="T76" fmla="*/ 24 w 364"/>
                    <a:gd name="T77" fmla="*/ 9 h 2796"/>
                    <a:gd name="T78" fmla="*/ 13 w 364"/>
                    <a:gd name="T79" fmla="*/ 14 h 2796"/>
                    <a:gd name="T80" fmla="*/ 0 w 364"/>
                    <a:gd name="T81" fmla="*/ 20 h 2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64" h="2796">
                      <a:moveTo>
                        <a:pt x="0" y="20"/>
                      </a:moveTo>
                      <a:lnTo>
                        <a:pt x="38" y="197"/>
                      </a:lnTo>
                      <a:lnTo>
                        <a:pt x="73" y="373"/>
                      </a:lnTo>
                      <a:lnTo>
                        <a:pt x="104" y="545"/>
                      </a:lnTo>
                      <a:lnTo>
                        <a:pt x="135" y="716"/>
                      </a:lnTo>
                      <a:lnTo>
                        <a:pt x="161" y="887"/>
                      </a:lnTo>
                      <a:lnTo>
                        <a:pt x="187" y="1055"/>
                      </a:lnTo>
                      <a:lnTo>
                        <a:pt x="209" y="1223"/>
                      </a:lnTo>
                      <a:lnTo>
                        <a:pt x="229" y="1391"/>
                      </a:lnTo>
                      <a:lnTo>
                        <a:pt x="247" y="1558"/>
                      </a:lnTo>
                      <a:lnTo>
                        <a:pt x="263" y="1726"/>
                      </a:lnTo>
                      <a:lnTo>
                        <a:pt x="276" y="1894"/>
                      </a:lnTo>
                      <a:lnTo>
                        <a:pt x="289" y="2064"/>
                      </a:lnTo>
                      <a:lnTo>
                        <a:pt x="298" y="2236"/>
                      </a:lnTo>
                      <a:lnTo>
                        <a:pt x="307" y="2410"/>
                      </a:lnTo>
                      <a:lnTo>
                        <a:pt x="313" y="2585"/>
                      </a:lnTo>
                      <a:lnTo>
                        <a:pt x="318" y="2763"/>
                      </a:lnTo>
                      <a:lnTo>
                        <a:pt x="329" y="2770"/>
                      </a:lnTo>
                      <a:lnTo>
                        <a:pt x="342" y="2779"/>
                      </a:lnTo>
                      <a:lnTo>
                        <a:pt x="353" y="2786"/>
                      </a:lnTo>
                      <a:lnTo>
                        <a:pt x="364" y="2796"/>
                      </a:lnTo>
                      <a:lnTo>
                        <a:pt x="360" y="2620"/>
                      </a:lnTo>
                      <a:lnTo>
                        <a:pt x="353" y="2446"/>
                      </a:lnTo>
                      <a:lnTo>
                        <a:pt x="346" y="2273"/>
                      </a:lnTo>
                      <a:lnTo>
                        <a:pt x="335" y="2099"/>
                      </a:lnTo>
                      <a:lnTo>
                        <a:pt x="322" y="1925"/>
                      </a:lnTo>
                      <a:lnTo>
                        <a:pt x="309" y="1751"/>
                      </a:lnTo>
                      <a:lnTo>
                        <a:pt x="291" y="1578"/>
                      </a:lnTo>
                      <a:lnTo>
                        <a:pt x="273" y="1404"/>
                      </a:lnTo>
                      <a:lnTo>
                        <a:pt x="252" y="1230"/>
                      </a:lnTo>
                      <a:lnTo>
                        <a:pt x="229" y="1057"/>
                      </a:lnTo>
                      <a:lnTo>
                        <a:pt x="205" y="881"/>
                      </a:lnTo>
                      <a:lnTo>
                        <a:pt x="177" y="707"/>
                      </a:lnTo>
                      <a:lnTo>
                        <a:pt x="148" y="530"/>
                      </a:lnTo>
                      <a:lnTo>
                        <a:pt x="117" y="354"/>
                      </a:lnTo>
                      <a:lnTo>
                        <a:pt x="82" y="177"/>
                      </a:lnTo>
                      <a:lnTo>
                        <a:pt x="48" y="0"/>
                      </a:lnTo>
                      <a:lnTo>
                        <a:pt x="37" y="5"/>
                      </a:lnTo>
                      <a:lnTo>
                        <a:pt x="24" y="9"/>
                      </a:lnTo>
                      <a:lnTo>
                        <a:pt x="13" y="14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35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2" name="Freeform 850">
                  <a:extLst>
                    <a:ext uri="{FF2B5EF4-FFF2-40B4-BE49-F238E27FC236}">
                      <a16:creationId xmlns:a16="http://schemas.microsoft.com/office/drawing/2014/main" id="{B6FCA463-9507-59A3-481A-B064025936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1" y="346"/>
                  <a:ext cx="180" cy="1393"/>
                </a:xfrm>
                <a:custGeom>
                  <a:avLst/>
                  <a:gdLst>
                    <a:gd name="T0" fmla="*/ 0 w 360"/>
                    <a:gd name="T1" fmla="*/ 18 h 2785"/>
                    <a:gd name="T2" fmla="*/ 39 w 360"/>
                    <a:gd name="T3" fmla="*/ 196 h 2785"/>
                    <a:gd name="T4" fmla="*/ 73 w 360"/>
                    <a:gd name="T5" fmla="*/ 371 h 2785"/>
                    <a:gd name="T6" fmla="*/ 104 w 360"/>
                    <a:gd name="T7" fmla="*/ 543 h 2785"/>
                    <a:gd name="T8" fmla="*/ 134 w 360"/>
                    <a:gd name="T9" fmla="*/ 715 h 2785"/>
                    <a:gd name="T10" fmla="*/ 161 w 360"/>
                    <a:gd name="T11" fmla="*/ 883 h 2785"/>
                    <a:gd name="T12" fmla="*/ 185 w 360"/>
                    <a:gd name="T13" fmla="*/ 1052 h 2785"/>
                    <a:gd name="T14" fmla="*/ 207 w 360"/>
                    <a:gd name="T15" fmla="*/ 1220 h 2785"/>
                    <a:gd name="T16" fmla="*/ 227 w 360"/>
                    <a:gd name="T17" fmla="*/ 1388 h 2785"/>
                    <a:gd name="T18" fmla="*/ 245 w 360"/>
                    <a:gd name="T19" fmla="*/ 1554 h 2785"/>
                    <a:gd name="T20" fmla="*/ 260 w 360"/>
                    <a:gd name="T21" fmla="*/ 1723 h 2785"/>
                    <a:gd name="T22" fmla="*/ 275 w 360"/>
                    <a:gd name="T23" fmla="*/ 1891 h 2785"/>
                    <a:gd name="T24" fmla="*/ 286 w 360"/>
                    <a:gd name="T25" fmla="*/ 2061 h 2785"/>
                    <a:gd name="T26" fmla="*/ 295 w 360"/>
                    <a:gd name="T27" fmla="*/ 2231 h 2785"/>
                    <a:gd name="T28" fmla="*/ 304 w 360"/>
                    <a:gd name="T29" fmla="*/ 2405 h 2785"/>
                    <a:gd name="T30" fmla="*/ 309 w 360"/>
                    <a:gd name="T31" fmla="*/ 2580 h 2785"/>
                    <a:gd name="T32" fmla="*/ 315 w 360"/>
                    <a:gd name="T33" fmla="*/ 2758 h 2785"/>
                    <a:gd name="T34" fmla="*/ 326 w 360"/>
                    <a:gd name="T35" fmla="*/ 2765 h 2785"/>
                    <a:gd name="T36" fmla="*/ 337 w 360"/>
                    <a:gd name="T37" fmla="*/ 2770 h 2785"/>
                    <a:gd name="T38" fmla="*/ 348 w 360"/>
                    <a:gd name="T39" fmla="*/ 2778 h 2785"/>
                    <a:gd name="T40" fmla="*/ 360 w 360"/>
                    <a:gd name="T41" fmla="*/ 2785 h 2785"/>
                    <a:gd name="T42" fmla="*/ 357 w 360"/>
                    <a:gd name="T43" fmla="*/ 2611 h 2785"/>
                    <a:gd name="T44" fmla="*/ 350 w 360"/>
                    <a:gd name="T45" fmla="*/ 2436 h 2785"/>
                    <a:gd name="T46" fmla="*/ 342 w 360"/>
                    <a:gd name="T47" fmla="*/ 2264 h 2785"/>
                    <a:gd name="T48" fmla="*/ 331 w 360"/>
                    <a:gd name="T49" fmla="*/ 2090 h 2785"/>
                    <a:gd name="T50" fmla="*/ 318 w 360"/>
                    <a:gd name="T51" fmla="*/ 1916 h 2785"/>
                    <a:gd name="T52" fmla="*/ 304 w 360"/>
                    <a:gd name="T53" fmla="*/ 1745 h 2785"/>
                    <a:gd name="T54" fmla="*/ 287 w 360"/>
                    <a:gd name="T55" fmla="*/ 1571 h 2785"/>
                    <a:gd name="T56" fmla="*/ 269 w 360"/>
                    <a:gd name="T57" fmla="*/ 1399 h 2785"/>
                    <a:gd name="T58" fmla="*/ 249 w 360"/>
                    <a:gd name="T59" fmla="*/ 1225 h 2785"/>
                    <a:gd name="T60" fmla="*/ 227 w 360"/>
                    <a:gd name="T61" fmla="*/ 1052 h 2785"/>
                    <a:gd name="T62" fmla="*/ 201 w 360"/>
                    <a:gd name="T63" fmla="*/ 878 h 2785"/>
                    <a:gd name="T64" fmla="*/ 176 w 360"/>
                    <a:gd name="T65" fmla="*/ 704 h 2785"/>
                    <a:gd name="T66" fmla="*/ 147 w 360"/>
                    <a:gd name="T67" fmla="*/ 530 h 2785"/>
                    <a:gd name="T68" fmla="*/ 115 w 360"/>
                    <a:gd name="T69" fmla="*/ 355 h 2785"/>
                    <a:gd name="T70" fmla="*/ 83 w 360"/>
                    <a:gd name="T71" fmla="*/ 177 h 2785"/>
                    <a:gd name="T72" fmla="*/ 48 w 360"/>
                    <a:gd name="T73" fmla="*/ 0 h 2785"/>
                    <a:gd name="T74" fmla="*/ 37 w 360"/>
                    <a:gd name="T75" fmla="*/ 6 h 2785"/>
                    <a:gd name="T76" fmla="*/ 24 w 360"/>
                    <a:gd name="T77" fmla="*/ 9 h 2785"/>
                    <a:gd name="T78" fmla="*/ 13 w 360"/>
                    <a:gd name="T79" fmla="*/ 15 h 2785"/>
                    <a:gd name="T80" fmla="*/ 0 w 360"/>
                    <a:gd name="T81" fmla="*/ 18 h 27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60" h="2785">
                      <a:moveTo>
                        <a:pt x="0" y="18"/>
                      </a:moveTo>
                      <a:lnTo>
                        <a:pt x="39" y="196"/>
                      </a:lnTo>
                      <a:lnTo>
                        <a:pt x="73" y="371"/>
                      </a:lnTo>
                      <a:lnTo>
                        <a:pt x="104" y="543"/>
                      </a:lnTo>
                      <a:lnTo>
                        <a:pt x="134" y="715"/>
                      </a:lnTo>
                      <a:lnTo>
                        <a:pt x="161" y="883"/>
                      </a:lnTo>
                      <a:lnTo>
                        <a:pt x="185" y="1052"/>
                      </a:lnTo>
                      <a:lnTo>
                        <a:pt x="207" y="1220"/>
                      </a:lnTo>
                      <a:lnTo>
                        <a:pt x="227" y="1388"/>
                      </a:lnTo>
                      <a:lnTo>
                        <a:pt x="245" y="1554"/>
                      </a:lnTo>
                      <a:lnTo>
                        <a:pt x="260" y="1723"/>
                      </a:lnTo>
                      <a:lnTo>
                        <a:pt x="275" y="1891"/>
                      </a:lnTo>
                      <a:lnTo>
                        <a:pt x="286" y="2061"/>
                      </a:lnTo>
                      <a:lnTo>
                        <a:pt x="295" y="2231"/>
                      </a:lnTo>
                      <a:lnTo>
                        <a:pt x="304" y="2405"/>
                      </a:lnTo>
                      <a:lnTo>
                        <a:pt x="309" y="2580"/>
                      </a:lnTo>
                      <a:lnTo>
                        <a:pt x="315" y="2758"/>
                      </a:lnTo>
                      <a:lnTo>
                        <a:pt x="326" y="2765"/>
                      </a:lnTo>
                      <a:lnTo>
                        <a:pt x="337" y="2770"/>
                      </a:lnTo>
                      <a:lnTo>
                        <a:pt x="348" y="2778"/>
                      </a:lnTo>
                      <a:lnTo>
                        <a:pt x="360" y="2785"/>
                      </a:lnTo>
                      <a:lnTo>
                        <a:pt x="357" y="2611"/>
                      </a:lnTo>
                      <a:lnTo>
                        <a:pt x="350" y="2436"/>
                      </a:lnTo>
                      <a:lnTo>
                        <a:pt x="342" y="2264"/>
                      </a:lnTo>
                      <a:lnTo>
                        <a:pt x="331" y="2090"/>
                      </a:lnTo>
                      <a:lnTo>
                        <a:pt x="318" y="1916"/>
                      </a:lnTo>
                      <a:lnTo>
                        <a:pt x="304" y="1745"/>
                      </a:lnTo>
                      <a:lnTo>
                        <a:pt x="287" y="1571"/>
                      </a:lnTo>
                      <a:lnTo>
                        <a:pt x="269" y="1399"/>
                      </a:lnTo>
                      <a:lnTo>
                        <a:pt x="249" y="1225"/>
                      </a:lnTo>
                      <a:lnTo>
                        <a:pt x="227" y="1052"/>
                      </a:lnTo>
                      <a:lnTo>
                        <a:pt x="201" y="878"/>
                      </a:lnTo>
                      <a:lnTo>
                        <a:pt x="176" y="704"/>
                      </a:lnTo>
                      <a:lnTo>
                        <a:pt x="147" y="530"/>
                      </a:lnTo>
                      <a:lnTo>
                        <a:pt x="115" y="355"/>
                      </a:lnTo>
                      <a:lnTo>
                        <a:pt x="83" y="177"/>
                      </a:lnTo>
                      <a:lnTo>
                        <a:pt x="48" y="0"/>
                      </a:lnTo>
                      <a:lnTo>
                        <a:pt x="37" y="6"/>
                      </a:lnTo>
                      <a:lnTo>
                        <a:pt x="24" y="9"/>
                      </a:lnTo>
                      <a:lnTo>
                        <a:pt x="13" y="15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0C3A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3" name="Freeform 851">
                  <a:extLst>
                    <a:ext uri="{FF2B5EF4-FFF2-40B4-BE49-F238E27FC236}">
                      <a16:creationId xmlns:a16="http://schemas.microsoft.com/office/drawing/2014/main" id="{63995AC8-DA26-DB27-FC5F-A1B298DC09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" y="349"/>
                  <a:ext cx="178" cy="1388"/>
                </a:xfrm>
                <a:custGeom>
                  <a:avLst/>
                  <a:gdLst>
                    <a:gd name="T0" fmla="*/ 0 w 355"/>
                    <a:gd name="T1" fmla="*/ 16 h 2775"/>
                    <a:gd name="T2" fmla="*/ 37 w 355"/>
                    <a:gd name="T3" fmla="*/ 193 h 2775"/>
                    <a:gd name="T4" fmla="*/ 72 w 355"/>
                    <a:gd name="T5" fmla="*/ 367 h 2775"/>
                    <a:gd name="T6" fmla="*/ 103 w 355"/>
                    <a:gd name="T7" fmla="*/ 541 h 2775"/>
                    <a:gd name="T8" fmla="*/ 132 w 355"/>
                    <a:gd name="T9" fmla="*/ 711 h 2775"/>
                    <a:gd name="T10" fmla="*/ 158 w 355"/>
                    <a:gd name="T11" fmla="*/ 879 h 2775"/>
                    <a:gd name="T12" fmla="*/ 183 w 355"/>
                    <a:gd name="T13" fmla="*/ 1047 h 2775"/>
                    <a:gd name="T14" fmla="*/ 205 w 355"/>
                    <a:gd name="T15" fmla="*/ 1216 h 2775"/>
                    <a:gd name="T16" fmla="*/ 225 w 355"/>
                    <a:gd name="T17" fmla="*/ 1382 h 2775"/>
                    <a:gd name="T18" fmla="*/ 242 w 355"/>
                    <a:gd name="T19" fmla="*/ 1550 h 2775"/>
                    <a:gd name="T20" fmla="*/ 258 w 355"/>
                    <a:gd name="T21" fmla="*/ 1717 h 2775"/>
                    <a:gd name="T22" fmla="*/ 271 w 355"/>
                    <a:gd name="T23" fmla="*/ 1885 h 2775"/>
                    <a:gd name="T24" fmla="*/ 282 w 355"/>
                    <a:gd name="T25" fmla="*/ 2055 h 2775"/>
                    <a:gd name="T26" fmla="*/ 293 w 355"/>
                    <a:gd name="T27" fmla="*/ 2225 h 2775"/>
                    <a:gd name="T28" fmla="*/ 300 w 355"/>
                    <a:gd name="T29" fmla="*/ 2399 h 2775"/>
                    <a:gd name="T30" fmla="*/ 306 w 355"/>
                    <a:gd name="T31" fmla="*/ 2574 h 2775"/>
                    <a:gd name="T32" fmla="*/ 311 w 355"/>
                    <a:gd name="T33" fmla="*/ 2752 h 2775"/>
                    <a:gd name="T34" fmla="*/ 322 w 355"/>
                    <a:gd name="T35" fmla="*/ 2757 h 2775"/>
                    <a:gd name="T36" fmla="*/ 333 w 355"/>
                    <a:gd name="T37" fmla="*/ 2763 h 2775"/>
                    <a:gd name="T38" fmla="*/ 344 w 355"/>
                    <a:gd name="T39" fmla="*/ 2770 h 2775"/>
                    <a:gd name="T40" fmla="*/ 355 w 355"/>
                    <a:gd name="T41" fmla="*/ 2775 h 2775"/>
                    <a:gd name="T42" fmla="*/ 350 w 355"/>
                    <a:gd name="T43" fmla="*/ 2602 h 2775"/>
                    <a:gd name="T44" fmla="*/ 344 w 355"/>
                    <a:gd name="T45" fmla="*/ 2428 h 2775"/>
                    <a:gd name="T46" fmla="*/ 335 w 355"/>
                    <a:gd name="T47" fmla="*/ 2254 h 2775"/>
                    <a:gd name="T48" fmla="*/ 326 w 355"/>
                    <a:gd name="T49" fmla="*/ 2081 h 2775"/>
                    <a:gd name="T50" fmla="*/ 313 w 355"/>
                    <a:gd name="T51" fmla="*/ 1909 h 2775"/>
                    <a:gd name="T52" fmla="*/ 299 w 355"/>
                    <a:gd name="T53" fmla="*/ 1737 h 2775"/>
                    <a:gd name="T54" fmla="*/ 282 w 355"/>
                    <a:gd name="T55" fmla="*/ 1565 h 2775"/>
                    <a:gd name="T56" fmla="*/ 266 w 355"/>
                    <a:gd name="T57" fmla="*/ 1393 h 2775"/>
                    <a:gd name="T58" fmla="*/ 245 w 355"/>
                    <a:gd name="T59" fmla="*/ 1221 h 2775"/>
                    <a:gd name="T60" fmla="*/ 224 w 355"/>
                    <a:gd name="T61" fmla="*/ 1047 h 2775"/>
                    <a:gd name="T62" fmla="*/ 198 w 355"/>
                    <a:gd name="T63" fmla="*/ 876 h 2775"/>
                    <a:gd name="T64" fmla="*/ 172 w 355"/>
                    <a:gd name="T65" fmla="*/ 702 h 2775"/>
                    <a:gd name="T66" fmla="*/ 145 w 355"/>
                    <a:gd name="T67" fmla="*/ 528 h 2775"/>
                    <a:gd name="T68" fmla="*/ 114 w 355"/>
                    <a:gd name="T69" fmla="*/ 353 h 2775"/>
                    <a:gd name="T70" fmla="*/ 83 w 355"/>
                    <a:gd name="T71" fmla="*/ 177 h 2775"/>
                    <a:gd name="T72" fmla="*/ 48 w 355"/>
                    <a:gd name="T73" fmla="*/ 0 h 2775"/>
                    <a:gd name="T74" fmla="*/ 35 w 355"/>
                    <a:gd name="T75" fmla="*/ 3 h 2775"/>
                    <a:gd name="T76" fmla="*/ 24 w 355"/>
                    <a:gd name="T77" fmla="*/ 7 h 2775"/>
                    <a:gd name="T78" fmla="*/ 11 w 355"/>
                    <a:gd name="T79" fmla="*/ 12 h 2775"/>
                    <a:gd name="T80" fmla="*/ 0 w 355"/>
                    <a:gd name="T81" fmla="*/ 16 h 27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55" h="2775">
                      <a:moveTo>
                        <a:pt x="0" y="16"/>
                      </a:moveTo>
                      <a:lnTo>
                        <a:pt x="37" y="193"/>
                      </a:lnTo>
                      <a:lnTo>
                        <a:pt x="72" y="367"/>
                      </a:lnTo>
                      <a:lnTo>
                        <a:pt x="103" y="541"/>
                      </a:lnTo>
                      <a:lnTo>
                        <a:pt x="132" y="711"/>
                      </a:lnTo>
                      <a:lnTo>
                        <a:pt x="158" y="879"/>
                      </a:lnTo>
                      <a:lnTo>
                        <a:pt x="183" y="1047"/>
                      </a:lnTo>
                      <a:lnTo>
                        <a:pt x="205" y="1216"/>
                      </a:lnTo>
                      <a:lnTo>
                        <a:pt x="225" y="1382"/>
                      </a:lnTo>
                      <a:lnTo>
                        <a:pt x="242" y="1550"/>
                      </a:lnTo>
                      <a:lnTo>
                        <a:pt x="258" y="1717"/>
                      </a:lnTo>
                      <a:lnTo>
                        <a:pt x="271" y="1885"/>
                      </a:lnTo>
                      <a:lnTo>
                        <a:pt x="282" y="2055"/>
                      </a:lnTo>
                      <a:lnTo>
                        <a:pt x="293" y="2225"/>
                      </a:lnTo>
                      <a:lnTo>
                        <a:pt x="300" y="2399"/>
                      </a:lnTo>
                      <a:lnTo>
                        <a:pt x="306" y="2574"/>
                      </a:lnTo>
                      <a:lnTo>
                        <a:pt x="311" y="2752"/>
                      </a:lnTo>
                      <a:lnTo>
                        <a:pt x="322" y="2757"/>
                      </a:lnTo>
                      <a:lnTo>
                        <a:pt x="333" y="2763"/>
                      </a:lnTo>
                      <a:lnTo>
                        <a:pt x="344" y="2770"/>
                      </a:lnTo>
                      <a:lnTo>
                        <a:pt x="355" y="2775"/>
                      </a:lnTo>
                      <a:lnTo>
                        <a:pt x="350" y="2602"/>
                      </a:lnTo>
                      <a:lnTo>
                        <a:pt x="344" y="2428"/>
                      </a:lnTo>
                      <a:lnTo>
                        <a:pt x="335" y="2254"/>
                      </a:lnTo>
                      <a:lnTo>
                        <a:pt x="326" y="2081"/>
                      </a:lnTo>
                      <a:lnTo>
                        <a:pt x="313" y="1909"/>
                      </a:lnTo>
                      <a:lnTo>
                        <a:pt x="299" y="1737"/>
                      </a:lnTo>
                      <a:lnTo>
                        <a:pt x="282" y="1565"/>
                      </a:lnTo>
                      <a:lnTo>
                        <a:pt x="266" y="1393"/>
                      </a:lnTo>
                      <a:lnTo>
                        <a:pt x="245" y="1221"/>
                      </a:lnTo>
                      <a:lnTo>
                        <a:pt x="224" y="1047"/>
                      </a:lnTo>
                      <a:lnTo>
                        <a:pt x="198" y="876"/>
                      </a:lnTo>
                      <a:lnTo>
                        <a:pt x="172" y="702"/>
                      </a:lnTo>
                      <a:lnTo>
                        <a:pt x="145" y="528"/>
                      </a:lnTo>
                      <a:lnTo>
                        <a:pt x="114" y="353"/>
                      </a:lnTo>
                      <a:lnTo>
                        <a:pt x="83" y="177"/>
                      </a:lnTo>
                      <a:lnTo>
                        <a:pt x="48" y="0"/>
                      </a:lnTo>
                      <a:lnTo>
                        <a:pt x="35" y="3"/>
                      </a:lnTo>
                      <a:lnTo>
                        <a:pt x="24" y="7"/>
                      </a:lnTo>
                      <a:lnTo>
                        <a:pt x="11" y="12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1C3A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4" name="Freeform 852">
                  <a:extLst>
                    <a:ext uri="{FF2B5EF4-FFF2-40B4-BE49-F238E27FC236}">
                      <a16:creationId xmlns:a16="http://schemas.microsoft.com/office/drawing/2014/main" id="{2F8A8485-D41A-4DA6-8D2C-55B9E2FAD2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8" y="352"/>
                  <a:ext cx="175" cy="1382"/>
                </a:xfrm>
                <a:custGeom>
                  <a:avLst/>
                  <a:gdLst>
                    <a:gd name="T0" fmla="*/ 0 w 351"/>
                    <a:gd name="T1" fmla="*/ 17 h 2765"/>
                    <a:gd name="T2" fmla="*/ 36 w 351"/>
                    <a:gd name="T3" fmla="*/ 194 h 2765"/>
                    <a:gd name="T4" fmla="*/ 69 w 351"/>
                    <a:gd name="T5" fmla="*/ 368 h 2765"/>
                    <a:gd name="T6" fmla="*/ 100 w 351"/>
                    <a:gd name="T7" fmla="*/ 540 h 2765"/>
                    <a:gd name="T8" fmla="*/ 129 w 351"/>
                    <a:gd name="T9" fmla="*/ 710 h 2765"/>
                    <a:gd name="T10" fmla="*/ 157 w 351"/>
                    <a:gd name="T11" fmla="*/ 878 h 2765"/>
                    <a:gd name="T12" fmla="*/ 181 w 351"/>
                    <a:gd name="T13" fmla="*/ 1046 h 2765"/>
                    <a:gd name="T14" fmla="*/ 203 w 351"/>
                    <a:gd name="T15" fmla="*/ 1212 h 2765"/>
                    <a:gd name="T16" fmla="*/ 221 w 351"/>
                    <a:gd name="T17" fmla="*/ 1379 h 2765"/>
                    <a:gd name="T18" fmla="*/ 239 w 351"/>
                    <a:gd name="T19" fmla="*/ 1547 h 2765"/>
                    <a:gd name="T20" fmla="*/ 254 w 351"/>
                    <a:gd name="T21" fmla="*/ 1713 h 2765"/>
                    <a:gd name="T22" fmla="*/ 268 w 351"/>
                    <a:gd name="T23" fmla="*/ 1882 h 2765"/>
                    <a:gd name="T24" fmla="*/ 279 w 351"/>
                    <a:gd name="T25" fmla="*/ 2050 h 2765"/>
                    <a:gd name="T26" fmla="*/ 289 w 351"/>
                    <a:gd name="T27" fmla="*/ 2222 h 2765"/>
                    <a:gd name="T28" fmla="*/ 298 w 351"/>
                    <a:gd name="T29" fmla="*/ 2394 h 2765"/>
                    <a:gd name="T30" fmla="*/ 303 w 351"/>
                    <a:gd name="T31" fmla="*/ 2569 h 2765"/>
                    <a:gd name="T32" fmla="*/ 309 w 351"/>
                    <a:gd name="T33" fmla="*/ 2747 h 2765"/>
                    <a:gd name="T34" fmla="*/ 318 w 351"/>
                    <a:gd name="T35" fmla="*/ 2752 h 2765"/>
                    <a:gd name="T36" fmla="*/ 329 w 351"/>
                    <a:gd name="T37" fmla="*/ 2756 h 2765"/>
                    <a:gd name="T38" fmla="*/ 340 w 351"/>
                    <a:gd name="T39" fmla="*/ 2761 h 2765"/>
                    <a:gd name="T40" fmla="*/ 351 w 351"/>
                    <a:gd name="T41" fmla="*/ 2765 h 2765"/>
                    <a:gd name="T42" fmla="*/ 345 w 351"/>
                    <a:gd name="T43" fmla="*/ 2591 h 2765"/>
                    <a:gd name="T44" fmla="*/ 338 w 351"/>
                    <a:gd name="T45" fmla="*/ 2417 h 2765"/>
                    <a:gd name="T46" fmla="*/ 331 w 351"/>
                    <a:gd name="T47" fmla="*/ 2244 h 2765"/>
                    <a:gd name="T48" fmla="*/ 320 w 351"/>
                    <a:gd name="T49" fmla="*/ 2072 h 2765"/>
                    <a:gd name="T50" fmla="*/ 307 w 351"/>
                    <a:gd name="T51" fmla="*/ 1900 h 2765"/>
                    <a:gd name="T52" fmla="*/ 294 w 351"/>
                    <a:gd name="T53" fmla="*/ 1730 h 2765"/>
                    <a:gd name="T54" fmla="*/ 278 w 351"/>
                    <a:gd name="T55" fmla="*/ 1558 h 2765"/>
                    <a:gd name="T56" fmla="*/ 259 w 351"/>
                    <a:gd name="T57" fmla="*/ 1388 h 2765"/>
                    <a:gd name="T58" fmla="*/ 241 w 351"/>
                    <a:gd name="T59" fmla="*/ 1216 h 2765"/>
                    <a:gd name="T60" fmla="*/ 219 w 351"/>
                    <a:gd name="T61" fmla="*/ 1044 h 2765"/>
                    <a:gd name="T62" fmla="*/ 195 w 351"/>
                    <a:gd name="T63" fmla="*/ 872 h 2765"/>
                    <a:gd name="T64" fmla="*/ 170 w 351"/>
                    <a:gd name="T65" fmla="*/ 700 h 2765"/>
                    <a:gd name="T66" fmla="*/ 142 w 351"/>
                    <a:gd name="T67" fmla="*/ 527 h 2765"/>
                    <a:gd name="T68" fmla="*/ 111 w 351"/>
                    <a:gd name="T69" fmla="*/ 351 h 2765"/>
                    <a:gd name="T70" fmla="*/ 80 w 351"/>
                    <a:gd name="T71" fmla="*/ 177 h 2765"/>
                    <a:gd name="T72" fmla="*/ 45 w 351"/>
                    <a:gd name="T73" fmla="*/ 0 h 2765"/>
                    <a:gd name="T74" fmla="*/ 34 w 351"/>
                    <a:gd name="T75" fmla="*/ 4 h 2765"/>
                    <a:gd name="T76" fmla="*/ 23 w 351"/>
                    <a:gd name="T77" fmla="*/ 7 h 2765"/>
                    <a:gd name="T78" fmla="*/ 11 w 351"/>
                    <a:gd name="T79" fmla="*/ 13 h 2765"/>
                    <a:gd name="T80" fmla="*/ 0 w 351"/>
                    <a:gd name="T81" fmla="*/ 17 h 27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51" h="2765">
                      <a:moveTo>
                        <a:pt x="0" y="17"/>
                      </a:moveTo>
                      <a:lnTo>
                        <a:pt x="36" y="194"/>
                      </a:lnTo>
                      <a:lnTo>
                        <a:pt x="69" y="368"/>
                      </a:lnTo>
                      <a:lnTo>
                        <a:pt x="100" y="540"/>
                      </a:lnTo>
                      <a:lnTo>
                        <a:pt x="129" y="710"/>
                      </a:lnTo>
                      <a:lnTo>
                        <a:pt x="157" y="878"/>
                      </a:lnTo>
                      <a:lnTo>
                        <a:pt x="181" y="1046"/>
                      </a:lnTo>
                      <a:lnTo>
                        <a:pt x="203" y="1212"/>
                      </a:lnTo>
                      <a:lnTo>
                        <a:pt x="221" y="1379"/>
                      </a:lnTo>
                      <a:lnTo>
                        <a:pt x="239" y="1547"/>
                      </a:lnTo>
                      <a:lnTo>
                        <a:pt x="254" y="1713"/>
                      </a:lnTo>
                      <a:lnTo>
                        <a:pt x="268" y="1882"/>
                      </a:lnTo>
                      <a:lnTo>
                        <a:pt x="279" y="2050"/>
                      </a:lnTo>
                      <a:lnTo>
                        <a:pt x="289" y="2222"/>
                      </a:lnTo>
                      <a:lnTo>
                        <a:pt x="298" y="2394"/>
                      </a:lnTo>
                      <a:lnTo>
                        <a:pt x="303" y="2569"/>
                      </a:lnTo>
                      <a:lnTo>
                        <a:pt x="309" y="2747"/>
                      </a:lnTo>
                      <a:lnTo>
                        <a:pt x="318" y="2752"/>
                      </a:lnTo>
                      <a:lnTo>
                        <a:pt x="329" y="2756"/>
                      </a:lnTo>
                      <a:lnTo>
                        <a:pt x="340" y="2761"/>
                      </a:lnTo>
                      <a:lnTo>
                        <a:pt x="351" y="2765"/>
                      </a:lnTo>
                      <a:lnTo>
                        <a:pt x="345" y="2591"/>
                      </a:lnTo>
                      <a:lnTo>
                        <a:pt x="338" y="2417"/>
                      </a:lnTo>
                      <a:lnTo>
                        <a:pt x="331" y="2244"/>
                      </a:lnTo>
                      <a:lnTo>
                        <a:pt x="320" y="2072"/>
                      </a:lnTo>
                      <a:lnTo>
                        <a:pt x="307" y="1900"/>
                      </a:lnTo>
                      <a:lnTo>
                        <a:pt x="294" y="1730"/>
                      </a:lnTo>
                      <a:lnTo>
                        <a:pt x="278" y="1558"/>
                      </a:lnTo>
                      <a:lnTo>
                        <a:pt x="259" y="1388"/>
                      </a:lnTo>
                      <a:lnTo>
                        <a:pt x="241" y="1216"/>
                      </a:lnTo>
                      <a:lnTo>
                        <a:pt x="219" y="1044"/>
                      </a:lnTo>
                      <a:lnTo>
                        <a:pt x="195" y="872"/>
                      </a:lnTo>
                      <a:lnTo>
                        <a:pt x="170" y="700"/>
                      </a:lnTo>
                      <a:lnTo>
                        <a:pt x="142" y="527"/>
                      </a:lnTo>
                      <a:lnTo>
                        <a:pt x="111" y="351"/>
                      </a:lnTo>
                      <a:lnTo>
                        <a:pt x="80" y="177"/>
                      </a:lnTo>
                      <a:lnTo>
                        <a:pt x="45" y="0"/>
                      </a:lnTo>
                      <a:lnTo>
                        <a:pt x="34" y="4"/>
                      </a:lnTo>
                      <a:lnTo>
                        <a:pt x="23" y="7"/>
                      </a:lnTo>
                      <a:lnTo>
                        <a:pt x="11" y="13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2B3A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5" name="Freeform 853">
                  <a:extLst>
                    <a:ext uri="{FF2B5EF4-FFF2-40B4-BE49-F238E27FC236}">
                      <a16:creationId xmlns:a16="http://schemas.microsoft.com/office/drawing/2014/main" id="{01F636F9-F1BD-D5D1-6DFD-4764410C47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" y="354"/>
                  <a:ext cx="174" cy="1377"/>
                </a:xfrm>
                <a:custGeom>
                  <a:avLst/>
                  <a:gdLst>
                    <a:gd name="T0" fmla="*/ 0 w 347"/>
                    <a:gd name="T1" fmla="*/ 14 h 2753"/>
                    <a:gd name="T2" fmla="*/ 36 w 347"/>
                    <a:gd name="T3" fmla="*/ 192 h 2753"/>
                    <a:gd name="T4" fmla="*/ 69 w 347"/>
                    <a:gd name="T5" fmla="*/ 365 h 2753"/>
                    <a:gd name="T6" fmla="*/ 99 w 347"/>
                    <a:gd name="T7" fmla="*/ 537 h 2753"/>
                    <a:gd name="T8" fmla="*/ 128 w 347"/>
                    <a:gd name="T9" fmla="*/ 707 h 2753"/>
                    <a:gd name="T10" fmla="*/ 153 w 347"/>
                    <a:gd name="T11" fmla="*/ 875 h 2753"/>
                    <a:gd name="T12" fmla="*/ 177 w 347"/>
                    <a:gd name="T13" fmla="*/ 1042 h 2753"/>
                    <a:gd name="T14" fmla="*/ 199 w 347"/>
                    <a:gd name="T15" fmla="*/ 1208 h 2753"/>
                    <a:gd name="T16" fmla="*/ 219 w 347"/>
                    <a:gd name="T17" fmla="*/ 1375 h 2753"/>
                    <a:gd name="T18" fmla="*/ 236 w 347"/>
                    <a:gd name="T19" fmla="*/ 1541 h 2753"/>
                    <a:gd name="T20" fmla="*/ 250 w 347"/>
                    <a:gd name="T21" fmla="*/ 1709 h 2753"/>
                    <a:gd name="T22" fmla="*/ 265 w 347"/>
                    <a:gd name="T23" fmla="*/ 1876 h 2753"/>
                    <a:gd name="T24" fmla="*/ 276 w 347"/>
                    <a:gd name="T25" fmla="*/ 2046 h 2753"/>
                    <a:gd name="T26" fmla="*/ 285 w 347"/>
                    <a:gd name="T27" fmla="*/ 2216 h 2753"/>
                    <a:gd name="T28" fmla="*/ 294 w 347"/>
                    <a:gd name="T29" fmla="*/ 2388 h 2753"/>
                    <a:gd name="T30" fmla="*/ 300 w 347"/>
                    <a:gd name="T31" fmla="*/ 2563 h 2753"/>
                    <a:gd name="T32" fmla="*/ 305 w 347"/>
                    <a:gd name="T33" fmla="*/ 2741 h 2753"/>
                    <a:gd name="T34" fmla="*/ 314 w 347"/>
                    <a:gd name="T35" fmla="*/ 2744 h 2753"/>
                    <a:gd name="T36" fmla="*/ 325 w 347"/>
                    <a:gd name="T37" fmla="*/ 2748 h 2753"/>
                    <a:gd name="T38" fmla="*/ 336 w 347"/>
                    <a:gd name="T39" fmla="*/ 2750 h 2753"/>
                    <a:gd name="T40" fmla="*/ 347 w 347"/>
                    <a:gd name="T41" fmla="*/ 2753 h 2753"/>
                    <a:gd name="T42" fmla="*/ 342 w 347"/>
                    <a:gd name="T43" fmla="*/ 2580 h 2753"/>
                    <a:gd name="T44" fmla="*/ 334 w 347"/>
                    <a:gd name="T45" fmla="*/ 2406 h 2753"/>
                    <a:gd name="T46" fmla="*/ 325 w 347"/>
                    <a:gd name="T47" fmla="*/ 2234 h 2753"/>
                    <a:gd name="T48" fmla="*/ 314 w 347"/>
                    <a:gd name="T49" fmla="*/ 2062 h 2753"/>
                    <a:gd name="T50" fmla="*/ 303 w 347"/>
                    <a:gd name="T51" fmla="*/ 1892 h 2753"/>
                    <a:gd name="T52" fmla="*/ 289 w 347"/>
                    <a:gd name="T53" fmla="*/ 1722 h 2753"/>
                    <a:gd name="T54" fmla="*/ 272 w 347"/>
                    <a:gd name="T55" fmla="*/ 1552 h 2753"/>
                    <a:gd name="T56" fmla="*/ 256 w 347"/>
                    <a:gd name="T57" fmla="*/ 1382 h 2753"/>
                    <a:gd name="T58" fmla="*/ 236 w 347"/>
                    <a:gd name="T59" fmla="*/ 1212 h 2753"/>
                    <a:gd name="T60" fmla="*/ 214 w 347"/>
                    <a:gd name="T61" fmla="*/ 1040 h 2753"/>
                    <a:gd name="T62" fmla="*/ 192 w 347"/>
                    <a:gd name="T63" fmla="*/ 870 h 2753"/>
                    <a:gd name="T64" fmla="*/ 166 w 347"/>
                    <a:gd name="T65" fmla="*/ 698 h 2753"/>
                    <a:gd name="T66" fmla="*/ 139 w 347"/>
                    <a:gd name="T67" fmla="*/ 524 h 2753"/>
                    <a:gd name="T68" fmla="*/ 110 w 347"/>
                    <a:gd name="T69" fmla="*/ 351 h 2753"/>
                    <a:gd name="T70" fmla="*/ 78 w 347"/>
                    <a:gd name="T71" fmla="*/ 177 h 2753"/>
                    <a:gd name="T72" fmla="*/ 46 w 347"/>
                    <a:gd name="T73" fmla="*/ 0 h 2753"/>
                    <a:gd name="T74" fmla="*/ 33 w 347"/>
                    <a:gd name="T75" fmla="*/ 3 h 2753"/>
                    <a:gd name="T76" fmla="*/ 22 w 347"/>
                    <a:gd name="T77" fmla="*/ 7 h 2753"/>
                    <a:gd name="T78" fmla="*/ 11 w 347"/>
                    <a:gd name="T79" fmla="*/ 11 h 2753"/>
                    <a:gd name="T80" fmla="*/ 0 w 347"/>
                    <a:gd name="T81" fmla="*/ 14 h 27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47" h="2753">
                      <a:moveTo>
                        <a:pt x="0" y="14"/>
                      </a:moveTo>
                      <a:lnTo>
                        <a:pt x="36" y="192"/>
                      </a:lnTo>
                      <a:lnTo>
                        <a:pt x="69" y="365"/>
                      </a:lnTo>
                      <a:lnTo>
                        <a:pt x="99" y="537"/>
                      </a:lnTo>
                      <a:lnTo>
                        <a:pt x="128" y="707"/>
                      </a:lnTo>
                      <a:lnTo>
                        <a:pt x="153" y="875"/>
                      </a:lnTo>
                      <a:lnTo>
                        <a:pt x="177" y="1042"/>
                      </a:lnTo>
                      <a:lnTo>
                        <a:pt x="199" y="1208"/>
                      </a:lnTo>
                      <a:lnTo>
                        <a:pt x="219" y="1375"/>
                      </a:lnTo>
                      <a:lnTo>
                        <a:pt x="236" y="1541"/>
                      </a:lnTo>
                      <a:lnTo>
                        <a:pt x="250" y="1709"/>
                      </a:lnTo>
                      <a:lnTo>
                        <a:pt x="265" y="1876"/>
                      </a:lnTo>
                      <a:lnTo>
                        <a:pt x="276" y="2046"/>
                      </a:lnTo>
                      <a:lnTo>
                        <a:pt x="285" y="2216"/>
                      </a:lnTo>
                      <a:lnTo>
                        <a:pt x="294" y="2388"/>
                      </a:lnTo>
                      <a:lnTo>
                        <a:pt x="300" y="2563"/>
                      </a:lnTo>
                      <a:lnTo>
                        <a:pt x="305" y="2741"/>
                      </a:lnTo>
                      <a:lnTo>
                        <a:pt x="314" y="2744"/>
                      </a:lnTo>
                      <a:lnTo>
                        <a:pt x="325" y="2748"/>
                      </a:lnTo>
                      <a:lnTo>
                        <a:pt x="336" y="2750"/>
                      </a:lnTo>
                      <a:lnTo>
                        <a:pt x="347" y="2753"/>
                      </a:lnTo>
                      <a:lnTo>
                        <a:pt x="342" y="2580"/>
                      </a:lnTo>
                      <a:lnTo>
                        <a:pt x="334" y="2406"/>
                      </a:lnTo>
                      <a:lnTo>
                        <a:pt x="325" y="2234"/>
                      </a:lnTo>
                      <a:lnTo>
                        <a:pt x="314" y="2062"/>
                      </a:lnTo>
                      <a:lnTo>
                        <a:pt x="303" y="1892"/>
                      </a:lnTo>
                      <a:lnTo>
                        <a:pt x="289" y="1722"/>
                      </a:lnTo>
                      <a:lnTo>
                        <a:pt x="272" y="1552"/>
                      </a:lnTo>
                      <a:lnTo>
                        <a:pt x="256" y="1382"/>
                      </a:lnTo>
                      <a:lnTo>
                        <a:pt x="236" y="1212"/>
                      </a:lnTo>
                      <a:lnTo>
                        <a:pt x="214" y="1040"/>
                      </a:lnTo>
                      <a:lnTo>
                        <a:pt x="192" y="870"/>
                      </a:lnTo>
                      <a:lnTo>
                        <a:pt x="166" y="698"/>
                      </a:lnTo>
                      <a:lnTo>
                        <a:pt x="139" y="524"/>
                      </a:lnTo>
                      <a:lnTo>
                        <a:pt x="110" y="351"/>
                      </a:lnTo>
                      <a:lnTo>
                        <a:pt x="78" y="177"/>
                      </a:lnTo>
                      <a:lnTo>
                        <a:pt x="46" y="0"/>
                      </a:lnTo>
                      <a:lnTo>
                        <a:pt x="33" y="3"/>
                      </a:lnTo>
                      <a:lnTo>
                        <a:pt x="22" y="7"/>
                      </a:lnTo>
                      <a:lnTo>
                        <a:pt x="11" y="11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3D3D0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6" name="Freeform 854">
                  <a:extLst>
                    <a:ext uri="{FF2B5EF4-FFF2-40B4-BE49-F238E27FC236}">
                      <a16:creationId xmlns:a16="http://schemas.microsoft.com/office/drawing/2014/main" id="{BE2FE566-1166-B227-26D5-C49A8E7750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" y="357"/>
                  <a:ext cx="171" cy="1371"/>
                </a:xfrm>
                <a:custGeom>
                  <a:avLst/>
                  <a:gdLst>
                    <a:gd name="T0" fmla="*/ 0 w 342"/>
                    <a:gd name="T1" fmla="*/ 15 h 2743"/>
                    <a:gd name="T2" fmla="*/ 35 w 342"/>
                    <a:gd name="T3" fmla="*/ 190 h 2743"/>
                    <a:gd name="T4" fmla="*/ 68 w 342"/>
                    <a:gd name="T5" fmla="*/ 364 h 2743"/>
                    <a:gd name="T6" fmla="*/ 99 w 342"/>
                    <a:gd name="T7" fmla="*/ 536 h 2743"/>
                    <a:gd name="T8" fmla="*/ 126 w 342"/>
                    <a:gd name="T9" fmla="*/ 704 h 2743"/>
                    <a:gd name="T10" fmla="*/ 152 w 342"/>
                    <a:gd name="T11" fmla="*/ 872 h 2743"/>
                    <a:gd name="T12" fmla="*/ 176 w 342"/>
                    <a:gd name="T13" fmla="*/ 1041 h 2743"/>
                    <a:gd name="T14" fmla="*/ 196 w 342"/>
                    <a:gd name="T15" fmla="*/ 1205 h 2743"/>
                    <a:gd name="T16" fmla="*/ 216 w 342"/>
                    <a:gd name="T17" fmla="*/ 1372 h 2743"/>
                    <a:gd name="T18" fmla="*/ 232 w 342"/>
                    <a:gd name="T19" fmla="*/ 1538 h 2743"/>
                    <a:gd name="T20" fmla="*/ 247 w 342"/>
                    <a:gd name="T21" fmla="*/ 1704 h 2743"/>
                    <a:gd name="T22" fmla="*/ 262 w 342"/>
                    <a:gd name="T23" fmla="*/ 1871 h 2743"/>
                    <a:gd name="T24" fmla="*/ 273 w 342"/>
                    <a:gd name="T25" fmla="*/ 2041 h 2743"/>
                    <a:gd name="T26" fmla="*/ 282 w 342"/>
                    <a:gd name="T27" fmla="*/ 2211 h 2743"/>
                    <a:gd name="T28" fmla="*/ 291 w 342"/>
                    <a:gd name="T29" fmla="*/ 2383 h 2743"/>
                    <a:gd name="T30" fmla="*/ 296 w 342"/>
                    <a:gd name="T31" fmla="*/ 2558 h 2743"/>
                    <a:gd name="T32" fmla="*/ 302 w 342"/>
                    <a:gd name="T33" fmla="*/ 2736 h 2743"/>
                    <a:gd name="T34" fmla="*/ 311 w 342"/>
                    <a:gd name="T35" fmla="*/ 2737 h 2743"/>
                    <a:gd name="T36" fmla="*/ 322 w 342"/>
                    <a:gd name="T37" fmla="*/ 2739 h 2743"/>
                    <a:gd name="T38" fmla="*/ 333 w 342"/>
                    <a:gd name="T39" fmla="*/ 2741 h 2743"/>
                    <a:gd name="T40" fmla="*/ 342 w 342"/>
                    <a:gd name="T41" fmla="*/ 2743 h 2743"/>
                    <a:gd name="T42" fmla="*/ 337 w 342"/>
                    <a:gd name="T43" fmla="*/ 2569 h 2743"/>
                    <a:gd name="T44" fmla="*/ 329 w 342"/>
                    <a:gd name="T45" fmla="*/ 2396 h 2743"/>
                    <a:gd name="T46" fmla="*/ 320 w 342"/>
                    <a:gd name="T47" fmla="*/ 2224 h 2743"/>
                    <a:gd name="T48" fmla="*/ 309 w 342"/>
                    <a:gd name="T49" fmla="*/ 2054 h 2743"/>
                    <a:gd name="T50" fmla="*/ 296 w 342"/>
                    <a:gd name="T51" fmla="*/ 1884 h 2743"/>
                    <a:gd name="T52" fmla="*/ 283 w 342"/>
                    <a:gd name="T53" fmla="*/ 1713 h 2743"/>
                    <a:gd name="T54" fmla="*/ 267 w 342"/>
                    <a:gd name="T55" fmla="*/ 1545 h 2743"/>
                    <a:gd name="T56" fmla="*/ 251 w 342"/>
                    <a:gd name="T57" fmla="*/ 1375 h 2743"/>
                    <a:gd name="T58" fmla="*/ 232 w 342"/>
                    <a:gd name="T59" fmla="*/ 1207 h 2743"/>
                    <a:gd name="T60" fmla="*/ 210 w 342"/>
                    <a:gd name="T61" fmla="*/ 1037 h 2743"/>
                    <a:gd name="T62" fmla="*/ 188 w 342"/>
                    <a:gd name="T63" fmla="*/ 867 h 2743"/>
                    <a:gd name="T64" fmla="*/ 163 w 342"/>
                    <a:gd name="T65" fmla="*/ 695 h 2743"/>
                    <a:gd name="T66" fmla="*/ 137 w 342"/>
                    <a:gd name="T67" fmla="*/ 523 h 2743"/>
                    <a:gd name="T68" fmla="*/ 108 w 342"/>
                    <a:gd name="T69" fmla="*/ 351 h 2743"/>
                    <a:gd name="T70" fmla="*/ 77 w 342"/>
                    <a:gd name="T71" fmla="*/ 176 h 2743"/>
                    <a:gd name="T72" fmla="*/ 44 w 342"/>
                    <a:gd name="T73" fmla="*/ 0 h 2743"/>
                    <a:gd name="T74" fmla="*/ 33 w 342"/>
                    <a:gd name="T75" fmla="*/ 4 h 2743"/>
                    <a:gd name="T76" fmla="*/ 22 w 342"/>
                    <a:gd name="T77" fmla="*/ 7 h 2743"/>
                    <a:gd name="T78" fmla="*/ 11 w 342"/>
                    <a:gd name="T79" fmla="*/ 11 h 2743"/>
                    <a:gd name="T80" fmla="*/ 0 w 342"/>
                    <a:gd name="T81" fmla="*/ 15 h 27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42" h="2743">
                      <a:moveTo>
                        <a:pt x="0" y="15"/>
                      </a:moveTo>
                      <a:lnTo>
                        <a:pt x="35" y="190"/>
                      </a:lnTo>
                      <a:lnTo>
                        <a:pt x="68" y="364"/>
                      </a:lnTo>
                      <a:lnTo>
                        <a:pt x="99" y="536"/>
                      </a:lnTo>
                      <a:lnTo>
                        <a:pt x="126" y="704"/>
                      </a:lnTo>
                      <a:lnTo>
                        <a:pt x="152" y="872"/>
                      </a:lnTo>
                      <a:lnTo>
                        <a:pt x="176" y="1041"/>
                      </a:lnTo>
                      <a:lnTo>
                        <a:pt x="196" y="1205"/>
                      </a:lnTo>
                      <a:lnTo>
                        <a:pt x="216" y="1372"/>
                      </a:lnTo>
                      <a:lnTo>
                        <a:pt x="232" y="1538"/>
                      </a:lnTo>
                      <a:lnTo>
                        <a:pt x="247" y="1704"/>
                      </a:lnTo>
                      <a:lnTo>
                        <a:pt x="262" y="1871"/>
                      </a:lnTo>
                      <a:lnTo>
                        <a:pt x="273" y="2041"/>
                      </a:lnTo>
                      <a:lnTo>
                        <a:pt x="282" y="2211"/>
                      </a:lnTo>
                      <a:lnTo>
                        <a:pt x="291" y="2383"/>
                      </a:lnTo>
                      <a:lnTo>
                        <a:pt x="296" y="2558"/>
                      </a:lnTo>
                      <a:lnTo>
                        <a:pt x="302" y="2736"/>
                      </a:lnTo>
                      <a:lnTo>
                        <a:pt x="311" y="2737"/>
                      </a:lnTo>
                      <a:lnTo>
                        <a:pt x="322" y="2739"/>
                      </a:lnTo>
                      <a:lnTo>
                        <a:pt x="333" y="2741"/>
                      </a:lnTo>
                      <a:lnTo>
                        <a:pt x="342" y="2743"/>
                      </a:lnTo>
                      <a:lnTo>
                        <a:pt x="337" y="2569"/>
                      </a:lnTo>
                      <a:lnTo>
                        <a:pt x="329" y="2396"/>
                      </a:lnTo>
                      <a:lnTo>
                        <a:pt x="320" y="2224"/>
                      </a:lnTo>
                      <a:lnTo>
                        <a:pt x="309" y="2054"/>
                      </a:lnTo>
                      <a:lnTo>
                        <a:pt x="296" y="1884"/>
                      </a:lnTo>
                      <a:lnTo>
                        <a:pt x="283" y="1713"/>
                      </a:lnTo>
                      <a:lnTo>
                        <a:pt x="267" y="1545"/>
                      </a:lnTo>
                      <a:lnTo>
                        <a:pt x="251" y="1375"/>
                      </a:lnTo>
                      <a:lnTo>
                        <a:pt x="232" y="1207"/>
                      </a:lnTo>
                      <a:lnTo>
                        <a:pt x="210" y="1037"/>
                      </a:lnTo>
                      <a:lnTo>
                        <a:pt x="188" y="867"/>
                      </a:lnTo>
                      <a:lnTo>
                        <a:pt x="163" y="695"/>
                      </a:lnTo>
                      <a:lnTo>
                        <a:pt x="137" y="523"/>
                      </a:lnTo>
                      <a:lnTo>
                        <a:pt x="108" y="351"/>
                      </a:lnTo>
                      <a:lnTo>
                        <a:pt x="77" y="176"/>
                      </a:lnTo>
                      <a:lnTo>
                        <a:pt x="44" y="0"/>
                      </a:lnTo>
                      <a:lnTo>
                        <a:pt x="33" y="4"/>
                      </a:lnTo>
                      <a:lnTo>
                        <a:pt x="22" y="7"/>
                      </a:lnTo>
                      <a:lnTo>
                        <a:pt x="11" y="11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4C3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7" name="Freeform 855">
                  <a:extLst>
                    <a:ext uri="{FF2B5EF4-FFF2-40B4-BE49-F238E27FC236}">
                      <a16:creationId xmlns:a16="http://schemas.microsoft.com/office/drawing/2014/main" id="{13BAEF18-32AC-E70A-D787-2C4AF353CD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9" y="360"/>
                  <a:ext cx="169" cy="1366"/>
                </a:xfrm>
                <a:custGeom>
                  <a:avLst/>
                  <a:gdLst>
                    <a:gd name="T0" fmla="*/ 0 w 339"/>
                    <a:gd name="T1" fmla="*/ 12 h 2731"/>
                    <a:gd name="T2" fmla="*/ 35 w 339"/>
                    <a:gd name="T3" fmla="*/ 188 h 2731"/>
                    <a:gd name="T4" fmla="*/ 68 w 339"/>
                    <a:gd name="T5" fmla="*/ 362 h 2731"/>
                    <a:gd name="T6" fmla="*/ 97 w 339"/>
                    <a:gd name="T7" fmla="*/ 533 h 2731"/>
                    <a:gd name="T8" fmla="*/ 126 w 339"/>
                    <a:gd name="T9" fmla="*/ 702 h 2731"/>
                    <a:gd name="T10" fmla="*/ 150 w 339"/>
                    <a:gd name="T11" fmla="*/ 870 h 2731"/>
                    <a:gd name="T12" fmla="*/ 174 w 339"/>
                    <a:gd name="T13" fmla="*/ 1036 h 2731"/>
                    <a:gd name="T14" fmla="*/ 194 w 339"/>
                    <a:gd name="T15" fmla="*/ 1203 h 2731"/>
                    <a:gd name="T16" fmla="*/ 214 w 339"/>
                    <a:gd name="T17" fmla="*/ 1367 h 2731"/>
                    <a:gd name="T18" fmla="*/ 231 w 339"/>
                    <a:gd name="T19" fmla="*/ 1534 h 2731"/>
                    <a:gd name="T20" fmla="*/ 245 w 339"/>
                    <a:gd name="T21" fmla="*/ 1700 h 2731"/>
                    <a:gd name="T22" fmla="*/ 258 w 339"/>
                    <a:gd name="T23" fmla="*/ 1867 h 2731"/>
                    <a:gd name="T24" fmla="*/ 269 w 339"/>
                    <a:gd name="T25" fmla="*/ 2035 h 2731"/>
                    <a:gd name="T26" fmla="*/ 280 w 339"/>
                    <a:gd name="T27" fmla="*/ 2205 h 2731"/>
                    <a:gd name="T28" fmla="*/ 287 w 339"/>
                    <a:gd name="T29" fmla="*/ 2377 h 2731"/>
                    <a:gd name="T30" fmla="*/ 293 w 339"/>
                    <a:gd name="T31" fmla="*/ 2552 h 2731"/>
                    <a:gd name="T32" fmla="*/ 298 w 339"/>
                    <a:gd name="T33" fmla="*/ 2730 h 2731"/>
                    <a:gd name="T34" fmla="*/ 307 w 339"/>
                    <a:gd name="T35" fmla="*/ 2731 h 2731"/>
                    <a:gd name="T36" fmla="*/ 318 w 339"/>
                    <a:gd name="T37" fmla="*/ 2731 h 2731"/>
                    <a:gd name="T38" fmla="*/ 329 w 339"/>
                    <a:gd name="T39" fmla="*/ 2731 h 2731"/>
                    <a:gd name="T40" fmla="*/ 339 w 339"/>
                    <a:gd name="T41" fmla="*/ 2731 h 2731"/>
                    <a:gd name="T42" fmla="*/ 333 w 339"/>
                    <a:gd name="T43" fmla="*/ 2558 h 2731"/>
                    <a:gd name="T44" fmla="*/ 324 w 339"/>
                    <a:gd name="T45" fmla="*/ 2386 h 2731"/>
                    <a:gd name="T46" fmla="*/ 317 w 339"/>
                    <a:gd name="T47" fmla="*/ 2214 h 2731"/>
                    <a:gd name="T48" fmla="*/ 306 w 339"/>
                    <a:gd name="T49" fmla="*/ 2044 h 2731"/>
                    <a:gd name="T50" fmla="*/ 293 w 339"/>
                    <a:gd name="T51" fmla="*/ 1874 h 2731"/>
                    <a:gd name="T52" fmla="*/ 280 w 339"/>
                    <a:gd name="T53" fmla="*/ 1706 h 2731"/>
                    <a:gd name="T54" fmla="*/ 264 w 339"/>
                    <a:gd name="T55" fmla="*/ 1537 h 2731"/>
                    <a:gd name="T56" fmla="*/ 247 w 339"/>
                    <a:gd name="T57" fmla="*/ 1369 h 2731"/>
                    <a:gd name="T58" fmla="*/ 229 w 339"/>
                    <a:gd name="T59" fmla="*/ 1201 h 2731"/>
                    <a:gd name="T60" fmla="*/ 207 w 339"/>
                    <a:gd name="T61" fmla="*/ 1033 h 2731"/>
                    <a:gd name="T62" fmla="*/ 185 w 339"/>
                    <a:gd name="T63" fmla="*/ 863 h 2731"/>
                    <a:gd name="T64" fmla="*/ 161 w 339"/>
                    <a:gd name="T65" fmla="*/ 693 h 2731"/>
                    <a:gd name="T66" fmla="*/ 136 w 339"/>
                    <a:gd name="T67" fmla="*/ 521 h 2731"/>
                    <a:gd name="T68" fmla="*/ 106 w 339"/>
                    <a:gd name="T69" fmla="*/ 349 h 2731"/>
                    <a:gd name="T70" fmla="*/ 77 w 339"/>
                    <a:gd name="T71" fmla="*/ 175 h 2731"/>
                    <a:gd name="T72" fmla="*/ 44 w 339"/>
                    <a:gd name="T73" fmla="*/ 0 h 2731"/>
                    <a:gd name="T74" fmla="*/ 33 w 339"/>
                    <a:gd name="T75" fmla="*/ 3 h 2731"/>
                    <a:gd name="T76" fmla="*/ 22 w 339"/>
                    <a:gd name="T77" fmla="*/ 5 h 2731"/>
                    <a:gd name="T78" fmla="*/ 11 w 339"/>
                    <a:gd name="T79" fmla="*/ 9 h 2731"/>
                    <a:gd name="T80" fmla="*/ 0 w 339"/>
                    <a:gd name="T81" fmla="*/ 12 h 27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39" h="2731">
                      <a:moveTo>
                        <a:pt x="0" y="12"/>
                      </a:moveTo>
                      <a:lnTo>
                        <a:pt x="35" y="188"/>
                      </a:lnTo>
                      <a:lnTo>
                        <a:pt x="68" y="362"/>
                      </a:lnTo>
                      <a:lnTo>
                        <a:pt x="97" y="533"/>
                      </a:lnTo>
                      <a:lnTo>
                        <a:pt x="126" y="702"/>
                      </a:lnTo>
                      <a:lnTo>
                        <a:pt x="150" y="870"/>
                      </a:lnTo>
                      <a:lnTo>
                        <a:pt x="174" y="1036"/>
                      </a:lnTo>
                      <a:lnTo>
                        <a:pt x="194" y="1203"/>
                      </a:lnTo>
                      <a:lnTo>
                        <a:pt x="214" y="1367"/>
                      </a:lnTo>
                      <a:lnTo>
                        <a:pt x="231" y="1534"/>
                      </a:lnTo>
                      <a:lnTo>
                        <a:pt x="245" y="1700"/>
                      </a:lnTo>
                      <a:lnTo>
                        <a:pt x="258" y="1867"/>
                      </a:lnTo>
                      <a:lnTo>
                        <a:pt x="269" y="2035"/>
                      </a:lnTo>
                      <a:lnTo>
                        <a:pt x="280" y="2205"/>
                      </a:lnTo>
                      <a:lnTo>
                        <a:pt x="287" y="2377"/>
                      </a:lnTo>
                      <a:lnTo>
                        <a:pt x="293" y="2552"/>
                      </a:lnTo>
                      <a:lnTo>
                        <a:pt x="298" y="2730"/>
                      </a:lnTo>
                      <a:lnTo>
                        <a:pt x="307" y="2731"/>
                      </a:lnTo>
                      <a:lnTo>
                        <a:pt x="318" y="2731"/>
                      </a:lnTo>
                      <a:lnTo>
                        <a:pt x="329" y="2731"/>
                      </a:lnTo>
                      <a:lnTo>
                        <a:pt x="339" y="2731"/>
                      </a:lnTo>
                      <a:lnTo>
                        <a:pt x="333" y="2558"/>
                      </a:lnTo>
                      <a:lnTo>
                        <a:pt x="324" y="2386"/>
                      </a:lnTo>
                      <a:lnTo>
                        <a:pt x="317" y="2214"/>
                      </a:lnTo>
                      <a:lnTo>
                        <a:pt x="306" y="2044"/>
                      </a:lnTo>
                      <a:lnTo>
                        <a:pt x="293" y="1874"/>
                      </a:lnTo>
                      <a:lnTo>
                        <a:pt x="280" y="1706"/>
                      </a:lnTo>
                      <a:lnTo>
                        <a:pt x="264" y="1537"/>
                      </a:lnTo>
                      <a:lnTo>
                        <a:pt x="247" y="1369"/>
                      </a:lnTo>
                      <a:lnTo>
                        <a:pt x="229" y="1201"/>
                      </a:lnTo>
                      <a:lnTo>
                        <a:pt x="207" y="1033"/>
                      </a:lnTo>
                      <a:lnTo>
                        <a:pt x="185" y="863"/>
                      </a:lnTo>
                      <a:lnTo>
                        <a:pt x="161" y="693"/>
                      </a:lnTo>
                      <a:lnTo>
                        <a:pt x="136" y="521"/>
                      </a:lnTo>
                      <a:lnTo>
                        <a:pt x="106" y="349"/>
                      </a:lnTo>
                      <a:lnTo>
                        <a:pt x="77" y="175"/>
                      </a:lnTo>
                      <a:lnTo>
                        <a:pt x="44" y="0"/>
                      </a:lnTo>
                      <a:lnTo>
                        <a:pt x="33" y="3"/>
                      </a:lnTo>
                      <a:lnTo>
                        <a:pt x="22" y="5"/>
                      </a:lnTo>
                      <a:lnTo>
                        <a:pt x="11" y="9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5B3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8" name="Freeform 856">
                  <a:extLst>
                    <a:ext uri="{FF2B5EF4-FFF2-40B4-BE49-F238E27FC236}">
                      <a16:creationId xmlns:a16="http://schemas.microsoft.com/office/drawing/2014/main" id="{055DCFC3-2A2C-B963-31BE-8E43665D4E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2" y="363"/>
                  <a:ext cx="168" cy="1362"/>
                </a:xfrm>
                <a:custGeom>
                  <a:avLst/>
                  <a:gdLst>
                    <a:gd name="T0" fmla="*/ 0 w 335"/>
                    <a:gd name="T1" fmla="*/ 11 h 2725"/>
                    <a:gd name="T2" fmla="*/ 35 w 335"/>
                    <a:gd name="T3" fmla="*/ 187 h 2725"/>
                    <a:gd name="T4" fmla="*/ 66 w 335"/>
                    <a:gd name="T5" fmla="*/ 360 h 2725"/>
                    <a:gd name="T6" fmla="*/ 96 w 335"/>
                    <a:gd name="T7" fmla="*/ 530 h 2725"/>
                    <a:gd name="T8" fmla="*/ 123 w 335"/>
                    <a:gd name="T9" fmla="*/ 700 h 2725"/>
                    <a:gd name="T10" fmla="*/ 149 w 335"/>
                    <a:gd name="T11" fmla="*/ 867 h 2725"/>
                    <a:gd name="T12" fmla="*/ 171 w 335"/>
                    <a:gd name="T13" fmla="*/ 1033 h 2725"/>
                    <a:gd name="T14" fmla="*/ 192 w 335"/>
                    <a:gd name="T15" fmla="*/ 1200 h 2725"/>
                    <a:gd name="T16" fmla="*/ 211 w 335"/>
                    <a:gd name="T17" fmla="*/ 1364 h 2725"/>
                    <a:gd name="T18" fmla="*/ 227 w 335"/>
                    <a:gd name="T19" fmla="*/ 1531 h 2725"/>
                    <a:gd name="T20" fmla="*/ 242 w 335"/>
                    <a:gd name="T21" fmla="*/ 1695 h 2725"/>
                    <a:gd name="T22" fmla="*/ 256 w 335"/>
                    <a:gd name="T23" fmla="*/ 1862 h 2725"/>
                    <a:gd name="T24" fmla="*/ 267 w 335"/>
                    <a:gd name="T25" fmla="*/ 2030 h 2725"/>
                    <a:gd name="T26" fmla="*/ 277 w 335"/>
                    <a:gd name="T27" fmla="*/ 2200 h 2725"/>
                    <a:gd name="T28" fmla="*/ 284 w 335"/>
                    <a:gd name="T29" fmla="*/ 2372 h 2725"/>
                    <a:gd name="T30" fmla="*/ 291 w 335"/>
                    <a:gd name="T31" fmla="*/ 2547 h 2725"/>
                    <a:gd name="T32" fmla="*/ 295 w 335"/>
                    <a:gd name="T33" fmla="*/ 2725 h 2725"/>
                    <a:gd name="T34" fmla="*/ 306 w 335"/>
                    <a:gd name="T35" fmla="*/ 2725 h 2725"/>
                    <a:gd name="T36" fmla="*/ 315 w 335"/>
                    <a:gd name="T37" fmla="*/ 2723 h 2725"/>
                    <a:gd name="T38" fmla="*/ 326 w 335"/>
                    <a:gd name="T39" fmla="*/ 2723 h 2725"/>
                    <a:gd name="T40" fmla="*/ 335 w 335"/>
                    <a:gd name="T41" fmla="*/ 2721 h 2725"/>
                    <a:gd name="T42" fmla="*/ 320 w 335"/>
                    <a:gd name="T43" fmla="*/ 2375 h 2725"/>
                    <a:gd name="T44" fmla="*/ 300 w 335"/>
                    <a:gd name="T45" fmla="*/ 2035 h 2725"/>
                    <a:gd name="T46" fmla="*/ 273 w 335"/>
                    <a:gd name="T47" fmla="*/ 1699 h 2725"/>
                    <a:gd name="T48" fmla="*/ 242 w 335"/>
                    <a:gd name="T49" fmla="*/ 1362 h 2725"/>
                    <a:gd name="T50" fmla="*/ 203 w 335"/>
                    <a:gd name="T51" fmla="*/ 1028 h 2725"/>
                    <a:gd name="T52" fmla="*/ 158 w 335"/>
                    <a:gd name="T53" fmla="*/ 691 h 2725"/>
                    <a:gd name="T54" fmla="*/ 105 w 335"/>
                    <a:gd name="T55" fmla="*/ 349 h 2725"/>
                    <a:gd name="T56" fmla="*/ 44 w 335"/>
                    <a:gd name="T57" fmla="*/ 0 h 2725"/>
                    <a:gd name="T58" fmla="*/ 33 w 335"/>
                    <a:gd name="T59" fmla="*/ 2 h 2725"/>
                    <a:gd name="T60" fmla="*/ 22 w 335"/>
                    <a:gd name="T61" fmla="*/ 6 h 2725"/>
                    <a:gd name="T62" fmla="*/ 11 w 335"/>
                    <a:gd name="T63" fmla="*/ 7 h 2725"/>
                    <a:gd name="T64" fmla="*/ 0 w 335"/>
                    <a:gd name="T65" fmla="*/ 11 h 27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35" h="2725">
                      <a:moveTo>
                        <a:pt x="0" y="11"/>
                      </a:moveTo>
                      <a:lnTo>
                        <a:pt x="35" y="187"/>
                      </a:lnTo>
                      <a:lnTo>
                        <a:pt x="66" y="360"/>
                      </a:lnTo>
                      <a:lnTo>
                        <a:pt x="96" y="530"/>
                      </a:lnTo>
                      <a:lnTo>
                        <a:pt x="123" y="700"/>
                      </a:lnTo>
                      <a:lnTo>
                        <a:pt x="149" y="867"/>
                      </a:lnTo>
                      <a:lnTo>
                        <a:pt x="171" y="1033"/>
                      </a:lnTo>
                      <a:lnTo>
                        <a:pt x="192" y="1200"/>
                      </a:lnTo>
                      <a:lnTo>
                        <a:pt x="211" y="1364"/>
                      </a:lnTo>
                      <a:lnTo>
                        <a:pt x="227" y="1531"/>
                      </a:lnTo>
                      <a:lnTo>
                        <a:pt x="242" y="1695"/>
                      </a:lnTo>
                      <a:lnTo>
                        <a:pt x="256" y="1862"/>
                      </a:lnTo>
                      <a:lnTo>
                        <a:pt x="267" y="2030"/>
                      </a:lnTo>
                      <a:lnTo>
                        <a:pt x="277" y="2200"/>
                      </a:lnTo>
                      <a:lnTo>
                        <a:pt x="284" y="2372"/>
                      </a:lnTo>
                      <a:lnTo>
                        <a:pt x="291" y="2547"/>
                      </a:lnTo>
                      <a:lnTo>
                        <a:pt x="295" y="2725"/>
                      </a:lnTo>
                      <a:lnTo>
                        <a:pt x="306" y="2725"/>
                      </a:lnTo>
                      <a:lnTo>
                        <a:pt x="315" y="2723"/>
                      </a:lnTo>
                      <a:lnTo>
                        <a:pt x="326" y="2723"/>
                      </a:lnTo>
                      <a:lnTo>
                        <a:pt x="335" y="2721"/>
                      </a:lnTo>
                      <a:lnTo>
                        <a:pt x="320" y="2375"/>
                      </a:lnTo>
                      <a:lnTo>
                        <a:pt x="300" y="2035"/>
                      </a:lnTo>
                      <a:lnTo>
                        <a:pt x="273" y="1699"/>
                      </a:lnTo>
                      <a:lnTo>
                        <a:pt x="242" y="1362"/>
                      </a:lnTo>
                      <a:lnTo>
                        <a:pt x="203" y="1028"/>
                      </a:lnTo>
                      <a:lnTo>
                        <a:pt x="158" y="691"/>
                      </a:lnTo>
                      <a:lnTo>
                        <a:pt x="105" y="349"/>
                      </a:lnTo>
                      <a:lnTo>
                        <a:pt x="44" y="0"/>
                      </a:lnTo>
                      <a:lnTo>
                        <a:pt x="33" y="2"/>
                      </a:lnTo>
                      <a:lnTo>
                        <a:pt x="22" y="6"/>
                      </a:lnTo>
                      <a:lnTo>
                        <a:pt x="11" y="7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6B4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09" name="Freeform 857">
                  <a:extLst>
                    <a:ext uri="{FF2B5EF4-FFF2-40B4-BE49-F238E27FC236}">
                      <a16:creationId xmlns:a16="http://schemas.microsoft.com/office/drawing/2014/main" id="{0F483405-C926-14C6-0A5D-7C6ECA7E95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6" y="365"/>
                  <a:ext cx="164" cy="1360"/>
                </a:xfrm>
                <a:custGeom>
                  <a:avLst/>
                  <a:gdLst>
                    <a:gd name="T0" fmla="*/ 0 w 329"/>
                    <a:gd name="T1" fmla="*/ 10 h 2719"/>
                    <a:gd name="T2" fmla="*/ 33 w 329"/>
                    <a:gd name="T3" fmla="*/ 186 h 2719"/>
                    <a:gd name="T4" fmla="*/ 65 w 329"/>
                    <a:gd name="T5" fmla="*/ 358 h 2719"/>
                    <a:gd name="T6" fmla="*/ 95 w 329"/>
                    <a:gd name="T7" fmla="*/ 528 h 2719"/>
                    <a:gd name="T8" fmla="*/ 120 w 329"/>
                    <a:gd name="T9" fmla="*/ 698 h 2719"/>
                    <a:gd name="T10" fmla="*/ 146 w 329"/>
                    <a:gd name="T11" fmla="*/ 864 h 2719"/>
                    <a:gd name="T12" fmla="*/ 168 w 329"/>
                    <a:gd name="T13" fmla="*/ 1029 h 2719"/>
                    <a:gd name="T14" fmla="*/ 190 w 329"/>
                    <a:gd name="T15" fmla="*/ 1195 h 2719"/>
                    <a:gd name="T16" fmla="*/ 208 w 329"/>
                    <a:gd name="T17" fmla="*/ 1360 h 2719"/>
                    <a:gd name="T18" fmla="*/ 225 w 329"/>
                    <a:gd name="T19" fmla="*/ 1525 h 2719"/>
                    <a:gd name="T20" fmla="*/ 239 w 329"/>
                    <a:gd name="T21" fmla="*/ 1691 h 2719"/>
                    <a:gd name="T22" fmla="*/ 252 w 329"/>
                    <a:gd name="T23" fmla="*/ 1857 h 2719"/>
                    <a:gd name="T24" fmla="*/ 263 w 329"/>
                    <a:gd name="T25" fmla="*/ 2026 h 2719"/>
                    <a:gd name="T26" fmla="*/ 274 w 329"/>
                    <a:gd name="T27" fmla="*/ 2194 h 2719"/>
                    <a:gd name="T28" fmla="*/ 281 w 329"/>
                    <a:gd name="T29" fmla="*/ 2366 h 2719"/>
                    <a:gd name="T30" fmla="*/ 287 w 329"/>
                    <a:gd name="T31" fmla="*/ 2541 h 2719"/>
                    <a:gd name="T32" fmla="*/ 292 w 329"/>
                    <a:gd name="T33" fmla="*/ 2719 h 2719"/>
                    <a:gd name="T34" fmla="*/ 301 w 329"/>
                    <a:gd name="T35" fmla="*/ 2717 h 2719"/>
                    <a:gd name="T36" fmla="*/ 311 w 329"/>
                    <a:gd name="T37" fmla="*/ 2715 h 2719"/>
                    <a:gd name="T38" fmla="*/ 320 w 329"/>
                    <a:gd name="T39" fmla="*/ 2711 h 2719"/>
                    <a:gd name="T40" fmla="*/ 329 w 329"/>
                    <a:gd name="T41" fmla="*/ 2710 h 2719"/>
                    <a:gd name="T42" fmla="*/ 312 w 329"/>
                    <a:gd name="T43" fmla="*/ 2364 h 2719"/>
                    <a:gd name="T44" fmla="*/ 292 w 329"/>
                    <a:gd name="T45" fmla="*/ 2024 h 2719"/>
                    <a:gd name="T46" fmla="*/ 267 w 329"/>
                    <a:gd name="T47" fmla="*/ 1689 h 2719"/>
                    <a:gd name="T48" fmla="*/ 236 w 329"/>
                    <a:gd name="T49" fmla="*/ 1356 h 2719"/>
                    <a:gd name="T50" fmla="*/ 199 w 329"/>
                    <a:gd name="T51" fmla="*/ 1024 h 2719"/>
                    <a:gd name="T52" fmla="*/ 153 w 329"/>
                    <a:gd name="T53" fmla="*/ 687 h 2719"/>
                    <a:gd name="T54" fmla="*/ 102 w 329"/>
                    <a:gd name="T55" fmla="*/ 347 h 2719"/>
                    <a:gd name="T56" fmla="*/ 42 w 329"/>
                    <a:gd name="T57" fmla="*/ 0 h 2719"/>
                    <a:gd name="T58" fmla="*/ 31 w 329"/>
                    <a:gd name="T59" fmla="*/ 1 h 2719"/>
                    <a:gd name="T60" fmla="*/ 20 w 329"/>
                    <a:gd name="T61" fmla="*/ 5 h 2719"/>
                    <a:gd name="T62" fmla="*/ 9 w 329"/>
                    <a:gd name="T63" fmla="*/ 7 h 2719"/>
                    <a:gd name="T64" fmla="*/ 0 w 329"/>
                    <a:gd name="T65" fmla="*/ 10 h 27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29" h="2719">
                      <a:moveTo>
                        <a:pt x="0" y="10"/>
                      </a:moveTo>
                      <a:lnTo>
                        <a:pt x="33" y="186"/>
                      </a:lnTo>
                      <a:lnTo>
                        <a:pt x="65" y="358"/>
                      </a:lnTo>
                      <a:lnTo>
                        <a:pt x="95" y="528"/>
                      </a:lnTo>
                      <a:lnTo>
                        <a:pt x="120" y="698"/>
                      </a:lnTo>
                      <a:lnTo>
                        <a:pt x="146" y="864"/>
                      </a:lnTo>
                      <a:lnTo>
                        <a:pt x="168" y="1029"/>
                      </a:lnTo>
                      <a:lnTo>
                        <a:pt x="190" y="1195"/>
                      </a:lnTo>
                      <a:lnTo>
                        <a:pt x="208" y="1360"/>
                      </a:lnTo>
                      <a:lnTo>
                        <a:pt x="225" y="1525"/>
                      </a:lnTo>
                      <a:lnTo>
                        <a:pt x="239" y="1691"/>
                      </a:lnTo>
                      <a:lnTo>
                        <a:pt x="252" y="1857"/>
                      </a:lnTo>
                      <a:lnTo>
                        <a:pt x="263" y="2026"/>
                      </a:lnTo>
                      <a:lnTo>
                        <a:pt x="274" y="2194"/>
                      </a:lnTo>
                      <a:lnTo>
                        <a:pt x="281" y="2366"/>
                      </a:lnTo>
                      <a:lnTo>
                        <a:pt x="287" y="2541"/>
                      </a:lnTo>
                      <a:lnTo>
                        <a:pt x="292" y="2719"/>
                      </a:lnTo>
                      <a:lnTo>
                        <a:pt x="301" y="2717"/>
                      </a:lnTo>
                      <a:lnTo>
                        <a:pt x="311" y="2715"/>
                      </a:lnTo>
                      <a:lnTo>
                        <a:pt x="320" y="2711"/>
                      </a:lnTo>
                      <a:lnTo>
                        <a:pt x="329" y="2710"/>
                      </a:lnTo>
                      <a:lnTo>
                        <a:pt x="312" y="2364"/>
                      </a:lnTo>
                      <a:lnTo>
                        <a:pt x="292" y="2024"/>
                      </a:lnTo>
                      <a:lnTo>
                        <a:pt x="267" y="1689"/>
                      </a:lnTo>
                      <a:lnTo>
                        <a:pt x="236" y="1356"/>
                      </a:lnTo>
                      <a:lnTo>
                        <a:pt x="199" y="1024"/>
                      </a:lnTo>
                      <a:lnTo>
                        <a:pt x="153" y="687"/>
                      </a:lnTo>
                      <a:lnTo>
                        <a:pt x="102" y="347"/>
                      </a:lnTo>
                      <a:lnTo>
                        <a:pt x="42" y="0"/>
                      </a:lnTo>
                      <a:lnTo>
                        <a:pt x="31" y="1"/>
                      </a:lnTo>
                      <a:lnTo>
                        <a:pt x="20" y="5"/>
                      </a:lnTo>
                      <a:lnTo>
                        <a:pt x="9" y="7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7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0" name="Freeform 858">
                  <a:extLst>
                    <a:ext uri="{FF2B5EF4-FFF2-40B4-BE49-F238E27FC236}">
                      <a16:creationId xmlns:a16="http://schemas.microsoft.com/office/drawing/2014/main" id="{602AD460-0891-8AC6-CB70-6066CBEC94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" y="368"/>
                  <a:ext cx="163" cy="1357"/>
                </a:xfrm>
                <a:custGeom>
                  <a:avLst/>
                  <a:gdLst>
                    <a:gd name="T0" fmla="*/ 0 w 325"/>
                    <a:gd name="T1" fmla="*/ 9 h 2714"/>
                    <a:gd name="T2" fmla="*/ 64 w 325"/>
                    <a:gd name="T3" fmla="*/ 357 h 2714"/>
                    <a:gd name="T4" fmla="*/ 119 w 325"/>
                    <a:gd name="T5" fmla="*/ 695 h 2714"/>
                    <a:gd name="T6" fmla="*/ 166 w 325"/>
                    <a:gd name="T7" fmla="*/ 1028 h 2714"/>
                    <a:gd name="T8" fmla="*/ 205 w 325"/>
                    <a:gd name="T9" fmla="*/ 1357 h 2714"/>
                    <a:gd name="T10" fmla="*/ 236 w 325"/>
                    <a:gd name="T11" fmla="*/ 1686 h 2714"/>
                    <a:gd name="T12" fmla="*/ 260 w 325"/>
                    <a:gd name="T13" fmla="*/ 2021 h 2714"/>
                    <a:gd name="T14" fmla="*/ 278 w 325"/>
                    <a:gd name="T15" fmla="*/ 2361 h 2714"/>
                    <a:gd name="T16" fmla="*/ 289 w 325"/>
                    <a:gd name="T17" fmla="*/ 2714 h 2714"/>
                    <a:gd name="T18" fmla="*/ 325 w 325"/>
                    <a:gd name="T19" fmla="*/ 2699 h 2714"/>
                    <a:gd name="T20" fmla="*/ 309 w 325"/>
                    <a:gd name="T21" fmla="*/ 2353 h 2714"/>
                    <a:gd name="T22" fmla="*/ 289 w 325"/>
                    <a:gd name="T23" fmla="*/ 2015 h 2714"/>
                    <a:gd name="T24" fmla="*/ 263 w 325"/>
                    <a:gd name="T25" fmla="*/ 1682 h 2714"/>
                    <a:gd name="T26" fmla="*/ 232 w 325"/>
                    <a:gd name="T27" fmla="*/ 1351 h 2714"/>
                    <a:gd name="T28" fmla="*/ 196 w 325"/>
                    <a:gd name="T29" fmla="*/ 1020 h 2714"/>
                    <a:gd name="T30" fmla="*/ 152 w 325"/>
                    <a:gd name="T31" fmla="*/ 686 h 2714"/>
                    <a:gd name="T32" fmla="*/ 100 w 325"/>
                    <a:gd name="T33" fmla="*/ 347 h 2714"/>
                    <a:gd name="T34" fmla="*/ 42 w 325"/>
                    <a:gd name="T35" fmla="*/ 0 h 2714"/>
                    <a:gd name="T36" fmla="*/ 0 w 325"/>
                    <a:gd name="T37" fmla="*/ 9 h 27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25" h="2714">
                      <a:moveTo>
                        <a:pt x="0" y="9"/>
                      </a:moveTo>
                      <a:lnTo>
                        <a:pt x="64" y="357"/>
                      </a:lnTo>
                      <a:lnTo>
                        <a:pt x="119" y="695"/>
                      </a:lnTo>
                      <a:lnTo>
                        <a:pt x="166" y="1028"/>
                      </a:lnTo>
                      <a:lnTo>
                        <a:pt x="205" y="1357"/>
                      </a:lnTo>
                      <a:lnTo>
                        <a:pt x="236" y="1686"/>
                      </a:lnTo>
                      <a:lnTo>
                        <a:pt x="260" y="2021"/>
                      </a:lnTo>
                      <a:lnTo>
                        <a:pt x="278" y="2361"/>
                      </a:lnTo>
                      <a:lnTo>
                        <a:pt x="289" y="2714"/>
                      </a:lnTo>
                      <a:lnTo>
                        <a:pt x="325" y="2699"/>
                      </a:lnTo>
                      <a:lnTo>
                        <a:pt x="309" y="2353"/>
                      </a:lnTo>
                      <a:lnTo>
                        <a:pt x="289" y="2015"/>
                      </a:lnTo>
                      <a:lnTo>
                        <a:pt x="263" y="1682"/>
                      </a:lnTo>
                      <a:lnTo>
                        <a:pt x="232" y="1351"/>
                      </a:lnTo>
                      <a:lnTo>
                        <a:pt x="196" y="1020"/>
                      </a:lnTo>
                      <a:lnTo>
                        <a:pt x="152" y="686"/>
                      </a:lnTo>
                      <a:lnTo>
                        <a:pt x="100" y="347"/>
                      </a:lnTo>
                      <a:lnTo>
                        <a:pt x="42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1" name="Freeform 859">
                  <a:extLst>
                    <a:ext uri="{FF2B5EF4-FFF2-40B4-BE49-F238E27FC236}">
                      <a16:creationId xmlns:a16="http://schemas.microsoft.com/office/drawing/2014/main" id="{C0F993E4-C077-28A6-341F-C4CF498A80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" y="409"/>
                  <a:ext cx="168" cy="1311"/>
                </a:xfrm>
                <a:custGeom>
                  <a:avLst/>
                  <a:gdLst>
                    <a:gd name="T0" fmla="*/ 0 w 336"/>
                    <a:gd name="T1" fmla="*/ 106 h 2623"/>
                    <a:gd name="T2" fmla="*/ 44 w 336"/>
                    <a:gd name="T3" fmla="*/ 344 h 2623"/>
                    <a:gd name="T4" fmla="*/ 84 w 336"/>
                    <a:gd name="T5" fmla="*/ 607 h 2623"/>
                    <a:gd name="T6" fmla="*/ 124 w 336"/>
                    <a:gd name="T7" fmla="*/ 894 h 2623"/>
                    <a:gd name="T8" fmla="*/ 159 w 336"/>
                    <a:gd name="T9" fmla="*/ 1202 h 2623"/>
                    <a:gd name="T10" fmla="*/ 190 w 336"/>
                    <a:gd name="T11" fmla="*/ 1527 h 2623"/>
                    <a:gd name="T12" fmla="*/ 217 w 336"/>
                    <a:gd name="T13" fmla="*/ 1867 h 2623"/>
                    <a:gd name="T14" fmla="*/ 239 w 336"/>
                    <a:gd name="T15" fmla="*/ 2220 h 2623"/>
                    <a:gd name="T16" fmla="*/ 256 w 336"/>
                    <a:gd name="T17" fmla="*/ 2582 h 2623"/>
                    <a:gd name="T18" fmla="*/ 265 w 336"/>
                    <a:gd name="T19" fmla="*/ 2588 h 2623"/>
                    <a:gd name="T20" fmla="*/ 276 w 336"/>
                    <a:gd name="T21" fmla="*/ 2593 h 2623"/>
                    <a:gd name="T22" fmla="*/ 285 w 336"/>
                    <a:gd name="T23" fmla="*/ 2599 h 2623"/>
                    <a:gd name="T24" fmla="*/ 296 w 336"/>
                    <a:gd name="T25" fmla="*/ 2602 h 2623"/>
                    <a:gd name="T26" fmla="*/ 305 w 336"/>
                    <a:gd name="T27" fmla="*/ 2608 h 2623"/>
                    <a:gd name="T28" fmla="*/ 316 w 336"/>
                    <a:gd name="T29" fmla="*/ 2613 h 2623"/>
                    <a:gd name="T30" fmla="*/ 325 w 336"/>
                    <a:gd name="T31" fmla="*/ 2617 h 2623"/>
                    <a:gd name="T32" fmla="*/ 336 w 336"/>
                    <a:gd name="T33" fmla="*/ 2623 h 2623"/>
                    <a:gd name="T34" fmla="*/ 334 w 336"/>
                    <a:gd name="T35" fmla="*/ 2454 h 2623"/>
                    <a:gd name="T36" fmla="*/ 329 w 336"/>
                    <a:gd name="T37" fmla="*/ 2286 h 2623"/>
                    <a:gd name="T38" fmla="*/ 320 w 336"/>
                    <a:gd name="T39" fmla="*/ 2121 h 2623"/>
                    <a:gd name="T40" fmla="*/ 311 w 336"/>
                    <a:gd name="T41" fmla="*/ 1957 h 2623"/>
                    <a:gd name="T42" fmla="*/ 296 w 336"/>
                    <a:gd name="T43" fmla="*/ 1792 h 2623"/>
                    <a:gd name="T44" fmla="*/ 281 w 336"/>
                    <a:gd name="T45" fmla="*/ 1630 h 2623"/>
                    <a:gd name="T46" fmla="*/ 263 w 336"/>
                    <a:gd name="T47" fmla="*/ 1467 h 2623"/>
                    <a:gd name="T48" fmla="*/ 245 w 336"/>
                    <a:gd name="T49" fmla="*/ 1306 h 2623"/>
                    <a:gd name="T50" fmla="*/ 223 w 336"/>
                    <a:gd name="T51" fmla="*/ 1145 h 2623"/>
                    <a:gd name="T52" fmla="*/ 199 w 336"/>
                    <a:gd name="T53" fmla="*/ 982 h 2623"/>
                    <a:gd name="T54" fmla="*/ 175 w 336"/>
                    <a:gd name="T55" fmla="*/ 821 h 2623"/>
                    <a:gd name="T56" fmla="*/ 150 w 336"/>
                    <a:gd name="T57" fmla="*/ 659 h 2623"/>
                    <a:gd name="T58" fmla="*/ 122 w 336"/>
                    <a:gd name="T59" fmla="*/ 496 h 2623"/>
                    <a:gd name="T60" fmla="*/ 95 w 336"/>
                    <a:gd name="T61" fmla="*/ 331 h 2623"/>
                    <a:gd name="T62" fmla="*/ 67 w 336"/>
                    <a:gd name="T63" fmla="*/ 167 h 2623"/>
                    <a:gd name="T64" fmla="*/ 38 w 336"/>
                    <a:gd name="T65" fmla="*/ 0 h 2623"/>
                    <a:gd name="T66" fmla="*/ 29 w 336"/>
                    <a:gd name="T67" fmla="*/ 26 h 2623"/>
                    <a:gd name="T68" fmla="*/ 20 w 336"/>
                    <a:gd name="T69" fmla="*/ 53 h 2623"/>
                    <a:gd name="T70" fmla="*/ 9 w 336"/>
                    <a:gd name="T71" fmla="*/ 81 h 2623"/>
                    <a:gd name="T72" fmla="*/ 0 w 336"/>
                    <a:gd name="T73" fmla="*/ 106 h 2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36" h="2623">
                      <a:moveTo>
                        <a:pt x="0" y="106"/>
                      </a:moveTo>
                      <a:lnTo>
                        <a:pt x="44" y="344"/>
                      </a:lnTo>
                      <a:lnTo>
                        <a:pt x="84" y="607"/>
                      </a:lnTo>
                      <a:lnTo>
                        <a:pt x="124" y="894"/>
                      </a:lnTo>
                      <a:lnTo>
                        <a:pt x="159" y="1202"/>
                      </a:lnTo>
                      <a:lnTo>
                        <a:pt x="190" y="1527"/>
                      </a:lnTo>
                      <a:lnTo>
                        <a:pt x="217" y="1867"/>
                      </a:lnTo>
                      <a:lnTo>
                        <a:pt x="239" y="2220"/>
                      </a:lnTo>
                      <a:lnTo>
                        <a:pt x="256" y="2582"/>
                      </a:lnTo>
                      <a:lnTo>
                        <a:pt x="265" y="2588"/>
                      </a:lnTo>
                      <a:lnTo>
                        <a:pt x="276" y="2593"/>
                      </a:lnTo>
                      <a:lnTo>
                        <a:pt x="285" y="2599"/>
                      </a:lnTo>
                      <a:lnTo>
                        <a:pt x="296" y="2602"/>
                      </a:lnTo>
                      <a:lnTo>
                        <a:pt x="305" y="2608"/>
                      </a:lnTo>
                      <a:lnTo>
                        <a:pt x="316" y="2613"/>
                      </a:lnTo>
                      <a:lnTo>
                        <a:pt x="325" y="2617"/>
                      </a:lnTo>
                      <a:lnTo>
                        <a:pt x="336" y="2623"/>
                      </a:lnTo>
                      <a:lnTo>
                        <a:pt x="334" y="2454"/>
                      </a:lnTo>
                      <a:lnTo>
                        <a:pt x="329" y="2286"/>
                      </a:lnTo>
                      <a:lnTo>
                        <a:pt x="320" y="2121"/>
                      </a:lnTo>
                      <a:lnTo>
                        <a:pt x="311" y="1957"/>
                      </a:lnTo>
                      <a:lnTo>
                        <a:pt x="296" y="1792"/>
                      </a:lnTo>
                      <a:lnTo>
                        <a:pt x="281" y="1630"/>
                      </a:lnTo>
                      <a:lnTo>
                        <a:pt x="263" y="1467"/>
                      </a:lnTo>
                      <a:lnTo>
                        <a:pt x="245" y="1306"/>
                      </a:lnTo>
                      <a:lnTo>
                        <a:pt x="223" y="1145"/>
                      </a:lnTo>
                      <a:lnTo>
                        <a:pt x="199" y="982"/>
                      </a:lnTo>
                      <a:lnTo>
                        <a:pt x="175" y="821"/>
                      </a:lnTo>
                      <a:lnTo>
                        <a:pt x="150" y="659"/>
                      </a:lnTo>
                      <a:lnTo>
                        <a:pt x="122" y="496"/>
                      </a:lnTo>
                      <a:lnTo>
                        <a:pt x="95" y="331"/>
                      </a:lnTo>
                      <a:lnTo>
                        <a:pt x="67" y="167"/>
                      </a:lnTo>
                      <a:lnTo>
                        <a:pt x="38" y="0"/>
                      </a:lnTo>
                      <a:lnTo>
                        <a:pt x="29" y="26"/>
                      </a:lnTo>
                      <a:lnTo>
                        <a:pt x="20" y="53"/>
                      </a:lnTo>
                      <a:lnTo>
                        <a:pt x="9" y="81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0033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2" name="Freeform 860">
                  <a:extLst>
                    <a:ext uri="{FF2B5EF4-FFF2-40B4-BE49-F238E27FC236}">
                      <a16:creationId xmlns:a16="http://schemas.microsoft.com/office/drawing/2014/main" id="{F7C7031B-1FBA-E6D1-8C38-DB6EAD9327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8" y="416"/>
                  <a:ext cx="165" cy="1301"/>
                </a:xfrm>
                <a:custGeom>
                  <a:avLst/>
                  <a:gdLst>
                    <a:gd name="T0" fmla="*/ 0 w 330"/>
                    <a:gd name="T1" fmla="*/ 101 h 2602"/>
                    <a:gd name="T2" fmla="*/ 44 w 330"/>
                    <a:gd name="T3" fmla="*/ 342 h 2602"/>
                    <a:gd name="T4" fmla="*/ 85 w 330"/>
                    <a:gd name="T5" fmla="*/ 605 h 2602"/>
                    <a:gd name="T6" fmla="*/ 123 w 330"/>
                    <a:gd name="T7" fmla="*/ 891 h 2602"/>
                    <a:gd name="T8" fmla="*/ 158 w 330"/>
                    <a:gd name="T9" fmla="*/ 1196 h 2602"/>
                    <a:gd name="T10" fmla="*/ 189 w 330"/>
                    <a:gd name="T11" fmla="*/ 1516 h 2602"/>
                    <a:gd name="T12" fmla="*/ 216 w 330"/>
                    <a:gd name="T13" fmla="*/ 1854 h 2602"/>
                    <a:gd name="T14" fmla="*/ 236 w 330"/>
                    <a:gd name="T15" fmla="*/ 2204 h 2602"/>
                    <a:gd name="T16" fmla="*/ 253 w 330"/>
                    <a:gd name="T17" fmla="*/ 2566 h 2602"/>
                    <a:gd name="T18" fmla="*/ 262 w 330"/>
                    <a:gd name="T19" fmla="*/ 2571 h 2602"/>
                    <a:gd name="T20" fmla="*/ 273 w 330"/>
                    <a:gd name="T21" fmla="*/ 2575 h 2602"/>
                    <a:gd name="T22" fmla="*/ 282 w 330"/>
                    <a:gd name="T23" fmla="*/ 2580 h 2602"/>
                    <a:gd name="T24" fmla="*/ 291 w 330"/>
                    <a:gd name="T25" fmla="*/ 2584 h 2602"/>
                    <a:gd name="T26" fmla="*/ 300 w 330"/>
                    <a:gd name="T27" fmla="*/ 2589 h 2602"/>
                    <a:gd name="T28" fmla="*/ 311 w 330"/>
                    <a:gd name="T29" fmla="*/ 2593 h 2602"/>
                    <a:gd name="T30" fmla="*/ 320 w 330"/>
                    <a:gd name="T31" fmla="*/ 2599 h 2602"/>
                    <a:gd name="T32" fmla="*/ 330 w 330"/>
                    <a:gd name="T33" fmla="*/ 2602 h 2602"/>
                    <a:gd name="T34" fmla="*/ 322 w 330"/>
                    <a:gd name="T35" fmla="*/ 2268 h 2602"/>
                    <a:gd name="T36" fmla="*/ 304 w 330"/>
                    <a:gd name="T37" fmla="*/ 1938 h 2602"/>
                    <a:gd name="T38" fmla="*/ 275 w 330"/>
                    <a:gd name="T39" fmla="*/ 1617 h 2602"/>
                    <a:gd name="T40" fmla="*/ 240 w 330"/>
                    <a:gd name="T41" fmla="*/ 1297 h 2602"/>
                    <a:gd name="T42" fmla="*/ 196 w 330"/>
                    <a:gd name="T43" fmla="*/ 977 h 2602"/>
                    <a:gd name="T44" fmla="*/ 147 w 330"/>
                    <a:gd name="T45" fmla="*/ 657 h 2602"/>
                    <a:gd name="T46" fmla="*/ 96 w 330"/>
                    <a:gd name="T47" fmla="*/ 331 h 2602"/>
                    <a:gd name="T48" fmla="*/ 39 w 330"/>
                    <a:gd name="T49" fmla="*/ 0 h 2602"/>
                    <a:gd name="T50" fmla="*/ 30 w 330"/>
                    <a:gd name="T51" fmla="*/ 26 h 2602"/>
                    <a:gd name="T52" fmla="*/ 21 w 330"/>
                    <a:gd name="T53" fmla="*/ 51 h 2602"/>
                    <a:gd name="T54" fmla="*/ 10 w 330"/>
                    <a:gd name="T55" fmla="*/ 75 h 2602"/>
                    <a:gd name="T56" fmla="*/ 0 w 330"/>
                    <a:gd name="T57" fmla="*/ 101 h 2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30" h="2602">
                      <a:moveTo>
                        <a:pt x="0" y="101"/>
                      </a:moveTo>
                      <a:lnTo>
                        <a:pt x="44" y="342"/>
                      </a:lnTo>
                      <a:lnTo>
                        <a:pt x="85" y="605"/>
                      </a:lnTo>
                      <a:lnTo>
                        <a:pt x="123" y="891"/>
                      </a:lnTo>
                      <a:lnTo>
                        <a:pt x="158" y="1196"/>
                      </a:lnTo>
                      <a:lnTo>
                        <a:pt x="189" y="1516"/>
                      </a:lnTo>
                      <a:lnTo>
                        <a:pt x="216" y="1854"/>
                      </a:lnTo>
                      <a:lnTo>
                        <a:pt x="236" y="2204"/>
                      </a:lnTo>
                      <a:lnTo>
                        <a:pt x="253" y="2566"/>
                      </a:lnTo>
                      <a:lnTo>
                        <a:pt x="262" y="2571"/>
                      </a:lnTo>
                      <a:lnTo>
                        <a:pt x="273" y="2575"/>
                      </a:lnTo>
                      <a:lnTo>
                        <a:pt x="282" y="2580"/>
                      </a:lnTo>
                      <a:lnTo>
                        <a:pt x="291" y="2584"/>
                      </a:lnTo>
                      <a:lnTo>
                        <a:pt x="300" y="2589"/>
                      </a:lnTo>
                      <a:lnTo>
                        <a:pt x="311" y="2593"/>
                      </a:lnTo>
                      <a:lnTo>
                        <a:pt x="320" y="2599"/>
                      </a:lnTo>
                      <a:lnTo>
                        <a:pt x="330" y="2602"/>
                      </a:lnTo>
                      <a:lnTo>
                        <a:pt x="322" y="2268"/>
                      </a:lnTo>
                      <a:lnTo>
                        <a:pt x="304" y="1938"/>
                      </a:lnTo>
                      <a:lnTo>
                        <a:pt x="275" y="1617"/>
                      </a:lnTo>
                      <a:lnTo>
                        <a:pt x="240" y="1297"/>
                      </a:lnTo>
                      <a:lnTo>
                        <a:pt x="196" y="977"/>
                      </a:lnTo>
                      <a:lnTo>
                        <a:pt x="147" y="657"/>
                      </a:lnTo>
                      <a:lnTo>
                        <a:pt x="96" y="331"/>
                      </a:lnTo>
                      <a:lnTo>
                        <a:pt x="39" y="0"/>
                      </a:lnTo>
                      <a:lnTo>
                        <a:pt x="30" y="26"/>
                      </a:lnTo>
                      <a:lnTo>
                        <a:pt x="21" y="51"/>
                      </a:lnTo>
                      <a:lnTo>
                        <a:pt x="10" y="75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0035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3" name="Freeform 861">
                  <a:extLst>
                    <a:ext uri="{FF2B5EF4-FFF2-40B4-BE49-F238E27FC236}">
                      <a16:creationId xmlns:a16="http://schemas.microsoft.com/office/drawing/2014/main" id="{71A8B88D-7D26-F387-994E-819B81326D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" y="423"/>
                  <a:ext cx="160" cy="1291"/>
                </a:xfrm>
                <a:custGeom>
                  <a:avLst/>
                  <a:gdLst>
                    <a:gd name="T0" fmla="*/ 0 w 320"/>
                    <a:gd name="T1" fmla="*/ 93 h 2582"/>
                    <a:gd name="T2" fmla="*/ 42 w 320"/>
                    <a:gd name="T3" fmla="*/ 338 h 2582"/>
                    <a:gd name="T4" fmla="*/ 84 w 320"/>
                    <a:gd name="T5" fmla="*/ 603 h 2582"/>
                    <a:gd name="T6" fmla="*/ 121 w 320"/>
                    <a:gd name="T7" fmla="*/ 887 h 2582"/>
                    <a:gd name="T8" fmla="*/ 155 w 320"/>
                    <a:gd name="T9" fmla="*/ 1186 h 2582"/>
                    <a:gd name="T10" fmla="*/ 185 w 320"/>
                    <a:gd name="T11" fmla="*/ 1505 h 2582"/>
                    <a:gd name="T12" fmla="*/ 210 w 320"/>
                    <a:gd name="T13" fmla="*/ 1837 h 2582"/>
                    <a:gd name="T14" fmla="*/ 232 w 320"/>
                    <a:gd name="T15" fmla="*/ 2185 h 2582"/>
                    <a:gd name="T16" fmla="*/ 247 w 320"/>
                    <a:gd name="T17" fmla="*/ 2545 h 2582"/>
                    <a:gd name="T18" fmla="*/ 256 w 320"/>
                    <a:gd name="T19" fmla="*/ 2551 h 2582"/>
                    <a:gd name="T20" fmla="*/ 265 w 320"/>
                    <a:gd name="T21" fmla="*/ 2554 h 2582"/>
                    <a:gd name="T22" fmla="*/ 274 w 320"/>
                    <a:gd name="T23" fmla="*/ 2560 h 2582"/>
                    <a:gd name="T24" fmla="*/ 283 w 320"/>
                    <a:gd name="T25" fmla="*/ 2563 h 2582"/>
                    <a:gd name="T26" fmla="*/ 293 w 320"/>
                    <a:gd name="T27" fmla="*/ 2567 h 2582"/>
                    <a:gd name="T28" fmla="*/ 302 w 320"/>
                    <a:gd name="T29" fmla="*/ 2573 h 2582"/>
                    <a:gd name="T30" fmla="*/ 311 w 320"/>
                    <a:gd name="T31" fmla="*/ 2576 h 2582"/>
                    <a:gd name="T32" fmla="*/ 320 w 320"/>
                    <a:gd name="T33" fmla="*/ 2582 h 2582"/>
                    <a:gd name="T34" fmla="*/ 311 w 320"/>
                    <a:gd name="T35" fmla="*/ 2247 h 2582"/>
                    <a:gd name="T36" fmla="*/ 293 w 320"/>
                    <a:gd name="T37" fmla="*/ 1922 h 2582"/>
                    <a:gd name="T38" fmla="*/ 265 w 320"/>
                    <a:gd name="T39" fmla="*/ 1602 h 2582"/>
                    <a:gd name="T40" fmla="*/ 230 w 320"/>
                    <a:gd name="T41" fmla="*/ 1285 h 2582"/>
                    <a:gd name="T42" fmla="*/ 188 w 320"/>
                    <a:gd name="T43" fmla="*/ 969 h 2582"/>
                    <a:gd name="T44" fmla="*/ 143 w 320"/>
                    <a:gd name="T45" fmla="*/ 651 h 2582"/>
                    <a:gd name="T46" fmla="*/ 91 w 320"/>
                    <a:gd name="T47" fmla="*/ 329 h 2582"/>
                    <a:gd name="T48" fmla="*/ 37 w 320"/>
                    <a:gd name="T49" fmla="*/ 0 h 2582"/>
                    <a:gd name="T50" fmla="*/ 27 w 320"/>
                    <a:gd name="T51" fmla="*/ 23 h 2582"/>
                    <a:gd name="T52" fmla="*/ 18 w 320"/>
                    <a:gd name="T53" fmla="*/ 45 h 2582"/>
                    <a:gd name="T54" fmla="*/ 9 w 320"/>
                    <a:gd name="T55" fmla="*/ 69 h 2582"/>
                    <a:gd name="T56" fmla="*/ 0 w 320"/>
                    <a:gd name="T57" fmla="*/ 93 h 2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20" h="2582">
                      <a:moveTo>
                        <a:pt x="0" y="93"/>
                      </a:moveTo>
                      <a:lnTo>
                        <a:pt x="42" y="338"/>
                      </a:lnTo>
                      <a:lnTo>
                        <a:pt x="84" y="603"/>
                      </a:lnTo>
                      <a:lnTo>
                        <a:pt x="121" y="887"/>
                      </a:lnTo>
                      <a:lnTo>
                        <a:pt x="155" y="1186"/>
                      </a:lnTo>
                      <a:lnTo>
                        <a:pt x="185" y="1505"/>
                      </a:lnTo>
                      <a:lnTo>
                        <a:pt x="210" y="1837"/>
                      </a:lnTo>
                      <a:lnTo>
                        <a:pt x="232" y="2185"/>
                      </a:lnTo>
                      <a:lnTo>
                        <a:pt x="247" y="2545"/>
                      </a:lnTo>
                      <a:lnTo>
                        <a:pt x="256" y="2551"/>
                      </a:lnTo>
                      <a:lnTo>
                        <a:pt x="265" y="2554"/>
                      </a:lnTo>
                      <a:lnTo>
                        <a:pt x="274" y="2560"/>
                      </a:lnTo>
                      <a:lnTo>
                        <a:pt x="283" y="2563"/>
                      </a:lnTo>
                      <a:lnTo>
                        <a:pt x="293" y="2567"/>
                      </a:lnTo>
                      <a:lnTo>
                        <a:pt x="302" y="2573"/>
                      </a:lnTo>
                      <a:lnTo>
                        <a:pt x="311" y="2576"/>
                      </a:lnTo>
                      <a:lnTo>
                        <a:pt x="320" y="2582"/>
                      </a:lnTo>
                      <a:lnTo>
                        <a:pt x="311" y="2247"/>
                      </a:lnTo>
                      <a:lnTo>
                        <a:pt x="293" y="1922"/>
                      </a:lnTo>
                      <a:lnTo>
                        <a:pt x="265" y="1602"/>
                      </a:lnTo>
                      <a:lnTo>
                        <a:pt x="230" y="1285"/>
                      </a:lnTo>
                      <a:lnTo>
                        <a:pt x="188" y="969"/>
                      </a:lnTo>
                      <a:lnTo>
                        <a:pt x="143" y="651"/>
                      </a:lnTo>
                      <a:lnTo>
                        <a:pt x="91" y="329"/>
                      </a:lnTo>
                      <a:lnTo>
                        <a:pt x="37" y="0"/>
                      </a:lnTo>
                      <a:lnTo>
                        <a:pt x="27" y="23"/>
                      </a:lnTo>
                      <a:lnTo>
                        <a:pt x="18" y="45"/>
                      </a:lnTo>
                      <a:lnTo>
                        <a:pt x="9" y="69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solidFill>
                  <a:srgbClr val="0035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4" name="Freeform 862">
                  <a:extLst>
                    <a:ext uri="{FF2B5EF4-FFF2-40B4-BE49-F238E27FC236}">
                      <a16:creationId xmlns:a16="http://schemas.microsoft.com/office/drawing/2014/main" id="{79556B01-2FD3-BF96-62EC-0BF494CC55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" y="429"/>
                  <a:ext cx="157" cy="1281"/>
                </a:xfrm>
                <a:custGeom>
                  <a:avLst/>
                  <a:gdLst>
                    <a:gd name="T0" fmla="*/ 0 w 314"/>
                    <a:gd name="T1" fmla="*/ 89 h 2561"/>
                    <a:gd name="T2" fmla="*/ 44 w 314"/>
                    <a:gd name="T3" fmla="*/ 338 h 2561"/>
                    <a:gd name="T4" fmla="*/ 84 w 314"/>
                    <a:gd name="T5" fmla="*/ 603 h 2561"/>
                    <a:gd name="T6" fmla="*/ 122 w 314"/>
                    <a:gd name="T7" fmla="*/ 885 h 2561"/>
                    <a:gd name="T8" fmla="*/ 155 w 314"/>
                    <a:gd name="T9" fmla="*/ 1183 h 2561"/>
                    <a:gd name="T10" fmla="*/ 186 w 314"/>
                    <a:gd name="T11" fmla="*/ 1495 h 2561"/>
                    <a:gd name="T12" fmla="*/ 210 w 314"/>
                    <a:gd name="T13" fmla="*/ 1824 h 2561"/>
                    <a:gd name="T14" fmla="*/ 230 w 314"/>
                    <a:gd name="T15" fmla="*/ 2168 h 2561"/>
                    <a:gd name="T16" fmla="*/ 245 w 314"/>
                    <a:gd name="T17" fmla="*/ 2528 h 2561"/>
                    <a:gd name="T18" fmla="*/ 254 w 314"/>
                    <a:gd name="T19" fmla="*/ 2532 h 2561"/>
                    <a:gd name="T20" fmla="*/ 263 w 314"/>
                    <a:gd name="T21" fmla="*/ 2536 h 2561"/>
                    <a:gd name="T22" fmla="*/ 270 w 314"/>
                    <a:gd name="T23" fmla="*/ 2541 h 2561"/>
                    <a:gd name="T24" fmla="*/ 280 w 314"/>
                    <a:gd name="T25" fmla="*/ 2545 h 2561"/>
                    <a:gd name="T26" fmla="*/ 289 w 314"/>
                    <a:gd name="T27" fmla="*/ 2549 h 2561"/>
                    <a:gd name="T28" fmla="*/ 296 w 314"/>
                    <a:gd name="T29" fmla="*/ 2552 h 2561"/>
                    <a:gd name="T30" fmla="*/ 305 w 314"/>
                    <a:gd name="T31" fmla="*/ 2558 h 2561"/>
                    <a:gd name="T32" fmla="*/ 314 w 314"/>
                    <a:gd name="T33" fmla="*/ 2561 h 2561"/>
                    <a:gd name="T34" fmla="*/ 305 w 314"/>
                    <a:gd name="T35" fmla="*/ 2227 h 2561"/>
                    <a:gd name="T36" fmla="*/ 287 w 314"/>
                    <a:gd name="T37" fmla="*/ 1903 h 2561"/>
                    <a:gd name="T38" fmla="*/ 259 w 314"/>
                    <a:gd name="T39" fmla="*/ 1587 h 2561"/>
                    <a:gd name="T40" fmla="*/ 227 w 314"/>
                    <a:gd name="T41" fmla="*/ 1274 h 2561"/>
                    <a:gd name="T42" fmla="*/ 186 w 314"/>
                    <a:gd name="T43" fmla="*/ 963 h 2561"/>
                    <a:gd name="T44" fmla="*/ 141 w 314"/>
                    <a:gd name="T45" fmla="*/ 649 h 2561"/>
                    <a:gd name="T46" fmla="*/ 91 w 314"/>
                    <a:gd name="T47" fmla="*/ 329 h 2561"/>
                    <a:gd name="T48" fmla="*/ 38 w 314"/>
                    <a:gd name="T49" fmla="*/ 0 h 2561"/>
                    <a:gd name="T50" fmla="*/ 29 w 314"/>
                    <a:gd name="T51" fmla="*/ 21 h 2561"/>
                    <a:gd name="T52" fmla="*/ 20 w 314"/>
                    <a:gd name="T53" fmla="*/ 43 h 2561"/>
                    <a:gd name="T54" fmla="*/ 9 w 314"/>
                    <a:gd name="T55" fmla="*/ 65 h 2561"/>
                    <a:gd name="T56" fmla="*/ 0 w 314"/>
                    <a:gd name="T57" fmla="*/ 89 h 25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14" h="2561">
                      <a:moveTo>
                        <a:pt x="0" y="89"/>
                      </a:moveTo>
                      <a:lnTo>
                        <a:pt x="44" y="338"/>
                      </a:lnTo>
                      <a:lnTo>
                        <a:pt x="84" y="603"/>
                      </a:lnTo>
                      <a:lnTo>
                        <a:pt x="122" y="885"/>
                      </a:lnTo>
                      <a:lnTo>
                        <a:pt x="155" y="1183"/>
                      </a:lnTo>
                      <a:lnTo>
                        <a:pt x="186" y="1495"/>
                      </a:lnTo>
                      <a:lnTo>
                        <a:pt x="210" y="1824"/>
                      </a:lnTo>
                      <a:lnTo>
                        <a:pt x="230" y="2168"/>
                      </a:lnTo>
                      <a:lnTo>
                        <a:pt x="245" y="2528"/>
                      </a:lnTo>
                      <a:lnTo>
                        <a:pt x="254" y="2532"/>
                      </a:lnTo>
                      <a:lnTo>
                        <a:pt x="263" y="2536"/>
                      </a:lnTo>
                      <a:lnTo>
                        <a:pt x="270" y="2541"/>
                      </a:lnTo>
                      <a:lnTo>
                        <a:pt x="280" y="2545"/>
                      </a:lnTo>
                      <a:lnTo>
                        <a:pt x="289" y="2549"/>
                      </a:lnTo>
                      <a:lnTo>
                        <a:pt x="296" y="2552"/>
                      </a:lnTo>
                      <a:lnTo>
                        <a:pt x="305" y="2558"/>
                      </a:lnTo>
                      <a:lnTo>
                        <a:pt x="314" y="2561"/>
                      </a:lnTo>
                      <a:lnTo>
                        <a:pt x="305" y="2227"/>
                      </a:lnTo>
                      <a:lnTo>
                        <a:pt x="287" y="1903"/>
                      </a:lnTo>
                      <a:lnTo>
                        <a:pt x="259" y="1587"/>
                      </a:lnTo>
                      <a:lnTo>
                        <a:pt x="227" y="1274"/>
                      </a:lnTo>
                      <a:lnTo>
                        <a:pt x="186" y="963"/>
                      </a:lnTo>
                      <a:lnTo>
                        <a:pt x="141" y="649"/>
                      </a:lnTo>
                      <a:lnTo>
                        <a:pt x="91" y="329"/>
                      </a:lnTo>
                      <a:lnTo>
                        <a:pt x="38" y="0"/>
                      </a:lnTo>
                      <a:lnTo>
                        <a:pt x="29" y="21"/>
                      </a:lnTo>
                      <a:lnTo>
                        <a:pt x="20" y="43"/>
                      </a:lnTo>
                      <a:lnTo>
                        <a:pt x="9" y="65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0C3A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5" name="Freeform 863">
                  <a:extLst>
                    <a:ext uri="{FF2B5EF4-FFF2-40B4-BE49-F238E27FC236}">
                      <a16:creationId xmlns:a16="http://schemas.microsoft.com/office/drawing/2014/main" id="{10175CD5-FA16-8D83-855F-268B7C8A4C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7" y="436"/>
                  <a:ext cx="153" cy="1271"/>
                </a:xfrm>
                <a:custGeom>
                  <a:avLst/>
                  <a:gdLst>
                    <a:gd name="T0" fmla="*/ 0 w 305"/>
                    <a:gd name="T1" fmla="*/ 84 h 2542"/>
                    <a:gd name="T2" fmla="*/ 43 w 305"/>
                    <a:gd name="T3" fmla="*/ 337 h 2542"/>
                    <a:gd name="T4" fmla="*/ 84 w 305"/>
                    <a:gd name="T5" fmla="*/ 602 h 2542"/>
                    <a:gd name="T6" fmla="*/ 122 w 305"/>
                    <a:gd name="T7" fmla="*/ 882 h 2542"/>
                    <a:gd name="T8" fmla="*/ 155 w 305"/>
                    <a:gd name="T9" fmla="*/ 1176 h 2542"/>
                    <a:gd name="T10" fmla="*/ 184 w 305"/>
                    <a:gd name="T11" fmla="*/ 1487 h 2542"/>
                    <a:gd name="T12" fmla="*/ 210 w 305"/>
                    <a:gd name="T13" fmla="*/ 1812 h 2542"/>
                    <a:gd name="T14" fmla="*/ 228 w 305"/>
                    <a:gd name="T15" fmla="*/ 2153 h 2542"/>
                    <a:gd name="T16" fmla="*/ 243 w 305"/>
                    <a:gd name="T17" fmla="*/ 2511 h 2542"/>
                    <a:gd name="T18" fmla="*/ 250 w 305"/>
                    <a:gd name="T19" fmla="*/ 2515 h 2542"/>
                    <a:gd name="T20" fmla="*/ 257 w 305"/>
                    <a:gd name="T21" fmla="*/ 2518 h 2542"/>
                    <a:gd name="T22" fmla="*/ 266 w 305"/>
                    <a:gd name="T23" fmla="*/ 2522 h 2542"/>
                    <a:gd name="T24" fmla="*/ 274 w 305"/>
                    <a:gd name="T25" fmla="*/ 2526 h 2542"/>
                    <a:gd name="T26" fmla="*/ 281 w 305"/>
                    <a:gd name="T27" fmla="*/ 2531 h 2542"/>
                    <a:gd name="T28" fmla="*/ 290 w 305"/>
                    <a:gd name="T29" fmla="*/ 2535 h 2542"/>
                    <a:gd name="T30" fmla="*/ 298 w 305"/>
                    <a:gd name="T31" fmla="*/ 2538 h 2542"/>
                    <a:gd name="T32" fmla="*/ 305 w 305"/>
                    <a:gd name="T33" fmla="*/ 2542 h 2542"/>
                    <a:gd name="T34" fmla="*/ 296 w 305"/>
                    <a:gd name="T35" fmla="*/ 2209 h 2542"/>
                    <a:gd name="T36" fmla="*/ 277 w 305"/>
                    <a:gd name="T37" fmla="*/ 1887 h 2542"/>
                    <a:gd name="T38" fmla="*/ 252 w 305"/>
                    <a:gd name="T39" fmla="*/ 1575 h 2542"/>
                    <a:gd name="T40" fmla="*/ 219 w 305"/>
                    <a:gd name="T41" fmla="*/ 1266 h 2542"/>
                    <a:gd name="T42" fmla="*/ 181 w 305"/>
                    <a:gd name="T43" fmla="*/ 957 h 2542"/>
                    <a:gd name="T44" fmla="*/ 137 w 305"/>
                    <a:gd name="T45" fmla="*/ 646 h 2542"/>
                    <a:gd name="T46" fmla="*/ 89 w 305"/>
                    <a:gd name="T47" fmla="*/ 328 h 2542"/>
                    <a:gd name="T48" fmla="*/ 38 w 305"/>
                    <a:gd name="T49" fmla="*/ 0 h 2542"/>
                    <a:gd name="T50" fmla="*/ 29 w 305"/>
                    <a:gd name="T51" fmla="*/ 20 h 2542"/>
                    <a:gd name="T52" fmla="*/ 20 w 305"/>
                    <a:gd name="T53" fmla="*/ 42 h 2542"/>
                    <a:gd name="T54" fmla="*/ 10 w 305"/>
                    <a:gd name="T55" fmla="*/ 64 h 2542"/>
                    <a:gd name="T56" fmla="*/ 0 w 305"/>
                    <a:gd name="T57" fmla="*/ 84 h 2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5" h="2542">
                      <a:moveTo>
                        <a:pt x="0" y="84"/>
                      </a:moveTo>
                      <a:lnTo>
                        <a:pt x="43" y="337"/>
                      </a:lnTo>
                      <a:lnTo>
                        <a:pt x="84" y="602"/>
                      </a:lnTo>
                      <a:lnTo>
                        <a:pt x="122" y="882"/>
                      </a:lnTo>
                      <a:lnTo>
                        <a:pt x="155" y="1176"/>
                      </a:lnTo>
                      <a:lnTo>
                        <a:pt x="184" y="1487"/>
                      </a:lnTo>
                      <a:lnTo>
                        <a:pt x="210" y="1812"/>
                      </a:lnTo>
                      <a:lnTo>
                        <a:pt x="228" y="2153"/>
                      </a:lnTo>
                      <a:lnTo>
                        <a:pt x="243" y="2511"/>
                      </a:lnTo>
                      <a:lnTo>
                        <a:pt x="250" y="2515"/>
                      </a:lnTo>
                      <a:lnTo>
                        <a:pt x="257" y="2518"/>
                      </a:lnTo>
                      <a:lnTo>
                        <a:pt x="266" y="2522"/>
                      </a:lnTo>
                      <a:lnTo>
                        <a:pt x="274" y="2526"/>
                      </a:lnTo>
                      <a:lnTo>
                        <a:pt x="281" y="2531"/>
                      </a:lnTo>
                      <a:lnTo>
                        <a:pt x="290" y="2535"/>
                      </a:lnTo>
                      <a:lnTo>
                        <a:pt x="298" y="2538"/>
                      </a:lnTo>
                      <a:lnTo>
                        <a:pt x="305" y="2542"/>
                      </a:lnTo>
                      <a:lnTo>
                        <a:pt x="296" y="2209"/>
                      </a:lnTo>
                      <a:lnTo>
                        <a:pt x="277" y="1887"/>
                      </a:lnTo>
                      <a:lnTo>
                        <a:pt x="252" y="1575"/>
                      </a:lnTo>
                      <a:lnTo>
                        <a:pt x="219" y="1266"/>
                      </a:lnTo>
                      <a:lnTo>
                        <a:pt x="181" y="957"/>
                      </a:lnTo>
                      <a:lnTo>
                        <a:pt x="137" y="646"/>
                      </a:lnTo>
                      <a:lnTo>
                        <a:pt x="89" y="328"/>
                      </a:lnTo>
                      <a:lnTo>
                        <a:pt x="38" y="0"/>
                      </a:lnTo>
                      <a:lnTo>
                        <a:pt x="29" y="20"/>
                      </a:lnTo>
                      <a:lnTo>
                        <a:pt x="20" y="42"/>
                      </a:lnTo>
                      <a:lnTo>
                        <a:pt x="10" y="64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solidFill>
                  <a:srgbClr val="1C3A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6" name="Freeform 864">
                  <a:extLst>
                    <a:ext uri="{FF2B5EF4-FFF2-40B4-BE49-F238E27FC236}">
                      <a16:creationId xmlns:a16="http://schemas.microsoft.com/office/drawing/2014/main" id="{0A1B7A5E-BE69-B790-FDB9-0FA8333988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" y="443"/>
                  <a:ext cx="149" cy="1260"/>
                </a:xfrm>
                <a:custGeom>
                  <a:avLst/>
                  <a:gdLst>
                    <a:gd name="T0" fmla="*/ 0 w 298"/>
                    <a:gd name="T1" fmla="*/ 77 h 2520"/>
                    <a:gd name="T2" fmla="*/ 44 w 298"/>
                    <a:gd name="T3" fmla="*/ 333 h 2520"/>
                    <a:gd name="T4" fmla="*/ 84 w 298"/>
                    <a:gd name="T5" fmla="*/ 600 h 2520"/>
                    <a:gd name="T6" fmla="*/ 123 w 298"/>
                    <a:gd name="T7" fmla="*/ 878 h 2520"/>
                    <a:gd name="T8" fmla="*/ 156 w 298"/>
                    <a:gd name="T9" fmla="*/ 1168 h 2520"/>
                    <a:gd name="T10" fmla="*/ 185 w 298"/>
                    <a:gd name="T11" fmla="*/ 1476 h 2520"/>
                    <a:gd name="T12" fmla="*/ 207 w 298"/>
                    <a:gd name="T13" fmla="*/ 1796 h 2520"/>
                    <a:gd name="T14" fmla="*/ 225 w 298"/>
                    <a:gd name="T15" fmla="*/ 2136 h 2520"/>
                    <a:gd name="T16" fmla="*/ 238 w 298"/>
                    <a:gd name="T17" fmla="*/ 2492 h 2520"/>
                    <a:gd name="T18" fmla="*/ 245 w 298"/>
                    <a:gd name="T19" fmla="*/ 2496 h 2520"/>
                    <a:gd name="T20" fmla="*/ 253 w 298"/>
                    <a:gd name="T21" fmla="*/ 2500 h 2520"/>
                    <a:gd name="T22" fmla="*/ 260 w 298"/>
                    <a:gd name="T23" fmla="*/ 2503 h 2520"/>
                    <a:gd name="T24" fmla="*/ 269 w 298"/>
                    <a:gd name="T25" fmla="*/ 2505 h 2520"/>
                    <a:gd name="T26" fmla="*/ 276 w 298"/>
                    <a:gd name="T27" fmla="*/ 2509 h 2520"/>
                    <a:gd name="T28" fmla="*/ 284 w 298"/>
                    <a:gd name="T29" fmla="*/ 2512 h 2520"/>
                    <a:gd name="T30" fmla="*/ 291 w 298"/>
                    <a:gd name="T31" fmla="*/ 2516 h 2520"/>
                    <a:gd name="T32" fmla="*/ 298 w 298"/>
                    <a:gd name="T33" fmla="*/ 2520 h 2520"/>
                    <a:gd name="T34" fmla="*/ 289 w 298"/>
                    <a:gd name="T35" fmla="*/ 2187 h 2520"/>
                    <a:gd name="T36" fmla="*/ 271 w 298"/>
                    <a:gd name="T37" fmla="*/ 1869 h 2520"/>
                    <a:gd name="T38" fmla="*/ 245 w 298"/>
                    <a:gd name="T39" fmla="*/ 1558 h 2520"/>
                    <a:gd name="T40" fmla="*/ 214 w 298"/>
                    <a:gd name="T41" fmla="*/ 1254 h 2520"/>
                    <a:gd name="T42" fmla="*/ 178 w 298"/>
                    <a:gd name="T43" fmla="*/ 949 h 2520"/>
                    <a:gd name="T44" fmla="*/ 136 w 298"/>
                    <a:gd name="T45" fmla="*/ 642 h 2520"/>
                    <a:gd name="T46" fmla="*/ 88 w 298"/>
                    <a:gd name="T47" fmla="*/ 327 h 2520"/>
                    <a:gd name="T48" fmla="*/ 39 w 298"/>
                    <a:gd name="T49" fmla="*/ 0 h 2520"/>
                    <a:gd name="T50" fmla="*/ 29 w 298"/>
                    <a:gd name="T51" fmla="*/ 18 h 2520"/>
                    <a:gd name="T52" fmla="*/ 20 w 298"/>
                    <a:gd name="T53" fmla="*/ 38 h 2520"/>
                    <a:gd name="T54" fmla="*/ 9 w 298"/>
                    <a:gd name="T55" fmla="*/ 57 h 2520"/>
                    <a:gd name="T56" fmla="*/ 0 w 298"/>
                    <a:gd name="T57" fmla="*/ 77 h 2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98" h="2520">
                      <a:moveTo>
                        <a:pt x="0" y="77"/>
                      </a:moveTo>
                      <a:lnTo>
                        <a:pt x="44" y="333"/>
                      </a:lnTo>
                      <a:lnTo>
                        <a:pt x="84" y="600"/>
                      </a:lnTo>
                      <a:lnTo>
                        <a:pt x="123" y="878"/>
                      </a:lnTo>
                      <a:lnTo>
                        <a:pt x="156" y="1168"/>
                      </a:lnTo>
                      <a:lnTo>
                        <a:pt x="185" y="1476"/>
                      </a:lnTo>
                      <a:lnTo>
                        <a:pt x="207" y="1796"/>
                      </a:lnTo>
                      <a:lnTo>
                        <a:pt x="225" y="2136"/>
                      </a:lnTo>
                      <a:lnTo>
                        <a:pt x="238" y="2492"/>
                      </a:lnTo>
                      <a:lnTo>
                        <a:pt x="245" y="2496"/>
                      </a:lnTo>
                      <a:lnTo>
                        <a:pt x="253" y="2500"/>
                      </a:lnTo>
                      <a:lnTo>
                        <a:pt x="260" y="2503"/>
                      </a:lnTo>
                      <a:lnTo>
                        <a:pt x="269" y="2505"/>
                      </a:lnTo>
                      <a:lnTo>
                        <a:pt x="276" y="2509"/>
                      </a:lnTo>
                      <a:lnTo>
                        <a:pt x="284" y="2512"/>
                      </a:lnTo>
                      <a:lnTo>
                        <a:pt x="291" y="2516"/>
                      </a:lnTo>
                      <a:lnTo>
                        <a:pt x="298" y="2520"/>
                      </a:lnTo>
                      <a:lnTo>
                        <a:pt x="289" y="2187"/>
                      </a:lnTo>
                      <a:lnTo>
                        <a:pt x="271" y="1869"/>
                      </a:lnTo>
                      <a:lnTo>
                        <a:pt x="245" y="1558"/>
                      </a:lnTo>
                      <a:lnTo>
                        <a:pt x="214" y="1254"/>
                      </a:lnTo>
                      <a:lnTo>
                        <a:pt x="178" y="949"/>
                      </a:lnTo>
                      <a:lnTo>
                        <a:pt x="136" y="642"/>
                      </a:lnTo>
                      <a:lnTo>
                        <a:pt x="88" y="327"/>
                      </a:lnTo>
                      <a:lnTo>
                        <a:pt x="39" y="0"/>
                      </a:lnTo>
                      <a:lnTo>
                        <a:pt x="29" y="18"/>
                      </a:lnTo>
                      <a:lnTo>
                        <a:pt x="20" y="38"/>
                      </a:lnTo>
                      <a:lnTo>
                        <a:pt x="9" y="57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2B3A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7" name="Freeform 865">
                  <a:extLst>
                    <a:ext uri="{FF2B5EF4-FFF2-40B4-BE49-F238E27FC236}">
                      <a16:creationId xmlns:a16="http://schemas.microsoft.com/office/drawing/2014/main" id="{128C7698-99D3-8FC5-564F-5DF483DC66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" y="449"/>
                  <a:ext cx="146" cy="1250"/>
                </a:xfrm>
                <a:custGeom>
                  <a:avLst/>
                  <a:gdLst>
                    <a:gd name="T0" fmla="*/ 0 w 293"/>
                    <a:gd name="T1" fmla="*/ 73 h 2499"/>
                    <a:gd name="T2" fmla="*/ 44 w 293"/>
                    <a:gd name="T3" fmla="*/ 333 h 2499"/>
                    <a:gd name="T4" fmla="*/ 86 w 293"/>
                    <a:gd name="T5" fmla="*/ 600 h 2499"/>
                    <a:gd name="T6" fmla="*/ 123 w 293"/>
                    <a:gd name="T7" fmla="*/ 876 h 2499"/>
                    <a:gd name="T8" fmla="*/ 155 w 293"/>
                    <a:gd name="T9" fmla="*/ 1163 h 2499"/>
                    <a:gd name="T10" fmla="*/ 183 w 293"/>
                    <a:gd name="T11" fmla="*/ 1466 h 2499"/>
                    <a:gd name="T12" fmla="*/ 207 w 293"/>
                    <a:gd name="T13" fmla="*/ 1783 h 2499"/>
                    <a:gd name="T14" fmla="*/ 225 w 293"/>
                    <a:gd name="T15" fmla="*/ 2119 h 2499"/>
                    <a:gd name="T16" fmla="*/ 238 w 293"/>
                    <a:gd name="T17" fmla="*/ 2474 h 2499"/>
                    <a:gd name="T18" fmla="*/ 245 w 293"/>
                    <a:gd name="T19" fmla="*/ 2478 h 2499"/>
                    <a:gd name="T20" fmla="*/ 252 w 293"/>
                    <a:gd name="T21" fmla="*/ 2481 h 2499"/>
                    <a:gd name="T22" fmla="*/ 258 w 293"/>
                    <a:gd name="T23" fmla="*/ 2483 h 2499"/>
                    <a:gd name="T24" fmla="*/ 265 w 293"/>
                    <a:gd name="T25" fmla="*/ 2487 h 2499"/>
                    <a:gd name="T26" fmla="*/ 273 w 293"/>
                    <a:gd name="T27" fmla="*/ 2490 h 2499"/>
                    <a:gd name="T28" fmla="*/ 280 w 293"/>
                    <a:gd name="T29" fmla="*/ 2492 h 2499"/>
                    <a:gd name="T30" fmla="*/ 285 w 293"/>
                    <a:gd name="T31" fmla="*/ 2496 h 2499"/>
                    <a:gd name="T32" fmla="*/ 293 w 293"/>
                    <a:gd name="T33" fmla="*/ 2499 h 2499"/>
                    <a:gd name="T34" fmla="*/ 282 w 293"/>
                    <a:gd name="T35" fmla="*/ 2168 h 2499"/>
                    <a:gd name="T36" fmla="*/ 263 w 293"/>
                    <a:gd name="T37" fmla="*/ 1852 h 2499"/>
                    <a:gd name="T38" fmla="*/ 240 w 293"/>
                    <a:gd name="T39" fmla="*/ 1545 h 2499"/>
                    <a:gd name="T40" fmla="*/ 210 w 293"/>
                    <a:gd name="T41" fmla="*/ 1243 h 2499"/>
                    <a:gd name="T42" fmla="*/ 174 w 293"/>
                    <a:gd name="T43" fmla="*/ 943 h 2499"/>
                    <a:gd name="T44" fmla="*/ 134 w 293"/>
                    <a:gd name="T45" fmla="*/ 638 h 2499"/>
                    <a:gd name="T46" fmla="*/ 88 w 293"/>
                    <a:gd name="T47" fmla="*/ 325 h 2499"/>
                    <a:gd name="T48" fmla="*/ 40 w 293"/>
                    <a:gd name="T49" fmla="*/ 0 h 2499"/>
                    <a:gd name="T50" fmla="*/ 31 w 293"/>
                    <a:gd name="T51" fmla="*/ 18 h 2499"/>
                    <a:gd name="T52" fmla="*/ 20 w 293"/>
                    <a:gd name="T53" fmla="*/ 36 h 2499"/>
                    <a:gd name="T54" fmla="*/ 11 w 293"/>
                    <a:gd name="T55" fmla="*/ 55 h 2499"/>
                    <a:gd name="T56" fmla="*/ 0 w 293"/>
                    <a:gd name="T57" fmla="*/ 73 h 24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93" h="2499">
                      <a:moveTo>
                        <a:pt x="0" y="73"/>
                      </a:moveTo>
                      <a:lnTo>
                        <a:pt x="44" y="333"/>
                      </a:lnTo>
                      <a:lnTo>
                        <a:pt x="86" y="600"/>
                      </a:lnTo>
                      <a:lnTo>
                        <a:pt x="123" y="876"/>
                      </a:lnTo>
                      <a:lnTo>
                        <a:pt x="155" y="1163"/>
                      </a:lnTo>
                      <a:lnTo>
                        <a:pt x="183" y="1466"/>
                      </a:lnTo>
                      <a:lnTo>
                        <a:pt x="207" y="1783"/>
                      </a:lnTo>
                      <a:lnTo>
                        <a:pt x="225" y="2119"/>
                      </a:lnTo>
                      <a:lnTo>
                        <a:pt x="238" y="2474"/>
                      </a:lnTo>
                      <a:lnTo>
                        <a:pt x="245" y="2478"/>
                      </a:lnTo>
                      <a:lnTo>
                        <a:pt x="252" y="2481"/>
                      </a:lnTo>
                      <a:lnTo>
                        <a:pt x="258" y="2483"/>
                      </a:lnTo>
                      <a:lnTo>
                        <a:pt x="265" y="2487"/>
                      </a:lnTo>
                      <a:lnTo>
                        <a:pt x="273" y="2490"/>
                      </a:lnTo>
                      <a:lnTo>
                        <a:pt x="280" y="2492"/>
                      </a:lnTo>
                      <a:lnTo>
                        <a:pt x="285" y="2496"/>
                      </a:lnTo>
                      <a:lnTo>
                        <a:pt x="293" y="2499"/>
                      </a:lnTo>
                      <a:lnTo>
                        <a:pt x="282" y="2168"/>
                      </a:lnTo>
                      <a:lnTo>
                        <a:pt x="263" y="1852"/>
                      </a:lnTo>
                      <a:lnTo>
                        <a:pt x="240" y="1545"/>
                      </a:lnTo>
                      <a:lnTo>
                        <a:pt x="210" y="1243"/>
                      </a:lnTo>
                      <a:lnTo>
                        <a:pt x="174" y="943"/>
                      </a:lnTo>
                      <a:lnTo>
                        <a:pt x="134" y="638"/>
                      </a:lnTo>
                      <a:lnTo>
                        <a:pt x="88" y="325"/>
                      </a:lnTo>
                      <a:lnTo>
                        <a:pt x="40" y="0"/>
                      </a:lnTo>
                      <a:lnTo>
                        <a:pt x="31" y="18"/>
                      </a:lnTo>
                      <a:lnTo>
                        <a:pt x="20" y="36"/>
                      </a:lnTo>
                      <a:lnTo>
                        <a:pt x="11" y="55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3D3D0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8" name="Freeform 866">
                  <a:extLst>
                    <a:ext uri="{FF2B5EF4-FFF2-40B4-BE49-F238E27FC236}">
                      <a16:creationId xmlns:a16="http://schemas.microsoft.com/office/drawing/2014/main" id="{180815D9-9753-5E19-779D-6B4DEA5572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" y="456"/>
                  <a:ext cx="142" cy="1240"/>
                </a:xfrm>
                <a:custGeom>
                  <a:avLst/>
                  <a:gdLst>
                    <a:gd name="T0" fmla="*/ 0 w 283"/>
                    <a:gd name="T1" fmla="*/ 67 h 2479"/>
                    <a:gd name="T2" fmla="*/ 43 w 283"/>
                    <a:gd name="T3" fmla="*/ 331 h 2479"/>
                    <a:gd name="T4" fmla="*/ 84 w 283"/>
                    <a:gd name="T5" fmla="*/ 597 h 2479"/>
                    <a:gd name="T6" fmla="*/ 120 w 283"/>
                    <a:gd name="T7" fmla="*/ 872 h 2479"/>
                    <a:gd name="T8" fmla="*/ 151 w 283"/>
                    <a:gd name="T9" fmla="*/ 1157 h 2479"/>
                    <a:gd name="T10" fmla="*/ 181 w 283"/>
                    <a:gd name="T11" fmla="*/ 1455 h 2479"/>
                    <a:gd name="T12" fmla="*/ 203 w 283"/>
                    <a:gd name="T13" fmla="*/ 1770 h 2479"/>
                    <a:gd name="T14" fmla="*/ 221 w 283"/>
                    <a:gd name="T15" fmla="*/ 2102 h 2479"/>
                    <a:gd name="T16" fmla="*/ 232 w 283"/>
                    <a:gd name="T17" fmla="*/ 2457 h 2479"/>
                    <a:gd name="T18" fmla="*/ 245 w 283"/>
                    <a:gd name="T19" fmla="*/ 2463 h 2479"/>
                    <a:gd name="T20" fmla="*/ 257 w 283"/>
                    <a:gd name="T21" fmla="*/ 2468 h 2479"/>
                    <a:gd name="T22" fmla="*/ 270 w 283"/>
                    <a:gd name="T23" fmla="*/ 2474 h 2479"/>
                    <a:gd name="T24" fmla="*/ 283 w 283"/>
                    <a:gd name="T25" fmla="*/ 2479 h 2479"/>
                    <a:gd name="T26" fmla="*/ 272 w 283"/>
                    <a:gd name="T27" fmla="*/ 2148 h 2479"/>
                    <a:gd name="T28" fmla="*/ 256 w 283"/>
                    <a:gd name="T29" fmla="*/ 1834 h 2479"/>
                    <a:gd name="T30" fmla="*/ 232 w 283"/>
                    <a:gd name="T31" fmla="*/ 1532 h 2479"/>
                    <a:gd name="T32" fmla="*/ 203 w 283"/>
                    <a:gd name="T33" fmla="*/ 1234 h 2479"/>
                    <a:gd name="T34" fmla="*/ 168 w 283"/>
                    <a:gd name="T35" fmla="*/ 938 h 2479"/>
                    <a:gd name="T36" fmla="*/ 129 w 283"/>
                    <a:gd name="T37" fmla="*/ 636 h 2479"/>
                    <a:gd name="T38" fmla="*/ 86 w 283"/>
                    <a:gd name="T39" fmla="*/ 325 h 2479"/>
                    <a:gd name="T40" fmla="*/ 40 w 283"/>
                    <a:gd name="T41" fmla="*/ 0 h 2479"/>
                    <a:gd name="T42" fmla="*/ 29 w 283"/>
                    <a:gd name="T43" fmla="*/ 16 h 2479"/>
                    <a:gd name="T44" fmla="*/ 20 w 283"/>
                    <a:gd name="T45" fmla="*/ 32 h 2479"/>
                    <a:gd name="T46" fmla="*/ 9 w 283"/>
                    <a:gd name="T47" fmla="*/ 51 h 2479"/>
                    <a:gd name="T48" fmla="*/ 0 w 283"/>
                    <a:gd name="T49" fmla="*/ 67 h 2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83" h="2479">
                      <a:moveTo>
                        <a:pt x="0" y="67"/>
                      </a:moveTo>
                      <a:lnTo>
                        <a:pt x="43" y="331"/>
                      </a:lnTo>
                      <a:lnTo>
                        <a:pt x="84" y="597"/>
                      </a:lnTo>
                      <a:lnTo>
                        <a:pt x="120" y="872"/>
                      </a:lnTo>
                      <a:lnTo>
                        <a:pt x="151" y="1157"/>
                      </a:lnTo>
                      <a:lnTo>
                        <a:pt x="181" y="1455"/>
                      </a:lnTo>
                      <a:lnTo>
                        <a:pt x="203" y="1770"/>
                      </a:lnTo>
                      <a:lnTo>
                        <a:pt x="221" y="2102"/>
                      </a:lnTo>
                      <a:lnTo>
                        <a:pt x="232" y="2457"/>
                      </a:lnTo>
                      <a:lnTo>
                        <a:pt x="245" y="2463"/>
                      </a:lnTo>
                      <a:lnTo>
                        <a:pt x="257" y="2468"/>
                      </a:lnTo>
                      <a:lnTo>
                        <a:pt x="270" y="2474"/>
                      </a:lnTo>
                      <a:lnTo>
                        <a:pt x="283" y="2479"/>
                      </a:lnTo>
                      <a:lnTo>
                        <a:pt x="272" y="2148"/>
                      </a:lnTo>
                      <a:lnTo>
                        <a:pt x="256" y="1834"/>
                      </a:lnTo>
                      <a:lnTo>
                        <a:pt x="232" y="1532"/>
                      </a:lnTo>
                      <a:lnTo>
                        <a:pt x="203" y="1234"/>
                      </a:lnTo>
                      <a:lnTo>
                        <a:pt x="168" y="938"/>
                      </a:lnTo>
                      <a:lnTo>
                        <a:pt x="129" y="636"/>
                      </a:lnTo>
                      <a:lnTo>
                        <a:pt x="86" y="325"/>
                      </a:lnTo>
                      <a:lnTo>
                        <a:pt x="40" y="0"/>
                      </a:lnTo>
                      <a:lnTo>
                        <a:pt x="29" y="16"/>
                      </a:lnTo>
                      <a:lnTo>
                        <a:pt x="20" y="32"/>
                      </a:lnTo>
                      <a:lnTo>
                        <a:pt x="9" y="51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4C3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19" name="Freeform 867">
                  <a:extLst>
                    <a:ext uri="{FF2B5EF4-FFF2-40B4-BE49-F238E27FC236}">
                      <a16:creationId xmlns:a16="http://schemas.microsoft.com/office/drawing/2014/main" id="{64CE980E-1F82-1383-104B-3CD6EF9C5C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2" y="463"/>
                  <a:ext cx="139" cy="1229"/>
                </a:xfrm>
                <a:custGeom>
                  <a:avLst/>
                  <a:gdLst>
                    <a:gd name="T0" fmla="*/ 0 w 278"/>
                    <a:gd name="T1" fmla="*/ 61 h 2458"/>
                    <a:gd name="T2" fmla="*/ 44 w 278"/>
                    <a:gd name="T3" fmla="*/ 327 h 2458"/>
                    <a:gd name="T4" fmla="*/ 85 w 278"/>
                    <a:gd name="T5" fmla="*/ 596 h 2458"/>
                    <a:gd name="T6" fmla="*/ 121 w 278"/>
                    <a:gd name="T7" fmla="*/ 869 h 2458"/>
                    <a:gd name="T8" fmla="*/ 154 w 278"/>
                    <a:gd name="T9" fmla="*/ 1150 h 2458"/>
                    <a:gd name="T10" fmla="*/ 181 w 278"/>
                    <a:gd name="T11" fmla="*/ 1445 h 2458"/>
                    <a:gd name="T12" fmla="*/ 203 w 278"/>
                    <a:gd name="T13" fmla="*/ 1756 h 2458"/>
                    <a:gd name="T14" fmla="*/ 220 w 278"/>
                    <a:gd name="T15" fmla="*/ 2085 h 2458"/>
                    <a:gd name="T16" fmla="*/ 231 w 278"/>
                    <a:gd name="T17" fmla="*/ 2438 h 2458"/>
                    <a:gd name="T18" fmla="*/ 244 w 278"/>
                    <a:gd name="T19" fmla="*/ 2443 h 2458"/>
                    <a:gd name="T20" fmla="*/ 255 w 278"/>
                    <a:gd name="T21" fmla="*/ 2449 h 2458"/>
                    <a:gd name="T22" fmla="*/ 266 w 278"/>
                    <a:gd name="T23" fmla="*/ 2454 h 2458"/>
                    <a:gd name="T24" fmla="*/ 278 w 278"/>
                    <a:gd name="T25" fmla="*/ 2458 h 2458"/>
                    <a:gd name="T26" fmla="*/ 267 w 278"/>
                    <a:gd name="T27" fmla="*/ 2129 h 2458"/>
                    <a:gd name="T28" fmla="*/ 249 w 278"/>
                    <a:gd name="T29" fmla="*/ 1818 h 2458"/>
                    <a:gd name="T30" fmla="*/ 225 w 278"/>
                    <a:gd name="T31" fmla="*/ 1518 h 2458"/>
                    <a:gd name="T32" fmla="*/ 198 w 278"/>
                    <a:gd name="T33" fmla="*/ 1224 h 2458"/>
                    <a:gd name="T34" fmla="*/ 165 w 278"/>
                    <a:gd name="T35" fmla="*/ 931 h 2458"/>
                    <a:gd name="T36" fmla="*/ 128 w 278"/>
                    <a:gd name="T37" fmla="*/ 633 h 2458"/>
                    <a:gd name="T38" fmla="*/ 88 w 278"/>
                    <a:gd name="T39" fmla="*/ 324 h 2458"/>
                    <a:gd name="T40" fmla="*/ 42 w 278"/>
                    <a:gd name="T41" fmla="*/ 0 h 2458"/>
                    <a:gd name="T42" fmla="*/ 32 w 278"/>
                    <a:gd name="T43" fmla="*/ 15 h 2458"/>
                    <a:gd name="T44" fmla="*/ 22 w 278"/>
                    <a:gd name="T45" fmla="*/ 29 h 2458"/>
                    <a:gd name="T46" fmla="*/ 11 w 278"/>
                    <a:gd name="T47" fmla="*/ 46 h 2458"/>
                    <a:gd name="T48" fmla="*/ 0 w 278"/>
                    <a:gd name="T49" fmla="*/ 61 h 2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78" h="2458">
                      <a:moveTo>
                        <a:pt x="0" y="61"/>
                      </a:moveTo>
                      <a:lnTo>
                        <a:pt x="44" y="327"/>
                      </a:lnTo>
                      <a:lnTo>
                        <a:pt x="85" y="596"/>
                      </a:lnTo>
                      <a:lnTo>
                        <a:pt x="121" y="869"/>
                      </a:lnTo>
                      <a:lnTo>
                        <a:pt x="154" y="1150"/>
                      </a:lnTo>
                      <a:lnTo>
                        <a:pt x="181" y="1445"/>
                      </a:lnTo>
                      <a:lnTo>
                        <a:pt x="203" y="1756"/>
                      </a:lnTo>
                      <a:lnTo>
                        <a:pt x="220" y="2085"/>
                      </a:lnTo>
                      <a:lnTo>
                        <a:pt x="231" y="2438"/>
                      </a:lnTo>
                      <a:lnTo>
                        <a:pt x="244" y="2443"/>
                      </a:lnTo>
                      <a:lnTo>
                        <a:pt x="255" y="2449"/>
                      </a:lnTo>
                      <a:lnTo>
                        <a:pt x="266" y="2454"/>
                      </a:lnTo>
                      <a:lnTo>
                        <a:pt x="278" y="2458"/>
                      </a:lnTo>
                      <a:lnTo>
                        <a:pt x="267" y="2129"/>
                      </a:lnTo>
                      <a:lnTo>
                        <a:pt x="249" y="1818"/>
                      </a:lnTo>
                      <a:lnTo>
                        <a:pt x="225" y="1518"/>
                      </a:lnTo>
                      <a:lnTo>
                        <a:pt x="198" y="1224"/>
                      </a:lnTo>
                      <a:lnTo>
                        <a:pt x="165" y="931"/>
                      </a:lnTo>
                      <a:lnTo>
                        <a:pt x="128" y="633"/>
                      </a:lnTo>
                      <a:lnTo>
                        <a:pt x="88" y="324"/>
                      </a:lnTo>
                      <a:lnTo>
                        <a:pt x="42" y="0"/>
                      </a:lnTo>
                      <a:lnTo>
                        <a:pt x="32" y="15"/>
                      </a:lnTo>
                      <a:lnTo>
                        <a:pt x="22" y="29"/>
                      </a:lnTo>
                      <a:lnTo>
                        <a:pt x="11" y="46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5B3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0" name="Freeform 868">
                  <a:extLst>
                    <a:ext uri="{FF2B5EF4-FFF2-40B4-BE49-F238E27FC236}">
                      <a16:creationId xmlns:a16="http://schemas.microsoft.com/office/drawing/2014/main" id="{737B5C48-41FC-8246-481F-D57F3732C9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" y="469"/>
                  <a:ext cx="135" cy="1219"/>
                </a:xfrm>
                <a:custGeom>
                  <a:avLst/>
                  <a:gdLst>
                    <a:gd name="T0" fmla="*/ 0 w 271"/>
                    <a:gd name="T1" fmla="*/ 55 h 2438"/>
                    <a:gd name="T2" fmla="*/ 44 w 271"/>
                    <a:gd name="T3" fmla="*/ 325 h 2438"/>
                    <a:gd name="T4" fmla="*/ 84 w 271"/>
                    <a:gd name="T5" fmla="*/ 594 h 2438"/>
                    <a:gd name="T6" fmla="*/ 121 w 271"/>
                    <a:gd name="T7" fmla="*/ 867 h 2438"/>
                    <a:gd name="T8" fmla="*/ 152 w 271"/>
                    <a:gd name="T9" fmla="*/ 1145 h 2438"/>
                    <a:gd name="T10" fmla="*/ 179 w 271"/>
                    <a:gd name="T11" fmla="*/ 1435 h 2438"/>
                    <a:gd name="T12" fmla="*/ 199 w 271"/>
                    <a:gd name="T13" fmla="*/ 1741 h 2438"/>
                    <a:gd name="T14" fmla="*/ 216 w 271"/>
                    <a:gd name="T15" fmla="*/ 2068 h 2438"/>
                    <a:gd name="T16" fmla="*/ 227 w 271"/>
                    <a:gd name="T17" fmla="*/ 2421 h 2438"/>
                    <a:gd name="T18" fmla="*/ 238 w 271"/>
                    <a:gd name="T19" fmla="*/ 2425 h 2438"/>
                    <a:gd name="T20" fmla="*/ 249 w 271"/>
                    <a:gd name="T21" fmla="*/ 2428 h 2438"/>
                    <a:gd name="T22" fmla="*/ 260 w 271"/>
                    <a:gd name="T23" fmla="*/ 2434 h 2438"/>
                    <a:gd name="T24" fmla="*/ 271 w 271"/>
                    <a:gd name="T25" fmla="*/ 2438 h 2438"/>
                    <a:gd name="T26" fmla="*/ 258 w 271"/>
                    <a:gd name="T27" fmla="*/ 2110 h 2438"/>
                    <a:gd name="T28" fmla="*/ 241 w 271"/>
                    <a:gd name="T29" fmla="*/ 1799 h 2438"/>
                    <a:gd name="T30" fmla="*/ 220 w 271"/>
                    <a:gd name="T31" fmla="*/ 1503 h 2438"/>
                    <a:gd name="T32" fmla="*/ 192 w 271"/>
                    <a:gd name="T33" fmla="*/ 1212 h 2438"/>
                    <a:gd name="T34" fmla="*/ 161 w 271"/>
                    <a:gd name="T35" fmla="*/ 923 h 2438"/>
                    <a:gd name="T36" fmla="*/ 124 w 271"/>
                    <a:gd name="T37" fmla="*/ 629 h 2438"/>
                    <a:gd name="T38" fmla="*/ 86 w 271"/>
                    <a:gd name="T39" fmla="*/ 324 h 2438"/>
                    <a:gd name="T40" fmla="*/ 42 w 271"/>
                    <a:gd name="T41" fmla="*/ 0 h 2438"/>
                    <a:gd name="T42" fmla="*/ 31 w 271"/>
                    <a:gd name="T43" fmla="*/ 13 h 2438"/>
                    <a:gd name="T44" fmla="*/ 22 w 271"/>
                    <a:gd name="T45" fmla="*/ 27 h 2438"/>
                    <a:gd name="T46" fmla="*/ 11 w 271"/>
                    <a:gd name="T47" fmla="*/ 40 h 2438"/>
                    <a:gd name="T48" fmla="*/ 0 w 271"/>
                    <a:gd name="T49" fmla="*/ 55 h 2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71" h="2438">
                      <a:moveTo>
                        <a:pt x="0" y="55"/>
                      </a:moveTo>
                      <a:lnTo>
                        <a:pt x="44" y="325"/>
                      </a:lnTo>
                      <a:lnTo>
                        <a:pt x="84" y="594"/>
                      </a:lnTo>
                      <a:lnTo>
                        <a:pt x="121" y="867"/>
                      </a:lnTo>
                      <a:lnTo>
                        <a:pt x="152" y="1145"/>
                      </a:lnTo>
                      <a:lnTo>
                        <a:pt x="179" y="1435"/>
                      </a:lnTo>
                      <a:lnTo>
                        <a:pt x="199" y="1741"/>
                      </a:lnTo>
                      <a:lnTo>
                        <a:pt x="216" y="2068"/>
                      </a:lnTo>
                      <a:lnTo>
                        <a:pt x="227" y="2421"/>
                      </a:lnTo>
                      <a:lnTo>
                        <a:pt x="238" y="2425"/>
                      </a:lnTo>
                      <a:lnTo>
                        <a:pt x="249" y="2428"/>
                      </a:lnTo>
                      <a:lnTo>
                        <a:pt x="260" y="2434"/>
                      </a:lnTo>
                      <a:lnTo>
                        <a:pt x="271" y="2438"/>
                      </a:lnTo>
                      <a:lnTo>
                        <a:pt x="258" y="2110"/>
                      </a:lnTo>
                      <a:lnTo>
                        <a:pt x="241" y="1799"/>
                      </a:lnTo>
                      <a:lnTo>
                        <a:pt x="220" y="1503"/>
                      </a:lnTo>
                      <a:lnTo>
                        <a:pt x="192" y="1212"/>
                      </a:lnTo>
                      <a:lnTo>
                        <a:pt x="161" y="923"/>
                      </a:lnTo>
                      <a:lnTo>
                        <a:pt x="124" y="629"/>
                      </a:lnTo>
                      <a:lnTo>
                        <a:pt x="86" y="324"/>
                      </a:lnTo>
                      <a:lnTo>
                        <a:pt x="42" y="0"/>
                      </a:lnTo>
                      <a:lnTo>
                        <a:pt x="31" y="13"/>
                      </a:lnTo>
                      <a:lnTo>
                        <a:pt x="22" y="27"/>
                      </a:lnTo>
                      <a:lnTo>
                        <a:pt x="11" y="4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6B4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1" name="Freeform 869">
                  <a:extLst>
                    <a:ext uri="{FF2B5EF4-FFF2-40B4-BE49-F238E27FC236}">
                      <a16:creationId xmlns:a16="http://schemas.microsoft.com/office/drawing/2014/main" id="{33DACB5A-D0BC-B61B-E575-916E3F94F4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4" y="476"/>
                  <a:ext cx="132" cy="1210"/>
                </a:xfrm>
                <a:custGeom>
                  <a:avLst/>
                  <a:gdLst>
                    <a:gd name="T0" fmla="*/ 0 w 263"/>
                    <a:gd name="T1" fmla="*/ 51 h 2419"/>
                    <a:gd name="T2" fmla="*/ 44 w 263"/>
                    <a:gd name="T3" fmla="*/ 325 h 2419"/>
                    <a:gd name="T4" fmla="*/ 84 w 263"/>
                    <a:gd name="T5" fmla="*/ 596 h 2419"/>
                    <a:gd name="T6" fmla="*/ 119 w 263"/>
                    <a:gd name="T7" fmla="*/ 865 h 2419"/>
                    <a:gd name="T8" fmla="*/ 150 w 263"/>
                    <a:gd name="T9" fmla="*/ 1139 h 2419"/>
                    <a:gd name="T10" fmla="*/ 177 w 263"/>
                    <a:gd name="T11" fmla="*/ 1426 h 2419"/>
                    <a:gd name="T12" fmla="*/ 197 w 263"/>
                    <a:gd name="T13" fmla="*/ 1728 h 2419"/>
                    <a:gd name="T14" fmla="*/ 214 w 263"/>
                    <a:gd name="T15" fmla="*/ 2051 h 2419"/>
                    <a:gd name="T16" fmla="*/ 223 w 263"/>
                    <a:gd name="T17" fmla="*/ 2403 h 2419"/>
                    <a:gd name="T18" fmla="*/ 234 w 263"/>
                    <a:gd name="T19" fmla="*/ 2406 h 2419"/>
                    <a:gd name="T20" fmla="*/ 245 w 263"/>
                    <a:gd name="T21" fmla="*/ 2410 h 2419"/>
                    <a:gd name="T22" fmla="*/ 254 w 263"/>
                    <a:gd name="T23" fmla="*/ 2415 h 2419"/>
                    <a:gd name="T24" fmla="*/ 263 w 263"/>
                    <a:gd name="T25" fmla="*/ 2419 h 2419"/>
                    <a:gd name="T26" fmla="*/ 250 w 263"/>
                    <a:gd name="T27" fmla="*/ 2092 h 2419"/>
                    <a:gd name="T28" fmla="*/ 232 w 263"/>
                    <a:gd name="T29" fmla="*/ 1784 h 2419"/>
                    <a:gd name="T30" fmla="*/ 212 w 263"/>
                    <a:gd name="T31" fmla="*/ 1490 h 2419"/>
                    <a:gd name="T32" fmla="*/ 186 w 263"/>
                    <a:gd name="T33" fmla="*/ 1203 h 2419"/>
                    <a:gd name="T34" fmla="*/ 155 w 263"/>
                    <a:gd name="T35" fmla="*/ 918 h 2419"/>
                    <a:gd name="T36" fmla="*/ 122 w 263"/>
                    <a:gd name="T37" fmla="*/ 627 h 2419"/>
                    <a:gd name="T38" fmla="*/ 84 w 263"/>
                    <a:gd name="T39" fmla="*/ 323 h 2419"/>
                    <a:gd name="T40" fmla="*/ 42 w 263"/>
                    <a:gd name="T41" fmla="*/ 0 h 2419"/>
                    <a:gd name="T42" fmla="*/ 31 w 263"/>
                    <a:gd name="T43" fmla="*/ 13 h 2419"/>
                    <a:gd name="T44" fmla="*/ 20 w 263"/>
                    <a:gd name="T45" fmla="*/ 25 h 2419"/>
                    <a:gd name="T46" fmla="*/ 9 w 263"/>
                    <a:gd name="T47" fmla="*/ 38 h 2419"/>
                    <a:gd name="T48" fmla="*/ 0 w 263"/>
                    <a:gd name="T49" fmla="*/ 51 h 2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63" h="2419">
                      <a:moveTo>
                        <a:pt x="0" y="51"/>
                      </a:moveTo>
                      <a:lnTo>
                        <a:pt x="44" y="325"/>
                      </a:lnTo>
                      <a:lnTo>
                        <a:pt x="84" y="596"/>
                      </a:lnTo>
                      <a:lnTo>
                        <a:pt x="119" y="865"/>
                      </a:lnTo>
                      <a:lnTo>
                        <a:pt x="150" y="1139"/>
                      </a:lnTo>
                      <a:lnTo>
                        <a:pt x="177" y="1426"/>
                      </a:lnTo>
                      <a:lnTo>
                        <a:pt x="197" y="1728"/>
                      </a:lnTo>
                      <a:lnTo>
                        <a:pt x="214" y="2051"/>
                      </a:lnTo>
                      <a:lnTo>
                        <a:pt x="223" y="2403"/>
                      </a:lnTo>
                      <a:lnTo>
                        <a:pt x="234" y="2406"/>
                      </a:lnTo>
                      <a:lnTo>
                        <a:pt x="245" y="2410"/>
                      </a:lnTo>
                      <a:lnTo>
                        <a:pt x="254" y="2415"/>
                      </a:lnTo>
                      <a:lnTo>
                        <a:pt x="263" y="2419"/>
                      </a:lnTo>
                      <a:lnTo>
                        <a:pt x="250" y="2092"/>
                      </a:lnTo>
                      <a:lnTo>
                        <a:pt x="232" y="1784"/>
                      </a:lnTo>
                      <a:lnTo>
                        <a:pt x="212" y="1490"/>
                      </a:lnTo>
                      <a:lnTo>
                        <a:pt x="186" y="1203"/>
                      </a:lnTo>
                      <a:lnTo>
                        <a:pt x="155" y="918"/>
                      </a:lnTo>
                      <a:lnTo>
                        <a:pt x="122" y="627"/>
                      </a:lnTo>
                      <a:lnTo>
                        <a:pt x="84" y="323"/>
                      </a:lnTo>
                      <a:lnTo>
                        <a:pt x="42" y="0"/>
                      </a:lnTo>
                      <a:lnTo>
                        <a:pt x="31" y="13"/>
                      </a:lnTo>
                      <a:lnTo>
                        <a:pt x="20" y="25"/>
                      </a:lnTo>
                      <a:lnTo>
                        <a:pt x="9" y="38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7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2" name="Freeform 870">
                  <a:extLst>
                    <a:ext uri="{FF2B5EF4-FFF2-40B4-BE49-F238E27FC236}">
                      <a16:creationId xmlns:a16="http://schemas.microsoft.com/office/drawing/2014/main" id="{1CD56D13-1FB1-08D4-0C20-D062C9C790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" y="483"/>
                  <a:ext cx="128" cy="1199"/>
                </a:xfrm>
                <a:custGeom>
                  <a:avLst/>
                  <a:gdLst>
                    <a:gd name="T0" fmla="*/ 0 w 256"/>
                    <a:gd name="T1" fmla="*/ 44 h 2398"/>
                    <a:gd name="T2" fmla="*/ 44 w 256"/>
                    <a:gd name="T3" fmla="*/ 322 h 2398"/>
                    <a:gd name="T4" fmla="*/ 85 w 256"/>
                    <a:gd name="T5" fmla="*/ 593 h 2398"/>
                    <a:gd name="T6" fmla="*/ 119 w 256"/>
                    <a:gd name="T7" fmla="*/ 860 h 2398"/>
                    <a:gd name="T8" fmla="*/ 150 w 256"/>
                    <a:gd name="T9" fmla="*/ 1132 h 2398"/>
                    <a:gd name="T10" fmla="*/ 176 w 256"/>
                    <a:gd name="T11" fmla="*/ 1414 h 2398"/>
                    <a:gd name="T12" fmla="*/ 196 w 256"/>
                    <a:gd name="T13" fmla="*/ 1714 h 2398"/>
                    <a:gd name="T14" fmla="*/ 213 w 256"/>
                    <a:gd name="T15" fmla="*/ 2034 h 2398"/>
                    <a:gd name="T16" fmla="*/ 222 w 256"/>
                    <a:gd name="T17" fmla="*/ 2385 h 2398"/>
                    <a:gd name="T18" fmla="*/ 256 w 256"/>
                    <a:gd name="T19" fmla="*/ 2398 h 2398"/>
                    <a:gd name="T20" fmla="*/ 244 w 256"/>
                    <a:gd name="T21" fmla="*/ 2070 h 2398"/>
                    <a:gd name="T22" fmla="*/ 225 w 256"/>
                    <a:gd name="T23" fmla="*/ 1765 h 2398"/>
                    <a:gd name="T24" fmla="*/ 205 w 256"/>
                    <a:gd name="T25" fmla="*/ 1476 h 2398"/>
                    <a:gd name="T26" fmla="*/ 180 w 256"/>
                    <a:gd name="T27" fmla="*/ 1193 h 2398"/>
                    <a:gd name="T28" fmla="*/ 152 w 256"/>
                    <a:gd name="T29" fmla="*/ 911 h 2398"/>
                    <a:gd name="T30" fmla="*/ 119 w 256"/>
                    <a:gd name="T31" fmla="*/ 624 h 2398"/>
                    <a:gd name="T32" fmla="*/ 83 w 256"/>
                    <a:gd name="T33" fmla="*/ 322 h 2398"/>
                    <a:gd name="T34" fmla="*/ 43 w 256"/>
                    <a:gd name="T35" fmla="*/ 0 h 2398"/>
                    <a:gd name="T36" fmla="*/ 0 w 256"/>
                    <a:gd name="T37" fmla="*/ 44 h 2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56" h="2398">
                      <a:moveTo>
                        <a:pt x="0" y="44"/>
                      </a:moveTo>
                      <a:lnTo>
                        <a:pt x="44" y="322"/>
                      </a:lnTo>
                      <a:lnTo>
                        <a:pt x="85" y="593"/>
                      </a:lnTo>
                      <a:lnTo>
                        <a:pt x="119" y="860"/>
                      </a:lnTo>
                      <a:lnTo>
                        <a:pt x="150" y="1132"/>
                      </a:lnTo>
                      <a:lnTo>
                        <a:pt x="176" y="1414"/>
                      </a:lnTo>
                      <a:lnTo>
                        <a:pt x="196" y="1714"/>
                      </a:lnTo>
                      <a:lnTo>
                        <a:pt x="213" y="2034"/>
                      </a:lnTo>
                      <a:lnTo>
                        <a:pt x="222" y="2385"/>
                      </a:lnTo>
                      <a:lnTo>
                        <a:pt x="256" y="2398"/>
                      </a:lnTo>
                      <a:lnTo>
                        <a:pt x="244" y="2070"/>
                      </a:lnTo>
                      <a:lnTo>
                        <a:pt x="225" y="1765"/>
                      </a:lnTo>
                      <a:lnTo>
                        <a:pt x="205" y="1476"/>
                      </a:lnTo>
                      <a:lnTo>
                        <a:pt x="180" y="1193"/>
                      </a:lnTo>
                      <a:lnTo>
                        <a:pt x="152" y="911"/>
                      </a:lnTo>
                      <a:lnTo>
                        <a:pt x="119" y="624"/>
                      </a:lnTo>
                      <a:lnTo>
                        <a:pt x="83" y="322"/>
                      </a:lnTo>
                      <a:lnTo>
                        <a:pt x="43" y="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3" name="Freeform 871">
                  <a:extLst>
                    <a:ext uri="{FF2B5EF4-FFF2-40B4-BE49-F238E27FC236}">
                      <a16:creationId xmlns:a16="http://schemas.microsoft.com/office/drawing/2014/main" id="{128091B2-CF6A-B452-FD08-408E8EED2B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1" y="1462"/>
                  <a:ext cx="40" cy="66"/>
                </a:xfrm>
                <a:custGeom>
                  <a:avLst/>
                  <a:gdLst>
                    <a:gd name="T0" fmla="*/ 40 w 80"/>
                    <a:gd name="T1" fmla="*/ 0 h 131"/>
                    <a:gd name="T2" fmla="*/ 56 w 80"/>
                    <a:gd name="T3" fmla="*/ 5 h 131"/>
                    <a:gd name="T4" fmla="*/ 69 w 80"/>
                    <a:gd name="T5" fmla="*/ 18 h 131"/>
                    <a:gd name="T6" fmla="*/ 77 w 80"/>
                    <a:gd name="T7" fmla="*/ 40 h 131"/>
                    <a:gd name="T8" fmla="*/ 80 w 80"/>
                    <a:gd name="T9" fmla="*/ 66 h 131"/>
                    <a:gd name="T10" fmla="*/ 77 w 80"/>
                    <a:gd name="T11" fmla="*/ 91 h 131"/>
                    <a:gd name="T12" fmla="*/ 69 w 80"/>
                    <a:gd name="T13" fmla="*/ 111 h 131"/>
                    <a:gd name="T14" fmla="*/ 56 w 80"/>
                    <a:gd name="T15" fmla="*/ 126 h 131"/>
                    <a:gd name="T16" fmla="*/ 40 w 80"/>
                    <a:gd name="T17" fmla="*/ 131 h 131"/>
                    <a:gd name="T18" fmla="*/ 25 w 80"/>
                    <a:gd name="T19" fmla="*/ 126 h 131"/>
                    <a:gd name="T20" fmla="*/ 13 w 80"/>
                    <a:gd name="T21" fmla="*/ 111 h 131"/>
                    <a:gd name="T22" fmla="*/ 3 w 80"/>
                    <a:gd name="T23" fmla="*/ 91 h 131"/>
                    <a:gd name="T24" fmla="*/ 0 w 80"/>
                    <a:gd name="T25" fmla="*/ 66 h 131"/>
                    <a:gd name="T26" fmla="*/ 3 w 80"/>
                    <a:gd name="T27" fmla="*/ 40 h 131"/>
                    <a:gd name="T28" fmla="*/ 13 w 80"/>
                    <a:gd name="T29" fmla="*/ 18 h 131"/>
                    <a:gd name="T30" fmla="*/ 25 w 80"/>
                    <a:gd name="T31" fmla="*/ 5 h 131"/>
                    <a:gd name="T32" fmla="*/ 40 w 80"/>
                    <a:gd name="T33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0" h="131">
                      <a:moveTo>
                        <a:pt x="40" y="0"/>
                      </a:moveTo>
                      <a:lnTo>
                        <a:pt x="56" y="5"/>
                      </a:lnTo>
                      <a:lnTo>
                        <a:pt x="69" y="18"/>
                      </a:lnTo>
                      <a:lnTo>
                        <a:pt x="77" y="40"/>
                      </a:lnTo>
                      <a:lnTo>
                        <a:pt x="80" y="66"/>
                      </a:lnTo>
                      <a:lnTo>
                        <a:pt x="77" y="91"/>
                      </a:lnTo>
                      <a:lnTo>
                        <a:pt x="69" y="111"/>
                      </a:lnTo>
                      <a:lnTo>
                        <a:pt x="56" y="126"/>
                      </a:lnTo>
                      <a:lnTo>
                        <a:pt x="40" y="131"/>
                      </a:lnTo>
                      <a:lnTo>
                        <a:pt x="25" y="126"/>
                      </a:lnTo>
                      <a:lnTo>
                        <a:pt x="13" y="111"/>
                      </a:lnTo>
                      <a:lnTo>
                        <a:pt x="3" y="91"/>
                      </a:lnTo>
                      <a:lnTo>
                        <a:pt x="0" y="66"/>
                      </a:lnTo>
                      <a:lnTo>
                        <a:pt x="3" y="40"/>
                      </a:lnTo>
                      <a:lnTo>
                        <a:pt x="13" y="18"/>
                      </a:lnTo>
                      <a:lnTo>
                        <a:pt x="25" y="5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4" name="Freeform 872">
                  <a:extLst>
                    <a:ext uri="{FF2B5EF4-FFF2-40B4-BE49-F238E27FC236}">
                      <a16:creationId xmlns:a16="http://schemas.microsoft.com/office/drawing/2014/main" id="{6116A0D8-B834-483B-B8CD-07204095DB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1" y="1665"/>
                  <a:ext cx="72" cy="31"/>
                </a:xfrm>
                <a:custGeom>
                  <a:avLst/>
                  <a:gdLst>
                    <a:gd name="T0" fmla="*/ 65 w 144"/>
                    <a:gd name="T1" fmla="*/ 3 h 60"/>
                    <a:gd name="T2" fmla="*/ 80 w 144"/>
                    <a:gd name="T3" fmla="*/ 2 h 60"/>
                    <a:gd name="T4" fmla="*/ 95 w 144"/>
                    <a:gd name="T5" fmla="*/ 0 h 60"/>
                    <a:gd name="T6" fmla="*/ 107 w 144"/>
                    <a:gd name="T7" fmla="*/ 0 h 60"/>
                    <a:gd name="T8" fmla="*/ 118 w 144"/>
                    <a:gd name="T9" fmla="*/ 2 h 60"/>
                    <a:gd name="T10" fmla="*/ 128 w 144"/>
                    <a:gd name="T11" fmla="*/ 3 h 60"/>
                    <a:gd name="T12" fmla="*/ 137 w 144"/>
                    <a:gd name="T13" fmla="*/ 7 h 60"/>
                    <a:gd name="T14" fmla="*/ 140 w 144"/>
                    <a:gd name="T15" fmla="*/ 11 h 60"/>
                    <a:gd name="T16" fmla="*/ 144 w 144"/>
                    <a:gd name="T17" fmla="*/ 16 h 60"/>
                    <a:gd name="T18" fmla="*/ 144 w 144"/>
                    <a:gd name="T19" fmla="*/ 22 h 60"/>
                    <a:gd name="T20" fmla="*/ 140 w 144"/>
                    <a:gd name="T21" fmla="*/ 27 h 60"/>
                    <a:gd name="T22" fmla="*/ 135 w 144"/>
                    <a:gd name="T23" fmla="*/ 33 h 60"/>
                    <a:gd name="T24" fmla="*/ 126 w 144"/>
                    <a:gd name="T25" fmla="*/ 38 h 60"/>
                    <a:gd name="T26" fmla="*/ 117 w 144"/>
                    <a:gd name="T27" fmla="*/ 44 h 60"/>
                    <a:gd name="T28" fmla="*/ 104 w 144"/>
                    <a:gd name="T29" fmla="*/ 49 h 60"/>
                    <a:gd name="T30" fmla="*/ 91 w 144"/>
                    <a:gd name="T31" fmla="*/ 53 h 60"/>
                    <a:gd name="T32" fmla="*/ 76 w 144"/>
                    <a:gd name="T33" fmla="*/ 56 h 60"/>
                    <a:gd name="T34" fmla="*/ 62 w 144"/>
                    <a:gd name="T35" fmla="*/ 60 h 60"/>
                    <a:gd name="T36" fmla="*/ 49 w 144"/>
                    <a:gd name="T37" fmla="*/ 60 h 60"/>
                    <a:gd name="T38" fmla="*/ 36 w 144"/>
                    <a:gd name="T39" fmla="*/ 60 h 60"/>
                    <a:gd name="T40" fmla="*/ 25 w 144"/>
                    <a:gd name="T41" fmla="*/ 60 h 60"/>
                    <a:gd name="T42" fmla="*/ 16 w 144"/>
                    <a:gd name="T43" fmla="*/ 58 h 60"/>
                    <a:gd name="T44" fmla="*/ 7 w 144"/>
                    <a:gd name="T45" fmla="*/ 55 h 60"/>
                    <a:gd name="T46" fmla="*/ 3 w 144"/>
                    <a:gd name="T47" fmla="*/ 51 h 60"/>
                    <a:gd name="T48" fmla="*/ 0 w 144"/>
                    <a:gd name="T49" fmla="*/ 46 h 60"/>
                    <a:gd name="T50" fmla="*/ 0 w 144"/>
                    <a:gd name="T51" fmla="*/ 40 h 60"/>
                    <a:gd name="T52" fmla="*/ 3 w 144"/>
                    <a:gd name="T53" fmla="*/ 35 h 60"/>
                    <a:gd name="T54" fmla="*/ 9 w 144"/>
                    <a:gd name="T55" fmla="*/ 27 h 60"/>
                    <a:gd name="T56" fmla="*/ 18 w 144"/>
                    <a:gd name="T57" fmla="*/ 22 h 60"/>
                    <a:gd name="T58" fmla="*/ 27 w 144"/>
                    <a:gd name="T59" fmla="*/ 16 h 60"/>
                    <a:gd name="T60" fmla="*/ 38 w 144"/>
                    <a:gd name="T61" fmla="*/ 11 h 60"/>
                    <a:gd name="T62" fmla="*/ 51 w 144"/>
                    <a:gd name="T63" fmla="*/ 7 h 60"/>
                    <a:gd name="T64" fmla="*/ 65 w 144"/>
                    <a:gd name="T65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44" h="60">
                      <a:moveTo>
                        <a:pt x="65" y="3"/>
                      </a:moveTo>
                      <a:lnTo>
                        <a:pt x="80" y="2"/>
                      </a:lnTo>
                      <a:lnTo>
                        <a:pt x="95" y="0"/>
                      </a:lnTo>
                      <a:lnTo>
                        <a:pt x="107" y="0"/>
                      </a:lnTo>
                      <a:lnTo>
                        <a:pt x="118" y="2"/>
                      </a:lnTo>
                      <a:lnTo>
                        <a:pt x="128" y="3"/>
                      </a:lnTo>
                      <a:lnTo>
                        <a:pt x="137" y="7"/>
                      </a:lnTo>
                      <a:lnTo>
                        <a:pt x="140" y="11"/>
                      </a:lnTo>
                      <a:lnTo>
                        <a:pt x="144" y="16"/>
                      </a:lnTo>
                      <a:lnTo>
                        <a:pt x="144" y="22"/>
                      </a:lnTo>
                      <a:lnTo>
                        <a:pt x="140" y="27"/>
                      </a:lnTo>
                      <a:lnTo>
                        <a:pt x="135" y="33"/>
                      </a:lnTo>
                      <a:lnTo>
                        <a:pt x="126" y="38"/>
                      </a:lnTo>
                      <a:lnTo>
                        <a:pt x="117" y="44"/>
                      </a:lnTo>
                      <a:lnTo>
                        <a:pt x="104" y="49"/>
                      </a:lnTo>
                      <a:lnTo>
                        <a:pt x="91" y="53"/>
                      </a:lnTo>
                      <a:lnTo>
                        <a:pt x="76" y="56"/>
                      </a:lnTo>
                      <a:lnTo>
                        <a:pt x="62" y="60"/>
                      </a:lnTo>
                      <a:lnTo>
                        <a:pt x="49" y="60"/>
                      </a:lnTo>
                      <a:lnTo>
                        <a:pt x="36" y="60"/>
                      </a:lnTo>
                      <a:lnTo>
                        <a:pt x="25" y="60"/>
                      </a:lnTo>
                      <a:lnTo>
                        <a:pt x="16" y="58"/>
                      </a:lnTo>
                      <a:lnTo>
                        <a:pt x="7" y="55"/>
                      </a:lnTo>
                      <a:lnTo>
                        <a:pt x="3" y="51"/>
                      </a:lnTo>
                      <a:lnTo>
                        <a:pt x="0" y="46"/>
                      </a:lnTo>
                      <a:lnTo>
                        <a:pt x="0" y="40"/>
                      </a:lnTo>
                      <a:lnTo>
                        <a:pt x="3" y="35"/>
                      </a:lnTo>
                      <a:lnTo>
                        <a:pt x="9" y="27"/>
                      </a:lnTo>
                      <a:lnTo>
                        <a:pt x="18" y="22"/>
                      </a:lnTo>
                      <a:lnTo>
                        <a:pt x="27" y="16"/>
                      </a:lnTo>
                      <a:lnTo>
                        <a:pt x="38" y="11"/>
                      </a:lnTo>
                      <a:lnTo>
                        <a:pt x="51" y="7"/>
                      </a:lnTo>
                      <a:lnTo>
                        <a:pt x="65" y="3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5" name="Freeform 873">
                  <a:extLst>
                    <a:ext uri="{FF2B5EF4-FFF2-40B4-BE49-F238E27FC236}">
                      <a16:creationId xmlns:a16="http://schemas.microsoft.com/office/drawing/2014/main" id="{F6B74854-41B5-7D89-9512-FA732282FF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0" y="1607"/>
                  <a:ext cx="71" cy="30"/>
                </a:xfrm>
                <a:custGeom>
                  <a:avLst/>
                  <a:gdLst>
                    <a:gd name="T0" fmla="*/ 66 w 143"/>
                    <a:gd name="T1" fmla="*/ 3 h 60"/>
                    <a:gd name="T2" fmla="*/ 81 w 143"/>
                    <a:gd name="T3" fmla="*/ 2 h 60"/>
                    <a:gd name="T4" fmla="*/ 93 w 143"/>
                    <a:gd name="T5" fmla="*/ 0 h 60"/>
                    <a:gd name="T6" fmla="*/ 106 w 143"/>
                    <a:gd name="T7" fmla="*/ 0 h 60"/>
                    <a:gd name="T8" fmla="*/ 117 w 143"/>
                    <a:gd name="T9" fmla="*/ 2 h 60"/>
                    <a:gd name="T10" fmla="*/ 126 w 143"/>
                    <a:gd name="T11" fmla="*/ 3 h 60"/>
                    <a:gd name="T12" fmla="*/ 136 w 143"/>
                    <a:gd name="T13" fmla="*/ 7 h 60"/>
                    <a:gd name="T14" fmla="*/ 139 w 143"/>
                    <a:gd name="T15" fmla="*/ 11 h 60"/>
                    <a:gd name="T16" fmla="*/ 143 w 143"/>
                    <a:gd name="T17" fmla="*/ 16 h 60"/>
                    <a:gd name="T18" fmla="*/ 143 w 143"/>
                    <a:gd name="T19" fmla="*/ 22 h 60"/>
                    <a:gd name="T20" fmla="*/ 139 w 143"/>
                    <a:gd name="T21" fmla="*/ 27 h 60"/>
                    <a:gd name="T22" fmla="*/ 134 w 143"/>
                    <a:gd name="T23" fmla="*/ 33 h 60"/>
                    <a:gd name="T24" fmla="*/ 126 w 143"/>
                    <a:gd name="T25" fmla="*/ 38 h 60"/>
                    <a:gd name="T26" fmla="*/ 115 w 143"/>
                    <a:gd name="T27" fmla="*/ 44 h 60"/>
                    <a:gd name="T28" fmla="*/ 104 w 143"/>
                    <a:gd name="T29" fmla="*/ 49 h 60"/>
                    <a:gd name="T30" fmla="*/ 92 w 143"/>
                    <a:gd name="T31" fmla="*/ 53 h 60"/>
                    <a:gd name="T32" fmla="*/ 77 w 143"/>
                    <a:gd name="T33" fmla="*/ 56 h 60"/>
                    <a:gd name="T34" fmla="*/ 62 w 143"/>
                    <a:gd name="T35" fmla="*/ 58 h 60"/>
                    <a:gd name="T36" fmla="*/ 48 w 143"/>
                    <a:gd name="T37" fmla="*/ 60 h 60"/>
                    <a:gd name="T38" fmla="*/ 35 w 143"/>
                    <a:gd name="T39" fmla="*/ 60 h 60"/>
                    <a:gd name="T40" fmla="*/ 24 w 143"/>
                    <a:gd name="T41" fmla="*/ 58 h 60"/>
                    <a:gd name="T42" fmla="*/ 15 w 143"/>
                    <a:gd name="T43" fmla="*/ 56 h 60"/>
                    <a:gd name="T44" fmla="*/ 8 w 143"/>
                    <a:gd name="T45" fmla="*/ 53 h 60"/>
                    <a:gd name="T46" fmla="*/ 2 w 143"/>
                    <a:gd name="T47" fmla="*/ 49 h 60"/>
                    <a:gd name="T48" fmla="*/ 0 w 143"/>
                    <a:gd name="T49" fmla="*/ 44 h 60"/>
                    <a:gd name="T50" fmla="*/ 0 w 143"/>
                    <a:gd name="T51" fmla="*/ 38 h 60"/>
                    <a:gd name="T52" fmla="*/ 4 w 143"/>
                    <a:gd name="T53" fmla="*/ 33 h 60"/>
                    <a:gd name="T54" fmla="*/ 9 w 143"/>
                    <a:gd name="T55" fmla="*/ 27 h 60"/>
                    <a:gd name="T56" fmla="*/ 17 w 143"/>
                    <a:gd name="T57" fmla="*/ 20 h 60"/>
                    <a:gd name="T58" fmla="*/ 26 w 143"/>
                    <a:gd name="T59" fmla="*/ 16 h 60"/>
                    <a:gd name="T60" fmla="*/ 39 w 143"/>
                    <a:gd name="T61" fmla="*/ 11 h 60"/>
                    <a:gd name="T62" fmla="*/ 51 w 143"/>
                    <a:gd name="T63" fmla="*/ 7 h 60"/>
                    <a:gd name="T64" fmla="*/ 66 w 143"/>
                    <a:gd name="T65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43" h="60">
                      <a:moveTo>
                        <a:pt x="66" y="3"/>
                      </a:moveTo>
                      <a:lnTo>
                        <a:pt x="81" y="2"/>
                      </a:lnTo>
                      <a:lnTo>
                        <a:pt x="93" y="0"/>
                      </a:lnTo>
                      <a:lnTo>
                        <a:pt x="106" y="0"/>
                      </a:lnTo>
                      <a:lnTo>
                        <a:pt x="117" y="2"/>
                      </a:lnTo>
                      <a:lnTo>
                        <a:pt x="126" y="3"/>
                      </a:lnTo>
                      <a:lnTo>
                        <a:pt x="136" y="7"/>
                      </a:lnTo>
                      <a:lnTo>
                        <a:pt x="139" y="11"/>
                      </a:lnTo>
                      <a:lnTo>
                        <a:pt x="143" y="16"/>
                      </a:lnTo>
                      <a:lnTo>
                        <a:pt x="143" y="22"/>
                      </a:lnTo>
                      <a:lnTo>
                        <a:pt x="139" y="27"/>
                      </a:lnTo>
                      <a:lnTo>
                        <a:pt x="134" y="33"/>
                      </a:lnTo>
                      <a:lnTo>
                        <a:pt x="126" y="38"/>
                      </a:lnTo>
                      <a:lnTo>
                        <a:pt x="115" y="44"/>
                      </a:lnTo>
                      <a:lnTo>
                        <a:pt x="104" y="49"/>
                      </a:lnTo>
                      <a:lnTo>
                        <a:pt x="92" y="53"/>
                      </a:lnTo>
                      <a:lnTo>
                        <a:pt x="77" y="56"/>
                      </a:lnTo>
                      <a:lnTo>
                        <a:pt x="62" y="58"/>
                      </a:lnTo>
                      <a:lnTo>
                        <a:pt x="48" y="60"/>
                      </a:lnTo>
                      <a:lnTo>
                        <a:pt x="35" y="60"/>
                      </a:lnTo>
                      <a:lnTo>
                        <a:pt x="24" y="58"/>
                      </a:lnTo>
                      <a:lnTo>
                        <a:pt x="15" y="56"/>
                      </a:lnTo>
                      <a:lnTo>
                        <a:pt x="8" y="53"/>
                      </a:lnTo>
                      <a:lnTo>
                        <a:pt x="2" y="49"/>
                      </a:lnTo>
                      <a:lnTo>
                        <a:pt x="0" y="44"/>
                      </a:lnTo>
                      <a:lnTo>
                        <a:pt x="0" y="38"/>
                      </a:lnTo>
                      <a:lnTo>
                        <a:pt x="4" y="33"/>
                      </a:lnTo>
                      <a:lnTo>
                        <a:pt x="9" y="27"/>
                      </a:lnTo>
                      <a:lnTo>
                        <a:pt x="17" y="20"/>
                      </a:lnTo>
                      <a:lnTo>
                        <a:pt x="26" y="16"/>
                      </a:lnTo>
                      <a:lnTo>
                        <a:pt x="39" y="11"/>
                      </a:lnTo>
                      <a:lnTo>
                        <a:pt x="51" y="7"/>
                      </a:lnTo>
                      <a:lnTo>
                        <a:pt x="66" y="3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6" name="Freeform 874">
                  <a:extLst>
                    <a:ext uri="{FF2B5EF4-FFF2-40B4-BE49-F238E27FC236}">
                      <a16:creationId xmlns:a16="http://schemas.microsoft.com/office/drawing/2014/main" id="{7D42DD98-B47F-33AC-4121-6122452EDD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6" y="1484"/>
                  <a:ext cx="40" cy="66"/>
                </a:xfrm>
                <a:custGeom>
                  <a:avLst/>
                  <a:gdLst>
                    <a:gd name="T0" fmla="*/ 40 w 80"/>
                    <a:gd name="T1" fmla="*/ 0 h 131"/>
                    <a:gd name="T2" fmla="*/ 57 w 80"/>
                    <a:gd name="T3" fmla="*/ 5 h 131"/>
                    <a:gd name="T4" fmla="*/ 69 w 80"/>
                    <a:gd name="T5" fmla="*/ 18 h 131"/>
                    <a:gd name="T6" fmla="*/ 77 w 80"/>
                    <a:gd name="T7" fmla="*/ 40 h 131"/>
                    <a:gd name="T8" fmla="*/ 80 w 80"/>
                    <a:gd name="T9" fmla="*/ 66 h 131"/>
                    <a:gd name="T10" fmla="*/ 77 w 80"/>
                    <a:gd name="T11" fmla="*/ 91 h 131"/>
                    <a:gd name="T12" fmla="*/ 69 w 80"/>
                    <a:gd name="T13" fmla="*/ 111 h 131"/>
                    <a:gd name="T14" fmla="*/ 57 w 80"/>
                    <a:gd name="T15" fmla="*/ 126 h 131"/>
                    <a:gd name="T16" fmla="*/ 40 w 80"/>
                    <a:gd name="T17" fmla="*/ 131 h 131"/>
                    <a:gd name="T18" fmla="*/ 26 w 80"/>
                    <a:gd name="T19" fmla="*/ 126 h 131"/>
                    <a:gd name="T20" fmla="*/ 13 w 80"/>
                    <a:gd name="T21" fmla="*/ 111 h 131"/>
                    <a:gd name="T22" fmla="*/ 4 w 80"/>
                    <a:gd name="T23" fmla="*/ 91 h 131"/>
                    <a:gd name="T24" fmla="*/ 0 w 80"/>
                    <a:gd name="T25" fmla="*/ 66 h 131"/>
                    <a:gd name="T26" fmla="*/ 4 w 80"/>
                    <a:gd name="T27" fmla="*/ 40 h 131"/>
                    <a:gd name="T28" fmla="*/ 13 w 80"/>
                    <a:gd name="T29" fmla="*/ 18 h 131"/>
                    <a:gd name="T30" fmla="*/ 26 w 80"/>
                    <a:gd name="T31" fmla="*/ 5 h 131"/>
                    <a:gd name="T32" fmla="*/ 40 w 80"/>
                    <a:gd name="T33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0" h="131">
                      <a:moveTo>
                        <a:pt x="40" y="0"/>
                      </a:moveTo>
                      <a:lnTo>
                        <a:pt x="57" y="5"/>
                      </a:lnTo>
                      <a:lnTo>
                        <a:pt x="69" y="18"/>
                      </a:lnTo>
                      <a:lnTo>
                        <a:pt x="77" y="40"/>
                      </a:lnTo>
                      <a:lnTo>
                        <a:pt x="80" y="66"/>
                      </a:lnTo>
                      <a:lnTo>
                        <a:pt x="77" y="91"/>
                      </a:lnTo>
                      <a:lnTo>
                        <a:pt x="69" y="111"/>
                      </a:lnTo>
                      <a:lnTo>
                        <a:pt x="57" y="126"/>
                      </a:lnTo>
                      <a:lnTo>
                        <a:pt x="40" y="131"/>
                      </a:lnTo>
                      <a:lnTo>
                        <a:pt x="26" y="126"/>
                      </a:lnTo>
                      <a:lnTo>
                        <a:pt x="13" y="111"/>
                      </a:lnTo>
                      <a:lnTo>
                        <a:pt x="4" y="91"/>
                      </a:lnTo>
                      <a:lnTo>
                        <a:pt x="0" y="66"/>
                      </a:lnTo>
                      <a:lnTo>
                        <a:pt x="4" y="40"/>
                      </a:lnTo>
                      <a:lnTo>
                        <a:pt x="13" y="18"/>
                      </a:lnTo>
                      <a:lnTo>
                        <a:pt x="26" y="5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7" name="Freeform 875">
                  <a:extLst>
                    <a:ext uri="{FF2B5EF4-FFF2-40B4-BE49-F238E27FC236}">
                      <a16:creationId xmlns:a16="http://schemas.microsoft.com/office/drawing/2014/main" id="{D1812ADE-8F0B-58B3-7AAF-FB99473B0F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4" y="1695"/>
                  <a:ext cx="72" cy="30"/>
                </a:xfrm>
                <a:custGeom>
                  <a:avLst/>
                  <a:gdLst>
                    <a:gd name="T0" fmla="*/ 67 w 144"/>
                    <a:gd name="T1" fmla="*/ 4 h 61"/>
                    <a:gd name="T2" fmla="*/ 82 w 144"/>
                    <a:gd name="T3" fmla="*/ 0 h 61"/>
                    <a:gd name="T4" fmla="*/ 95 w 144"/>
                    <a:gd name="T5" fmla="*/ 0 h 61"/>
                    <a:gd name="T6" fmla="*/ 108 w 144"/>
                    <a:gd name="T7" fmla="*/ 0 h 61"/>
                    <a:gd name="T8" fmla="*/ 119 w 144"/>
                    <a:gd name="T9" fmla="*/ 0 h 61"/>
                    <a:gd name="T10" fmla="*/ 128 w 144"/>
                    <a:gd name="T11" fmla="*/ 2 h 61"/>
                    <a:gd name="T12" fmla="*/ 137 w 144"/>
                    <a:gd name="T13" fmla="*/ 6 h 61"/>
                    <a:gd name="T14" fmla="*/ 141 w 144"/>
                    <a:gd name="T15" fmla="*/ 9 h 61"/>
                    <a:gd name="T16" fmla="*/ 144 w 144"/>
                    <a:gd name="T17" fmla="*/ 15 h 61"/>
                    <a:gd name="T18" fmla="*/ 144 w 144"/>
                    <a:gd name="T19" fmla="*/ 20 h 61"/>
                    <a:gd name="T20" fmla="*/ 141 w 144"/>
                    <a:gd name="T21" fmla="*/ 26 h 61"/>
                    <a:gd name="T22" fmla="*/ 135 w 144"/>
                    <a:gd name="T23" fmla="*/ 31 h 61"/>
                    <a:gd name="T24" fmla="*/ 126 w 144"/>
                    <a:gd name="T25" fmla="*/ 39 h 61"/>
                    <a:gd name="T26" fmla="*/ 117 w 144"/>
                    <a:gd name="T27" fmla="*/ 44 h 61"/>
                    <a:gd name="T28" fmla="*/ 104 w 144"/>
                    <a:gd name="T29" fmla="*/ 48 h 61"/>
                    <a:gd name="T30" fmla="*/ 91 w 144"/>
                    <a:gd name="T31" fmla="*/ 53 h 61"/>
                    <a:gd name="T32" fmla="*/ 77 w 144"/>
                    <a:gd name="T33" fmla="*/ 57 h 61"/>
                    <a:gd name="T34" fmla="*/ 62 w 144"/>
                    <a:gd name="T35" fmla="*/ 59 h 61"/>
                    <a:gd name="T36" fmla="*/ 49 w 144"/>
                    <a:gd name="T37" fmla="*/ 61 h 61"/>
                    <a:gd name="T38" fmla="*/ 36 w 144"/>
                    <a:gd name="T39" fmla="*/ 61 h 61"/>
                    <a:gd name="T40" fmla="*/ 25 w 144"/>
                    <a:gd name="T41" fmla="*/ 59 h 61"/>
                    <a:gd name="T42" fmla="*/ 16 w 144"/>
                    <a:gd name="T43" fmla="*/ 57 h 61"/>
                    <a:gd name="T44" fmla="*/ 7 w 144"/>
                    <a:gd name="T45" fmla="*/ 53 h 61"/>
                    <a:gd name="T46" fmla="*/ 3 w 144"/>
                    <a:gd name="T47" fmla="*/ 50 h 61"/>
                    <a:gd name="T48" fmla="*/ 0 w 144"/>
                    <a:gd name="T49" fmla="*/ 44 h 61"/>
                    <a:gd name="T50" fmla="*/ 0 w 144"/>
                    <a:gd name="T51" fmla="*/ 39 h 61"/>
                    <a:gd name="T52" fmla="*/ 3 w 144"/>
                    <a:gd name="T53" fmla="*/ 33 h 61"/>
                    <a:gd name="T54" fmla="*/ 9 w 144"/>
                    <a:gd name="T55" fmla="*/ 28 h 61"/>
                    <a:gd name="T56" fmla="*/ 18 w 144"/>
                    <a:gd name="T57" fmla="*/ 20 h 61"/>
                    <a:gd name="T58" fmla="*/ 27 w 144"/>
                    <a:gd name="T59" fmla="*/ 17 h 61"/>
                    <a:gd name="T60" fmla="*/ 40 w 144"/>
                    <a:gd name="T61" fmla="*/ 11 h 61"/>
                    <a:gd name="T62" fmla="*/ 53 w 144"/>
                    <a:gd name="T63" fmla="*/ 8 h 61"/>
                    <a:gd name="T64" fmla="*/ 67 w 144"/>
                    <a:gd name="T65" fmla="*/ 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44" h="61">
                      <a:moveTo>
                        <a:pt x="67" y="4"/>
                      </a:moveTo>
                      <a:lnTo>
                        <a:pt x="82" y="0"/>
                      </a:lnTo>
                      <a:lnTo>
                        <a:pt x="95" y="0"/>
                      </a:lnTo>
                      <a:lnTo>
                        <a:pt x="108" y="0"/>
                      </a:lnTo>
                      <a:lnTo>
                        <a:pt x="119" y="0"/>
                      </a:lnTo>
                      <a:lnTo>
                        <a:pt x="128" y="2"/>
                      </a:lnTo>
                      <a:lnTo>
                        <a:pt x="137" y="6"/>
                      </a:lnTo>
                      <a:lnTo>
                        <a:pt x="141" y="9"/>
                      </a:lnTo>
                      <a:lnTo>
                        <a:pt x="144" y="15"/>
                      </a:lnTo>
                      <a:lnTo>
                        <a:pt x="144" y="20"/>
                      </a:lnTo>
                      <a:lnTo>
                        <a:pt x="141" y="26"/>
                      </a:lnTo>
                      <a:lnTo>
                        <a:pt x="135" y="31"/>
                      </a:lnTo>
                      <a:lnTo>
                        <a:pt x="126" y="39"/>
                      </a:lnTo>
                      <a:lnTo>
                        <a:pt x="117" y="44"/>
                      </a:lnTo>
                      <a:lnTo>
                        <a:pt x="104" y="48"/>
                      </a:lnTo>
                      <a:lnTo>
                        <a:pt x="91" y="53"/>
                      </a:lnTo>
                      <a:lnTo>
                        <a:pt x="77" y="57"/>
                      </a:lnTo>
                      <a:lnTo>
                        <a:pt x="62" y="59"/>
                      </a:lnTo>
                      <a:lnTo>
                        <a:pt x="49" y="61"/>
                      </a:lnTo>
                      <a:lnTo>
                        <a:pt x="36" y="61"/>
                      </a:lnTo>
                      <a:lnTo>
                        <a:pt x="25" y="59"/>
                      </a:lnTo>
                      <a:lnTo>
                        <a:pt x="16" y="57"/>
                      </a:lnTo>
                      <a:lnTo>
                        <a:pt x="7" y="53"/>
                      </a:lnTo>
                      <a:lnTo>
                        <a:pt x="3" y="50"/>
                      </a:lnTo>
                      <a:lnTo>
                        <a:pt x="0" y="44"/>
                      </a:lnTo>
                      <a:lnTo>
                        <a:pt x="0" y="39"/>
                      </a:lnTo>
                      <a:lnTo>
                        <a:pt x="3" y="33"/>
                      </a:lnTo>
                      <a:lnTo>
                        <a:pt x="9" y="28"/>
                      </a:lnTo>
                      <a:lnTo>
                        <a:pt x="18" y="20"/>
                      </a:lnTo>
                      <a:lnTo>
                        <a:pt x="27" y="17"/>
                      </a:lnTo>
                      <a:lnTo>
                        <a:pt x="40" y="11"/>
                      </a:lnTo>
                      <a:lnTo>
                        <a:pt x="53" y="8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8" name="Freeform 876">
                  <a:extLst>
                    <a:ext uri="{FF2B5EF4-FFF2-40B4-BE49-F238E27FC236}">
                      <a16:creationId xmlns:a16="http://schemas.microsoft.com/office/drawing/2014/main" id="{6A05ADA9-304F-EEA2-A9B0-468A725574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3" y="1636"/>
                  <a:ext cx="72" cy="30"/>
                </a:xfrm>
                <a:custGeom>
                  <a:avLst/>
                  <a:gdLst>
                    <a:gd name="T0" fmla="*/ 66 w 143"/>
                    <a:gd name="T1" fmla="*/ 4 h 61"/>
                    <a:gd name="T2" fmla="*/ 81 w 143"/>
                    <a:gd name="T3" fmla="*/ 0 h 61"/>
                    <a:gd name="T4" fmla="*/ 95 w 143"/>
                    <a:gd name="T5" fmla="*/ 0 h 61"/>
                    <a:gd name="T6" fmla="*/ 106 w 143"/>
                    <a:gd name="T7" fmla="*/ 0 h 61"/>
                    <a:gd name="T8" fmla="*/ 119 w 143"/>
                    <a:gd name="T9" fmla="*/ 0 h 61"/>
                    <a:gd name="T10" fmla="*/ 128 w 143"/>
                    <a:gd name="T11" fmla="*/ 2 h 61"/>
                    <a:gd name="T12" fmla="*/ 136 w 143"/>
                    <a:gd name="T13" fmla="*/ 6 h 61"/>
                    <a:gd name="T14" fmla="*/ 141 w 143"/>
                    <a:gd name="T15" fmla="*/ 9 h 61"/>
                    <a:gd name="T16" fmla="*/ 143 w 143"/>
                    <a:gd name="T17" fmla="*/ 15 h 61"/>
                    <a:gd name="T18" fmla="*/ 143 w 143"/>
                    <a:gd name="T19" fmla="*/ 20 h 61"/>
                    <a:gd name="T20" fmla="*/ 139 w 143"/>
                    <a:gd name="T21" fmla="*/ 26 h 61"/>
                    <a:gd name="T22" fmla="*/ 134 w 143"/>
                    <a:gd name="T23" fmla="*/ 31 h 61"/>
                    <a:gd name="T24" fmla="*/ 127 w 143"/>
                    <a:gd name="T25" fmla="*/ 39 h 61"/>
                    <a:gd name="T26" fmla="*/ 116 w 143"/>
                    <a:gd name="T27" fmla="*/ 44 h 61"/>
                    <a:gd name="T28" fmla="*/ 105 w 143"/>
                    <a:gd name="T29" fmla="*/ 48 h 61"/>
                    <a:gd name="T30" fmla="*/ 92 w 143"/>
                    <a:gd name="T31" fmla="*/ 53 h 61"/>
                    <a:gd name="T32" fmla="*/ 77 w 143"/>
                    <a:gd name="T33" fmla="*/ 57 h 61"/>
                    <a:gd name="T34" fmla="*/ 63 w 143"/>
                    <a:gd name="T35" fmla="*/ 59 h 61"/>
                    <a:gd name="T36" fmla="*/ 48 w 143"/>
                    <a:gd name="T37" fmla="*/ 61 h 61"/>
                    <a:gd name="T38" fmla="*/ 35 w 143"/>
                    <a:gd name="T39" fmla="*/ 61 h 61"/>
                    <a:gd name="T40" fmla="*/ 24 w 143"/>
                    <a:gd name="T41" fmla="*/ 59 h 61"/>
                    <a:gd name="T42" fmla="*/ 15 w 143"/>
                    <a:gd name="T43" fmla="*/ 57 h 61"/>
                    <a:gd name="T44" fmla="*/ 8 w 143"/>
                    <a:gd name="T45" fmla="*/ 53 h 61"/>
                    <a:gd name="T46" fmla="*/ 2 w 143"/>
                    <a:gd name="T47" fmla="*/ 50 h 61"/>
                    <a:gd name="T48" fmla="*/ 0 w 143"/>
                    <a:gd name="T49" fmla="*/ 44 h 61"/>
                    <a:gd name="T50" fmla="*/ 0 w 143"/>
                    <a:gd name="T51" fmla="*/ 39 h 61"/>
                    <a:gd name="T52" fmla="*/ 4 w 143"/>
                    <a:gd name="T53" fmla="*/ 33 h 61"/>
                    <a:gd name="T54" fmla="*/ 10 w 143"/>
                    <a:gd name="T55" fmla="*/ 28 h 61"/>
                    <a:gd name="T56" fmla="*/ 17 w 143"/>
                    <a:gd name="T57" fmla="*/ 20 h 61"/>
                    <a:gd name="T58" fmla="*/ 26 w 143"/>
                    <a:gd name="T59" fmla="*/ 17 h 61"/>
                    <a:gd name="T60" fmla="*/ 39 w 143"/>
                    <a:gd name="T61" fmla="*/ 11 h 61"/>
                    <a:gd name="T62" fmla="*/ 52 w 143"/>
                    <a:gd name="T63" fmla="*/ 8 h 61"/>
                    <a:gd name="T64" fmla="*/ 66 w 143"/>
                    <a:gd name="T65" fmla="*/ 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43" h="61">
                      <a:moveTo>
                        <a:pt x="66" y="4"/>
                      </a:moveTo>
                      <a:lnTo>
                        <a:pt x="81" y="0"/>
                      </a:lnTo>
                      <a:lnTo>
                        <a:pt x="95" y="0"/>
                      </a:lnTo>
                      <a:lnTo>
                        <a:pt x="106" y="0"/>
                      </a:lnTo>
                      <a:lnTo>
                        <a:pt x="119" y="0"/>
                      </a:lnTo>
                      <a:lnTo>
                        <a:pt x="128" y="2"/>
                      </a:lnTo>
                      <a:lnTo>
                        <a:pt x="136" y="6"/>
                      </a:lnTo>
                      <a:lnTo>
                        <a:pt x="141" y="9"/>
                      </a:lnTo>
                      <a:lnTo>
                        <a:pt x="143" y="15"/>
                      </a:lnTo>
                      <a:lnTo>
                        <a:pt x="143" y="20"/>
                      </a:lnTo>
                      <a:lnTo>
                        <a:pt x="139" y="26"/>
                      </a:lnTo>
                      <a:lnTo>
                        <a:pt x="134" y="31"/>
                      </a:lnTo>
                      <a:lnTo>
                        <a:pt x="127" y="39"/>
                      </a:lnTo>
                      <a:lnTo>
                        <a:pt x="116" y="44"/>
                      </a:lnTo>
                      <a:lnTo>
                        <a:pt x="105" y="48"/>
                      </a:lnTo>
                      <a:lnTo>
                        <a:pt x="92" y="53"/>
                      </a:lnTo>
                      <a:lnTo>
                        <a:pt x="77" y="57"/>
                      </a:lnTo>
                      <a:lnTo>
                        <a:pt x="63" y="59"/>
                      </a:lnTo>
                      <a:lnTo>
                        <a:pt x="48" y="61"/>
                      </a:lnTo>
                      <a:lnTo>
                        <a:pt x="35" y="61"/>
                      </a:lnTo>
                      <a:lnTo>
                        <a:pt x="24" y="59"/>
                      </a:lnTo>
                      <a:lnTo>
                        <a:pt x="15" y="57"/>
                      </a:lnTo>
                      <a:lnTo>
                        <a:pt x="8" y="53"/>
                      </a:lnTo>
                      <a:lnTo>
                        <a:pt x="2" y="50"/>
                      </a:lnTo>
                      <a:lnTo>
                        <a:pt x="0" y="44"/>
                      </a:lnTo>
                      <a:lnTo>
                        <a:pt x="0" y="39"/>
                      </a:lnTo>
                      <a:lnTo>
                        <a:pt x="4" y="33"/>
                      </a:lnTo>
                      <a:lnTo>
                        <a:pt x="10" y="28"/>
                      </a:lnTo>
                      <a:lnTo>
                        <a:pt x="17" y="20"/>
                      </a:lnTo>
                      <a:lnTo>
                        <a:pt x="26" y="17"/>
                      </a:lnTo>
                      <a:lnTo>
                        <a:pt x="39" y="11"/>
                      </a:lnTo>
                      <a:lnTo>
                        <a:pt x="52" y="8"/>
                      </a:lnTo>
                      <a:lnTo>
                        <a:pt x="66" y="4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29" name="Freeform 877">
                  <a:extLst>
                    <a:ext uri="{FF2B5EF4-FFF2-40B4-BE49-F238E27FC236}">
                      <a16:creationId xmlns:a16="http://schemas.microsoft.com/office/drawing/2014/main" id="{EC15450E-7E2D-DD63-A51A-1415A79AA4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9" y="1472"/>
                  <a:ext cx="29" cy="47"/>
                </a:xfrm>
                <a:custGeom>
                  <a:avLst/>
                  <a:gdLst>
                    <a:gd name="T0" fmla="*/ 29 w 59"/>
                    <a:gd name="T1" fmla="*/ 0 h 95"/>
                    <a:gd name="T2" fmla="*/ 40 w 59"/>
                    <a:gd name="T3" fmla="*/ 4 h 95"/>
                    <a:gd name="T4" fmla="*/ 50 w 59"/>
                    <a:gd name="T5" fmla="*/ 13 h 95"/>
                    <a:gd name="T6" fmla="*/ 57 w 59"/>
                    <a:gd name="T7" fmla="*/ 29 h 95"/>
                    <a:gd name="T8" fmla="*/ 59 w 59"/>
                    <a:gd name="T9" fmla="*/ 48 h 95"/>
                    <a:gd name="T10" fmla="*/ 57 w 59"/>
                    <a:gd name="T11" fmla="*/ 66 h 95"/>
                    <a:gd name="T12" fmla="*/ 50 w 59"/>
                    <a:gd name="T13" fmla="*/ 81 h 95"/>
                    <a:gd name="T14" fmla="*/ 40 w 59"/>
                    <a:gd name="T15" fmla="*/ 92 h 95"/>
                    <a:gd name="T16" fmla="*/ 29 w 59"/>
                    <a:gd name="T17" fmla="*/ 95 h 95"/>
                    <a:gd name="T18" fmla="*/ 18 w 59"/>
                    <a:gd name="T19" fmla="*/ 92 h 95"/>
                    <a:gd name="T20" fmla="*/ 9 w 59"/>
                    <a:gd name="T21" fmla="*/ 81 h 95"/>
                    <a:gd name="T22" fmla="*/ 2 w 59"/>
                    <a:gd name="T23" fmla="*/ 66 h 95"/>
                    <a:gd name="T24" fmla="*/ 0 w 59"/>
                    <a:gd name="T25" fmla="*/ 48 h 95"/>
                    <a:gd name="T26" fmla="*/ 2 w 59"/>
                    <a:gd name="T27" fmla="*/ 29 h 95"/>
                    <a:gd name="T28" fmla="*/ 9 w 59"/>
                    <a:gd name="T29" fmla="*/ 13 h 95"/>
                    <a:gd name="T30" fmla="*/ 18 w 59"/>
                    <a:gd name="T31" fmla="*/ 4 h 95"/>
                    <a:gd name="T32" fmla="*/ 29 w 59"/>
                    <a:gd name="T33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9" h="95">
                      <a:moveTo>
                        <a:pt x="29" y="0"/>
                      </a:moveTo>
                      <a:lnTo>
                        <a:pt x="40" y="4"/>
                      </a:lnTo>
                      <a:lnTo>
                        <a:pt x="50" y="13"/>
                      </a:lnTo>
                      <a:lnTo>
                        <a:pt x="57" y="29"/>
                      </a:lnTo>
                      <a:lnTo>
                        <a:pt x="59" y="48"/>
                      </a:lnTo>
                      <a:lnTo>
                        <a:pt x="57" y="66"/>
                      </a:lnTo>
                      <a:lnTo>
                        <a:pt x="50" y="81"/>
                      </a:lnTo>
                      <a:lnTo>
                        <a:pt x="40" y="92"/>
                      </a:lnTo>
                      <a:lnTo>
                        <a:pt x="29" y="95"/>
                      </a:lnTo>
                      <a:lnTo>
                        <a:pt x="18" y="92"/>
                      </a:lnTo>
                      <a:lnTo>
                        <a:pt x="9" y="81"/>
                      </a:lnTo>
                      <a:lnTo>
                        <a:pt x="2" y="66"/>
                      </a:lnTo>
                      <a:lnTo>
                        <a:pt x="0" y="48"/>
                      </a:lnTo>
                      <a:lnTo>
                        <a:pt x="2" y="29"/>
                      </a:lnTo>
                      <a:lnTo>
                        <a:pt x="9" y="13"/>
                      </a:lnTo>
                      <a:lnTo>
                        <a:pt x="18" y="4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0" name="Freeform 878">
                  <a:extLst>
                    <a:ext uri="{FF2B5EF4-FFF2-40B4-BE49-F238E27FC236}">
                      <a16:creationId xmlns:a16="http://schemas.microsoft.com/office/drawing/2014/main" id="{0F3C9C5D-8F18-F63B-3205-559298D50A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5" y="1669"/>
                  <a:ext cx="53" cy="22"/>
                </a:xfrm>
                <a:custGeom>
                  <a:avLst/>
                  <a:gdLst>
                    <a:gd name="T0" fmla="*/ 49 w 106"/>
                    <a:gd name="T1" fmla="*/ 2 h 44"/>
                    <a:gd name="T2" fmla="*/ 60 w 106"/>
                    <a:gd name="T3" fmla="*/ 0 h 44"/>
                    <a:gd name="T4" fmla="*/ 70 w 106"/>
                    <a:gd name="T5" fmla="*/ 0 h 44"/>
                    <a:gd name="T6" fmla="*/ 79 w 106"/>
                    <a:gd name="T7" fmla="*/ 0 h 44"/>
                    <a:gd name="T8" fmla="*/ 86 w 106"/>
                    <a:gd name="T9" fmla="*/ 0 h 44"/>
                    <a:gd name="T10" fmla="*/ 93 w 106"/>
                    <a:gd name="T11" fmla="*/ 2 h 44"/>
                    <a:gd name="T12" fmla="*/ 99 w 106"/>
                    <a:gd name="T13" fmla="*/ 4 h 44"/>
                    <a:gd name="T14" fmla="*/ 104 w 106"/>
                    <a:gd name="T15" fmla="*/ 7 h 44"/>
                    <a:gd name="T16" fmla="*/ 106 w 106"/>
                    <a:gd name="T17" fmla="*/ 11 h 44"/>
                    <a:gd name="T18" fmla="*/ 102 w 106"/>
                    <a:gd name="T19" fmla="*/ 20 h 44"/>
                    <a:gd name="T20" fmla="*/ 93 w 106"/>
                    <a:gd name="T21" fmla="*/ 28 h 44"/>
                    <a:gd name="T22" fmla="*/ 77 w 106"/>
                    <a:gd name="T23" fmla="*/ 35 h 44"/>
                    <a:gd name="T24" fmla="*/ 57 w 106"/>
                    <a:gd name="T25" fmla="*/ 40 h 44"/>
                    <a:gd name="T26" fmla="*/ 46 w 106"/>
                    <a:gd name="T27" fmla="*/ 42 h 44"/>
                    <a:gd name="T28" fmla="*/ 37 w 106"/>
                    <a:gd name="T29" fmla="*/ 44 h 44"/>
                    <a:gd name="T30" fmla="*/ 26 w 106"/>
                    <a:gd name="T31" fmla="*/ 44 h 44"/>
                    <a:gd name="T32" fmla="*/ 18 w 106"/>
                    <a:gd name="T33" fmla="*/ 42 h 44"/>
                    <a:gd name="T34" fmla="*/ 11 w 106"/>
                    <a:gd name="T35" fmla="*/ 42 h 44"/>
                    <a:gd name="T36" fmla="*/ 6 w 106"/>
                    <a:gd name="T37" fmla="*/ 39 h 44"/>
                    <a:gd name="T38" fmla="*/ 2 w 106"/>
                    <a:gd name="T39" fmla="*/ 37 h 44"/>
                    <a:gd name="T40" fmla="*/ 0 w 106"/>
                    <a:gd name="T41" fmla="*/ 33 h 44"/>
                    <a:gd name="T42" fmla="*/ 4 w 106"/>
                    <a:gd name="T43" fmla="*/ 24 h 44"/>
                    <a:gd name="T44" fmla="*/ 13 w 106"/>
                    <a:gd name="T45" fmla="*/ 15 h 44"/>
                    <a:gd name="T46" fmla="*/ 29 w 106"/>
                    <a:gd name="T47" fmla="*/ 7 h 44"/>
                    <a:gd name="T48" fmla="*/ 49 w 106"/>
                    <a:gd name="T49" fmla="*/ 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6" h="44">
                      <a:moveTo>
                        <a:pt x="49" y="2"/>
                      </a:moveTo>
                      <a:lnTo>
                        <a:pt x="60" y="0"/>
                      </a:lnTo>
                      <a:lnTo>
                        <a:pt x="70" y="0"/>
                      </a:lnTo>
                      <a:lnTo>
                        <a:pt x="79" y="0"/>
                      </a:lnTo>
                      <a:lnTo>
                        <a:pt x="86" y="0"/>
                      </a:lnTo>
                      <a:lnTo>
                        <a:pt x="93" y="2"/>
                      </a:lnTo>
                      <a:lnTo>
                        <a:pt x="99" y="4"/>
                      </a:lnTo>
                      <a:lnTo>
                        <a:pt x="104" y="7"/>
                      </a:lnTo>
                      <a:lnTo>
                        <a:pt x="106" y="11"/>
                      </a:lnTo>
                      <a:lnTo>
                        <a:pt x="102" y="20"/>
                      </a:lnTo>
                      <a:lnTo>
                        <a:pt x="93" y="28"/>
                      </a:lnTo>
                      <a:lnTo>
                        <a:pt x="77" y="35"/>
                      </a:lnTo>
                      <a:lnTo>
                        <a:pt x="57" y="40"/>
                      </a:lnTo>
                      <a:lnTo>
                        <a:pt x="46" y="42"/>
                      </a:lnTo>
                      <a:lnTo>
                        <a:pt x="37" y="44"/>
                      </a:lnTo>
                      <a:lnTo>
                        <a:pt x="26" y="44"/>
                      </a:lnTo>
                      <a:lnTo>
                        <a:pt x="18" y="42"/>
                      </a:lnTo>
                      <a:lnTo>
                        <a:pt x="11" y="42"/>
                      </a:lnTo>
                      <a:lnTo>
                        <a:pt x="6" y="39"/>
                      </a:lnTo>
                      <a:lnTo>
                        <a:pt x="2" y="37"/>
                      </a:lnTo>
                      <a:lnTo>
                        <a:pt x="0" y="33"/>
                      </a:lnTo>
                      <a:lnTo>
                        <a:pt x="4" y="24"/>
                      </a:lnTo>
                      <a:lnTo>
                        <a:pt x="13" y="15"/>
                      </a:lnTo>
                      <a:lnTo>
                        <a:pt x="29" y="7"/>
                      </a:lnTo>
                      <a:lnTo>
                        <a:pt x="49" y="2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1" name="Freeform 879">
                  <a:extLst>
                    <a:ext uri="{FF2B5EF4-FFF2-40B4-BE49-F238E27FC236}">
                      <a16:creationId xmlns:a16="http://schemas.microsoft.com/office/drawing/2014/main" id="{B2EE0EF3-62DF-B41A-0586-4761BA4D4A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4" y="1611"/>
                  <a:ext cx="52" cy="21"/>
                </a:xfrm>
                <a:custGeom>
                  <a:avLst/>
                  <a:gdLst>
                    <a:gd name="T0" fmla="*/ 47 w 104"/>
                    <a:gd name="T1" fmla="*/ 2 h 44"/>
                    <a:gd name="T2" fmla="*/ 58 w 104"/>
                    <a:gd name="T3" fmla="*/ 0 h 44"/>
                    <a:gd name="T4" fmla="*/ 67 w 104"/>
                    <a:gd name="T5" fmla="*/ 0 h 44"/>
                    <a:gd name="T6" fmla="*/ 78 w 104"/>
                    <a:gd name="T7" fmla="*/ 0 h 44"/>
                    <a:gd name="T8" fmla="*/ 86 w 104"/>
                    <a:gd name="T9" fmla="*/ 0 h 44"/>
                    <a:gd name="T10" fmla="*/ 93 w 104"/>
                    <a:gd name="T11" fmla="*/ 2 h 44"/>
                    <a:gd name="T12" fmla="*/ 98 w 104"/>
                    <a:gd name="T13" fmla="*/ 4 h 44"/>
                    <a:gd name="T14" fmla="*/ 102 w 104"/>
                    <a:gd name="T15" fmla="*/ 7 h 44"/>
                    <a:gd name="T16" fmla="*/ 104 w 104"/>
                    <a:gd name="T17" fmla="*/ 11 h 44"/>
                    <a:gd name="T18" fmla="*/ 100 w 104"/>
                    <a:gd name="T19" fmla="*/ 20 h 44"/>
                    <a:gd name="T20" fmla="*/ 91 w 104"/>
                    <a:gd name="T21" fmla="*/ 28 h 44"/>
                    <a:gd name="T22" fmla="*/ 75 w 104"/>
                    <a:gd name="T23" fmla="*/ 35 h 44"/>
                    <a:gd name="T24" fmla="*/ 55 w 104"/>
                    <a:gd name="T25" fmla="*/ 40 h 44"/>
                    <a:gd name="T26" fmla="*/ 44 w 104"/>
                    <a:gd name="T27" fmla="*/ 42 h 44"/>
                    <a:gd name="T28" fmla="*/ 34 w 104"/>
                    <a:gd name="T29" fmla="*/ 44 h 44"/>
                    <a:gd name="T30" fmla="*/ 25 w 104"/>
                    <a:gd name="T31" fmla="*/ 44 h 44"/>
                    <a:gd name="T32" fmla="*/ 18 w 104"/>
                    <a:gd name="T33" fmla="*/ 42 h 44"/>
                    <a:gd name="T34" fmla="*/ 11 w 104"/>
                    <a:gd name="T35" fmla="*/ 42 h 44"/>
                    <a:gd name="T36" fmla="*/ 5 w 104"/>
                    <a:gd name="T37" fmla="*/ 38 h 44"/>
                    <a:gd name="T38" fmla="*/ 1 w 104"/>
                    <a:gd name="T39" fmla="*/ 37 h 44"/>
                    <a:gd name="T40" fmla="*/ 0 w 104"/>
                    <a:gd name="T41" fmla="*/ 33 h 44"/>
                    <a:gd name="T42" fmla="*/ 1 w 104"/>
                    <a:gd name="T43" fmla="*/ 24 h 44"/>
                    <a:gd name="T44" fmla="*/ 11 w 104"/>
                    <a:gd name="T45" fmla="*/ 15 h 44"/>
                    <a:gd name="T46" fmla="*/ 27 w 104"/>
                    <a:gd name="T47" fmla="*/ 7 h 44"/>
                    <a:gd name="T48" fmla="*/ 47 w 104"/>
                    <a:gd name="T49" fmla="*/ 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4" h="44">
                      <a:moveTo>
                        <a:pt x="47" y="2"/>
                      </a:moveTo>
                      <a:lnTo>
                        <a:pt x="58" y="0"/>
                      </a:lnTo>
                      <a:lnTo>
                        <a:pt x="67" y="0"/>
                      </a:lnTo>
                      <a:lnTo>
                        <a:pt x="78" y="0"/>
                      </a:lnTo>
                      <a:lnTo>
                        <a:pt x="86" y="0"/>
                      </a:lnTo>
                      <a:lnTo>
                        <a:pt x="93" y="2"/>
                      </a:lnTo>
                      <a:lnTo>
                        <a:pt x="98" y="4"/>
                      </a:lnTo>
                      <a:lnTo>
                        <a:pt x="102" y="7"/>
                      </a:lnTo>
                      <a:lnTo>
                        <a:pt x="104" y="11"/>
                      </a:lnTo>
                      <a:lnTo>
                        <a:pt x="100" y="20"/>
                      </a:lnTo>
                      <a:lnTo>
                        <a:pt x="91" y="28"/>
                      </a:lnTo>
                      <a:lnTo>
                        <a:pt x="75" y="35"/>
                      </a:lnTo>
                      <a:lnTo>
                        <a:pt x="55" y="40"/>
                      </a:lnTo>
                      <a:lnTo>
                        <a:pt x="44" y="42"/>
                      </a:lnTo>
                      <a:lnTo>
                        <a:pt x="34" y="44"/>
                      </a:lnTo>
                      <a:lnTo>
                        <a:pt x="25" y="44"/>
                      </a:lnTo>
                      <a:lnTo>
                        <a:pt x="18" y="42"/>
                      </a:lnTo>
                      <a:lnTo>
                        <a:pt x="11" y="42"/>
                      </a:lnTo>
                      <a:lnTo>
                        <a:pt x="5" y="38"/>
                      </a:lnTo>
                      <a:lnTo>
                        <a:pt x="1" y="37"/>
                      </a:lnTo>
                      <a:lnTo>
                        <a:pt x="0" y="33"/>
                      </a:lnTo>
                      <a:lnTo>
                        <a:pt x="1" y="24"/>
                      </a:lnTo>
                      <a:lnTo>
                        <a:pt x="11" y="15"/>
                      </a:lnTo>
                      <a:lnTo>
                        <a:pt x="27" y="7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2" name="Freeform 880">
                  <a:extLst>
                    <a:ext uri="{FF2B5EF4-FFF2-40B4-BE49-F238E27FC236}">
                      <a16:creationId xmlns:a16="http://schemas.microsoft.com/office/drawing/2014/main" id="{F8ADC23F-00C5-9D2E-EBD4-03043BD980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3" y="1494"/>
                  <a:ext cx="30" cy="47"/>
                </a:xfrm>
                <a:custGeom>
                  <a:avLst/>
                  <a:gdLst>
                    <a:gd name="T0" fmla="*/ 29 w 58"/>
                    <a:gd name="T1" fmla="*/ 0 h 95"/>
                    <a:gd name="T2" fmla="*/ 40 w 58"/>
                    <a:gd name="T3" fmla="*/ 4 h 95"/>
                    <a:gd name="T4" fmla="*/ 49 w 58"/>
                    <a:gd name="T5" fmla="*/ 15 h 95"/>
                    <a:gd name="T6" fmla="*/ 56 w 58"/>
                    <a:gd name="T7" fmla="*/ 29 h 95"/>
                    <a:gd name="T8" fmla="*/ 58 w 58"/>
                    <a:gd name="T9" fmla="*/ 48 h 95"/>
                    <a:gd name="T10" fmla="*/ 56 w 58"/>
                    <a:gd name="T11" fmla="*/ 66 h 95"/>
                    <a:gd name="T12" fmla="*/ 49 w 58"/>
                    <a:gd name="T13" fmla="*/ 80 h 95"/>
                    <a:gd name="T14" fmla="*/ 40 w 58"/>
                    <a:gd name="T15" fmla="*/ 91 h 95"/>
                    <a:gd name="T16" fmla="*/ 29 w 58"/>
                    <a:gd name="T17" fmla="*/ 95 h 95"/>
                    <a:gd name="T18" fmla="*/ 18 w 58"/>
                    <a:gd name="T19" fmla="*/ 91 h 95"/>
                    <a:gd name="T20" fmla="*/ 9 w 58"/>
                    <a:gd name="T21" fmla="*/ 80 h 95"/>
                    <a:gd name="T22" fmla="*/ 1 w 58"/>
                    <a:gd name="T23" fmla="*/ 66 h 95"/>
                    <a:gd name="T24" fmla="*/ 0 w 58"/>
                    <a:gd name="T25" fmla="*/ 48 h 95"/>
                    <a:gd name="T26" fmla="*/ 1 w 58"/>
                    <a:gd name="T27" fmla="*/ 29 h 95"/>
                    <a:gd name="T28" fmla="*/ 9 w 58"/>
                    <a:gd name="T29" fmla="*/ 15 h 95"/>
                    <a:gd name="T30" fmla="*/ 18 w 58"/>
                    <a:gd name="T31" fmla="*/ 4 h 95"/>
                    <a:gd name="T32" fmla="*/ 29 w 58"/>
                    <a:gd name="T33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8" h="95">
                      <a:moveTo>
                        <a:pt x="29" y="0"/>
                      </a:moveTo>
                      <a:lnTo>
                        <a:pt x="40" y="4"/>
                      </a:lnTo>
                      <a:lnTo>
                        <a:pt x="49" y="15"/>
                      </a:lnTo>
                      <a:lnTo>
                        <a:pt x="56" y="29"/>
                      </a:lnTo>
                      <a:lnTo>
                        <a:pt x="58" y="48"/>
                      </a:lnTo>
                      <a:lnTo>
                        <a:pt x="56" y="66"/>
                      </a:lnTo>
                      <a:lnTo>
                        <a:pt x="49" y="80"/>
                      </a:lnTo>
                      <a:lnTo>
                        <a:pt x="40" y="91"/>
                      </a:lnTo>
                      <a:lnTo>
                        <a:pt x="29" y="95"/>
                      </a:lnTo>
                      <a:lnTo>
                        <a:pt x="18" y="91"/>
                      </a:lnTo>
                      <a:lnTo>
                        <a:pt x="9" y="80"/>
                      </a:lnTo>
                      <a:lnTo>
                        <a:pt x="1" y="66"/>
                      </a:lnTo>
                      <a:lnTo>
                        <a:pt x="0" y="48"/>
                      </a:lnTo>
                      <a:lnTo>
                        <a:pt x="1" y="29"/>
                      </a:lnTo>
                      <a:lnTo>
                        <a:pt x="9" y="15"/>
                      </a:lnTo>
                      <a:lnTo>
                        <a:pt x="18" y="4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3" name="Freeform 881">
                  <a:extLst>
                    <a:ext uri="{FF2B5EF4-FFF2-40B4-BE49-F238E27FC236}">
                      <a16:creationId xmlns:a16="http://schemas.microsoft.com/office/drawing/2014/main" id="{300DB5C3-443F-206C-88F3-406C2A50DC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8" y="1698"/>
                  <a:ext cx="53" cy="21"/>
                </a:xfrm>
                <a:custGeom>
                  <a:avLst/>
                  <a:gdLst>
                    <a:gd name="T0" fmla="*/ 50 w 106"/>
                    <a:gd name="T1" fmla="*/ 1 h 42"/>
                    <a:gd name="T2" fmla="*/ 61 w 106"/>
                    <a:gd name="T3" fmla="*/ 0 h 42"/>
                    <a:gd name="T4" fmla="*/ 70 w 106"/>
                    <a:gd name="T5" fmla="*/ 0 h 42"/>
                    <a:gd name="T6" fmla="*/ 81 w 106"/>
                    <a:gd name="T7" fmla="*/ 0 h 42"/>
                    <a:gd name="T8" fmla="*/ 88 w 106"/>
                    <a:gd name="T9" fmla="*/ 0 h 42"/>
                    <a:gd name="T10" fmla="*/ 95 w 106"/>
                    <a:gd name="T11" fmla="*/ 1 h 42"/>
                    <a:gd name="T12" fmla="*/ 101 w 106"/>
                    <a:gd name="T13" fmla="*/ 3 h 42"/>
                    <a:gd name="T14" fmla="*/ 104 w 106"/>
                    <a:gd name="T15" fmla="*/ 7 h 42"/>
                    <a:gd name="T16" fmla="*/ 106 w 106"/>
                    <a:gd name="T17" fmla="*/ 11 h 42"/>
                    <a:gd name="T18" fmla="*/ 103 w 106"/>
                    <a:gd name="T19" fmla="*/ 20 h 42"/>
                    <a:gd name="T20" fmla="*/ 93 w 106"/>
                    <a:gd name="T21" fmla="*/ 27 h 42"/>
                    <a:gd name="T22" fmla="*/ 77 w 106"/>
                    <a:gd name="T23" fmla="*/ 34 h 42"/>
                    <a:gd name="T24" fmla="*/ 57 w 106"/>
                    <a:gd name="T25" fmla="*/ 40 h 42"/>
                    <a:gd name="T26" fmla="*/ 46 w 106"/>
                    <a:gd name="T27" fmla="*/ 42 h 42"/>
                    <a:gd name="T28" fmla="*/ 37 w 106"/>
                    <a:gd name="T29" fmla="*/ 42 h 42"/>
                    <a:gd name="T30" fmla="*/ 28 w 106"/>
                    <a:gd name="T31" fmla="*/ 42 h 42"/>
                    <a:gd name="T32" fmla="*/ 18 w 106"/>
                    <a:gd name="T33" fmla="*/ 42 h 42"/>
                    <a:gd name="T34" fmla="*/ 11 w 106"/>
                    <a:gd name="T35" fmla="*/ 40 h 42"/>
                    <a:gd name="T36" fmla="*/ 6 w 106"/>
                    <a:gd name="T37" fmla="*/ 38 h 42"/>
                    <a:gd name="T38" fmla="*/ 2 w 106"/>
                    <a:gd name="T39" fmla="*/ 34 h 42"/>
                    <a:gd name="T40" fmla="*/ 0 w 106"/>
                    <a:gd name="T41" fmla="*/ 31 h 42"/>
                    <a:gd name="T42" fmla="*/ 4 w 106"/>
                    <a:gd name="T43" fmla="*/ 22 h 42"/>
                    <a:gd name="T44" fmla="*/ 13 w 106"/>
                    <a:gd name="T45" fmla="*/ 14 h 42"/>
                    <a:gd name="T46" fmla="*/ 29 w 106"/>
                    <a:gd name="T47" fmla="*/ 7 h 42"/>
                    <a:gd name="T48" fmla="*/ 50 w 106"/>
                    <a:gd name="T49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6" h="42">
                      <a:moveTo>
                        <a:pt x="50" y="1"/>
                      </a:moveTo>
                      <a:lnTo>
                        <a:pt x="61" y="0"/>
                      </a:lnTo>
                      <a:lnTo>
                        <a:pt x="70" y="0"/>
                      </a:lnTo>
                      <a:lnTo>
                        <a:pt x="81" y="0"/>
                      </a:lnTo>
                      <a:lnTo>
                        <a:pt x="88" y="0"/>
                      </a:lnTo>
                      <a:lnTo>
                        <a:pt x="95" y="1"/>
                      </a:lnTo>
                      <a:lnTo>
                        <a:pt x="101" y="3"/>
                      </a:lnTo>
                      <a:lnTo>
                        <a:pt x="104" y="7"/>
                      </a:lnTo>
                      <a:lnTo>
                        <a:pt x="106" y="11"/>
                      </a:lnTo>
                      <a:lnTo>
                        <a:pt x="103" y="20"/>
                      </a:lnTo>
                      <a:lnTo>
                        <a:pt x="93" y="27"/>
                      </a:lnTo>
                      <a:lnTo>
                        <a:pt x="77" y="34"/>
                      </a:lnTo>
                      <a:lnTo>
                        <a:pt x="57" y="40"/>
                      </a:lnTo>
                      <a:lnTo>
                        <a:pt x="46" y="42"/>
                      </a:lnTo>
                      <a:lnTo>
                        <a:pt x="37" y="42"/>
                      </a:lnTo>
                      <a:lnTo>
                        <a:pt x="28" y="42"/>
                      </a:lnTo>
                      <a:lnTo>
                        <a:pt x="18" y="42"/>
                      </a:lnTo>
                      <a:lnTo>
                        <a:pt x="11" y="40"/>
                      </a:lnTo>
                      <a:lnTo>
                        <a:pt x="6" y="38"/>
                      </a:lnTo>
                      <a:lnTo>
                        <a:pt x="2" y="34"/>
                      </a:lnTo>
                      <a:lnTo>
                        <a:pt x="0" y="31"/>
                      </a:lnTo>
                      <a:lnTo>
                        <a:pt x="4" y="22"/>
                      </a:lnTo>
                      <a:lnTo>
                        <a:pt x="13" y="14"/>
                      </a:lnTo>
                      <a:lnTo>
                        <a:pt x="29" y="7"/>
                      </a:lnTo>
                      <a:lnTo>
                        <a:pt x="50" y="1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4" name="Freeform 882">
                  <a:extLst>
                    <a:ext uri="{FF2B5EF4-FFF2-40B4-BE49-F238E27FC236}">
                      <a16:creationId xmlns:a16="http://schemas.microsoft.com/office/drawing/2014/main" id="{25D4E278-C19F-F52E-6EB5-EF8AACF3B9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7" y="1640"/>
                  <a:ext cx="52" cy="21"/>
                </a:xfrm>
                <a:custGeom>
                  <a:avLst/>
                  <a:gdLst>
                    <a:gd name="T0" fmla="*/ 47 w 104"/>
                    <a:gd name="T1" fmla="*/ 1 h 42"/>
                    <a:gd name="T2" fmla="*/ 58 w 104"/>
                    <a:gd name="T3" fmla="*/ 0 h 42"/>
                    <a:gd name="T4" fmla="*/ 67 w 104"/>
                    <a:gd name="T5" fmla="*/ 0 h 42"/>
                    <a:gd name="T6" fmla="*/ 78 w 104"/>
                    <a:gd name="T7" fmla="*/ 0 h 42"/>
                    <a:gd name="T8" fmla="*/ 86 w 104"/>
                    <a:gd name="T9" fmla="*/ 0 h 42"/>
                    <a:gd name="T10" fmla="*/ 93 w 104"/>
                    <a:gd name="T11" fmla="*/ 1 h 42"/>
                    <a:gd name="T12" fmla="*/ 99 w 104"/>
                    <a:gd name="T13" fmla="*/ 3 h 42"/>
                    <a:gd name="T14" fmla="*/ 102 w 104"/>
                    <a:gd name="T15" fmla="*/ 5 h 42"/>
                    <a:gd name="T16" fmla="*/ 104 w 104"/>
                    <a:gd name="T17" fmla="*/ 9 h 42"/>
                    <a:gd name="T18" fmla="*/ 100 w 104"/>
                    <a:gd name="T19" fmla="*/ 18 h 42"/>
                    <a:gd name="T20" fmla="*/ 91 w 104"/>
                    <a:gd name="T21" fmla="*/ 27 h 42"/>
                    <a:gd name="T22" fmla="*/ 77 w 104"/>
                    <a:gd name="T23" fmla="*/ 34 h 42"/>
                    <a:gd name="T24" fmla="*/ 57 w 104"/>
                    <a:gd name="T25" fmla="*/ 40 h 42"/>
                    <a:gd name="T26" fmla="*/ 46 w 104"/>
                    <a:gd name="T27" fmla="*/ 42 h 42"/>
                    <a:gd name="T28" fmla="*/ 36 w 104"/>
                    <a:gd name="T29" fmla="*/ 42 h 42"/>
                    <a:gd name="T30" fmla="*/ 25 w 104"/>
                    <a:gd name="T31" fmla="*/ 42 h 42"/>
                    <a:gd name="T32" fmla="*/ 18 w 104"/>
                    <a:gd name="T33" fmla="*/ 42 h 42"/>
                    <a:gd name="T34" fmla="*/ 11 w 104"/>
                    <a:gd name="T35" fmla="*/ 40 h 42"/>
                    <a:gd name="T36" fmla="*/ 5 w 104"/>
                    <a:gd name="T37" fmla="*/ 38 h 42"/>
                    <a:gd name="T38" fmla="*/ 2 w 104"/>
                    <a:gd name="T39" fmla="*/ 34 h 42"/>
                    <a:gd name="T40" fmla="*/ 0 w 104"/>
                    <a:gd name="T41" fmla="*/ 31 h 42"/>
                    <a:gd name="T42" fmla="*/ 2 w 104"/>
                    <a:gd name="T43" fmla="*/ 22 h 42"/>
                    <a:gd name="T44" fmla="*/ 13 w 104"/>
                    <a:gd name="T45" fmla="*/ 14 h 42"/>
                    <a:gd name="T46" fmla="*/ 27 w 104"/>
                    <a:gd name="T47" fmla="*/ 7 h 42"/>
                    <a:gd name="T48" fmla="*/ 47 w 104"/>
                    <a:gd name="T49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4" h="42">
                      <a:moveTo>
                        <a:pt x="47" y="1"/>
                      </a:moveTo>
                      <a:lnTo>
                        <a:pt x="58" y="0"/>
                      </a:lnTo>
                      <a:lnTo>
                        <a:pt x="67" y="0"/>
                      </a:lnTo>
                      <a:lnTo>
                        <a:pt x="78" y="0"/>
                      </a:lnTo>
                      <a:lnTo>
                        <a:pt x="86" y="0"/>
                      </a:lnTo>
                      <a:lnTo>
                        <a:pt x="93" y="1"/>
                      </a:lnTo>
                      <a:lnTo>
                        <a:pt x="99" y="3"/>
                      </a:lnTo>
                      <a:lnTo>
                        <a:pt x="102" y="5"/>
                      </a:lnTo>
                      <a:lnTo>
                        <a:pt x="104" y="9"/>
                      </a:lnTo>
                      <a:lnTo>
                        <a:pt x="100" y="18"/>
                      </a:lnTo>
                      <a:lnTo>
                        <a:pt x="91" y="27"/>
                      </a:lnTo>
                      <a:lnTo>
                        <a:pt x="77" y="34"/>
                      </a:lnTo>
                      <a:lnTo>
                        <a:pt x="57" y="40"/>
                      </a:lnTo>
                      <a:lnTo>
                        <a:pt x="46" y="42"/>
                      </a:lnTo>
                      <a:lnTo>
                        <a:pt x="36" y="42"/>
                      </a:lnTo>
                      <a:lnTo>
                        <a:pt x="25" y="42"/>
                      </a:lnTo>
                      <a:lnTo>
                        <a:pt x="18" y="42"/>
                      </a:lnTo>
                      <a:lnTo>
                        <a:pt x="11" y="40"/>
                      </a:lnTo>
                      <a:lnTo>
                        <a:pt x="5" y="38"/>
                      </a:lnTo>
                      <a:lnTo>
                        <a:pt x="2" y="34"/>
                      </a:lnTo>
                      <a:lnTo>
                        <a:pt x="0" y="31"/>
                      </a:lnTo>
                      <a:lnTo>
                        <a:pt x="2" y="22"/>
                      </a:lnTo>
                      <a:lnTo>
                        <a:pt x="13" y="14"/>
                      </a:lnTo>
                      <a:lnTo>
                        <a:pt x="27" y="7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5" name="Freeform 883">
                  <a:extLst>
                    <a:ext uri="{FF2B5EF4-FFF2-40B4-BE49-F238E27FC236}">
                      <a16:creationId xmlns:a16="http://schemas.microsoft.com/office/drawing/2014/main" id="{81211C8A-6FDB-39AE-A536-C2F47C279E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9" y="1472"/>
                  <a:ext cx="22" cy="35"/>
                </a:xfrm>
                <a:custGeom>
                  <a:avLst/>
                  <a:gdLst>
                    <a:gd name="T0" fmla="*/ 22 w 44"/>
                    <a:gd name="T1" fmla="*/ 0 h 71"/>
                    <a:gd name="T2" fmla="*/ 31 w 44"/>
                    <a:gd name="T3" fmla="*/ 4 h 71"/>
                    <a:gd name="T4" fmla="*/ 39 w 44"/>
                    <a:gd name="T5" fmla="*/ 11 h 71"/>
                    <a:gd name="T6" fmla="*/ 42 w 44"/>
                    <a:gd name="T7" fmla="*/ 22 h 71"/>
                    <a:gd name="T8" fmla="*/ 44 w 44"/>
                    <a:gd name="T9" fmla="*/ 37 h 71"/>
                    <a:gd name="T10" fmla="*/ 42 w 44"/>
                    <a:gd name="T11" fmla="*/ 51 h 71"/>
                    <a:gd name="T12" fmla="*/ 39 w 44"/>
                    <a:gd name="T13" fmla="*/ 62 h 71"/>
                    <a:gd name="T14" fmla="*/ 31 w 44"/>
                    <a:gd name="T15" fmla="*/ 70 h 71"/>
                    <a:gd name="T16" fmla="*/ 22 w 44"/>
                    <a:gd name="T17" fmla="*/ 71 h 71"/>
                    <a:gd name="T18" fmla="*/ 13 w 44"/>
                    <a:gd name="T19" fmla="*/ 70 h 71"/>
                    <a:gd name="T20" fmla="*/ 6 w 44"/>
                    <a:gd name="T21" fmla="*/ 62 h 71"/>
                    <a:gd name="T22" fmla="*/ 2 w 44"/>
                    <a:gd name="T23" fmla="*/ 51 h 71"/>
                    <a:gd name="T24" fmla="*/ 0 w 44"/>
                    <a:gd name="T25" fmla="*/ 37 h 71"/>
                    <a:gd name="T26" fmla="*/ 2 w 44"/>
                    <a:gd name="T27" fmla="*/ 22 h 71"/>
                    <a:gd name="T28" fmla="*/ 6 w 44"/>
                    <a:gd name="T29" fmla="*/ 11 h 71"/>
                    <a:gd name="T30" fmla="*/ 13 w 44"/>
                    <a:gd name="T31" fmla="*/ 4 h 71"/>
                    <a:gd name="T32" fmla="*/ 22 w 44"/>
                    <a:gd name="T33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4" h="71">
                      <a:moveTo>
                        <a:pt x="22" y="0"/>
                      </a:moveTo>
                      <a:lnTo>
                        <a:pt x="31" y="4"/>
                      </a:lnTo>
                      <a:lnTo>
                        <a:pt x="39" y="11"/>
                      </a:lnTo>
                      <a:lnTo>
                        <a:pt x="42" y="22"/>
                      </a:lnTo>
                      <a:lnTo>
                        <a:pt x="44" y="37"/>
                      </a:lnTo>
                      <a:lnTo>
                        <a:pt x="42" y="51"/>
                      </a:lnTo>
                      <a:lnTo>
                        <a:pt x="39" y="62"/>
                      </a:lnTo>
                      <a:lnTo>
                        <a:pt x="31" y="70"/>
                      </a:lnTo>
                      <a:lnTo>
                        <a:pt x="22" y="71"/>
                      </a:lnTo>
                      <a:lnTo>
                        <a:pt x="13" y="70"/>
                      </a:lnTo>
                      <a:lnTo>
                        <a:pt x="6" y="62"/>
                      </a:lnTo>
                      <a:lnTo>
                        <a:pt x="2" y="51"/>
                      </a:lnTo>
                      <a:lnTo>
                        <a:pt x="0" y="37"/>
                      </a:lnTo>
                      <a:lnTo>
                        <a:pt x="2" y="22"/>
                      </a:lnTo>
                      <a:lnTo>
                        <a:pt x="6" y="11"/>
                      </a:lnTo>
                      <a:lnTo>
                        <a:pt x="13" y="4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6" name="Freeform 884">
                  <a:extLst>
                    <a:ext uri="{FF2B5EF4-FFF2-40B4-BE49-F238E27FC236}">
                      <a16:creationId xmlns:a16="http://schemas.microsoft.com/office/drawing/2014/main" id="{4CB4E000-9A8E-0C5F-5A13-C627624987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5" y="1671"/>
                  <a:ext cx="39" cy="16"/>
                </a:xfrm>
                <a:custGeom>
                  <a:avLst/>
                  <a:gdLst>
                    <a:gd name="T0" fmla="*/ 37 w 79"/>
                    <a:gd name="T1" fmla="*/ 2 h 33"/>
                    <a:gd name="T2" fmla="*/ 53 w 79"/>
                    <a:gd name="T3" fmla="*/ 0 h 33"/>
                    <a:gd name="T4" fmla="*/ 66 w 79"/>
                    <a:gd name="T5" fmla="*/ 0 h 33"/>
                    <a:gd name="T6" fmla="*/ 75 w 79"/>
                    <a:gd name="T7" fmla="*/ 2 h 33"/>
                    <a:gd name="T8" fmla="*/ 79 w 79"/>
                    <a:gd name="T9" fmla="*/ 7 h 33"/>
                    <a:gd name="T10" fmla="*/ 77 w 79"/>
                    <a:gd name="T11" fmla="*/ 14 h 33"/>
                    <a:gd name="T12" fmla="*/ 70 w 79"/>
                    <a:gd name="T13" fmla="*/ 20 h 33"/>
                    <a:gd name="T14" fmla="*/ 57 w 79"/>
                    <a:gd name="T15" fmla="*/ 25 h 33"/>
                    <a:gd name="T16" fmla="*/ 42 w 79"/>
                    <a:gd name="T17" fmla="*/ 31 h 33"/>
                    <a:gd name="T18" fmla="*/ 26 w 79"/>
                    <a:gd name="T19" fmla="*/ 33 h 33"/>
                    <a:gd name="T20" fmla="*/ 13 w 79"/>
                    <a:gd name="T21" fmla="*/ 31 h 33"/>
                    <a:gd name="T22" fmla="*/ 4 w 79"/>
                    <a:gd name="T23" fmla="*/ 29 h 33"/>
                    <a:gd name="T24" fmla="*/ 0 w 79"/>
                    <a:gd name="T25" fmla="*/ 24 h 33"/>
                    <a:gd name="T26" fmla="*/ 2 w 79"/>
                    <a:gd name="T27" fmla="*/ 18 h 33"/>
                    <a:gd name="T28" fmla="*/ 9 w 79"/>
                    <a:gd name="T29" fmla="*/ 11 h 33"/>
                    <a:gd name="T30" fmla="*/ 22 w 79"/>
                    <a:gd name="T31" fmla="*/ 5 h 33"/>
                    <a:gd name="T32" fmla="*/ 37 w 79"/>
                    <a:gd name="T33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" h="33">
                      <a:moveTo>
                        <a:pt x="37" y="2"/>
                      </a:moveTo>
                      <a:lnTo>
                        <a:pt x="53" y="0"/>
                      </a:lnTo>
                      <a:lnTo>
                        <a:pt x="66" y="0"/>
                      </a:lnTo>
                      <a:lnTo>
                        <a:pt x="75" y="2"/>
                      </a:lnTo>
                      <a:lnTo>
                        <a:pt x="79" y="7"/>
                      </a:lnTo>
                      <a:lnTo>
                        <a:pt x="77" y="14"/>
                      </a:lnTo>
                      <a:lnTo>
                        <a:pt x="70" y="20"/>
                      </a:lnTo>
                      <a:lnTo>
                        <a:pt x="57" y="25"/>
                      </a:lnTo>
                      <a:lnTo>
                        <a:pt x="42" y="31"/>
                      </a:lnTo>
                      <a:lnTo>
                        <a:pt x="26" y="33"/>
                      </a:lnTo>
                      <a:lnTo>
                        <a:pt x="13" y="31"/>
                      </a:lnTo>
                      <a:lnTo>
                        <a:pt x="4" y="29"/>
                      </a:lnTo>
                      <a:lnTo>
                        <a:pt x="0" y="24"/>
                      </a:lnTo>
                      <a:lnTo>
                        <a:pt x="2" y="18"/>
                      </a:lnTo>
                      <a:lnTo>
                        <a:pt x="9" y="11"/>
                      </a:lnTo>
                      <a:lnTo>
                        <a:pt x="22" y="5"/>
                      </a:lnTo>
                      <a:lnTo>
                        <a:pt x="37" y="2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7" name="Freeform 885">
                  <a:extLst>
                    <a:ext uri="{FF2B5EF4-FFF2-40B4-BE49-F238E27FC236}">
                      <a16:creationId xmlns:a16="http://schemas.microsoft.com/office/drawing/2014/main" id="{CF140F0D-BC50-C886-991F-8155E3328F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3" y="1612"/>
                  <a:ext cx="39" cy="17"/>
                </a:xfrm>
                <a:custGeom>
                  <a:avLst/>
                  <a:gdLst>
                    <a:gd name="T0" fmla="*/ 36 w 78"/>
                    <a:gd name="T1" fmla="*/ 2 h 33"/>
                    <a:gd name="T2" fmla="*/ 53 w 78"/>
                    <a:gd name="T3" fmla="*/ 0 h 33"/>
                    <a:gd name="T4" fmla="*/ 66 w 78"/>
                    <a:gd name="T5" fmla="*/ 0 h 33"/>
                    <a:gd name="T6" fmla="*/ 75 w 78"/>
                    <a:gd name="T7" fmla="*/ 2 h 33"/>
                    <a:gd name="T8" fmla="*/ 78 w 78"/>
                    <a:gd name="T9" fmla="*/ 7 h 33"/>
                    <a:gd name="T10" fmla="*/ 77 w 78"/>
                    <a:gd name="T11" fmla="*/ 14 h 33"/>
                    <a:gd name="T12" fmla="*/ 69 w 78"/>
                    <a:gd name="T13" fmla="*/ 20 h 33"/>
                    <a:gd name="T14" fmla="*/ 57 w 78"/>
                    <a:gd name="T15" fmla="*/ 25 h 33"/>
                    <a:gd name="T16" fmla="*/ 42 w 78"/>
                    <a:gd name="T17" fmla="*/ 31 h 33"/>
                    <a:gd name="T18" fmla="*/ 25 w 78"/>
                    <a:gd name="T19" fmla="*/ 33 h 33"/>
                    <a:gd name="T20" fmla="*/ 13 w 78"/>
                    <a:gd name="T21" fmla="*/ 31 h 33"/>
                    <a:gd name="T22" fmla="*/ 3 w 78"/>
                    <a:gd name="T23" fmla="*/ 29 h 33"/>
                    <a:gd name="T24" fmla="*/ 0 w 78"/>
                    <a:gd name="T25" fmla="*/ 24 h 33"/>
                    <a:gd name="T26" fmla="*/ 2 w 78"/>
                    <a:gd name="T27" fmla="*/ 18 h 33"/>
                    <a:gd name="T28" fmla="*/ 11 w 78"/>
                    <a:gd name="T29" fmla="*/ 11 h 33"/>
                    <a:gd name="T30" fmla="*/ 22 w 78"/>
                    <a:gd name="T31" fmla="*/ 5 h 33"/>
                    <a:gd name="T32" fmla="*/ 36 w 78"/>
                    <a:gd name="T33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8" h="33">
                      <a:moveTo>
                        <a:pt x="36" y="2"/>
                      </a:moveTo>
                      <a:lnTo>
                        <a:pt x="53" y="0"/>
                      </a:lnTo>
                      <a:lnTo>
                        <a:pt x="66" y="0"/>
                      </a:lnTo>
                      <a:lnTo>
                        <a:pt x="75" y="2"/>
                      </a:lnTo>
                      <a:lnTo>
                        <a:pt x="78" y="7"/>
                      </a:lnTo>
                      <a:lnTo>
                        <a:pt x="77" y="14"/>
                      </a:lnTo>
                      <a:lnTo>
                        <a:pt x="69" y="20"/>
                      </a:lnTo>
                      <a:lnTo>
                        <a:pt x="57" y="25"/>
                      </a:lnTo>
                      <a:lnTo>
                        <a:pt x="42" y="31"/>
                      </a:lnTo>
                      <a:lnTo>
                        <a:pt x="25" y="33"/>
                      </a:lnTo>
                      <a:lnTo>
                        <a:pt x="13" y="31"/>
                      </a:lnTo>
                      <a:lnTo>
                        <a:pt x="3" y="29"/>
                      </a:lnTo>
                      <a:lnTo>
                        <a:pt x="0" y="24"/>
                      </a:lnTo>
                      <a:lnTo>
                        <a:pt x="2" y="18"/>
                      </a:lnTo>
                      <a:lnTo>
                        <a:pt x="11" y="11"/>
                      </a:lnTo>
                      <a:lnTo>
                        <a:pt x="22" y="5"/>
                      </a:lnTo>
                      <a:lnTo>
                        <a:pt x="36" y="2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8" name="Freeform 886">
                  <a:extLst>
                    <a:ext uri="{FF2B5EF4-FFF2-40B4-BE49-F238E27FC236}">
                      <a16:creationId xmlns:a16="http://schemas.microsoft.com/office/drawing/2014/main" id="{BECC7E58-6DDD-041E-8940-338D0E8B56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3" y="1494"/>
                  <a:ext cx="23" cy="36"/>
                </a:xfrm>
                <a:custGeom>
                  <a:avLst/>
                  <a:gdLst>
                    <a:gd name="T0" fmla="*/ 22 w 45"/>
                    <a:gd name="T1" fmla="*/ 0 h 73"/>
                    <a:gd name="T2" fmla="*/ 31 w 45"/>
                    <a:gd name="T3" fmla="*/ 4 h 73"/>
                    <a:gd name="T4" fmla="*/ 38 w 45"/>
                    <a:gd name="T5" fmla="*/ 11 h 73"/>
                    <a:gd name="T6" fmla="*/ 44 w 45"/>
                    <a:gd name="T7" fmla="*/ 22 h 73"/>
                    <a:gd name="T8" fmla="*/ 45 w 45"/>
                    <a:gd name="T9" fmla="*/ 37 h 73"/>
                    <a:gd name="T10" fmla="*/ 44 w 45"/>
                    <a:gd name="T11" fmla="*/ 51 h 73"/>
                    <a:gd name="T12" fmla="*/ 38 w 45"/>
                    <a:gd name="T13" fmla="*/ 62 h 73"/>
                    <a:gd name="T14" fmla="*/ 31 w 45"/>
                    <a:gd name="T15" fmla="*/ 69 h 73"/>
                    <a:gd name="T16" fmla="*/ 22 w 45"/>
                    <a:gd name="T17" fmla="*/ 73 h 73"/>
                    <a:gd name="T18" fmla="*/ 14 w 45"/>
                    <a:gd name="T19" fmla="*/ 69 h 73"/>
                    <a:gd name="T20" fmla="*/ 7 w 45"/>
                    <a:gd name="T21" fmla="*/ 62 h 73"/>
                    <a:gd name="T22" fmla="*/ 1 w 45"/>
                    <a:gd name="T23" fmla="*/ 51 h 73"/>
                    <a:gd name="T24" fmla="*/ 0 w 45"/>
                    <a:gd name="T25" fmla="*/ 37 h 73"/>
                    <a:gd name="T26" fmla="*/ 1 w 45"/>
                    <a:gd name="T27" fmla="*/ 22 h 73"/>
                    <a:gd name="T28" fmla="*/ 7 w 45"/>
                    <a:gd name="T29" fmla="*/ 11 h 73"/>
                    <a:gd name="T30" fmla="*/ 14 w 45"/>
                    <a:gd name="T31" fmla="*/ 4 h 73"/>
                    <a:gd name="T32" fmla="*/ 22 w 45"/>
                    <a:gd name="T33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5" h="73">
                      <a:moveTo>
                        <a:pt x="22" y="0"/>
                      </a:moveTo>
                      <a:lnTo>
                        <a:pt x="31" y="4"/>
                      </a:lnTo>
                      <a:lnTo>
                        <a:pt x="38" y="11"/>
                      </a:lnTo>
                      <a:lnTo>
                        <a:pt x="44" y="22"/>
                      </a:lnTo>
                      <a:lnTo>
                        <a:pt x="45" y="37"/>
                      </a:lnTo>
                      <a:lnTo>
                        <a:pt x="44" y="51"/>
                      </a:lnTo>
                      <a:lnTo>
                        <a:pt x="38" y="62"/>
                      </a:lnTo>
                      <a:lnTo>
                        <a:pt x="31" y="69"/>
                      </a:lnTo>
                      <a:lnTo>
                        <a:pt x="22" y="73"/>
                      </a:lnTo>
                      <a:lnTo>
                        <a:pt x="14" y="69"/>
                      </a:lnTo>
                      <a:lnTo>
                        <a:pt x="7" y="62"/>
                      </a:lnTo>
                      <a:lnTo>
                        <a:pt x="1" y="51"/>
                      </a:lnTo>
                      <a:lnTo>
                        <a:pt x="0" y="37"/>
                      </a:lnTo>
                      <a:lnTo>
                        <a:pt x="1" y="22"/>
                      </a:lnTo>
                      <a:lnTo>
                        <a:pt x="7" y="11"/>
                      </a:lnTo>
                      <a:lnTo>
                        <a:pt x="14" y="4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39" name="Freeform 887">
                  <a:extLst>
                    <a:ext uri="{FF2B5EF4-FFF2-40B4-BE49-F238E27FC236}">
                      <a16:creationId xmlns:a16="http://schemas.microsoft.com/office/drawing/2014/main" id="{CF625454-4741-0EE2-6131-EEAF42649B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8" y="1699"/>
                  <a:ext cx="39" cy="17"/>
                </a:xfrm>
                <a:custGeom>
                  <a:avLst/>
                  <a:gdLst>
                    <a:gd name="T0" fmla="*/ 37 w 79"/>
                    <a:gd name="T1" fmla="*/ 2 h 33"/>
                    <a:gd name="T2" fmla="*/ 53 w 79"/>
                    <a:gd name="T3" fmla="*/ 0 h 33"/>
                    <a:gd name="T4" fmla="*/ 66 w 79"/>
                    <a:gd name="T5" fmla="*/ 0 h 33"/>
                    <a:gd name="T6" fmla="*/ 75 w 79"/>
                    <a:gd name="T7" fmla="*/ 4 h 33"/>
                    <a:gd name="T8" fmla="*/ 79 w 79"/>
                    <a:gd name="T9" fmla="*/ 10 h 33"/>
                    <a:gd name="T10" fmla="*/ 77 w 79"/>
                    <a:gd name="T11" fmla="*/ 15 h 33"/>
                    <a:gd name="T12" fmla="*/ 70 w 79"/>
                    <a:gd name="T13" fmla="*/ 22 h 33"/>
                    <a:gd name="T14" fmla="*/ 57 w 79"/>
                    <a:gd name="T15" fmla="*/ 28 h 33"/>
                    <a:gd name="T16" fmla="*/ 42 w 79"/>
                    <a:gd name="T17" fmla="*/ 32 h 33"/>
                    <a:gd name="T18" fmla="*/ 26 w 79"/>
                    <a:gd name="T19" fmla="*/ 33 h 33"/>
                    <a:gd name="T20" fmla="*/ 13 w 79"/>
                    <a:gd name="T21" fmla="*/ 33 h 33"/>
                    <a:gd name="T22" fmla="*/ 4 w 79"/>
                    <a:gd name="T23" fmla="*/ 32 h 33"/>
                    <a:gd name="T24" fmla="*/ 0 w 79"/>
                    <a:gd name="T25" fmla="*/ 26 h 33"/>
                    <a:gd name="T26" fmla="*/ 2 w 79"/>
                    <a:gd name="T27" fmla="*/ 19 h 33"/>
                    <a:gd name="T28" fmla="*/ 9 w 79"/>
                    <a:gd name="T29" fmla="*/ 13 h 33"/>
                    <a:gd name="T30" fmla="*/ 22 w 79"/>
                    <a:gd name="T31" fmla="*/ 8 h 33"/>
                    <a:gd name="T32" fmla="*/ 37 w 79"/>
                    <a:gd name="T33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" h="33">
                      <a:moveTo>
                        <a:pt x="37" y="2"/>
                      </a:moveTo>
                      <a:lnTo>
                        <a:pt x="53" y="0"/>
                      </a:lnTo>
                      <a:lnTo>
                        <a:pt x="66" y="0"/>
                      </a:lnTo>
                      <a:lnTo>
                        <a:pt x="75" y="4"/>
                      </a:lnTo>
                      <a:lnTo>
                        <a:pt x="79" y="10"/>
                      </a:lnTo>
                      <a:lnTo>
                        <a:pt x="77" y="15"/>
                      </a:lnTo>
                      <a:lnTo>
                        <a:pt x="70" y="22"/>
                      </a:lnTo>
                      <a:lnTo>
                        <a:pt x="57" y="28"/>
                      </a:lnTo>
                      <a:lnTo>
                        <a:pt x="42" y="32"/>
                      </a:lnTo>
                      <a:lnTo>
                        <a:pt x="26" y="33"/>
                      </a:lnTo>
                      <a:lnTo>
                        <a:pt x="13" y="33"/>
                      </a:lnTo>
                      <a:lnTo>
                        <a:pt x="4" y="32"/>
                      </a:lnTo>
                      <a:lnTo>
                        <a:pt x="0" y="26"/>
                      </a:lnTo>
                      <a:lnTo>
                        <a:pt x="2" y="19"/>
                      </a:lnTo>
                      <a:lnTo>
                        <a:pt x="9" y="13"/>
                      </a:lnTo>
                      <a:lnTo>
                        <a:pt x="22" y="8"/>
                      </a:lnTo>
                      <a:lnTo>
                        <a:pt x="37" y="2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40" name="Freeform 888">
                  <a:extLst>
                    <a:ext uri="{FF2B5EF4-FFF2-40B4-BE49-F238E27FC236}">
                      <a16:creationId xmlns:a16="http://schemas.microsoft.com/office/drawing/2014/main" id="{8201D24A-F62A-7914-CFB2-AC936224BC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6" y="1641"/>
                  <a:ext cx="40" cy="16"/>
                </a:xfrm>
                <a:custGeom>
                  <a:avLst/>
                  <a:gdLst>
                    <a:gd name="T0" fmla="*/ 37 w 80"/>
                    <a:gd name="T1" fmla="*/ 2 h 33"/>
                    <a:gd name="T2" fmla="*/ 53 w 80"/>
                    <a:gd name="T3" fmla="*/ 0 h 33"/>
                    <a:gd name="T4" fmla="*/ 66 w 80"/>
                    <a:gd name="T5" fmla="*/ 0 h 33"/>
                    <a:gd name="T6" fmla="*/ 77 w 80"/>
                    <a:gd name="T7" fmla="*/ 4 h 33"/>
                    <a:gd name="T8" fmla="*/ 80 w 80"/>
                    <a:gd name="T9" fmla="*/ 8 h 33"/>
                    <a:gd name="T10" fmla="*/ 79 w 80"/>
                    <a:gd name="T11" fmla="*/ 15 h 33"/>
                    <a:gd name="T12" fmla="*/ 71 w 80"/>
                    <a:gd name="T13" fmla="*/ 22 h 33"/>
                    <a:gd name="T14" fmla="*/ 59 w 80"/>
                    <a:gd name="T15" fmla="*/ 28 h 33"/>
                    <a:gd name="T16" fmla="*/ 44 w 80"/>
                    <a:gd name="T17" fmla="*/ 32 h 33"/>
                    <a:gd name="T18" fmla="*/ 27 w 80"/>
                    <a:gd name="T19" fmla="*/ 33 h 33"/>
                    <a:gd name="T20" fmla="*/ 15 w 80"/>
                    <a:gd name="T21" fmla="*/ 33 h 33"/>
                    <a:gd name="T22" fmla="*/ 4 w 80"/>
                    <a:gd name="T23" fmla="*/ 32 h 33"/>
                    <a:gd name="T24" fmla="*/ 0 w 80"/>
                    <a:gd name="T25" fmla="*/ 26 h 33"/>
                    <a:gd name="T26" fmla="*/ 2 w 80"/>
                    <a:gd name="T27" fmla="*/ 19 h 33"/>
                    <a:gd name="T28" fmla="*/ 9 w 80"/>
                    <a:gd name="T29" fmla="*/ 13 h 33"/>
                    <a:gd name="T30" fmla="*/ 22 w 80"/>
                    <a:gd name="T31" fmla="*/ 8 h 33"/>
                    <a:gd name="T32" fmla="*/ 37 w 80"/>
                    <a:gd name="T33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0" h="33">
                      <a:moveTo>
                        <a:pt x="37" y="2"/>
                      </a:moveTo>
                      <a:lnTo>
                        <a:pt x="53" y="0"/>
                      </a:lnTo>
                      <a:lnTo>
                        <a:pt x="66" y="0"/>
                      </a:lnTo>
                      <a:lnTo>
                        <a:pt x="77" y="4"/>
                      </a:lnTo>
                      <a:lnTo>
                        <a:pt x="80" y="8"/>
                      </a:lnTo>
                      <a:lnTo>
                        <a:pt x="79" y="15"/>
                      </a:lnTo>
                      <a:lnTo>
                        <a:pt x="71" y="22"/>
                      </a:lnTo>
                      <a:lnTo>
                        <a:pt x="59" y="28"/>
                      </a:lnTo>
                      <a:lnTo>
                        <a:pt x="44" y="32"/>
                      </a:lnTo>
                      <a:lnTo>
                        <a:pt x="27" y="33"/>
                      </a:lnTo>
                      <a:lnTo>
                        <a:pt x="15" y="33"/>
                      </a:lnTo>
                      <a:lnTo>
                        <a:pt x="4" y="32"/>
                      </a:lnTo>
                      <a:lnTo>
                        <a:pt x="0" y="26"/>
                      </a:lnTo>
                      <a:lnTo>
                        <a:pt x="2" y="19"/>
                      </a:lnTo>
                      <a:lnTo>
                        <a:pt x="9" y="13"/>
                      </a:lnTo>
                      <a:lnTo>
                        <a:pt x="22" y="8"/>
                      </a:lnTo>
                      <a:lnTo>
                        <a:pt x="37" y="2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41" name="Freeform 889">
                  <a:extLst>
                    <a:ext uri="{FF2B5EF4-FFF2-40B4-BE49-F238E27FC236}">
                      <a16:creationId xmlns:a16="http://schemas.microsoft.com/office/drawing/2014/main" id="{FB3C337B-BEEA-3D2D-EB47-191F83BF85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2" y="1476"/>
                  <a:ext cx="12" cy="20"/>
                </a:xfrm>
                <a:custGeom>
                  <a:avLst/>
                  <a:gdLst>
                    <a:gd name="T0" fmla="*/ 12 w 23"/>
                    <a:gd name="T1" fmla="*/ 0 h 40"/>
                    <a:gd name="T2" fmla="*/ 16 w 23"/>
                    <a:gd name="T3" fmla="*/ 2 h 40"/>
                    <a:gd name="T4" fmla="*/ 20 w 23"/>
                    <a:gd name="T5" fmla="*/ 6 h 40"/>
                    <a:gd name="T6" fmla="*/ 22 w 23"/>
                    <a:gd name="T7" fmla="*/ 13 h 40"/>
                    <a:gd name="T8" fmla="*/ 23 w 23"/>
                    <a:gd name="T9" fmla="*/ 20 h 40"/>
                    <a:gd name="T10" fmla="*/ 22 w 23"/>
                    <a:gd name="T11" fmla="*/ 28 h 40"/>
                    <a:gd name="T12" fmla="*/ 20 w 23"/>
                    <a:gd name="T13" fmla="*/ 35 h 40"/>
                    <a:gd name="T14" fmla="*/ 16 w 23"/>
                    <a:gd name="T15" fmla="*/ 39 h 40"/>
                    <a:gd name="T16" fmla="*/ 12 w 23"/>
                    <a:gd name="T17" fmla="*/ 40 h 40"/>
                    <a:gd name="T18" fmla="*/ 7 w 23"/>
                    <a:gd name="T19" fmla="*/ 39 h 40"/>
                    <a:gd name="T20" fmla="*/ 3 w 23"/>
                    <a:gd name="T21" fmla="*/ 35 h 40"/>
                    <a:gd name="T22" fmla="*/ 1 w 23"/>
                    <a:gd name="T23" fmla="*/ 28 h 40"/>
                    <a:gd name="T24" fmla="*/ 0 w 23"/>
                    <a:gd name="T25" fmla="*/ 20 h 40"/>
                    <a:gd name="T26" fmla="*/ 1 w 23"/>
                    <a:gd name="T27" fmla="*/ 13 h 40"/>
                    <a:gd name="T28" fmla="*/ 3 w 23"/>
                    <a:gd name="T29" fmla="*/ 6 h 40"/>
                    <a:gd name="T30" fmla="*/ 7 w 23"/>
                    <a:gd name="T31" fmla="*/ 2 h 40"/>
                    <a:gd name="T32" fmla="*/ 12 w 23"/>
                    <a:gd name="T3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3" h="40">
                      <a:moveTo>
                        <a:pt x="12" y="0"/>
                      </a:moveTo>
                      <a:lnTo>
                        <a:pt x="16" y="2"/>
                      </a:lnTo>
                      <a:lnTo>
                        <a:pt x="20" y="6"/>
                      </a:lnTo>
                      <a:lnTo>
                        <a:pt x="22" y="13"/>
                      </a:lnTo>
                      <a:lnTo>
                        <a:pt x="23" y="20"/>
                      </a:lnTo>
                      <a:lnTo>
                        <a:pt x="22" y="28"/>
                      </a:lnTo>
                      <a:lnTo>
                        <a:pt x="20" y="35"/>
                      </a:lnTo>
                      <a:lnTo>
                        <a:pt x="16" y="39"/>
                      </a:lnTo>
                      <a:lnTo>
                        <a:pt x="12" y="40"/>
                      </a:lnTo>
                      <a:lnTo>
                        <a:pt x="7" y="39"/>
                      </a:lnTo>
                      <a:lnTo>
                        <a:pt x="3" y="35"/>
                      </a:lnTo>
                      <a:lnTo>
                        <a:pt x="1" y="28"/>
                      </a:lnTo>
                      <a:lnTo>
                        <a:pt x="0" y="20"/>
                      </a:lnTo>
                      <a:lnTo>
                        <a:pt x="1" y="13"/>
                      </a:lnTo>
                      <a:lnTo>
                        <a:pt x="3" y="6"/>
                      </a:lnTo>
                      <a:lnTo>
                        <a:pt x="7" y="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42" name="Freeform 890">
                  <a:extLst>
                    <a:ext uri="{FF2B5EF4-FFF2-40B4-BE49-F238E27FC236}">
                      <a16:creationId xmlns:a16="http://schemas.microsoft.com/office/drawing/2014/main" id="{1EFE085C-134D-3909-D666-60D8FFA212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9" y="1674"/>
                  <a:ext cx="22" cy="9"/>
                </a:xfrm>
                <a:custGeom>
                  <a:avLst/>
                  <a:gdLst>
                    <a:gd name="T0" fmla="*/ 20 w 44"/>
                    <a:gd name="T1" fmla="*/ 2 h 19"/>
                    <a:gd name="T2" fmla="*/ 29 w 44"/>
                    <a:gd name="T3" fmla="*/ 0 h 19"/>
                    <a:gd name="T4" fmla="*/ 37 w 44"/>
                    <a:gd name="T5" fmla="*/ 0 h 19"/>
                    <a:gd name="T6" fmla="*/ 42 w 44"/>
                    <a:gd name="T7" fmla="*/ 2 h 19"/>
                    <a:gd name="T8" fmla="*/ 44 w 44"/>
                    <a:gd name="T9" fmla="*/ 6 h 19"/>
                    <a:gd name="T10" fmla="*/ 42 w 44"/>
                    <a:gd name="T11" fmla="*/ 9 h 19"/>
                    <a:gd name="T12" fmla="*/ 39 w 44"/>
                    <a:gd name="T13" fmla="*/ 11 h 19"/>
                    <a:gd name="T14" fmla="*/ 31 w 44"/>
                    <a:gd name="T15" fmla="*/ 15 h 19"/>
                    <a:gd name="T16" fmla="*/ 24 w 44"/>
                    <a:gd name="T17" fmla="*/ 17 h 19"/>
                    <a:gd name="T18" fmla="*/ 15 w 44"/>
                    <a:gd name="T19" fmla="*/ 19 h 19"/>
                    <a:gd name="T20" fmla="*/ 7 w 44"/>
                    <a:gd name="T21" fmla="*/ 19 h 19"/>
                    <a:gd name="T22" fmla="*/ 2 w 44"/>
                    <a:gd name="T23" fmla="*/ 17 h 19"/>
                    <a:gd name="T24" fmla="*/ 0 w 44"/>
                    <a:gd name="T25" fmla="*/ 13 h 19"/>
                    <a:gd name="T26" fmla="*/ 2 w 44"/>
                    <a:gd name="T27" fmla="*/ 9 h 19"/>
                    <a:gd name="T28" fmla="*/ 6 w 44"/>
                    <a:gd name="T29" fmla="*/ 8 h 19"/>
                    <a:gd name="T30" fmla="*/ 13 w 44"/>
                    <a:gd name="T31" fmla="*/ 4 h 19"/>
                    <a:gd name="T32" fmla="*/ 20 w 44"/>
                    <a:gd name="T33" fmla="*/ 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4" h="19">
                      <a:moveTo>
                        <a:pt x="20" y="2"/>
                      </a:moveTo>
                      <a:lnTo>
                        <a:pt x="29" y="0"/>
                      </a:lnTo>
                      <a:lnTo>
                        <a:pt x="37" y="0"/>
                      </a:lnTo>
                      <a:lnTo>
                        <a:pt x="42" y="2"/>
                      </a:lnTo>
                      <a:lnTo>
                        <a:pt x="44" y="6"/>
                      </a:lnTo>
                      <a:lnTo>
                        <a:pt x="42" y="9"/>
                      </a:lnTo>
                      <a:lnTo>
                        <a:pt x="39" y="11"/>
                      </a:lnTo>
                      <a:lnTo>
                        <a:pt x="31" y="15"/>
                      </a:lnTo>
                      <a:lnTo>
                        <a:pt x="24" y="17"/>
                      </a:lnTo>
                      <a:lnTo>
                        <a:pt x="15" y="19"/>
                      </a:lnTo>
                      <a:lnTo>
                        <a:pt x="7" y="19"/>
                      </a:lnTo>
                      <a:lnTo>
                        <a:pt x="2" y="17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6" y="8"/>
                      </a:lnTo>
                      <a:lnTo>
                        <a:pt x="13" y="4"/>
                      </a:lnTo>
                      <a:lnTo>
                        <a:pt x="20" y="2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43" name="Freeform 891">
                  <a:extLst>
                    <a:ext uri="{FF2B5EF4-FFF2-40B4-BE49-F238E27FC236}">
                      <a16:creationId xmlns:a16="http://schemas.microsoft.com/office/drawing/2014/main" id="{5E1F1B6E-06AD-9BCB-3504-B33A4A5DA9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7" y="1615"/>
                  <a:ext cx="23" cy="9"/>
                </a:xfrm>
                <a:custGeom>
                  <a:avLst/>
                  <a:gdLst>
                    <a:gd name="T0" fmla="*/ 20 w 46"/>
                    <a:gd name="T1" fmla="*/ 0 h 19"/>
                    <a:gd name="T2" fmla="*/ 29 w 46"/>
                    <a:gd name="T3" fmla="*/ 0 h 19"/>
                    <a:gd name="T4" fmla="*/ 38 w 46"/>
                    <a:gd name="T5" fmla="*/ 0 h 19"/>
                    <a:gd name="T6" fmla="*/ 44 w 46"/>
                    <a:gd name="T7" fmla="*/ 2 h 19"/>
                    <a:gd name="T8" fmla="*/ 46 w 46"/>
                    <a:gd name="T9" fmla="*/ 4 h 19"/>
                    <a:gd name="T10" fmla="*/ 44 w 46"/>
                    <a:gd name="T11" fmla="*/ 8 h 19"/>
                    <a:gd name="T12" fmla="*/ 40 w 46"/>
                    <a:gd name="T13" fmla="*/ 11 h 19"/>
                    <a:gd name="T14" fmla="*/ 33 w 46"/>
                    <a:gd name="T15" fmla="*/ 15 h 19"/>
                    <a:gd name="T16" fmla="*/ 24 w 46"/>
                    <a:gd name="T17" fmla="*/ 17 h 19"/>
                    <a:gd name="T18" fmla="*/ 16 w 46"/>
                    <a:gd name="T19" fmla="*/ 19 h 19"/>
                    <a:gd name="T20" fmla="*/ 9 w 46"/>
                    <a:gd name="T21" fmla="*/ 19 h 19"/>
                    <a:gd name="T22" fmla="*/ 4 w 46"/>
                    <a:gd name="T23" fmla="*/ 17 h 19"/>
                    <a:gd name="T24" fmla="*/ 0 w 46"/>
                    <a:gd name="T25" fmla="*/ 13 h 19"/>
                    <a:gd name="T26" fmla="*/ 2 w 46"/>
                    <a:gd name="T27" fmla="*/ 9 h 19"/>
                    <a:gd name="T28" fmla="*/ 5 w 46"/>
                    <a:gd name="T29" fmla="*/ 6 h 19"/>
                    <a:gd name="T30" fmla="*/ 13 w 46"/>
                    <a:gd name="T31" fmla="*/ 4 h 19"/>
                    <a:gd name="T32" fmla="*/ 20 w 46"/>
                    <a:gd name="T3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6" h="19">
                      <a:moveTo>
                        <a:pt x="20" y="0"/>
                      </a:moveTo>
                      <a:lnTo>
                        <a:pt x="29" y="0"/>
                      </a:lnTo>
                      <a:lnTo>
                        <a:pt x="38" y="0"/>
                      </a:lnTo>
                      <a:lnTo>
                        <a:pt x="44" y="2"/>
                      </a:lnTo>
                      <a:lnTo>
                        <a:pt x="46" y="4"/>
                      </a:lnTo>
                      <a:lnTo>
                        <a:pt x="44" y="8"/>
                      </a:lnTo>
                      <a:lnTo>
                        <a:pt x="40" y="11"/>
                      </a:lnTo>
                      <a:lnTo>
                        <a:pt x="33" y="15"/>
                      </a:lnTo>
                      <a:lnTo>
                        <a:pt x="24" y="17"/>
                      </a:lnTo>
                      <a:lnTo>
                        <a:pt x="16" y="19"/>
                      </a:lnTo>
                      <a:lnTo>
                        <a:pt x="9" y="19"/>
                      </a:lnTo>
                      <a:lnTo>
                        <a:pt x="4" y="17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5" y="6"/>
                      </a:lnTo>
                      <a:lnTo>
                        <a:pt x="13" y="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44" name="Freeform 892">
                  <a:extLst>
                    <a:ext uri="{FF2B5EF4-FFF2-40B4-BE49-F238E27FC236}">
                      <a16:creationId xmlns:a16="http://schemas.microsoft.com/office/drawing/2014/main" id="{6A0331CC-D949-E310-AE88-0CC224ADB4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6" y="1498"/>
                  <a:ext cx="13" cy="20"/>
                </a:xfrm>
                <a:custGeom>
                  <a:avLst/>
                  <a:gdLst>
                    <a:gd name="T0" fmla="*/ 13 w 26"/>
                    <a:gd name="T1" fmla="*/ 0 h 40"/>
                    <a:gd name="T2" fmla="*/ 18 w 26"/>
                    <a:gd name="T3" fmla="*/ 2 h 40"/>
                    <a:gd name="T4" fmla="*/ 22 w 26"/>
                    <a:gd name="T5" fmla="*/ 6 h 40"/>
                    <a:gd name="T6" fmla="*/ 24 w 26"/>
                    <a:gd name="T7" fmla="*/ 13 h 40"/>
                    <a:gd name="T8" fmla="*/ 26 w 26"/>
                    <a:gd name="T9" fmla="*/ 20 h 40"/>
                    <a:gd name="T10" fmla="*/ 24 w 26"/>
                    <a:gd name="T11" fmla="*/ 28 h 40"/>
                    <a:gd name="T12" fmla="*/ 22 w 26"/>
                    <a:gd name="T13" fmla="*/ 35 h 40"/>
                    <a:gd name="T14" fmla="*/ 18 w 26"/>
                    <a:gd name="T15" fmla="*/ 39 h 40"/>
                    <a:gd name="T16" fmla="*/ 13 w 26"/>
                    <a:gd name="T17" fmla="*/ 40 h 40"/>
                    <a:gd name="T18" fmla="*/ 7 w 26"/>
                    <a:gd name="T19" fmla="*/ 39 h 40"/>
                    <a:gd name="T20" fmla="*/ 4 w 26"/>
                    <a:gd name="T21" fmla="*/ 35 h 40"/>
                    <a:gd name="T22" fmla="*/ 2 w 26"/>
                    <a:gd name="T23" fmla="*/ 28 h 40"/>
                    <a:gd name="T24" fmla="*/ 0 w 26"/>
                    <a:gd name="T25" fmla="*/ 20 h 40"/>
                    <a:gd name="T26" fmla="*/ 2 w 26"/>
                    <a:gd name="T27" fmla="*/ 13 h 40"/>
                    <a:gd name="T28" fmla="*/ 4 w 26"/>
                    <a:gd name="T29" fmla="*/ 6 h 40"/>
                    <a:gd name="T30" fmla="*/ 7 w 26"/>
                    <a:gd name="T31" fmla="*/ 2 h 40"/>
                    <a:gd name="T32" fmla="*/ 13 w 26"/>
                    <a:gd name="T3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6" h="40">
                      <a:moveTo>
                        <a:pt x="13" y="0"/>
                      </a:moveTo>
                      <a:lnTo>
                        <a:pt x="18" y="2"/>
                      </a:lnTo>
                      <a:lnTo>
                        <a:pt x="22" y="6"/>
                      </a:lnTo>
                      <a:lnTo>
                        <a:pt x="24" y="13"/>
                      </a:lnTo>
                      <a:lnTo>
                        <a:pt x="26" y="20"/>
                      </a:lnTo>
                      <a:lnTo>
                        <a:pt x="24" y="28"/>
                      </a:lnTo>
                      <a:lnTo>
                        <a:pt x="22" y="35"/>
                      </a:lnTo>
                      <a:lnTo>
                        <a:pt x="18" y="39"/>
                      </a:lnTo>
                      <a:lnTo>
                        <a:pt x="13" y="40"/>
                      </a:lnTo>
                      <a:lnTo>
                        <a:pt x="7" y="39"/>
                      </a:lnTo>
                      <a:lnTo>
                        <a:pt x="4" y="35"/>
                      </a:lnTo>
                      <a:lnTo>
                        <a:pt x="2" y="28"/>
                      </a:lnTo>
                      <a:lnTo>
                        <a:pt x="0" y="20"/>
                      </a:lnTo>
                      <a:lnTo>
                        <a:pt x="2" y="13"/>
                      </a:lnTo>
                      <a:lnTo>
                        <a:pt x="4" y="6"/>
                      </a:lnTo>
                      <a:lnTo>
                        <a:pt x="7" y="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45" name="Freeform 893">
                  <a:extLst>
                    <a:ext uri="{FF2B5EF4-FFF2-40B4-BE49-F238E27FC236}">
                      <a16:creationId xmlns:a16="http://schemas.microsoft.com/office/drawing/2014/main" id="{9F1DF9BC-D451-7B62-2D1E-A2E248B52A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2" y="1703"/>
                  <a:ext cx="22" cy="8"/>
                </a:xfrm>
                <a:custGeom>
                  <a:avLst/>
                  <a:gdLst>
                    <a:gd name="T0" fmla="*/ 20 w 44"/>
                    <a:gd name="T1" fmla="*/ 0 h 16"/>
                    <a:gd name="T2" fmla="*/ 30 w 44"/>
                    <a:gd name="T3" fmla="*/ 0 h 16"/>
                    <a:gd name="T4" fmla="*/ 37 w 44"/>
                    <a:gd name="T5" fmla="*/ 0 h 16"/>
                    <a:gd name="T6" fmla="*/ 42 w 44"/>
                    <a:gd name="T7" fmla="*/ 2 h 16"/>
                    <a:gd name="T8" fmla="*/ 44 w 44"/>
                    <a:gd name="T9" fmla="*/ 3 h 16"/>
                    <a:gd name="T10" fmla="*/ 44 w 44"/>
                    <a:gd name="T11" fmla="*/ 7 h 16"/>
                    <a:gd name="T12" fmla="*/ 41 w 44"/>
                    <a:gd name="T13" fmla="*/ 11 h 16"/>
                    <a:gd name="T14" fmla="*/ 33 w 44"/>
                    <a:gd name="T15" fmla="*/ 14 h 16"/>
                    <a:gd name="T16" fmla="*/ 26 w 44"/>
                    <a:gd name="T17" fmla="*/ 16 h 16"/>
                    <a:gd name="T18" fmla="*/ 17 w 44"/>
                    <a:gd name="T19" fmla="*/ 16 h 16"/>
                    <a:gd name="T20" fmla="*/ 9 w 44"/>
                    <a:gd name="T21" fmla="*/ 16 h 16"/>
                    <a:gd name="T22" fmla="*/ 4 w 44"/>
                    <a:gd name="T23" fmla="*/ 14 h 16"/>
                    <a:gd name="T24" fmla="*/ 0 w 44"/>
                    <a:gd name="T25" fmla="*/ 13 h 16"/>
                    <a:gd name="T26" fmla="*/ 2 w 44"/>
                    <a:gd name="T27" fmla="*/ 9 h 16"/>
                    <a:gd name="T28" fmla="*/ 6 w 44"/>
                    <a:gd name="T29" fmla="*/ 5 h 16"/>
                    <a:gd name="T30" fmla="*/ 13 w 44"/>
                    <a:gd name="T31" fmla="*/ 2 h 16"/>
                    <a:gd name="T32" fmla="*/ 20 w 44"/>
                    <a:gd name="T3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4" h="16">
                      <a:moveTo>
                        <a:pt x="20" y="0"/>
                      </a:moveTo>
                      <a:lnTo>
                        <a:pt x="30" y="0"/>
                      </a:lnTo>
                      <a:lnTo>
                        <a:pt x="37" y="0"/>
                      </a:lnTo>
                      <a:lnTo>
                        <a:pt x="42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lnTo>
                        <a:pt x="41" y="11"/>
                      </a:lnTo>
                      <a:lnTo>
                        <a:pt x="33" y="14"/>
                      </a:lnTo>
                      <a:lnTo>
                        <a:pt x="26" y="16"/>
                      </a:lnTo>
                      <a:lnTo>
                        <a:pt x="17" y="16"/>
                      </a:lnTo>
                      <a:lnTo>
                        <a:pt x="9" y="16"/>
                      </a:lnTo>
                      <a:lnTo>
                        <a:pt x="4" y="14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6" y="5"/>
                      </a:lnTo>
                      <a:lnTo>
                        <a:pt x="13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46" name="Freeform 894">
                  <a:extLst>
                    <a:ext uri="{FF2B5EF4-FFF2-40B4-BE49-F238E27FC236}">
                      <a16:creationId xmlns:a16="http://schemas.microsoft.com/office/drawing/2014/main" id="{845EA103-1719-1BC7-8C72-97CC13CC85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1" y="1644"/>
                  <a:ext cx="22" cy="9"/>
                </a:xfrm>
                <a:custGeom>
                  <a:avLst/>
                  <a:gdLst>
                    <a:gd name="T0" fmla="*/ 20 w 44"/>
                    <a:gd name="T1" fmla="*/ 0 h 16"/>
                    <a:gd name="T2" fmla="*/ 27 w 44"/>
                    <a:gd name="T3" fmla="*/ 0 h 16"/>
                    <a:gd name="T4" fmla="*/ 35 w 44"/>
                    <a:gd name="T5" fmla="*/ 0 h 16"/>
                    <a:gd name="T6" fmla="*/ 40 w 44"/>
                    <a:gd name="T7" fmla="*/ 2 h 16"/>
                    <a:gd name="T8" fmla="*/ 44 w 44"/>
                    <a:gd name="T9" fmla="*/ 3 h 16"/>
                    <a:gd name="T10" fmla="*/ 42 w 44"/>
                    <a:gd name="T11" fmla="*/ 7 h 16"/>
                    <a:gd name="T12" fmla="*/ 38 w 44"/>
                    <a:gd name="T13" fmla="*/ 11 h 16"/>
                    <a:gd name="T14" fmla="*/ 31 w 44"/>
                    <a:gd name="T15" fmla="*/ 14 h 16"/>
                    <a:gd name="T16" fmla="*/ 22 w 44"/>
                    <a:gd name="T17" fmla="*/ 16 h 16"/>
                    <a:gd name="T18" fmla="*/ 15 w 44"/>
                    <a:gd name="T19" fmla="*/ 16 h 16"/>
                    <a:gd name="T20" fmla="*/ 7 w 44"/>
                    <a:gd name="T21" fmla="*/ 16 h 16"/>
                    <a:gd name="T22" fmla="*/ 2 w 44"/>
                    <a:gd name="T23" fmla="*/ 14 h 16"/>
                    <a:gd name="T24" fmla="*/ 0 w 44"/>
                    <a:gd name="T25" fmla="*/ 13 h 16"/>
                    <a:gd name="T26" fmla="*/ 0 w 44"/>
                    <a:gd name="T27" fmla="*/ 9 h 16"/>
                    <a:gd name="T28" fmla="*/ 5 w 44"/>
                    <a:gd name="T29" fmla="*/ 3 h 16"/>
                    <a:gd name="T30" fmla="*/ 13 w 44"/>
                    <a:gd name="T31" fmla="*/ 2 h 16"/>
                    <a:gd name="T32" fmla="*/ 20 w 44"/>
                    <a:gd name="T3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4" h="16">
                      <a:moveTo>
                        <a:pt x="20" y="0"/>
                      </a:moveTo>
                      <a:lnTo>
                        <a:pt x="27" y="0"/>
                      </a:lnTo>
                      <a:lnTo>
                        <a:pt x="35" y="0"/>
                      </a:lnTo>
                      <a:lnTo>
                        <a:pt x="40" y="2"/>
                      </a:lnTo>
                      <a:lnTo>
                        <a:pt x="44" y="3"/>
                      </a:lnTo>
                      <a:lnTo>
                        <a:pt x="42" y="7"/>
                      </a:lnTo>
                      <a:lnTo>
                        <a:pt x="38" y="11"/>
                      </a:lnTo>
                      <a:lnTo>
                        <a:pt x="31" y="14"/>
                      </a:lnTo>
                      <a:lnTo>
                        <a:pt x="22" y="16"/>
                      </a:lnTo>
                      <a:lnTo>
                        <a:pt x="15" y="16"/>
                      </a:lnTo>
                      <a:lnTo>
                        <a:pt x="7" y="16"/>
                      </a:lnTo>
                      <a:lnTo>
                        <a:pt x="2" y="14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5" y="3"/>
                      </a:lnTo>
                      <a:lnTo>
                        <a:pt x="13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24447" name="Group 895">
                <a:extLst>
                  <a:ext uri="{FF2B5EF4-FFF2-40B4-BE49-F238E27FC236}">
                    <a16:creationId xmlns:a16="http://schemas.microsoft.com/office/drawing/2014/main" id="{9C7D9141-0F26-A624-409A-8FDAF80C31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0" y="1200"/>
                <a:ext cx="720" cy="1680"/>
                <a:chOff x="4191" y="459"/>
                <a:chExt cx="463" cy="565"/>
              </a:xfrm>
            </p:grpSpPr>
            <p:sp>
              <p:nvSpPr>
                <p:cNvPr id="24448" name="Freeform 896">
                  <a:extLst>
                    <a:ext uri="{FF2B5EF4-FFF2-40B4-BE49-F238E27FC236}">
                      <a16:creationId xmlns:a16="http://schemas.microsoft.com/office/drawing/2014/main" id="{D07F2634-9C68-DA05-A746-4953177832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5" y="459"/>
                  <a:ext cx="459" cy="561"/>
                </a:xfrm>
                <a:custGeom>
                  <a:avLst/>
                  <a:gdLst>
                    <a:gd name="T0" fmla="*/ 0 w 916"/>
                    <a:gd name="T1" fmla="*/ 31 h 1683"/>
                    <a:gd name="T2" fmla="*/ 404 w 916"/>
                    <a:gd name="T3" fmla="*/ 0 h 1683"/>
                    <a:gd name="T4" fmla="*/ 916 w 916"/>
                    <a:gd name="T5" fmla="*/ 80 h 1683"/>
                    <a:gd name="T6" fmla="*/ 881 w 916"/>
                    <a:gd name="T7" fmla="*/ 1585 h 1683"/>
                    <a:gd name="T8" fmla="*/ 415 w 916"/>
                    <a:gd name="T9" fmla="*/ 1683 h 1683"/>
                    <a:gd name="T10" fmla="*/ 0 w 916"/>
                    <a:gd name="T11" fmla="*/ 1635 h 1683"/>
                    <a:gd name="T12" fmla="*/ 0 w 916"/>
                    <a:gd name="T13" fmla="*/ 31 h 1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16" h="1683">
                      <a:moveTo>
                        <a:pt x="0" y="31"/>
                      </a:moveTo>
                      <a:lnTo>
                        <a:pt x="404" y="0"/>
                      </a:lnTo>
                      <a:lnTo>
                        <a:pt x="916" y="80"/>
                      </a:lnTo>
                      <a:lnTo>
                        <a:pt x="881" y="1585"/>
                      </a:lnTo>
                      <a:lnTo>
                        <a:pt x="415" y="1683"/>
                      </a:lnTo>
                      <a:lnTo>
                        <a:pt x="0" y="1635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49" name="Freeform 897">
                  <a:extLst>
                    <a:ext uri="{FF2B5EF4-FFF2-40B4-BE49-F238E27FC236}">
                      <a16:creationId xmlns:a16="http://schemas.microsoft.com/office/drawing/2014/main" id="{7943922A-CE95-AE10-7059-7F9FD68BE4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59"/>
                  <a:ext cx="207" cy="565"/>
                </a:xfrm>
                <a:custGeom>
                  <a:avLst/>
                  <a:gdLst>
                    <a:gd name="T0" fmla="*/ 0 w 415"/>
                    <a:gd name="T1" fmla="*/ 31 h 1695"/>
                    <a:gd name="T2" fmla="*/ 415 w 415"/>
                    <a:gd name="T3" fmla="*/ 0 h 1695"/>
                    <a:gd name="T4" fmla="*/ 415 w 415"/>
                    <a:gd name="T5" fmla="*/ 1695 h 1695"/>
                    <a:gd name="T6" fmla="*/ 0 w 415"/>
                    <a:gd name="T7" fmla="*/ 1658 h 1695"/>
                    <a:gd name="T8" fmla="*/ 0 w 415"/>
                    <a:gd name="T9" fmla="*/ 31 h 16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5" h="1695">
                      <a:moveTo>
                        <a:pt x="0" y="31"/>
                      </a:moveTo>
                      <a:lnTo>
                        <a:pt x="415" y="0"/>
                      </a:lnTo>
                      <a:lnTo>
                        <a:pt x="415" y="1695"/>
                      </a:lnTo>
                      <a:lnTo>
                        <a:pt x="0" y="1658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0" name="Freeform 898">
                  <a:extLst>
                    <a:ext uri="{FF2B5EF4-FFF2-40B4-BE49-F238E27FC236}">
                      <a16:creationId xmlns:a16="http://schemas.microsoft.com/office/drawing/2014/main" id="{BBFDF679-BBB6-FB07-61A8-B50365186C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0"/>
                  <a:ext cx="197" cy="537"/>
                </a:xfrm>
                <a:custGeom>
                  <a:avLst/>
                  <a:gdLst>
                    <a:gd name="T0" fmla="*/ 0 w 394"/>
                    <a:gd name="T1" fmla="*/ 28 h 1611"/>
                    <a:gd name="T2" fmla="*/ 24 w 394"/>
                    <a:gd name="T3" fmla="*/ 26 h 1611"/>
                    <a:gd name="T4" fmla="*/ 49 w 394"/>
                    <a:gd name="T5" fmla="*/ 25 h 1611"/>
                    <a:gd name="T6" fmla="*/ 74 w 394"/>
                    <a:gd name="T7" fmla="*/ 23 h 1611"/>
                    <a:gd name="T8" fmla="*/ 99 w 394"/>
                    <a:gd name="T9" fmla="*/ 20 h 1611"/>
                    <a:gd name="T10" fmla="*/ 123 w 394"/>
                    <a:gd name="T11" fmla="*/ 19 h 1611"/>
                    <a:gd name="T12" fmla="*/ 148 w 394"/>
                    <a:gd name="T13" fmla="*/ 17 h 1611"/>
                    <a:gd name="T14" fmla="*/ 172 w 394"/>
                    <a:gd name="T15" fmla="*/ 16 h 1611"/>
                    <a:gd name="T16" fmla="*/ 198 w 394"/>
                    <a:gd name="T17" fmla="*/ 14 h 1611"/>
                    <a:gd name="T18" fmla="*/ 222 w 394"/>
                    <a:gd name="T19" fmla="*/ 13 h 1611"/>
                    <a:gd name="T20" fmla="*/ 246 w 394"/>
                    <a:gd name="T21" fmla="*/ 12 h 1611"/>
                    <a:gd name="T22" fmla="*/ 271 w 394"/>
                    <a:gd name="T23" fmla="*/ 9 h 1611"/>
                    <a:gd name="T24" fmla="*/ 295 w 394"/>
                    <a:gd name="T25" fmla="*/ 7 h 1611"/>
                    <a:gd name="T26" fmla="*/ 321 w 394"/>
                    <a:gd name="T27" fmla="*/ 6 h 1611"/>
                    <a:gd name="T28" fmla="*/ 345 w 394"/>
                    <a:gd name="T29" fmla="*/ 4 h 1611"/>
                    <a:gd name="T30" fmla="*/ 370 w 394"/>
                    <a:gd name="T31" fmla="*/ 1 h 1611"/>
                    <a:gd name="T32" fmla="*/ 394 w 394"/>
                    <a:gd name="T33" fmla="*/ 0 h 1611"/>
                    <a:gd name="T34" fmla="*/ 394 w 394"/>
                    <a:gd name="T35" fmla="*/ 403 h 1611"/>
                    <a:gd name="T36" fmla="*/ 394 w 394"/>
                    <a:gd name="T37" fmla="*/ 805 h 1611"/>
                    <a:gd name="T38" fmla="*/ 394 w 394"/>
                    <a:gd name="T39" fmla="*/ 1208 h 1611"/>
                    <a:gd name="T40" fmla="*/ 394 w 394"/>
                    <a:gd name="T41" fmla="*/ 1611 h 1611"/>
                    <a:gd name="T42" fmla="*/ 370 w 394"/>
                    <a:gd name="T43" fmla="*/ 1608 h 1611"/>
                    <a:gd name="T44" fmla="*/ 345 w 394"/>
                    <a:gd name="T45" fmla="*/ 1606 h 1611"/>
                    <a:gd name="T46" fmla="*/ 321 w 394"/>
                    <a:gd name="T47" fmla="*/ 1603 h 1611"/>
                    <a:gd name="T48" fmla="*/ 295 w 394"/>
                    <a:gd name="T49" fmla="*/ 1602 h 1611"/>
                    <a:gd name="T50" fmla="*/ 271 w 394"/>
                    <a:gd name="T51" fmla="*/ 1599 h 1611"/>
                    <a:gd name="T52" fmla="*/ 246 w 394"/>
                    <a:gd name="T53" fmla="*/ 1598 h 1611"/>
                    <a:gd name="T54" fmla="*/ 222 w 394"/>
                    <a:gd name="T55" fmla="*/ 1595 h 1611"/>
                    <a:gd name="T56" fmla="*/ 198 w 394"/>
                    <a:gd name="T57" fmla="*/ 1593 h 1611"/>
                    <a:gd name="T58" fmla="*/ 172 w 394"/>
                    <a:gd name="T59" fmla="*/ 1590 h 1611"/>
                    <a:gd name="T60" fmla="*/ 148 w 394"/>
                    <a:gd name="T61" fmla="*/ 1589 h 1611"/>
                    <a:gd name="T62" fmla="*/ 123 w 394"/>
                    <a:gd name="T63" fmla="*/ 1586 h 1611"/>
                    <a:gd name="T64" fmla="*/ 99 w 394"/>
                    <a:gd name="T65" fmla="*/ 1584 h 1611"/>
                    <a:gd name="T66" fmla="*/ 74 w 394"/>
                    <a:gd name="T67" fmla="*/ 1581 h 1611"/>
                    <a:gd name="T68" fmla="*/ 49 w 394"/>
                    <a:gd name="T69" fmla="*/ 1580 h 1611"/>
                    <a:gd name="T70" fmla="*/ 24 w 394"/>
                    <a:gd name="T71" fmla="*/ 1577 h 1611"/>
                    <a:gd name="T72" fmla="*/ 0 w 394"/>
                    <a:gd name="T73" fmla="*/ 1575 h 1611"/>
                    <a:gd name="T74" fmla="*/ 0 w 394"/>
                    <a:gd name="T75" fmla="*/ 1187 h 1611"/>
                    <a:gd name="T76" fmla="*/ 0 w 394"/>
                    <a:gd name="T77" fmla="*/ 801 h 1611"/>
                    <a:gd name="T78" fmla="*/ 0 w 394"/>
                    <a:gd name="T79" fmla="*/ 416 h 1611"/>
                    <a:gd name="T80" fmla="*/ 0 w 394"/>
                    <a:gd name="T81" fmla="*/ 28 h 16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94" h="1611">
                      <a:moveTo>
                        <a:pt x="0" y="28"/>
                      </a:moveTo>
                      <a:lnTo>
                        <a:pt x="24" y="26"/>
                      </a:lnTo>
                      <a:lnTo>
                        <a:pt x="49" y="25"/>
                      </a:lnTo>
                      <a:lnTo>
                        <a:pt x="74" y="23"/>
                      </a:lnTo>
                      <a:lnTo>
                        <a:pt x="99" y="20"/>
                      </a:lnTo>
                      <a:lnTo>
                        <a:pt x="123" y="19"/>
                      </a:lnTo>
                      <a:lnTo>
                        <a:pt x="148" y="17"/>
                      </a:lnTo>
                      <a:lnTo>
                        <a:pt x="172" y="16"/>
                      </a:lnTo>
                      <a:lnTo>
                        <a:pt x="198" y="14"/>
                      </a:lnTo>
                      <a:lnTo>
                        <a:pt x="222" y="13"/>
                      </a:lnTo>
                      <a:lnTo>
                        <a:pt x="246" y="12"/>
                      </a:lnTo>
                      <a:lnTo>
                        <a:pt x="271" y="9"/>
                      </a:lnTo>
                      <a:lnTo>
                        <a:pt x="295" y="7"/>
                      </a:lnTo>
                      <a:lnTo>
                        <a:pt x="321" y="6"/>
                      </a:lnTo>
                      <a:lnTo>
                        <a:pt x="345" y="4"/>
                      </a:lnTo>
                      <a:lnTo>
                        <a:pt x="370" y="1"/>
                      </a:lnTo>
                      <a:lnTo>
                        <a:pt x="394" y="0"/>
                      </a:lnTo>
                      <a:lnTo>
                        <a:pt x="394" y="403"/>
                      </a:lnTo>
                      <a:lnTo>
                        <a:pt x="394" y="805"/>
                      </a:lnTo>
                      <a:lnTo>
                        <a:pt x="394" y="1208"/>
                      </a:lnTo>
                      <a:lnTo>
                        <a:pt x="394" y="1611"/>
                      </a:lnTo>
                      <a:lnTo>
                        <a:pt x="370" y="1608"/>
                      </a:lnTo>
                      <a:lnTo>
                        <a:pt x="345" y="1606"/>
                      </a:lnTo>
                      <a:lnTo>
                        <a:pt x="321" y="1603"/>
                      </a:lnTo>
                      <a:lnTo>
                        <a:pt x="295" y="1602"/>
                      </a:lnTo>
                      <a:lnTo>
                        <a:pt x="271" y="1599"/>
                      </a:lnTo>
                      <a:lnTo>
                        <a:pt x="246" y="1598"/>
                      </a:lnTo>
                      <a:lnTo>
                        <a:pt x="222" y="1595"/>
                      </a:lnTo>
                      <a:lnTo>
                        <a:pt x="198" y="1593"/>
                      </a:lnTo>
                      <a:lnTo>
                        <a:pt x="172" y="1590"/>
                      </a:lnTo>
                      <a:lnTo>
                        <a:pt x="148" y="1589"/>
                      </a:lnTo>
                      <a:lnTo>
                        <a:pt x="123" y="1586"/>
                      </a:lnTo>
                      <a:lnTo>
                        <a:pt x="99" y="1584"/>
                      </a:lnTo>
                      <a:lnTo>
                        <a:pt x="74" y="1581"/>
                      </a:lnTo>
                      <a:lnTo>
                        <a:pt x="49" y="1580"/>
                      </a:lnTo>
                      <a:lnTo>
                        <a:pt x="24" y="1577"/>
                      </a:lnTo>
                      <a:lnTo>
                        <a:pt x="0" y="1575"/>
                      </a:lnTo>
                      <a:lnTo>
                        <a:pt x="0" y="1187"/>
                      </a:lnTo>
                      <a:lnTo>
                        <a:pt x="0" y="801"/>
                      </a:lnTo>
                      <a:lnTo>
                        <a:pt x="0" y="416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BC72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1" name="Freeform 899">
                  <a:extLst>
                    <a:ext uri="{FF2B5EF4-FFF2-40B4-BE49-F238E27FC236}">
                      <a16:creationId xmlns:a16="http://schemas.microsoft.com/office/drawing/2014/main" id="{C4652661-AC39-A649-9BD7-497D24A0D4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0"/>
                  <a:ext cx="187" cy="509"/>
                </a:xfrm>
                <a:custGeom>
                  <a:avLst/>
                  <a:gdLst>
                    <a:gd name="T0" fmla="*/ 0 w 374"/>
                    <a:gd name="T1" fmla="*/ 27 h 1526"/>
                    <a:gd name="T2" fmla="*/ 23 w 374"/>
                    <a:gd name="T3" fmla="*/ 25 h 1526"/>
                    <a:gd name="T4" fmla="*/ 47 w 374"/>
                    <a:gd name="T5" fmla="*/ 24 h 1526"/>
                    <a:gd name="T6" fmla="*/ 70 w 374"/>
                    <a:gd name="T7" fmla="*/ 22 h 1526"/>
                    <a:gd name="T8" fmla="*/ 93 w 374"/>
                    <a:gd name="T9" fmla="*/ 19 h 1526"/>
                    <a:gd name="T10" fmla="*/ 117 w 374"/>
                    <a:gd name="T11" fmla="*/ 18 h 1526"/>
                    <a:gd name="T12" fmla="*/ 140 w 374"/>
                    <a:gd name="T13" fmla="*/ 16 h 1526"/>
                    <a:gd name="T14" fmla="*/ 164 w 374"/>
                    <a:gd name="T15" fmla="*/ 15 h 1526"/>
                    <a:gd name="T16" fmla="*/ 188 w 374"/>
                    <a:gd name="T17" fmla="*/ 13 h 1526"/>
                    <a:gd name="T18" fmla="*/ 211 w 374"/>
                    <a:gd name="T19" fmla="*/ 12 h 1526"/>
                    <a:gd name="T20" fmla="*/ 234 w 374"/>
                    <a:gd name="T21" fmla="*/ 11 h 1526"/>
                    <a:gd name="T22" fmla="*/ 257 w 374"/>
                    <a:gd name="T23" fmla="*/ 9 h 1526"/>
                    <a:gd name="T24" fmla="*/ 281 w 374"/>
                    <a:gd name="T25" fmla="*/ 6 h 1526"/>
                    <a:gd name="T26" fmla="*/ 304 w 374"/>
                    <a:gd name="T27" fmla="*/ 5 h 1526"/>
                    <a:gd name="T28" fmla="*/ 327 w 374"/>
                    <a:gd name="T29" fmla="*/ 3 h 1526"/>
                    <a:gd name="T30" fmla="*/ 351 w 374"/>
                    <a:gd name="T31" fmla="*/ 2 h 1526"/>
                    <a:gd name="T32" fmla="*/ 374 w 374"/>
                    <a:gd name="T33" fmla="*/ 0 h 1526"/>
                    <a:gd name="T34" fmla="*/ 374 w 374"/>
                    <a:gd name="T35" fmla="*/ 382 h 1526"/>
                    <a:gd name="T36" fmla="*/ 374 w 374"/>
                    <a:gd name="T37" fmla="*/ 763 h 1526"/>
                    <a:gd name="T38" fmla="*/ 374 w 374"/>
                    <a:gd name="T39" fmla="*/ 1145 h 1526"/>
                    <a:gd name="T40" fmla="*/ 374 w 374"/>
                    <a:gd name="T41" fmla="*/ 1526 h 1526"/>
                    <a:gd name="T42" fmla="*/ 351 w 374"/>
                    <a:gd name="T43" fmla="*/ 1525 h 1526"/>
                    <a:gd name="T44" fmla="*/ 327 w 374"/>
                    <a:gd name="T45" fmla="*/ 1522 h 1526"/>
                    <a:gd name="T46" fmla="*/ 304 w 374"/>
                    <a:gd name="T47" fmla="*/ 1520 h 1526"/>
                    <a:gd name="T48" fmla="*/ 281 w 374"/>
                    <a:gd name="T49" fmla="*/ 1519 h 1526"/>
                    <a:gd name="T50" fmla="*/ 257 w 374"/>
                    <a:gd name="T51" fmla="*/ 1516 h 1526"/>
                    <a:gd name="T52" fmla="*/ 234 w 374"/>
                    <a:gd name="T53" fmla="*/ 1514 h 1526"/>
                    <a:gd name="T54" fmla="*/ 211 w 374"/>
                    <a:gd name="T55" fmla="*/ 1511 h 1526"/>
                    <a:gd name="T56" fmla="*/ 188 w 374"/>
                    <a:gd name="T57" fmla="*/ 1510 h 1526"/>
                    <a:gd name="T58" fmla="*/ 164 w 374"/>
                    <a:gd name="T59" fmla="*/ 1508 h 1526"/>
                    <a:gd name="T60" fmla="*/ 140 w 374"/>
                    <a:gd name="T61" fmla="*/ 1505 h 1526"/>
                    <a:gd name="T62" fmla="*/ 117 w 374"/>
                    <a:gd name="T63" fmla="*/ 1504 h 1526"/>
                    <a:gd name="T64" fmla="*/ 93 w 374"/>
                    <a:gd name="T65" fmla="*/ 1501 h 1526"/>
                    <a:gd name="T66" fmla="*/ 70 w 374"/>
                    <a:gd name="T67" fmla="*/ 1500 h 1526"/>
                    <a:gd name="T68" fmla="*/ 47 w 374"/>
                    <a:gd name="T69" fmla="*/ 1498 h 1526"/>
                    <a:gd name="T70" fmla="*/ 23 w 374"/>
                    <a:gd name="T71" fmla="*/ 1495 h 1526"/>
                    <a:gd name="T72" fmla="*/ 0 w 374"/>
                    <a:gd name="T73" fmla="*/ 1494 h 1526"/>
                    <a:gd name="T74" fmla="*/ 0 w 374"/>
                    <a:gd name="T75" fmla="*/ 1126 h 1526"/>
                    <a:gd name="T76" fmla="*/ 0 w 374"/>
                    <a:gd name="T77" fmla="*/ 760 h 1526"/>
                    <a:gd name="T78" fmla="*/ 0 w 374"/>
                    <a:gd name="T79" fmla="*/ 394 h 1526"/>
                    <a:gd name="T80" fmla="*/ 0 w 374"/>
                    <a:gd name="T81" fmla="*/ 27 h 1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74" h="1526">
                      <a:moveTo>
                        <a:pt x="0" y="27"/>
                      </a:moveTo>
                      <a:lnTo>
                        <a:pt x="23" y="25"/>
                      </a:lnTo>
                      <a:lnTo>
                        <a:pt x="47" y="24"/>
                      </a:lnTo>
                      <a:lnTo>
                        <a:pt x="70" y="22"/>
                      </a:lnTo>
                      <a:lnTo>
                        <a:pt x="93" y="19"/>
                      </a:lnTo>
                      <a:lnTo>
                        <a:pt x="117" y="18"/>
                      </a:lnTo>
                      <a:lnTo>
                        <a:pt x="140" y="16"/>
                      </a:lnTo>
                      <a:lnTo>
                        <a:pt x="164" y="15"/>
                      </a:lnTo>
                      <a:lnTo>
                        <a:pt x="188" y="13"/>
                      </a:lnTo>
                      <a:lnTo>
                        <a:pt x="211" y="12"/>
                      </a:lnTo>
                      <a:lnTo>
                        <a:pt x="234" y="11"/>
                      </a:lnTo>
                      <a:lnTo>
                        <a:pt x="257" y="9"/>
                      </a:lnTo>
                      <a:lnTo>
                        <a:pt x="281" y="6"/>
                      </a:lnTo>
                      <a:lnTo>
                        <a:pt x="304" y="5"/>
                      </a:lnTo>
                      <a:lnTo>
                        <a:pt x="327" y="3"/>
                      </a:lnTo>
                      <a:lnTo>
                        <a:pt x="351" y="2"/>
                      </a:lnTo>
                      <a:lnTo>
                        <a:pt x="374" y="0"/>
                      </a:lnTo>
                      <a:lnTo>
                        <a:pt x="374" y="382"/>
                      </a:lnTo>
                      <a:lnTo>
                        <a:pt x="374" y="763"/>
                      </a:lnTo>
                      <a:lnTo>
                        <a:pt x="374" y="1145"/>
                      </a:lnTo>
                      <a:lnTo>
                        <a:pt x="374" y="1526"/>
                      </a:lnTo>
                      <a:lnTo>
                        <a:pt x="351" y="1525"/>
                      </a:lnTo>
                      <a:lnTo>
                        <a:pt x="327" y="1522"/>
                      </a:lnTo>
                      <a:lnTo>
                        <a:pt x="304" y="1520"/>
                      </a:lnTo>
                      <a:lnTo>
                        <a:pt x="281" y="1519"/>
                      </a:lnTo>
                      <a:lnTo>
                        <a:pt x="257" y="1516"/>
                      </a:lnTo>
                      <a:lnTo>
                        <a:pt x="234" y="1514"/>
                      </a:lnTo>
                      <a:lnTo>
                        <a:pt x="211" y="1511"/>
                      </a:lnTo>
                      <a:lnTo>
                        <a:pt x="188" y="1510"/>
                      </a:lnTo>
                      <a:lnTo>
                        <a:pt x="164" y="1508"/>
                      </a:lnTo>
                      <a:lnTo>
                        <a:pt x="140" y="1505"/>
                      </a:lnTo>
                      <a:lnTo>
                        <a:pt x="117" y="1504"/>
                      </a:lnTo>
                      <a:lnTo>
                        <a:pt x="93" y="1501"/>
                      </a:lnTo>
                      <a:lnTo>
                        <a:pt x="70" y="1500"/>
                      </a:lnTo>
                      <a:lnTo>
                        <a:pt x="47" y="1498"/>
                      </a:lnTo>
                      <a:lnTo>
                        <a:pt x="23" y="1495"/>
                      </a:lnTo>
                      <a:lnTo>
                        <a:pt x="0" y="1494"/>
                      </a:lnTo>
                      <a:lnTo>
                        <a:pt x="0" y="1126"/>
                      </a:lnTo>
                      <a:lnTo>
                        <a:pt x="0" y="760"/>
                      </a:lnTo>
                      <a:lnTo>
                        <a:pt x="0" y="394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C47A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2" name="Freeform 900">
                  <a:extLst>
                    <a:ext uri="{FF2B5EF4-FFF2-40B4-BE49-F238E27FC236}">
                      <a16:creationId xmlns:a16="http://schemas.microsoft.com/office/drawing/2014/main" id="{166B6B47-78BE-D482-F98F-0EF209DA87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1"/>
                  <a:ext cx="177" cy="481"/>
                </a:xfrm>
                <a:custGeom>
                  <a:avLst/>
                  <a:gdLst>
                    <a:gd name="T0" fmla="*/ 0 w 353"/>
                    <a:gd name="T1" fmla="*/ 25 h 1442"/>
                    <a:gd name="T2" fmla="*/ 22 w 353"/>
                    <a:gd name="T3" fmla="*/ 23 h 1442"/>
                    <a:gd name="T4" fmla="*/ 44 w 353"/>
                    <a:gd name="T5" fmla="*/ 22 h 1442"/>
                    <a:gd name="T6" fmla="*/ 66 w 353"/>
                    <a:gd name="T7" fmla="*/ 20 h 1442"/>
                    <a:gd name="T8" fmla="*/ 89 w 353"/>
                    <a:gd name="T9" fmla="*/ 19 h 1442"/>
                    <a:gd name="T10" fmla="*/ 111 w 353"/>
                    <a:gd name="T11" fmla="*/ 17 h 1442"/>
                    <a:gd name="T12" fmla="*/ 133 w 353"/>
                    <a:gd name="T13" fmla="*/ 16 h 1442"/>
                    <a:gd name="T14" fmla="*/ 155 w 353"/>
                    <a:gd name="T15" fmla="*/ 14 h 1442"/>
                    <a:gd name="T16" fmla="*/ 177 w 353"/>
                    <a:gd name="T17" fmla="*/ 11 h 1442"/>
                    <a:gd name="T18" fmla="*/ 200 w 353"/>
                    <a:gd name="T19" fmla="*/ 10 h 1442"/>
                    <a:gd name="T20" fmla="*/ 222 w 353"/>
                    <a:gd name="T21" fmla="*/ 9 h 1442"/>
                    <a:gd name="T22" fmla="*/ 244 w 353"/>
                    <a:gd name="T23" fmla="*/ 7 h 1442"/>
                    <a:gd name="T24" fmla="*/ 266 w 353"/>
                    <a:gd name="T25" fmla="*/ 6 h 1442"/>
                    <a:gd name="T26" fmla="*/ 288 w 353"/>
                    <a:gd name="T27" fmla="*/ 4 h 1442"/>
                    <a:gd name="T28" fmla="*/ 310 w 353"/>
                    <a:gd name="T29" fmla="*/ 3 h 1442"/>
                    <a:gd name="T30" fmla="*/ 331 w 353"/>
                    <a:gd name="T31" fmla="*/ 1 h 1442"/>
                    <a:gd name="T32" fmla="*/ 353 w 353"/>
                    <a:gd name="T33" fmla="*/ 0 h 1442"/>
                    <a:gd name="T34" fmla="*/ 353 w 353"/>
                    <a:gd name="T35" fmla="*/ 361 h 1442"/>
                    <a:gd name="T36" fmla="*/ 353 w 353"/>
                    <a:gd name="T37" fmla="*/ 720 h 1442"/>
                    <a:gd name="T38" fmla="*/ 353 w 353"/>
                    <a:gd name="T39" fmla="*/ 1080 h 1442"/>
                    <a:gd name="T40" fmla="*/ 353 w 353"/>
                    <a:gd name="T41" fmla="*/ 1442 h 1442"/>
                    <a:gd name="T42" fmla="*/ 331 w 353"/>
                    <a:gd name="T43" fmla="*/ 1440 h 1442"/>
                    <a:gd name="T44" fmla="*/ 310 w 353"/>
                    <a:gd name="T45" fmla="*/ 1437 h 1442"/>
                    <a:gd name="T46" fmla="*/ 288 w 353"/>
                    <a:gd name="T47" fmla="*/ 1436 h 1442"/>
                    <a:gd name="T48" fmla="*/ 266 w 353"/>
                    <a:gd name="T49" fmla="*/ 1434 h 1442"/>
                    <a:gd name="T50" fmla="*/ 244 w 353"/>
                    <a:gd name="T51" fmla="*/ 1431 h 1442"/>
                    <a:gd name="T52" fmla="*/ 222 w 353"/>
                    <a:gd name="T53" fmla="*/ 1430 h 1442"/>
                    <a:gd name="T54" fmla="*/ 200 w 353"/>
                    <a:gd name="T55" fmla="*/ 1428 h 1442"/>
                    <a:gd name="T56" fmla="*/ 177 w 353"/>
                    <a:gd name="T57" fmla="*/ 1426 h 1442"/>
                    <a:gd name="T58" fmla="*/ 155 w 353"/>
                    <a:gd name="T59" fmla="*/ 1424 h 1442"/>
                    <a:gd name="T60" fmla="*/ 133 w 353"/>
                    <a:gd name="T61" fmla="*/ 1423 h 1442"/>
                    <a:gd name="T62" fmla="*/ 111 w 353"/>
                    <a:gd name="T63" fmla="*/ 1421 h 1442"/>
                    <a:gd name="T64" fmla="*/ 89 w 353"/>
                    <a:gd name="T65" fmla="*/ 1418 h 1442"/>
                    <a:gd name="T66" fmla="*/ 66 w 353"/>
                    <a:gd name="T67" fmla="*/ 1417 h 1442"/>
                    <a:gd name="T68" fmla="*/ 44 w 353"/>
                    <a:gd name="T69" fmla="*/ 1415 h 1442"/>
                    <a:gd name="T70" fmla="*/ 22 w 353"/>
                    <a:gd name="T71" fmla="*/ 1412 h 1442"/>
                    <a:gd name="T72" fmla="*/ 0 w 353"/>
                    <a:gd name="T73" fmla="*/ 1411 h 1442"/>
                    <a:gd name="T74" fmla="*/ 0 w 353"/>
                    <a:gd name="T75" fmla="*/ 1064 h 1442"/>
                    <a:gd name="T76" fmla="*/ 0 w 353"/>
                    <a:gd name="T77" fmla="*/ 717 h 1442"/>
                    <a:gd name="T78" fmla="*/ 0 w 353"/>
                    <a:gd name="T79" fmla="*/ 372 h 1442"/>
                    <a:gd name="T80" fmla="*/ 0 w 353"/>
                    <a:gd name="T81" fmla="*/ 25 h 1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53" h="1442">
                      <a:moveTo>
                        <a:pt x="0" y="25"/>
                      </a:moveTo>
                      <a:lnTo>
                        <a:pt x="22" y="23"/>
                      </a:lnTo>
                      <a:lnTo>
                        <a:pt x="44" y="22"/>
                      </a:lnTo>
                      <a:lnTo>
                        <a:pt x="66" y="20"/>
                      </a:lnTo>
                      <a:lnTo>
                        <a:pt x="89" y="19"/>
                      </a:lnTo>
                      <a:lnTo>
                        <a:pt x="111" y="17"/>
                      </a:lnTo>
                      <a:lnTo>
                        <a:pt x="133" y="16"/>
                      </a:lnTo>
                      <a:lnTo>
                        <a:pt x="155" y="14"/>
                      </a:lnTo>
                      <a:lnTo>
                        <a:pt x="177" y="11"/>
                      </a:lnTo>
                      <a:lnTo>
                        <a:pt x="200" y="10"/>
                      </a:lnTo>
                      <a:lnTo>
                        <a:pt x="222" y="9"/>
                      </a:lnTo>
                      <a:lnTo>
                        <a:pt x="244" y="7"/>
                      </a:lnTo>
                      <a:lnTo>
                        <a:pt x="266" y="6"/>
                      </a:lnTo>
                      <a:lnTo>
                        <a:pt x="288" y="4"/>
                      </a:lnTo>
                      <a:lnTo>
                        <a:pt x="310" y="3"/>
                      </a:lnTo>
                      <a:lnTo>
                        <a:pt x="331" y="1"/>
                      </a:lnTo>
                      <a:lnTo>
                        <a:pt x="353" y="0"/>
                      </a:lnTo>
                      <a:lnTo>
                        <a:pt x="353" y="361"/>
                      </a:lnTo>
                      <a:lnTo>
                        <a:pt x="353" y="720"/>
                      </a:lnTo>
                      <a:lnTo>
                        <a:pt x="353" y="1080"/>
                      </a:lnTo>
                      <a:lnTo>
                        <a:pt x="353" y="1442"/>
                      </a:lnTo>
                      <a:lnTo>
                        <a:pt x="331" y="1440"/>
                      </a:lnTo>
                      <a:lnTo>
                        <a:pt x="310" y="1437"/>
                      </a:lnTo>
                      <a:lnTo>
                        <a:pt x="288" y="1436"/>
                      </a:lnTo>
                      <a:lnTo>
                        <a:pt x="266" y="1434"/>
                      </a:lnTo>
                      <a:lnTo>
                        <a:pt x="244" y="1431"/>
                      </a:lnTo>
                      <a:lnTo>
                        <a:pt x="222" y="1430"/>
                      </a:lnTo>
                      <a:lnTo>
                        <a:pt x="200" y="1428"/>
                      </a:lnTo>
                      <a:lnTo>
                        <a:pt x="177" y="1426"/>
                      </a:lnTo>
                      <a:lnTo>
                        <a:pt x="155" y="1424"/>
                      </a:lnTo>
                      <a:lnTo>
                        <a:pt x="133" y="1423"/>
                      </a:lnTo>
                      <a:lnTo>
                        <a:pt x="111" y="1421"/>
                      </a:lnTo>
                      <a:lnTo>
                        <a:pt x="89" y="1418"/>
                      </a:lnTo>
                      <a:lnTo>
                        <a:pt x="66" y="1417"/>
                      </a:lnTo>
                      <a:lnTo>
                        <a:pt x="44" y="1415"/>
                      </a:lnTo>
                      <a:lnTo>
                        <a:pt x="22" y="1412"/>
                      </a:lnTo>
                      <a:lnTo>
                        <a:pt x="0" y="1411"/>
                      </a:lnTo>
                      <a:lnTo>
                        <a:pt x="0" y="1064"/>
                      </a:lnTo>
                      <a:lnTo>
                        <a:pt x="0" y="717"/>
                      </a:lnTo>
                      <a:lnTo>
                        <a:pt x="0" y="372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C98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3" name="Freeform 901">
                  <a:extLst>
                    <a:ext uri="{FF2B5EF4-FFF2-40B4-BE49-F238E27FC236}">
                      <a16:creationId xmlns:a16="http://schemas.microsoft.com/office/drawing/2014/main" id="{9779FD36-5775-44EF-3A35-44F40AD478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1"/>
                  <a:ext cx="167" cy="453"/>
                </a:xfrm>
                <a:custGeom>
                  <a:avLst/>
                  <a:gdLst>
                    <a:gd name="T0" fmla="*/ 0 w 334"/>
                    <a:gd name="T1" fmla="*/ 24 h 1358"/>
                    <a:gd name="T2" fmla="*/ 21 w 334"/>
                    <a:gd name="T3" fmla="*/ 22 h 1358"/>
                    <a:gd name="T4" fmla="*/ 42 w 334"/>
                    <a:gd name="T5" fmla="*/ 21 h 1358"/>
                    <a:gd name="T6" fmla="*/ 63 w 334"/>
                    <a:gd name="T7" fmla="*/ 19 h 1358"/>
                    <a:gd name="T8" fmla="*/ 83 w 334"/>
                    <a:gd name="T9" fmla="*/ 18 h 1358"/>
                    <a:gd name="T10" fmla="*/ 104 w 334"/>
                    <a:gd name="T11" fmla="*/ 16 h 1358"/>
                    <a:gd name="T12" fmla="*/ 125 w 334"/>
                    <a:gd name="T13" fmla="*/ 15 h 1358"/>
                    <a:gd name="T14" fmla="*/ 146 w 334"/>
                    <a:gd name="T15" fmla="*/ 13 h 1358"/>
                    <a:gd name="T16" fmla="*/ 167 w 334"/>
                    <a:gd name="T17" fmla="*/ 12 h 1358"/>
                    <a:gd name="T18" fmla="*/ 188 w 334"/>
                    <a:gd name="T19" fmla="*/ 10 h 1358"/>
                    <a:gd name="T20" fmla="*/ 209 w 334"/>
                    <a:gd name="T21" fmla="*/ 9 h 1358"/>
                    <a:gd name="T22" fmla="*/ 229 w 334"/>
                    <a:gd name="T23" fmla="*/ 8 h 1358"/>
                    <a:gd name="T24" fmla="*/ 250 w 334"/>
                    <a:gd name="T25" fmla="*/ 6 h 1358"/>
                    <a:gd name="T26" fmla="*/ 271 w 334"/>
                    <a:gd name="T27" fmla="*/ 5 h 1358"/>
                    <a:gd name="T28" fmla="*/ 292 w 334"/>
                    <a:gd name="T29" fmla="*/ 3 h 1358"/>
                    <a:gd name="T30" fmla="*/ 313 w 334"/>
                    <a:gd name="T31" fmla="*/ 2 h 1358"/>
                    <a:gd name="T32" fmla="*/ 334 w 334"/>
                    <a:gd name="T33" fmla="*/ 0 h 1358"/>
                    <a:gd name="T34" fmla="*/ 334 w 334"/>
                    <a:gd name="T35" fmla="*/ 341 h 1358"/>
                    <a:gd name="T36" fmla="*/ 334 w 334"/>
                    <a:gd name="T37" fmla="*/ 681 h 1358"/>
                    <a:gd name="T38" fmla="*/ 334 w 334"/>
                    <a:gd name="T39" fmla="*/ 1020 h 1358"/>
                    <a:gd name="T40" fmla="*/ 334 w 334"/>
                    <a:gd name="T41" fmla="*/ 1358 h 1358"/>
                    <a:gd name="T42" fmla="*/ 313 w 334"/>
                    <a:gd name="T43" fmla="*/ 1357 h 1358"/>
                    <a:gd name="T44" fmla="*/ 292 w 334"/>
                    <a:gd name="T45" fmla="*/ 1354 h 1358"/>
                    <a:gd name="T46" fmla="*/ 271 w 334"/>
                    <a:gd name="T47" fmla="*/ 1352 h 1358"/>
                    <a:gd name="T48" fmla="*/ 250 w 334"/>
                    <a:gd name="T49" fmla="*/ 1351 h 1358"/>
                    <a:gd name="T50" fmla="*/ 229 w 334"/>
                    <a:gd name="T51" fmla="*/ 1348 h 1358"/>
                    <a:gd name="T52" fmla="*/ 209 w 334"/>
                    <a:gd name="T53" fmla="*/ 1347 h 1358"/>
                    <a:gd name="T54" fmla="*/ 188 w 334"/>
                    <a:gd name="T55" fmla="*/ 1345 h 1358"/>
                    <a:gd name="T56" fmla="*/ 167 w 334"/>
                    <a:gd name="T57" fmla="*/ 1344 h 1358"/>
                    <a:gd name="T58" fmla="*/ 146 w 334"/>
                    <a:gd name="T59" fmla="*/ 1341 h 1358"/>
                    <a:gd name="T60" fmla="*/ 125 w 334"/>
                    <a:gd name="T61" fmla="*/ 1339 h 1358"/>
                    <a:gd name="T62" fmla="*/ 104 w 334"/>
                    <a:gd name="T63" fmla="*/ 1338 h 1358"/>
                    <a:gd name="T64" fmla="*/ 83 w 334"/>
                    <a:gd name="T65" fmla="*/ 1336 h 1358"/>
                    <a:gd name="T66" fmla="*/ 63 w 334"/>
                    <a:gd name="T67" fmla="*/ 1333 h 1358"/>
                    <a:gd name="T68" fmla="*/ 42 w 334"/>
                    <a:gd name="T69" fmla="*/ 1332 h 1358"/>
                    <a:gd name="T70" fmla="*/ 21 w 334"/>
                    <a:gd name="T71" fmla="*/ 1330 h 1358"/>
                    <a:gd name="T72" fmla="*/ 0 w 334"/>
                    <a:gd name="T73" fmla="*/ 1329 h 1358"/>
                    <a:gd name="T74" fmla="*/ 0 w 334"/>
                    <a:gd name="T75" fmla="*/ 1003 h 1358"/>
                    <a:gd name="T76" fmla="*/ 0 w 334"/>
                    <a:gd name="T77" fmla="*/ 676 h 1358"/>
                    <a:gd name="T78" fmla="*/ 0 w 334"/>
                    <a:gd name="T79" fmla="*/ 350 h 1358"/>
                    <a:gd name="T80" fmla="*/ 0 w 334"/>
                    <a:gd name="T81" fmla="*/ 24 h 1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34" h="1358">
                      <a:moveTo>
                        <a:pt x="0" y="24"/>
                      </a:moveTo>
                      <a:lnTo>
                        <a:pt x="21" y="22"/>
                      </a:lnTo>
                      <a:lnTo>
                        <a:pt x="42" y="21"/>
                      </a:lnTo>
                      <a:lnTo>
                        <a:pt x="63" y="19"/>
                      </a:lnTo>
                      <a:lnTo>
                        <a:pt x="83" y="18"/>
                      </a:lnTo>
                      <a:lnTo>
                        <a:pt x="104" y="16"/>
                      </a:lnTo>
                      <a:lnTo>
                        <a:pt x="125" y="15"/>
                      </a:lnTo>
                      <a:lnTo>
                        <a:pt x="146" y="13"/>
                      </a:lnTo>
                      <a:lnTo>
                        <a:pt x="167" y="12"/>
                      </a:lnTo>
                      <a:lnTo>
                        <a:pt x="188" y="10"/>
                      </a:lnTo>
                      <a:lnTo>
                        <a:pt x="209" y="9"/>
                      </a:lnTo>
                      <a:lnTo>
                        <a:pt x="229" y="8"/>
                      </a:lnTo>
                      <a:lnTo>
                        <a:pt x="250" y="6"/>
                      </a:lnTo>
                      <a:lnTo>
                        <a:pt x="271" y="5"/>
                      </a:lnTo>
                      <a:lnTo>
                        <a:pt x="292" y="3"/>
                      </a:lnTo>
                      <a:lnTo>
                        <a:pt x="313" y="2"/>
                      </a:lnTo>
                      <a:lnTo>
                        <a:pt x="334" y="0"/>
                      </a:lnTo>
                      <a:lnTo>
                        <a:pt x="334" y="341"/>
                      </a:lnTo>
                      <a:lnTo>
                        <a:pt x="334" y="681"/>
                      </a:lnTo>
                      <a:lnTo>
                        <a:pt x="334" y="1020"/>
                      </a:lnTo>
                      <a:lnTo>
                        <a:pt x="334" y="1358"/>
                      </a:lnTo>
                      <a:lnTo>
                        <a:pt x="313" y="1357"/>
                      </a:lnTo>
                      <a:lnTo>
                        <a:pt x="292" y="1354"/>
                      </a:lnTo>
                      <a:lnTo>
                        <a:pt x="271" y="1352"/>
                      </a:lnTo>
                      <a:lnTo>
                        <a:pt x="250" y="1351"/>
                      </a:lnTo>
                      <a:lnTo>
                        <a:pt x="229" y="1348"/>
                      </a:lnTo>
                      <a:lnTo>
                        <a:pt x="209" y="1347"/>
                      </a:lnTo>
                      <a:lnTo>
                        <a:pt x="188" y="1345"/>
                      </a:lnTo>
                      <a:lnTo>
                        <a:pt x="167" y="1344"/>
                      </a:lnTo>
                      <a:lnTo>
                        <a:pt x="146" y="1341"/>
                      </a:lnTo>
                      <a:lnTo>
                        <a:pt x="125" y="1339"/>
                      </a:lnTo>
                      <a:lnTo>
                        <a:pt x="104" y="1338"/>
                      </a:lnTo>
                      <a:lnTo>
                        <a:pt x="83" y="1336"/>
                      </a:lnTo>
                      <a:lnTo>
                        <a:pt x="63" y="1333"/>
                      </a:lnTo>
                      <a:lnTo>
                        <a:pt x="42" y="1332"/>
                      </a:lnTo>
                      <a:lnTo>
                        <a:pt x="21" y="1330"/>
                      </a:lnTo>
                      <a:lnTo>
                        <a:pt x="0" y="1329"/>
                      </a:lnTo>
                      <a:lnTo>
                        <a:pt x="0" y="1003"/>
                      </a:lnTo>
                      <a:lnTo>
                        <a:pt x="0" y="676"/>
                      </a:lnTo>
                      <a:lnTo>
                        <a:pt x="0" y="35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CE89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4" name="Freeform 902">
                  <a:extLst>
                    <a:ext uri="{FF2B5EF4-FFF2-40B4-BE49-F238E27FC236}">
                      <a16:creationId xmlns:a16="http://schemas.microsoft.com/office/drawing/2014/main" id="{533CB496-995A-70A5-28A4-7DD12061D6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2"/>
                  <a:ext cx="156" cy="424"/>
                </a:xfrm>
                <a:custGeom>
                  <a:avLst/>
                  <a:gdLst>
                    <a:gd name="T0" fmla="*/ 0 w 313"/>
                    <a:gd name="T1" fmla="*/ 20 h 1273"/>
                    <a:gd name="T2" fmla="*/ 20 w 313"/>
                    <a:gd name="T3" fmla="*/ 19 h 1273"/>
                    <a:gd name="T4" fmla="*/ 40 w 313"/>
                    <a:gd name="T5" fmla="*/ 17 h 1273"/>
                    <a:gd name="T6" fmla="*/ 58 w 313"/>
                    <a:gd name="T7" fmla="*/ 17 h 1273"/>
                    <a:gd name="T8" fmla="*/ 78 w 313"/>
                    <a:gd name="T9" fmla="*/ 16 h 1273"/>
                    <a:gd name="T10" fmla="*/ 98 w 313"/>
                    <a:gd name="T11" fmla="*/ 14 h 1273"/>
                    <a:gd name="T12" fmla="*/ 117 w 313"/>
                    <a:gd name="T13" fmla="*/ 13 h 1273"/>
                    <a:gd name="T14" fmla="*/ 137 w 313"/>
                    <a:gd name="T15" fmla="*/ 11 h 1273"/>
                    <a:gd name="T16" fmla="*/ 157 w 313"/>
                    <a:gd name="T17" fmla="*/ 10 h 1273"/>
                    <a:gd name="T18" fmla="*/ 176 w 313"/>
                    <a:gd name="T19" fmla="*/ 8 h 1273"/>
                    <a:gd name="T20" fmla="*/ 195 w 313"/>
                    <a:gd name="T21" fmla="*/ 8 h 1273"/>
                    <a:gd name="T22" fmla="*/ 215 w 313"/>
                    <a:gd name="T23" fmla="*/ 7 h 1273"/>
                    <a:gd name="T24" fmla="*/ 235 w 313"/>
                    <a:gd name="T25" fmla="*/ 6 h 1273"/>
                    <a:gd name="T26" fmla="*/ 255 w 313"/>
                    <a:gd name="T27" fmla="*/ 4 h 1273"/>
                    <a:gd name="T28" fmla="*/ 273 w 313"/>
                    <a:gd name="T29" fmla="*/ 3 h 1273"/>
                    <a:gd name="T30" fmla="*/ 293 w 313"/>
                    <a:gd name="T31" fmla="*/ 1 h 1273"/>
                    <a:gd name="T32" fmla="*/ 313 w 313"/>
                    <a:gd name="T33" fmla="*/ 0 h 1273"/>
                    <a:gd name="T34" fmla="*/ 313 w 313"/>
                    <a:gd name="T35" fmla="*/ 319 h 1273"/>
                    <a:gd name="T36" fmla="*/ 313 w 313"/>
                    <a:gd name="T37" fmla="*/ 638 h 1273"/>
                    <a:gd name="T38" fmla="*/ 313 w 313"/>
                    <a:gd name="T39" fmla="*/ 955 h 1273"/>
                    <a:gd name="T40" fmla="*/ 313 w 313"/>
                    <a:gd name="T41" fmla="*/ 1273 h 1273"/>
                    <a:gd name="T42" fmla="*/ 293 w 313"/>
                    <a:gd name="T43" fmla="*/ 1271 h 1273"/>
                    <a:gd name="T44" fmla="*/ 273 w 313"/>
                    <a:gd name="T45" fmla="*/ 1270 h 1273"/>
                    <a:gd name="T46" fmla="*/ 255 w 313"/>
                    <a:gd name="T47" fmla="*/ 1268 h 1273"/>
                    <a:gd name="T48" fmla="*/ 235 w 313"/>
                    <a:gd name="T49" fmla="*/ 1265 h 1273"/>
                    <a:gd name="T50" fmla="*/ 215 w 313"/>
                    <a:gd name="T51" fmla="*/ 1264 h 1273"/>
                    <a:gd name="T52" fmla="*/ 195 w 313"/>
                    <a:gd name="T53" fmla="*/ 1262 h 1273"/>
                    <a:gd name="T54" fmla="*/ 176 w 313"/>
                    <a:gd name="T55" fmla="*/ 1261 h 1273"/>
                    <a:gd name="T56" fmla="*/ 157 w 313"/>
                    <a:gd name="T57" fmla="*/ 1259 h 1273"/>
                    <a:gd name="T58" fmla="*/ 137 w 313"/>
                    <a:gd name="T59" fmla="*/ 1258 h 1273"/>
                    <a:gd name="T60" fmla="*/ 117 w 313"/>
                    <a:gd name="T61" fmla="*/ 1256 h 1273"/>
                    <a:gd name="T62" fmla="*/ 98 w 313"/>
                    <a:gd name="T63" fmla="*/ 1255 h 1273"/>
                    <a:gd name="T64" fmla="*/ 78 w 313"/>
                    <a:gd name="T65" fmla="*/ 1252 h 1273"/>
                    <a:gd name="T66" fmla="*/ 58 w 313"/>
                    <a:gd name="T67" fmla="*/ 1251 h 1273"/>
                    <a:gd name="T68" fmla="*/ 40 w 313"/>
                    <a:gd name="T69" fmla="*/ 1249 h 1273"/>
                    <a:gd name="T70" fmla="*/ 20 w 313"/>
                    <a:gd name="T71" fmla="*/ 1248 h 1273"/>
                    <a:gd name="T72" fmla="*/ 0 w 313"/>
                    <a:gd name="T73" fmla="*/ 1246 h 1273"/>
                    <a:gd name="T74" fmla="*/ 0 w 313"/>
                    <a:gd name="T75" fmla="*/ 940 h 1273"/>
                    <a:gd name="T76" fmla="*/ 0 w 313"/>
                    <a:gd name="T77" fmla="*/ 635 h 1273"/>
                    <a:gd name="T78" fmla="*/ 0 w 313"/>
                    <a:gd name="T79" fmla="*/ 327 h 1273"/>
                    <a:gd name="T80" fmla="*/ 0 w 313"/>
                    <a:gd name="T81" fmla="*/ 20 h 1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13" h="1273">
                      <a:moveTo>
                        <a:pt x="0" y="20"/>
                      </a:moveTo>
                      <a:lnTo>
                        <a:pt x="20" y="19"/>
                      </a:lnTo>
                      <a:lnTo>
                        <a:pt x="40" y="17"/>
                      </a:lnTo>
                      <a:lnTo>
                        <a:pt x="58" y="17"/>
                      </a:lnTo>
                      <a:lnTo>
                        <a:pt x="78" y="16"/>
                      </a:lnTo>
                      <a:lnTo>
                        <a:pt x="98" y="14"/>
                      </a:lnTo>
                      <a:lnTo>
                        <a:pt x="117" y="13"/>
                      </a:lnTo>
                      <a:lnTo>
                        <a:pt x="137" y="11"/>
                      </a:lnTo>
                      <a:lnTo>
                        <a:pt x="157" y="10"/>
                      </a:lnTo>
                      <a:lnTo>
                        <a:pt x="176" y="8"/>
                      </a:lnTo>
                      <a:lnTo>
                        <a:pt x="195" y="8"/>
                      </a:lnTo>
                      <a:lnTo>
                        <a:pt x="215" y="7"/>
                      </a:lnTo>
                      <a:lnTo>
                        <a:pt x="235" y="6"/>
                      </a:lnTo>
                      <a:lnTo>
                        <a:pt x="255" y="4"/>
                      </a:lnTo>
                      <a:lnTo>
                        <a:pt x="273" y="3"/>
                      </a:lnTo>
                      <a:lnTo>
                        <a:pt x="293" y="1"/>
                      </a:lnTo>
                      <a:lnTo>
                        <a:pt x="313" y="0"/>
                      </a:lnTo>
                      <a:lnTo>
                        <a:pt x="313" y="319"/>
                      </a:lnTo>
                      <a:lnTo>
                        <a:pt x="313" y="638"/>
                      </a:lnTo>
                      <a:lnTo>
                        <a:pt x="313" y="955"/>
                      </a:lnTo>
                      <a:lnTo>
                        <a:pt x="313" y="1273"/>
                      </a:lnTo>
                      <a:lnTo>
                        <a:pt x="293" y="1271"/>
                      </a:lnTo>
                      <a:lnTo>
                        <a:pt x="273" y="1270"/>
                      </a:lnTo>
                      <a:lnTo>
                        <a:pt x="255" y="1268"/>
                      </a:lnTo>
                      <a:lnTo>
                        <a:pt x="235" y="1265"/>
                      </a:lnTo>
                      <a:lnTo>
                        <a:pt x="215" y="1264"/>
                      </a:lnTo>
                      <a:lnTo>
                        <a:pt x="195" y="1262"/>
                      </a:lnTo>
                      <a:lnTo>
                        <a:pt x="176" y="1261"/>
                      </a:lnTo>
                      <a:lnTo>
                        <a:pt x="157" y="1259"/>
                      </a:lnTo>
                      <a:lnTo>
                        <a:pt x="137" y="1258"/>
                      </a:lnTo>
                      <a:lnTo>
                        <a:pt x="117" y="1256"/>
                      </a:lnTo>
                      <a:lnTo>
                        <a:pt x="98" y="1255"/>
                      </a:lnTo>
                      <a:lnTo>
                        <a:pt x="78" y="1252"/>
                      </a:lnTo>
                      <a:lnTo>
                        <a:pt x="58" y="1251"/>
                      </a:lnTo>
                      <a:lnTo>
                        <a:pt x="40" y="1249"/>
                      </a:lnTo>
                      <a:lnTo>
                        <a:pt x="20" y="1248"/>
                      </a:lnTo>
                      <a:lnTo>
                        <a:pt x="0" y="1246"/>
                      </a:lnTo>
                      <a:lnTo>
                        <a:pt x="0" y="940"/>
                      </a:lnTo>
                      <a:lnTo>
                        <a:pt x="0" y="635"/>
                      </a:lnTo>
                      <a:lnTo>
                        <a:pt x="0" y="327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D693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5" name="Freeform 903">
                  <a:extLst>
                    <a:ext uri="{FF2B5EF4-FFF2-40B4-BE49-F238E27FC236}">
                      <a16:creationId xmlns:a16="http://schemas.microsoft.com/office/drawing/2014/main" id="{D4AF6BB9-62FB-04A5-3939-85BBA7B7D5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2"/>
                  <a:ext cx="147" cy="397"/>
                </a:xfrm>
                <a:custGeom>
                  <a:avLst/>
                  <a:gdLst>
                    <a:gd name="T0" fmla="*/ 0 w 293"/>
                    <a:gd name="T1" fmla="*/ 19 h 1189"/>
                    <a:gd name="T2" fmla="*/ 19 w 293"/>
                    <a:gd name="T3" fmla="*/ 18 h 1189"/>
                    <a:gd name="T4" fmla="*/ 37 w 293"/>
                    <a:gd name="T5" fmla="*/ 16 h 1189"/>
                    <a:gd name="T6" fmla="*/ 55 w 293"/>
                    <a:gd name="T7" fmla="*/ 16 h 1189"/>
                    <a:gd name="T8" fmla="*/ 74 w 293"/>
                    <a:gd name="T9" fmla="*/ 15 h 1189"/>
                    <a:gd name="T10" fmla="*/ 92 w 293"/>
                    <a:gd name="T11" fmla="*/ 13 h 1189"/>
                    <a:gd name="T12" fmla="*/ 111 w 293"/>
                    <a:gd name="T13" fmla="*/ 12 h 1189"/>
                    <a:gd name="T14" fmla="*/ 128 w 293"/>
                    <a:gd name="T15" fmla="*/ 10 h 1189"/>
                    <a:gd name="T16" fmla="*/ 147 w 293"/>
                    <a:gd name="T17" fmla="*/ 9 h 1189"/>
                    <a:gd name="T18" fmla="*/ 166 w 293"/>
                    <a:gd name="T19" fmla="*/ 9 h 1189"/>
                    <a:gd name="T20" fmla="*/ 183 w 293"/>
                    <a:gd name="T21" fmla="*/ 7 h 1189"/>
                    <a:gd name="T22" fmla="*/ 202 w 293"/>
                    <a:gd name="T23" fmla="*/ 6 h 1189"/>
                    <a:gd name="T24" fmla="*/ 220 w 293"/>
                    <a:gd name="T25" fmla="*/ 5 h 1189"/>
                    <a:gd name="T26" fmla="*/ 238 w 293"/>
                    <a:gd name="T27" fmla="*/ 3 h 1189"/>
                    <a:gd name="T28" fmla="*/ 257 w 293"/>
                    <a:gd name="T29" fmla="*/ 3 h 1189"/>
                    <a:gd name="T30" fmla="*/ 274 w 293"/>
                    <a:gd name="T31" fmla="*/ 2 h 1189"/>
                    <a:gd name="T32" fmla="*/ 293 w 293"/>
                    <a:gd name="T33" fmla="*/ 0 h 1189"/>
                    <a:gd name="T34" fmla="*/ 293 w 293"/>
                    <a:gd name="T35" fmla="*/ 299 h 1189"/>
                    <a:gd name="T36" fmla="*/ 293 w 293"/>
                    <a:gd name="T37" fmla="*/ 595 h 1189"/>
                    <a:gd name="T38" fmla="*/ 293 w 293"/>
                    <a:gd name="T39" fmla="*/ 892 h 1189"/>
                    <a:gd name="T40" fmla="*/ 293 w 293"/>
                    <a:gd name="T41" fmla="*/ 1189 h 1189"/>
                    <a:gd name="T42" fmla="*/ 274 w 293"/>
                    <a:gd name="T43" fmla="*/ 1188 h 1189"/>
                    <a:gd name="T44" fmla="*/ 257 w 293"/>
                    <a:gd name="T45" fmla="*/ 1186 h 1189"/>
                    <a:gd name="T46" fmla="*/ 238 w 293"/>
                    <a:gd name="T47" fmla="*/ 1185 h 1189"/>
                    <a:gd name="T48" fmla="*/ 220 w 293"/>
                    <a:gd name="T49" fmla="*/ 1183 h 1189"/>
                    <a:gd name="T50" fmla="*/ 202 w 293"/>
                    <a:gd name="T51" fmla="*/ 1180 h 1189"/>
                    <a:gd name="T52" fmla="*/ 183 w 293"/>
                    <a:gd name="T53" fmla="*/ 1179 h 1189"/>
                    <a:gd name="T54" fmla="*/ 166 w 293"/>
                    <a:gd name="T55" fmla="*/ 1178 h 1189"/>
                    <a:gd name="T56" fmla="*/ 147 w 293"/>
                    <a:gd name="T57" fmla="*/ 1176 h 1189"/>
                    <a:gd name="T58" fmla="*/ 128 w 293"/>
                    <a:gd name="T59" fmla="*/ 1175 h 1189"/>
                    <a:gd name="T60" fmla="*/ 111 w 293"/>
                    <a:gd name="T61" fmla="*/ 1173 h 1189"/>
                    <a:gd name="T62" fmla="*/ 92 w 293"/>
                    <a:gd name="T63" fmla="*/ 1172 h 1189"/>
                    <a:gd name="T64" fmla="*/ 74 w 293"/>
                    <a:gd name="T65" fmla="*/ 1170 h 1189"/>
                    <a:gd name="T66" fmla="*/ 55 w 293"/>
                    <a:gd name="T67" fmla="*/ 1169 h 1189"/>
                    <a:gd name="T68" fmla="*/ 37 w 293"/>
                    <a:gd name="T69" fmla="*/ 1167 h 1189"/>
                    <a:gd name="T70" fmla="*/ 19 w 293"/>
                    <a:gd name="T71" fmla="*/ 1166 h 1189"/>
                    <a:gd name="T72" fmla="*/ 0 w 293"/>
                    <a:gd name="T73" fmla="*/ 1164 h 1189"/>
                    <a:gd name="T74" fmla="*/ 0 w 293"/>
                    <a:gd name="T75" fmla="*/ 879 h 1189"/>
                    <a:gd name="T76" fmla="*/ 0 w 293"/>
                    <a:gd name="T77" fmla="*/ 592 h 1189"/>
                    <a:gd name="T78" fmla="*/ 0 w 293"/>
                    <a:gd name="T79" fmla="*/ 306 h 1189"/>
                    <a:gd name="T80" fmla="*/ 0 w 293"/>
                    <a:gd name="T81" fmla="*/ 19 h 1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93" h="1189">
                      <a:moveTo>
                        <a:pt x="0" y="19"/>
                      </a:moveTo>
                      <a:lnTo>
                        <a:pt x="19" y="18"/>
                      </a:lnTo>
                      <a:lnTo>
                        <a:pt x="37" y="16"/>
                      </a:lnTo>
                      <a:lnTo>
                        <a:pt x="55" y="16"/>
                      </a:lnTo>
                      <a:lnTo>
                        <a:pt x="74" y="15"/>
                      </a:lnTo>
                      <a:lnTo>
                        <a:pt x="92" y="13"/>
                      </a:lnTo>
                      <a:lnTo>
                        <a:pt x="111" y="12"/>
                      </a:lnTo>
                      <a:lnTo>
                        <a:pt x="128" y="10"/>
                      </a:lnTo>
                      <a:lnTo>
                        <a:pt x="147" y="9"/>
                      </a:lnTo>
                      <a:lnTo>
                        <a:pt x="166" y="9"/>
                      </a:lnTo>
                      <a:lnTo>
                        <a:pt x="183" y="7"/>
                      </a:lnTo>
                      <a:lnTo>
                        <a:pt x="202" y="6"/>
                      </a:lnTo>
                      <a:lnTo>
                        <a:pt x="220" y="5"/>
                      </a:lnTo>
                      <a:lnTo>
                        <a:pt x="238" y="3"/>
                      </a:lnTo>
                      <a:lnTo>
                        <a:pt x="257" y="3"/>
                      </a:lnTo>
                      <a:lnTo>
                        <a:pt x="274" y="2"/>
                      </a:lnTo>
                      <a:lnTo>
                        <a:pt x="293" y="0"/>
                      </a:lnTo>
                      <a:lnTo>
                        <a:pt x="293" y="299"/>
                      </a:lnTo>
                      <a:lnTo>
                        <a:pt x="293" y="595"/>
                      </a:lnTo>
                      <a:lnTo>
                        <a:pt x="293" y="892"/>
                      </a:lnTo>
                      <a:lnTo>
                        <a:pt x="293" y="1189"/>
                      </a:lnTo>
                      <a:lnTo>
                        <a:pt x="274" y="1188"/>
                      </a:lnTo>
                      <a:lnTo>
                        <a:pt x="257" y="1186"/>
                      </a:lnTo>
                      <a:lnTo>
                        <a:pt x="238" y="1185"/>
                      </a:lnTo>
                      <a:lnTo>
                        <a:pt x="220" y="1183"/>
                      </a:lnTo>
                      <a:lnTo>
                        <a:pt x="202" y="1180"/>
                      </a:lnTo>
                      <a:lnTo>
                        <a:pt x="183" y="1179"/>
                      </a:lnTo>
                      <a:lnTo>
                        <a:pt x="166" y="1178"/>
                      </a:lnTo>
                      <a:lnTo>
                        <a:pt x="147" y="1176"/>
                      </a:lnTo>
                      <a:lnTo>
                        <a:pt x="128" y="1175"/>
                      </a:lnTo>
                      <a:lnTo>
                        <a:pt x="111" y="1173"/>
                      </a:lnTo>
                      <a:lnTo>
                        <a:pt x="92" y="1172"/>
                      </a:lnTo>
                      <a:lnTo>
                        <a:pt x="74" y="1170"/>
                      </a:lnTo>
                      <a:lnTo>
                        <a:pt x="55" y="1169"/>
                      </a:lnTo>
                      <a:lnTo>
                        <a:pt x="37" y="1167"/>
                      </a:lnTo>
                      <a:lnTo>
                        <a:pt x="19" y="1166"/>
                      </a:lnTo>
                      <a:lnTo>
                        <a:pt x="0" y="1164"/>
                      </a:lnTo>
                      <a:lnTo>
                        <a:pt x="0" y="879"/>
                      </a:lnTo>
                      <a:lnTo>
                        <a:pt x="0" y="592"/>
                      </a:lnTo>
                      <a:lnTo>
                        <a:pt x="0" y="306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DB99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6" name="Freeform 904">
                  <a:extLst>
                    <a:ext uri="{FF2B5EF4-FFF2-40B4-BE49-F238E27FC236}">
                      <a16:creationId xmlns:a16="http://schemas.microsoft.com/office/drawing/2014/main" id="{524397BF-833F-AE30-E8D8-7E5F4E6DC2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3"/>
                  <a:ext cx="136" cy="368"/>
                </a:xfrm>
                <a:custGeom>
                  <a:avLst/>
                  <a:gdLst>
                    <a:gd name="T0" fmla="*/ 0 w 272"/>
                    <a:gd name="T1" fmla="*/ 17 h 1105"/>
                    <a:gd name="T2" fmla="*/ 18 w 272"/>
                    <a:gd name="T3" fmla="*/ 16 h 1105"/>
                    <a:gd name="T4" fmla="*/ 34 w 272"/>
                    <a:gd name="T5" fmla="*/ 14 h 1105"/>
                    <a:gd name="T6" fmla="*/ 52 w 272"/>
                    <a:gd name="T7" fmla="*/ 14 h 1105"/>
                    <a:gd name="T8" fmla="*/ 68 w 272"/>
                    <a:gd name="T9" fmla="*/ 13 h 1105"/>
                    <a:gd name="T10" fmla="*/ 86 w 272"/>
                    <a:gd name="T11" fmla="*/ 11 h 1105"/>
                    <a:gd name="T12" fmla="*/ 102 w 272"/>
                    <a:gd name="T13" fmla="*/ 10 h 1105"/>
                    <a:gd name="T14" fmla="*/ 120 w 272"/>
                    <a:gd name="T15" fmla="*/ 10 h 1105"/>
                    <a:gd name="T16" fmla="*/ 136 w 272"/>
                    <a:gd name="T17" fmla="*/ 8 h 1105"/>
                    <a:gd name="T18" fmla="*/ 154 w 272"/>
                    <a:gd name="T19" fmla="*/ 7 h 1105"/>
                    <a:gd name="T20" fmla="*/ 170 w 272"/>
                    <a:gd name="T21" fmla="*/ 5 h 1105"/>
                    <a:gd name="T22" fmla="*/ 188 w 272"/>
                    <a:gd name="T23" fmla="*/ 5 h 1105"/>
                    <a:gd name="T24" fmla="*/ 204 w 272"/>
                    <a:gd name="T25" fmla="*/ 4 h 1105"/>
                    <a:gd name="T26" fmla="*/ 222 w 272"/>
                    <a:gd name="T27" fmla="*/ 3 h 1105"/>
                    <a:gd name="T28" fmla="*/ 238 w 272"/>
                    <a:gd name="T29" fmla="*/ 1 h 1105"/>
                    <a:gd name="T30" fmla="*/ 256 w 272"/>
                    <a:gd name="T31" fmla="*/ 1 h 1105"/>
                    <a:gd name="T32" fmla="*/ 272 w 272"/>
                    <a:gd name="T33" fmla="*/ 0 h 1105"/>
                    <a:gd name="T34" fmla="*/ 272 w 272"/>
                    <a:gd name="T35" fmla="*/ 276 h 1105"/>
                    <a:gd name="T36" fmla="*/ 272 w 272"/>
                    <a:gd name="T37" fmla="*/ 552 h 1105"/>
                    <a:gd name="T38" fmla="*/ 272 w 272"/>
                    <a:gd name="T39" fmla="*/ 829 h 1105"/>
                    <a:gd name="T40" fmla="*/ 272 w 272"/>
                    <a:gd name="T41" fmla="*/ 1105 h 1105"/>
                    <a:gd name="T42" fmla="*/ 256 w 272"/>
                    <a:gd name="T43" fmla="*/ 1103 h 1105"/>
                    <a:gd name="T44" fmla="*/ 238 w 272"/>
                    <a:gd name="T45" fmla="*/ 1102 h 1105"/>
                    <a:gd name="T46" fmla="*/ 222 w 272"/>
                    <a:gd name="T47" fmla="*/ 1101 h 1105"/>
                    <a:gd name="T48" fmla="*/ 204 w 272"/>
                    <a:gd name="T49" fmla="*/ 1099 h 1105"/>
                    <a:gd name="T50" fmla="*/ 188 w 272"/>
                    <a:gd name="T51" fmla="*/ 1098 h 1105"/>
                    <a:gd name="T52" fmla="*/ 170 w 272"/>
                    <a:gd name="T53" fmla="*/ 1096 h 1105"/>
                    <a:gd name="T54" fmla="*/ 154 w 272"/>
                    <a:gd name="T55" fmla="*/ 1095 h 1105"/>
                    <a:gd name="T56" fmla="*/ 136 w 272"/>
                    <a:gd name="T57" fmla="*/ 1093 h 1105"/>
                    <a:gd name="T58" fmla="*/ 120 w 272"/>
                    <a:gd name="T59" fmla="*/ 1092 h 1105"/>
                    <a:gd name="T60" fmla="*/ 102 w 272"/>
                    <a:gd name="T61" fmla="*/ 1090 h 1105"/>
                    <a:gd name="T62" fmla="*/ 86 w 272"/>
                    <a:gd name="T63" fmla="*/ 1089 h 1105"/>
                    <a:gd name="T64" fmla="*/ 68 w 272"/>
                    <a:gd name="T65" fmla="*/ 1087 h 1105"/>
                    <a:gd name="T66" fmla="*/ 52 w 272"/>
                    <a:gd name="T67" fmla="*/ 1086 h 1105"/>
                    <a:gd name="T68" fmla="*/ 34 w 272"/>
                    <a:gd name="T69" fmla="*/ 1084 h 1105"/>
                    <a:gd name="T70" fmla="*/ 18 w 272"/>
                    <a:gd name="T71" fmla="*/ 1083 h 1105"/>
                    <a:gd name="T72" fmla="*/ 0 w 272"/>
                    <a:gd name="T73" fmla="*/ 1081 h 1105"/>
                    <a:gd name="T74" fmla="*/ 0 w 272"/>
                    <a:gd name="T75" fmla="*/ 817 h 1105"/>
                    <a:gd name="T76" fmla="*/ 0 w 272"/>
                    <a:gd name="T77" fmla="*/ 551 h 1105"/>
                    <a:gd name="T78" fmla="*/ 0 w 272"/>
                    <a:gd name="T79" fmla="*/ 283 h 1105"/>
                    <a:gd name="T80" fmla="*/ 0 w 272"/>
                    <a:gd name="T81" fmla="*/ 17 h 1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2" h="1105">
                      <a:moveTo>
                        <a:pt x="0" y="17"/>
                      </a:moveTo>
                      <a:lnTo>
                        <a:pt x="18" y="16"/>
                      </a:lnTo>
                      <a:lnTo>
                        <a:pt x="34" y="14"/>
                      </a:lnTo>
                      <a:lnTo>
                        <a:pt x="52" y="14"/>
                      </a:lnTo>
                      <a:lnTo>
                        <a:pt x="68" y="13"/>
                      </a:lnTo>
                      <a:lnTo>
                        <a:pt x="86" y="11"/>
                      </a:lnTo>
                      <a:lnTo>
                        <a:pt x="102" y="10"/>
                      </a:lnTo>
                      <a:lnTo>
                        <a:pt x="120" y="10"/>
                      </a:lnTo>
                      <a:lnTo>
                        <a:pt x="136" y="8"/>
                      </a:lnTo>
                      <a:lnTo>
                        <a:pt x="154" y="7"/>
                      </a:lnTo>
                      <a:lnTo>
                        <a:pt x="170" y="5"/>
                      </a:lnTo>
                      <a:lnTo>
                        <a:pt x="188" y="5"/>
                      </a:lnTo>
                      <a:lnTo>
                        <a:pt x="204" y="4"/>
                      </a:lnTo>
                      <a:lnTo>
                        <a:pt x="222" y="3"/>
                      </a:lnTo>
                      <a:lnTo>
                        <a:pt x="238" y="1"/>
                      </a:lnTo>
                      <a:lnTo>
                        <a:pt x="256" y="1"/>
                      </a:lnTo>
                      <a:lnTo>
                        <a:pt x="272" y="0"/>
                      </a:lnTo>
                      <a:lnTo>
                        <a:pt x="272" y="276"/>
                      </a:lnTo>
                      <a:lnTo>
                        <a:pt x="272" y="552"/>
                      </a:lnTo>
                      <a:lnTo>
                        <a:pt x="272" y="829"/>
                      </a:lnTo>
                      <a:lnTo>
                        <a:pt x="272" y="1105"/>
                      </a:lnTo>
                      <a:lnTo>
                        <a:pt x="256" y="1103"/>
                      </a:lnTo>
                      <a:lnTo>
                        <a:pt x="238" y="1102"/>
                      </a:lnTo>
                      <a:lnTo>
                        <a:pt x="222" y="1101"/>
                      </a:lnTo>
                      <a:lnTo>
                        <a:pt x="204" y="1099"/>
                      </a:lnTo>
                      <a:lnTo>
                        <a:pt x="188" y="1098"/>
                      </a:lnTo>
                      <a:lnTo>
                        <a:pt x="170" y="1096"/>
                      </a:lnTo>
                      <a:lnTo>
                        <a:pt x="154" y="1095"/>
                      </a:lnTo>
                      <a:lnTo>
                        <a:pt x="136" y="1093"/>
                      </a:lnTo>
                      <a:lnTo>
                        <a:pt x="120" y="1092"/>
                      </a:lnTo>
                      <a:lnTo>
                        <a:pt x="102" y="1090"/>
                      </a:lnTo>
                      <a:lnTo>
                        <a:pt x="86" y="1089"/>
                      </a:lnTo>
                      <a:lnTo>
                        <a:pt x="68" y="1087"/>
                      </a:lnTo>
                      <a:lnTo>
                        <a:pt x="52" y="1086"/>
                      </a:lnTo>
                      <a:lnTo>
                        <a:pt x="34" y="1084"/>
                      </a:lnTo>
                      <a:lnTo>
                        <a:pt x="18" y="1083"/>
                      </a:lnTo>
                      <a:lnTo>
                        <a:pt x="0" y="1081"/>
                      </a:lnTo>
                      <a:lnTo>
                        <a:pt x="0" y="817"/>
                      </a:lnTo>
                      <a:lnTo>
                        <a:pt x="0" y="551"/>
                      </a:lnTo>
                      <a:lnTo>
                        <a:pt x="0" y="283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E0A0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7" name="Freeform 905">
                  <a:extLst>
                    <a:ext uri="{FF2B5EF4-FFF2-40B4-BE49-F238E27FC236}">
                      <a16:creationId xmlns:a16="http://schemas.microsoft.com/office/drawing/2014/main" id="{2574A9A8-83A4-DE18-DA76-48AA0C5D89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3"/>
                  <a:ext cx="126" cy="341"/>
                </a:xfrm>
                <a:custGeom>
                  <a:avLst/>
                  <a:gdLst>
                    <a:gd name="T0" fmla="*/ 0 w 252"/>
                    <a:gd name="T1" fmla="*/ 17 h 1023"/>
                    <a:gd name="T2" fmla="*/ 15 w 252"/>
                    <a:gd name="T3" fmla="*/ 16 h 1023"/>
                    <a:gd name="T4" fmla="*/ 32 w 252"/>
                    <a:gd name="T5" fmla="*/ 14 h 1023"/>
                    <a:gd name="T6" fmla="*/ 47 w 252"/>
                    <a:gd name="T7" fmla="*/ 14 h 1023"/>
                    <a:gd name="T8" fmla="*/ 64 w 252"/>
                    <a:gd name="T9" fmla="*/ 13 h 1023"/>
                    <a:gd name="T10" fmla="*/ 79 w 252"/>
                    <a:gd name="T11" fmla="*/ 11 h 1023"/>
                    <a:gd name="T12" fmla="*/ 94 w 252"/>
                    <a:gd name="T13" fmla="*/ 10 h 1023"/>
                    <a:gd name="T14" fmla="*/ 111 w 252"/>
                    <a:gd name="T15" fmla="*/ 10 h 1023"/>
                    <a:gd name="T16" fmla="*/ 126 w 252"/>
                    <a:gd name="T17" fmla="*/ 8 h 1023"/>
                    <a:gd name="T18" fmla="*/ 142 w 252"/>
                    <a:gd name="T19" fmla="*/ 7 h 1023"/>
                    <a:gd name="T20" fmla="*/ 158 w 252"/>
                    <a:gd name="T21" fmla="*/ 5 h 1023"/>
                    <a:gd name="T22" fmla="*/ 173 w 252"/>
                    <a:gd name="T23" fmla="*/ 5 h 1023"/>
                    <a:gd name="T24" fmla="*/ 189 w 252"/>
                    <a:gd name="T25" fmla="*/ 4 h 1023"/>
                    <a:gd name="T26" fmla="*/ 205 w 252"/>
                    <a:gd name="T27" fmla="*/ 3 h 1023"/>
                    <a:gd name="T28" fmla="*/ 221 w 252"/>
                    <a:gd name="T29" fmla="*/ 1 h 1023"/>
                    <a:gd name="T30" fmla="*/ 237 w 252"/>
                    <a:gd name="T31" fmla="*/ 1 h 1023"/>
                    <a:gd name="T32" fmla="*/ 252 w 252"/>
                    <a:gd name="T33" fmla="*/ 0 h 1023"/>
                    <a:gd name="T34" fmla="*/ 252 w 252"/>
                    <a:gd name="T35" fmla="*/ 257 h 1023"/>
                    <a:gd name="T36" fmla="*/ 252 w 252"/>
                    <a:gd name="T37" fmla="*/ 513 h 1023"/>
                    <a:gd name="T38" fmla="*/ 252 w 252"/>
                    <a:gd name="T39" fmla="*/ 768 h 1023"/>
                    <a:gd name="T40" fmla="*/ 252 w 252"/>
                    <a:gd name="T41" fmla="*/ 1023 h 1023"/>
                    <a:gd name="T42" fmla="*/ 237 w 252"/>
                    <a:gd name="T43" fmla="*/ 1021 h 1023"/>
                    <a:gd name="T44" fmla="*/ 221 w 252"/>
                    <a:gd name="T45" fmla="*/ 1020 h 1023"/>
                    <a:gd name="T46" fmla="*/ 205 w 252"/>
                    <a:gd name="T47" fmla="*/ 1018 h 1023"/>
                    <a:gd name="T48" fmla="*/ 189 w 252"/>
                    <a:gd name="T49" fmla="*/ 1017 h 1023"/>
                    <a:gd name="T50" fmla="*/ 173 w 252"/>
                    <a:gd name="T51" fmla="*/ 1015 h 1023"/>
                    <a:gd name="T52" fmla="*/ 158 w 252"/>
                    <a:gd name="T53" fmla="*/ 1014 h 1023"/>
                    <a:gd name="T54" fmla="*/ 142 w 252"/>
                    <a:gd name="T55" fmla="*/ 1012 h 1023"/>
                    <a:gd name="T56" fmla="*/ 126 w 252"/>
                    <a:gd name="T57" fmla="*/ 1011 h 1023"/>
                    <a:gd name="T58" fmla="*/ 111 w 252"/>
                    <a:gd name="T59" fmla="*/ 1009 h 1023"/>
                    <a:gd name="T60" fmla="*/ 94 w 252"/>
                    <a:gd name="T61" fmla="*/ 1008 h 1023"/>
                    <a:gd name="T62" fmla="*/ 79 w 252"/>
                    <a:gd name="T63" fmla="*/ 1006 h 1023"/>
                    <a:gd name="T64" fmla="*/ 64 w 252"/>
                    <a:gd name="T65" fmla="*/ 1005 h 1023"/>
                    <a:gd name="T66" fmla="*/ 47 w 252"/>
                    <a:gd name="T67" fmla="*/ 1004 h 1023"/>
                    <a:gd name="T68" fmla="*/ 32 w 252"/>
                    <a:gd name="T69" fmla="*/ 1002 h 1023"/>
                    <a:gd name="T70" fmla="*/ 15 w 252"/>
                    <a:gd name="T71" fmla="*/ 1001 h 1023"/>
                    <a:gd name="T72" fmla="*/ 0 w 252"/>
                    <a:gd name="T73" fmla="*/ 999 h 1023"/>
                    <a:gd name="T74" fmla="*/ 0 w 252"/>
                    <a:gd name="T75" fmla="*/ 755 h 1023"/>
                    <a:gd name="T76" fmla="*/ 0 w 252"/>
                    <a:gd name="T77" fmla="*/ 510 h 1023"/>
                    <a:gd name="T78" fmla="*/ 0 w 252"/>
                    <a:gd name="T79" fmla="*/ 263 h 1023"/>
                    <a:gd name="T80" fmla="*/ 0 w 252"/>
                    <a:gd name="T81" fmla="*/ 17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52" h="1023">
                      <a:moveTo>
                        <a:pt x="0" y="17"/>
                      </a:moveTo>
                      <a:lnTo>
                        <a:pt x="15" y="16"/>
                      </a:lnTo>
                      <a:lnTo>
                        <a:pt x="32" y="14"/>
                      </a:lnTo>
                      <a:lnTo>
                        <a:pt x="47" y="14"/>
                      </a:lnTo>
                      <a:lnTo>
                        <a:pt x="64" y="13"/>
                      </a:lnTo>
                      <a:lnTo>
                        <a:pt x="79" y="11"/>
                      </a:lnTo>
                      <a:lnTo>
                        <a:pt x="94" y="10"/>
                      </a:lnTo>
                      <a:lnTo>
                        <a:pt x="111" y="10"/>
                      </a:lnTo>
                      <a:lnTo>
                        <a:pt x="126" y="8"/>
                      </a:lnTo>
                      <a:lnTo>
                        <a:pt x="142" y="7"/>
                      </a:lnTo>
                      <a:lnTo>
                        <a:pt x="158" y="5"/>
                      </a:lnTo>
                      <a:lnTo>
                        <a:pt x="173" y="5"/>
                      </a:lnTo>
                      <a:lnTo>
                        <a:pt x="189" y="4"/>
                      </a:lnTo>
                      <a:lnTo>
                        <a:pt x="205" y="3"/>
                      </a:lnTo>
                      <a:lnTo>
                        <a:pt x="221" y="1"/>
                      </a:lnTo>
                      <a:lnTo>
                        <a:pt x="237" y="1"/>
                      </a:lnTo>
                      <a:lnTo>
                        <a:pt x="252" y="0"/>
                      </a:lnTo>
                      <a:lnTo>
                        <a:pt x="252" y="257"/>
                      </a:lnTo>
                      <a:lnTo>
                        <a:pt x="252" y="513"/>
                      </a:lnTo>
                      <a:lnTo>
                        <a:pt x="252" y="768"/>
                      </a:lnTo>
                      <a:lnTo>
                        <a:pt x="252" y="1023"/>
                      </a:lnTo>
                      <a:lnTo>
                        <a:pt x="237" y="1021"/>
                      </a:lnTo>
                      <a:lnTo>
                        <a:pt x="221" y="1020"/>
                      </a:lnTo>
                      <a:lnTo>
                        <a:pt x="205" y="1018"/>
                      </a:lnTo>
                      <a:lnTo>
                        <a:pt x="189" y="1017"/>
                      </a:lnTo>
                      <a:lnTo>
                        <a:pt x="173" y="1015"/>
                      </a:lnTo>
                      <a:lnTo>
                        <a:pt x="158" y="1014"/>
                      </a:lnTo>
                      <a:lnTo>
                        <a:pt x="142" y="1012"/>
                      </a:lnTo>
                      <a:lnTo>
                        <a:pt x="126" y="1011"/>
                      </a:lnTo>
                      <a:lnTo>
                        <a:pt x="111" y="1009"/>
                      </a:lnTo>
                      <a:lnTo>
                        <a:pt x="94" y="1008"/>
                      </a:lnTo>
                      <a:lnTo>
                        <a:pt x="79" y="1006"/>
                      </a:lnTo>
                      <a:lnTo>
                        <a:pt x="64" y="1005"/>
                      </a:lnTo>
                      <a:lnTo>
                        <a:pt x="47" y="1004"/>
                      </a:lnTo>
                      <a:lnTo>
                        <a:pt x="32" y="1002"/>
                      </a:lnTo>
                      <a:lnTo>
                        <a:pt x="15" y="1001"/>
                      </a:lnTo>
                      <a:lnTo>
                        <a:pt x="0" y="999"/>
                      </a:lnTo>
                      <a:lnTo>
                        <a:pt x="0" y="755"/>
                      </a:lnTo>
                      <a:lnTo>
                        <a:pt x="0" y="510"/>
                      </a:lnTo>
                      <a:lnTo>
                        <a:pt x="0" y="263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E8AA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8" name="Freeform 906">
                  <a:extLst>
                    <a:ext uri="{FF2B5EF4-FFF2-40B4-BE49-F238E27FC236}">
                      <a16:creationId xmlns:a16="http://schemas.microsoft.com/office/drawing/2014/main" id="{6DF04D78-9C21-8351-09C8-F2E1FF45F7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3"/>
                  <a:ext cx="116" cy="313"/>
                </a:xfrm>
                <a:custGeom>
                  <a:avLst/>
                  <a:gdLst>
                    <a:gd name="T0" fmla="*/ 0 w 232"/>
                    <a:gd name="T1" fmla="*/ 15 h 938"/>
                    <a:gd name="T2" fmla="*/ 14 w 232"/>
                    <a:gd name="T3" fmla="*/ 13 h 938"/>
                    <a:gd name="T4" fmla="*/ 30 w 232"/>
                    <a:gd name="T5" fmla="*/ 13 h 938"/>
                    <a:gd name="T6" fmla="*/ 44 w 232"/>
                    <a:gd name="T7" fmla="*/ 12 h 938"/>
                    <a:gd name="T8" fmla="*/ 58 w 232"/>
                    <a:gd name="T9" fmla="*/ 12 h 938"/>
                    <a:gd name="T10" fmla="*/ 72 w 232"/>
                    <a:gd name="T11" fmla="*/ 10 h 938"/>
                    <a:gd name="T12" fmla="*/ 88 w 232"/>
                    <a:gd name="T13" fmla="*/ 10 h 938"/>
                    <a:gd name="T14" fmla="*/ 102 w 232"/>
                    <a:gd name="T15" fmla="*/ 9 h 938"/>
                    <a:gd name="T16" fmla="*/ 116 w 232"/>
                    <a:gd name="T17" fmla="*/ 7 h 938"/>
                    <a:gd name="T18" fmla="*/ 131 w 232"/>
                    <a:gd name="T19" fmla="*/ 7 h 938"/>
                    <a:gd name="T20" fmla="*/ 145 w 232"/>
                    <a:gd name="T21" fmla="*/ 6 h 938"/>
                    <a:gd name="T22" fmla="*/ 159 w 232"/>
                    <a:gd name="T23" fmla="*/ 4 h 938"/>
                    <a:gd name="T24" fmla="*/ 173 w 232"/>
                    <a:gd name="T25" fmla="*/ 4 h 938"/>
                    <a:gd name="T26" fmla="*/ 189 w 232"/>
                    <a:gd name="T27" fmla="*/ 3 h 938"/>
                    <a:gd name="T28" fmla="*/ 203 w 232"/>
                    <a:gd name="T29" fmla="*/ 2 h 938"/>
                    <a:gd name="T30" fmla="*/ 217 w 232"/>
                    <a:gd name="T31" fmla="*/ 2 h 938"/>
                    <a:gd name="T32" fmla="*/ 232 w 232"/>
                    <a:gd name="T33" fmla="*/ 0 h 938"/>
                    <a:gd name="T34" fmla="*/ 232 w 232"/>
                    <a:gd name="T35" fmla="*/ 235 h 938"/>
                    <a:gd name="T36" fmla="*/ 232 w 232"/>
                    <a:gd name="T37" fmla="*/ 470 h 938"/>
                    <a:gd name="T38" fmla="*/ 232 w 232"/>
                    <a:gd name="T39" fmla="*/ 704 h 938"/>
                    <a:gd name="T40" fmla="*/ 232 w 232"/>
                    <a:gd name="T41" fmla="*/ 938 h 938"/>
                    <a:gd name="T42" fmla="*/ 217 w 232"/>
                    <a:gd name="T43" fmla="*/ 936 h 938"/>
                    <a:gd name="T44" fmla="*/ 203 w 232"/>
                    <a:gd name="T45" fmla="*/ 935 h 938"/>
                    <a:gd name="T46" fmla="*/ 189 w 232"/>
                    <a:gd name="T47" fmla="*/ 935 h 938"/>
                    <a:gd name="T48" fmla="*/ 173 w 232"/>
                    <a:gd name="T49" fmla="*/ 933 h 938"/>
                    <a:gd name="T50" fmla="*/ 159 w 232"/>
                    <a:gd name="T51" fmla="*/ 932 h 938"/>
                    <a:gd name="T52" fmla="*/ 145 w 232"/>
                    <a:gd name="T53" fmla="*/ 931 h 938"/>
                    <a:gd name="T54" fmla="*/ 131 w 232"/>
                    <a:gd name="T55" fmla="*/ 929 h 938"/>
                    <a:gd name="T56" fmla="*/ 116 w 232"/>
                    <a:gd name="T57" fmla="*/ 928 h 938"/>
                    <a:gd name="T58" fmla="*/ 102 w 232"/>
                    <a:gd name="T59" fmla="*/ 926 h 938"/>
                    <a:gd name="T60" fmla="*/ 88 w 232"/>
                    <a:gd name="T61" fmla="*/ 926 h 938"/>
                    <a:gd name="T62" fmla="*/ 72 w 232"/>
                    <a:gd name="T63" fmla="*/ 925 h 938"/>
                    <a:gd name="T64" fmla="*/ 58 w 232"/>
                    <a:gd name="T65" fmla="*/ 923 h 938"/>
                    <a:gd name="T66" fmla="*/ 44 w 232"/>
                    <a:gd name="T67" fmla="*/ 922 h 938"/>
                    <a:gd name="T68" fmla="*/ 30 w 232"/>
                    <a:gd name="T69" fmla="*/ 920 h 938"/>
                    <a:gd name="T70" fmla="*/ 14 w 232"/>
                    <a:gd name="T71" fmla="*/ 919 h 938"/>
                    <a:gd name="T72" fmla="*/ 0 w 232"/>
                    <a:gd name="T73" fmla="*/ 917 h 938"/>
                    <a:gd name="T74" fmla="*/ 0 w 232"/>
                    <a:gd name="T75" fmla="*/ 692 h 938"/>
                    <a:gd name="T76" fmla="*/ 0 w 232"/>
                    <a:gd name="T77" fmla="*/ 467 h 938"/>
                    <a:gd name="T78" fmla="*/ 0 w 232"/>
                    <a:gd name="T79" fmla="*/ 241 h 938"/>
                    <a:gd name="T80" fmla="*/ 0 w 232"/>
                    <a:gd name="T81" fmla="*/ 15 h 9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2" h="938">
                      <a:moveTo>
                        <a:pt x="0" y="15"/>
                      </a:moveTo>
                      <a:lnTo>
                        <a:pt x="14" y="13"/>
                      </a:lnTo>
                      <a:lnTo>
                        <a:pt x="30" y="13"/>
                      </a:lnTo>
                      <a:lnTo>
                        <a:pt x="44" y="12"/>
                      </a:lnTo>
                      <a:lnTo>
                        <a:pt x="58" y="12"/>
                      </a:lnTo>
                      <a:lnTo>
                        <a:pt x="72" y="10"/>
                      </a:lnTo>
                      <a:lnTo>
                        <a:pt x="88" y="10"/>
                      </a:lnTo>
                      <a:lnTo>
                        <a:pt x="102" y="9"/>
                      </a:lnTo>
                      <a:lnTo>
                        <a:pt x="116" y="7"/>
                      </a:lnTo>
                      <a:lnTo>
                        <a:pt x="131" y="7"/>
                      </a:lnTo>
                      <a:lnTo>
                        <a:pt x="145" y="6"/>
                      </a:lnTo>
                      <a:lnTo>
                        <a:pt x="159" y="4"/>
                      </a:lnTo>
                      <a:lnTo>
                        <a:pt x="173" y="4"/>
                      </a:lnTo>
                      <a:lnTo>
                        <a:pt x="189" y="3"/>
                      </a:lnTo>
                      <a:lnTo>
                        <a:pt x="203" y="2"/>
                      </a:lnTo>
                      <a:lnTo>
                        <a:pt x="217" y="2"/>
                      </a:lnTo>
                      <a:lnTo>
                        <a:pt x="232" y="0"/>
                      </a:lnTo>
                      <a:lnTo>
                        <a:pt x="232" y="235"/>
                      </a:lnTo>
                      <a:lnTo>
                        <a:pt x="232" y="470"/>
                      </a:lnTo>
                      <a:lnTo>
                        <a:pt x="232" y="704"/>
                      </a:lnTo>
                      <a:lnTo>
                        <a:pt x="232" y="938"/>
                      </a:lnTo>
                      <a:lnTo>
                        <a:pt x="217" y="936"/>
                      </a:lnTo>
                      <a:lnTo>
                        <a:pt x="203" y="935"/>
                      </a:lnTo>
                      <a:lnTo>
                        <a:pt x="189" y="935"/>
                      </a:lnTo>
                      <a:lnTo>
                        <a:pt x="173" y="933"/>
                      </a:lnTo>
                      <a:lnTo>
                        <a:pt x="159" y="932"/>
                      </a:lnTo>
                      <a:lnTo>
                        <a:pt x="145" y="931"/>
                      </a:lnTo>
                      <a:lnTo>
                        <a:pt x="131" y="929"/>
                      </a:lnTo>
                      <a:lnTo>
                        <a:pt x="116" y="928"/>
                      </a:lnTo>
                      <a:lnTo>
                        <a:pt x="102" y="926"/>
                      </a:lnTo>
                      <a:lnTo>
                        <a:pt x="88" y="926"/>
                      </a:lnTo>
                      <a:lnTo>
                        <a:pt x="72" y="925"/>
                      </a:lnTo>
                      <a:lnTo>
                        <a:pt x="58" y="923"/>
                      </a:lnTo>
                      <a:lnTo>
                        <a:pt x="44" y="922"/>
                      </a:lnTo>
                      <a:lnTo>
                        <a:pt x="30" y="920"/>
                      </a:lnTo>
                      <a:lnTo>
                        <a:pt x="14" y="919"/>
                      </a:lnTo>
                      <a:lnTo>
                        <a:pt x="0" y="917"/>
                      </a:lnTo>
                      <a:lnTo>
                        <a:pt x="0" y="692"/>
                      </a:lnTo>
                      <a:lnTo>
                        <a:pt x="0" y="467"/>
                      </a:lnTo>
                      <a:lnTo>
                        <a:pt x="0" y="241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EDB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59" name="Freeform 907">
                  <a:extLst>
                    <a:ext uri="{FF2B5EF4-FFF2-40B4-BE49-F238E27FC236}">
                      <a16:creationId xmlns:a16="http://schemas.microsoft.com/office/drawing/2014/main" id="{B4E3BC2F-CD7C-3DD8-8DB9-24FDC114C1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4"/>
                  <a:ext cx="106" cy="285"/>
                </a:xfrm>
                <a:custGeom>
                  <a:avLst/>
                  <a:gdLst>
                    <a:gd name="T0" fmla="*/ 0 w 212"/>
                    <a:gd name="T1" fmla="*/ 13 h 856"/>
                    <a:gd name="T2" fmla="*/ 13 w 212"/>
                    <a:gd name="T3" fmla="*/ 11 h 856"/>
                    <a:gd name="T4" fmla="*/ 26 w 212"/>
                    <a:gd name="T5" fmla="*/ 11 h 856"/>
                    <a:gd name="T6" fmla="*/ 40 w 212"/>
                    <a:gd name="T7" fmla="*/ 10 h 856"/>
                    <a:gd name="T8" fmla="*/ 53 w 212"/>
                    <a:gd name="T9" fmla="*/ 10 h 856"/>
                    <a:gd name="T10" fmla="*/ 66 w 212"/>
                    <a:gd name="T11" fmla="*/ 8 h 856"/>
                    <a:gd name="T12" fmla="*/ 79 w 212"/>
                    <a:gd name="T13" fmla="*/ 8 h 856"/>
                    <a:gd name="T14" fmla="*/ 92 w 212"/>
                    <a:gd name="T15" fmla="*/ 7 h 856"/>
                    <a:gd name="T16" fmla="*/ 106 w 212"/>
                    <a:gd name="T17" fmla="*/ 5 h 856"/>
                    <a:gd name="T18" fmla="*/ 120 w 212"/>
                    <a:gd name="T19" fmla="*/ 5 h 856"/>
                    <a:gd name="T20" fmla="*/ 133 w 212"/>
                    <a:gd name="T21" fmla="*/ 4 h 856"/>
                    <a:gd name="T22" fmla="*/ 146 w 212"/>
                    <a:gd name="T23" fmla="*/ 4 h 856"/>
                    <a:gd name="T24" fmla="*/ 159 w 212"/>
                    <a:gd name="T25" fmla="*/ 2 h 856"/>
                    <a:gd name="T26" fmla="*/ 172 w 212"/>
                    <a:gd name="T27" fmla="*/ 2 h 856"/>
                    <a:gd name="T28" fmla="*/ 186 w 212"/>
                    <a:gd name="T29" fmla="*/ 1 h 856"/>
                    <a:gd name="T30" fmla="*/ 199 w 212"/>
                    <a:gd name="T31" fmla="*/ 1 h 856"/>
                    <a:gd name="T32" fmla="*/ 212 w 212"/>
                    <a:gd name="T33" fmla="*/ 0 h 856"/>
                    <a:gd name="T34" fmla="*/ 212 w 212"/>
                    <a:gd name="T35" fmla="*/ 214 h 856"/>
                    <a:gd name="T36" fmla="*/ 212 w 212"/>
                    <a:gd name="T37" fmla="*/ 427 h 856"/>
                    <a:gd name="T38" fmla="*/ 212 w 212"/>
                    <a:gd name="T39" fmla="*/ 642 h 856"/>
                    <a:gd name="T40" fmla="*/ 212 w 212"/>
                    <a:gd name="T41" fmla="*/ 856 h 856"/>
                    <a:gd name="T42" fmla="*/ 199 w 212"/>
                    <a:gd name="T43" fmla="*/ 855 h 856"/>
                    <a:gd name="T44" fmla="*/ 186 w 212"/>
                    <a:gd name="T45" fmla="*/ 854 h 856"/>
                    <a:gd name="T46" fmla="*/ 172 w 212"/>
                    <a:gd name="T47" fmla="*/ 854 h 856"/>
                    <a:gd name="T48" fmla="*/ 159 w 212"/>
                    <a:gd name="T49" fmla="*/ 852 h 856"/>
                    <a:gd name="T50" fmla="*/ 146 w 212"/>
                    <a:gd name="T51" fmla="*/ 851 h 856"/>
                    <a:gd name="T52" fmla="*/ 133 w 212"/>
                    <a:gd name="T53" fmla="*/ 849 h 856"/>
                    <a:gd name="T54" fmla="*/ 120 w 212"/>
                    <a:gd name="T55" fmla="*/ 849 h 856"/>
                    <a:gd name="T56" fmla="*/ 106 w 212"/>
                    <a:gd name="T57" fmla="*/ 848 h 856"/>
                    <a:gd name="T58" fmla="*/ 92 w 212"/>
                    <a:gd name="T59" fmla="*/ 846 h 856"/>
                    <a:gd name="T60" fmla="*/ 79 w 212"/>
                    <a:gd name="T61" fmla="*/ 845 h 856"/>
                    <a:gd name="T62" fmla="*/ 66 w 212"/>
                    <a:gd name="T63" fmla="*/ 843 h 856"/>
                    <a:gd name="T64" fmla="*/ 53 w 212"/>
                    <a:gd name="T65" fmla="*/ 843 h 856"/>
                    <a:gd name="T66" fmla="*/ 40 w 212"/>
                    <a:gd name="T67" fmla="*/ 842 h 856"/>
                    <a:gd name="T68" fmla="*/ 26 w 212"/>
                    <a:gd name="T69" fmla="*/ 840 h 856"/>
                    <a:gd name="T70" fmla="*/ 13 w 212"/>
                    <a:gd name="T71" fmla="*/ 839 h 856"/>
                    <a:gd name="T72" fmla="*/ 0 w 212"/>
                    <a:gd name="T73" fmla="*/ 837 h 856"/>
                    <a:gd name="T74" fmla="*/ 0 w 212"/>
                    <a:gd name="T75" fmla="*/ 632 h 856"/>
                    <a:gd name="T76" fmla="*/ 0 w 212"/>
                    <a:gd name="T77" fmla="*/ 424 h 856"/>
                    <a:gd name="T78" fmla="*/ 0 w 212"/>
                    <a:gd name="T79" fmla="*/ 219 h 856"/>
                    <a:gd name="T80" fmla="*/ 0 w 212"/>
                    <a:gd name="T81" fmla="*/ 13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12" h="856">
                      <a:moveTo>
                        <a:pt x="0" y="13"/>
                      </a:moveTo>
                      <a:lnTo>
                        <a:pt x="13" y="11"/>
                      </a:lnTo>
                      <a:lnTo>
                        <a:pt x="26" y="11"/>
                      </a:lnTo>
                      <a:lnTo>
                        <a:pt x="40" y="10"/>
                      </a:lnTo>
                      <a:lnTo>
                        <a:pt x="53" y="10"/>
                      </a:lnTo>
                      <a:lnTo>
                        <a:pt x="66" y="8"/>
                      </a:lnTo>
                      <a:lnTo>
                        <a:pt x="79" y="8"/>
                      </a:lnTo>
                      <a:lnTo>
                        <a:pt x="92" y="7"/>
                      </a:lnTo>
                      <a:lnTo>
                        <a:pt x="106" y="5"/>
                      </a:lnTo>
                      <a:lnTo>
                        <a:pt x="120" y="5"/>
                      </a:lnTo>
                      <a:lnTo>
                        <a:pt x="133" y="4"/>
                      </a:lnTo>
                      <a:lnTo>
                        <a:pt x="146" y="4"/>
                      </a:lnTo>
                      <a:lnTo>
                        <a:pt x="159" y="2"/>
                      </a:lnTo>
                      <a:lnTo>
                        <a:pt x="172" y="2"/>
                      </a:lnTo>
                      <a:lnTo>
                        <a:pt x="186" y="1"/>
                      </a:lnTo>
                      <a:lnTo>
                        <a:pt x="199" y="1"/>
                      </a:lnTo>
                      <a:lnTo>
                        <a:pt x="212" y="0"/>
                      </a:lnTo>
                      <a:lnTo>
                        <a:pt x="212" y="214"/>
                      </a:lnTo>
                      <a:lnTo>
                        <a:pt x="212" y="427"/>
                      </a:lnTo>
                      <a:lnTo>
                        <a:pt x="212" y="642"/>
                      </a:lnTo>
                      <a:lnTo>
                        <a:pt x="212" y="856"/>
                      </a:lnTo>
                      <a:lnTo>
                        <a:pt x="199" y="855"/>
                      </a:lnTo>
                      <a:lnTo>
                        <a:pt x="186" y="854"/>
                      </a:lnTo>
                      <a:lnTo>
                        <a:pt x="172" y="854"/>
                      </a:lnTo>
                      <a:lnTo>
                        <a:pt x="159" y="852"/>
                      </a:lnTo>
                      <a:lnTo>
                        <a:pt x="146" y="851"/>
                      </a:lnTo>
                      <a:lnTo>
                        <a:pt x="133" y="849"/>
                      </a:lnTo>
                      <a:lnTo>
                        <a:pt x="120" y="849"/>
                      </a:lnTo>
                      <a:lnTo>
                        <a:pt x="106" y="848"/>
                      </a:lnTo>
                      <a:lnTo>
                        <a:pt x="92" y="846"/>
                      </a:lnTo>
                      <a:lnTo>
                        <a:pt x="79" y="845"/>
                      </a:lnTo>
                      <a:lnTo>
                        <a:pt x="66" y="843"/>
                      </a:lnTo>
                      <a:lnTo>
                        <a:pt x="53" y="843"/>
                      </a:lnTo>
                      <a:lnTo>
                        <a:pt x="40" y="842"/>
                      </a:lnTo>
                      <a:lnTo>
                        <a:pt x="26" y="840"/>
                      </a:lnTo>
                      <a:lnTo>
                        <a:pt x="13" y="839"/>
                      </a:lnTo>
                      <a:lnTo>
                        <a:pt x="0" y="837"/>
                      </a:lnTo>
                      <a:lnTo>
                        <a:pt x="0" y="632"/>
                      </a:lnTo>
                      <a:lnTo>
                        <a:pt x="0" y="424"/>
                      </a:lnTo>
                      <a:lnTo>
                        <a:pt x="0" y="219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F2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0" name="Freeform 908">
                  <a:extLst>
                    <a:ext uri="{FF2B5EF4-FFF2-40B4-BE49-F238E27FC236}">
                      <a16:creationId xmlns:a16="http://schemas.microsoft.com/office/drawing/2014/main" id="{1B55624C-A506-72D3-9F45-6A62BC8342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4"/>
                  <a:ext cx="95" cy="258"/>
                </a:xfrm>
                <a:custGeom>
                  <a:avLst/>
                  <a:gdLst>
                    <a:gd name="T0" fmla="*/ 0 w 191"/>
                    <a:gd name="T1" fmla="*/ 12 h 773"/>
                    <a:gd name="T2" fmla="*/ 12 w 191"/>
                    <a:gd name="T3" fmla="*/ 10 h 773"/>
                    <a:gd name="T4" fmla="*/ 24 w 191"/>
                    <a:gd name="T5" fmla="*/ 10 h 773"/>
                    <a:gd name="T6" fmla="*/ 36 w 191"/>
                    <a:gd name="T7" fmla="*/ 9 h 773"/>
                    <a:gd name="T8" fmla="*/ 48 w 191"/>
                    <a:gd name="T9" fmla="*/ 9 h 773"/>
                    <a:gd name="T10" fmla="*/ 59 w 191"/>
                    <a:gd name="T11" fmla="*/ 7 h 773"/>
                    <a:gd name="T12" fmla="*/ 71 w 191"/>
                    <a:gd name="T13" fmla="*/ 7 h 773"/>
                    <a:gd name="T14" fmla="*/ 83 w 191"/>
                    <a:gd name="T15" fmla="*/ 6 h 773"/>
                    <a:gd name="T16" fmla="*/ 95 w 191"/>
                    <a:gd name="T17" fmla="*/ 6 h 773"/>
                    <a:gd name="T18" fmla="*/ 108 w 191"/>
                    <a:gd name="T19" fmla="*/ 6 h 773"/>
                    <a:gd name="T20" fmla="*/ 120 w 191"/>
                    <a:gd name="T21" fmla="*/ 4 h 773"/>
                    <a:gd name="T22" fmla="*/ 132 w 191"/>
                    <a:gd name="T23" fmla="*/ 4 h 773"/>
                    <a:gd name="T24" fmla="*/ 144 w 191"/>
                    <a:gd name="T25" fmla="*/ 3 h 773"/>
                    <a:gd name="T26" fmla="*/ 155 w 191"/>
                    <a:gd name="T27" fmla="*/ 3 h 773"/>
                    <a:gd name="T28" fmla="*/ 167 w 191"/>
                    <a:gd name="T29" fmla="*/ 1 h 773"/>
                    <a:gd name="T30" fmla="*/ 179 w 191"/>
                    <a:gd name="T31" fmla="*/ 1 h 773"/>
                    <a:gd name="T32" fmla="*/ 191 w 191"/>
                    <a:gd name="T33" fmla="*/ 0 h 773"/>
                    <a:gd name="T34" fmla="*/ 191 w 191"/>
                    <a:gd name="T35" fmla="*/ 193 h 773"/>
                    <a:gd name="T36" fmla="*/ 191 w 191"/>
                    <a:gd name="T37" fmla="*/ 387 h 773"/>
                    <a:gd name="T38" fmla="*/ 191 w 191"/>
                    <a:gd name="T39" fmla="*/ 579 h 773"/>
                    <a:gd name="T40" fmla="*/ 191 w 191"/>
                    <a:gd name="T41" fmla="*/ 773 h 773"/>
                    <a:gd name="T42" fmla="*/ 179 w 191"/>
                    <a:gd name="T43" fmla="*/ 772 h 773"/>
                    <a:gd name="T44" fmla="*/ 167 w 191"/>
                    <a:gd name="T45" fmla="*/ 770 h 773"/>
                    <a:gd name="T46" fmla="*/ 155 w 191"/>
                    <a:gd name="T47" fmla="*/ 770 h 773"/>
                    <a:gd name="T48" fmla="*/ 144 w 191"/>
                    <a:gd name="T49" fmla="*/ 769 h 773"/>
                    <a:gd name="T50" fmla="*/ 132 w 191"/>
                    <a:gd name="T51" fmla="*/ 767 h 773"/>
                    <a:gd name="T52" fmla="*/ 120 w 191"/>
                    <a:gd name="T53" fmla="*/ 766 h 773"/>
                    <a:gd name="T54" fmla="*/ 108 w 191"/>
                    <a:gd name="T55" fmla="*/ 766 h 773"/>
                    <a:gd name="T56" fmla="*/ 95 w 191"/>
                    <a:gd name="T57" fmla="*/ 764 h 773"/>
                    <a:gd name="T58" fmla="*/ 83 w 191"/>
                    <a:gd name="T59" fmla="*/ 763 h 773"/>
                    <a:gd name="T60" fmla="*/ 71 w 191"/>
                    <a:gd name="T61" fmla="*/ 761 h 773"/>
                    <a:gd name="T62" fmla="*/ 59 w 191"/>
                    <a:gd name="T63" fmla="*/ 761 h 773"/>
                    <a:gd name="T64" fmla="*/ 48 w 191"/>
                    <a:gd name="T65" fmla="*/ 760 h 773"/>
                    <a:gd name="T66" fmla="*/ 36 w 191"/>
                    <a:gd name="T67" fmla="*/ 758 h 773"/>
                    <a:gd name="T68" fmla="*/ 24 w 191"/>
                    <a:gd name="T69" fmla="*/ 757 h 773"/>
                    <a:gd name="T70" fmla="*/ 12 w 191"/>
                    <a:gd name="T71" fmla="*/ 757 h 773"/>
                    <a:gd name="T72" fmla="*/ 0 w 191"/>
                    <a:gd name="T73" fmla="*/ 756 h 773"/>
                    <a:gd name="T74" fmla="*/ 0 w 191"/>
                    <a:gd name="T75" fmla="*/ 569 h 773"/>
                    <a:gd name="T76" fmla="*/ 0 w 191"/>
                    <a:gd name="T77" fmla="*/ 384 h 773"/>
                    <a:gd name="T78" fmla="*/ 0 w 191"/>
                    <a:gd name="T79" fmla="*/ 198 h 773"/>
                    <a:gd name="T80" fmla="*/ 0 w 191"/>
                    <a:gd name="T81" fmla="*/ 12 h 7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1" h="773">
                      <a:moveTo>
                        <a:pt x="0" y="12"/>
                      </a:moveTo>
                      <a:lnTo>
                        <a:pt x="12" y="10"/>
                      </a:lnTo>
                      <a:lnTo>
                        <a:pt x="24" y="10"/>
                      </a:lnTo>
                      <a:lnTo>
                        <a:pt x="36" y="9"/>
                      </a:lnTo>
                      <a:lnTo>
                        <a:pt x="48" y="9"/>
                      </a:lnTo>
                      <a:lnTo>
                        <a:pt x="59" y="7"/>
                      </a:lnTo>
                      <a:lnTo>
                        <a:pt x="71" y="7"/>
                      </a:lnTo>
                      <a:lnTo>
                        <a:pt x="83" y="6"/>
                      </a:lnTo>
                      <a:lnTo>
                        <a:pt x="95" y="6"/>
                      </a:lnTo>
                      <a:lnTo>
                        <a:pt x="108" y="6"/>
                      </a:lnTo>
                      <a:lnTo>
                        <a:pt x="120" y="4"/>
                      </a:lnTo>
                      <a:lnTo>
                        <a:pt x="132" y="4"/>
                      </a:lnTo>
                      <a:lnTo>
                        <a:pt x="144" y="3"/>
                      </a:lnTo>
                      <a:lnTo>
                        <a:pt x="155" y="3"/>
                      </a:lnTo>
                      <a:lnTo>
                        <a:pt x="167" y="1"/>
                      </a:lnTo>
                      <a:lnTo>
                        <a:pt x="179" y="1"/>
                      </a:lnTo>
                      <a:lnTo>
                        <a:pt x="191" y="0"/>
                      </a:lnTo>
                      <a:lnTo>
                        <a:pt x="191" y="193"/>
                      </a:lnTo>
                      <a:lnTo>
                        <a:pt x="191" y="387"/>
                      </a:lnTo>
                      <a:lnTo>
                        <a:pt x="191" y="579"/>
                      </a:lnTo>
                      <a:lnTo>
                        <a:pt x="191" y="773"/>
                      </a:lnTo>
                      <a:lnTo>
                        <a:pt x="179" y="772"/>
                      </a:lnTo>
                      <a:lnTo>
                        <a:pt x="167" y="770"/>
                      </a:lnTo>
                      <a:lnTo>
                        <a:pt x="155" y="770"/>
                      </a:lnTo>
                      <a:lnTo>
                        <a:pt x="144" y="769"/>
                      </a:lnTo>
                      <a:lnTo>
                        <a:pt x="132" y="767"/>
                      </a:lnTo>
                      <a:lnTo>
                        <a:pt x="120" y="766"/>
                      </a:lnTo>
                      <a:lnTo>
                        <a:pt x="108" y="766"/>
                      </a:lnTo>
                      <a:lnTo>
                        <a:pt x="95" y="764"/>
                      </a:lnTo>
                      <a:lnTo>
                        <a:pt x="83" y="763"/>
                      </a:lnTo>
                      <a:lnTo>
                        <a:pt x="71" y="761"/>
                      </a:lnTo>
                      <a:lnTo>
                        <a:pt x="59" y="761"/>
                      </a:lnTo>
                      <a:lnTo>
                        <a:pt x="48" y="760"/>
                      </a:lnTo>
                      <a:lnTo>
                        <a:pt x="36" y="758"/>
                      </a:lnTo>
                      <a:lnTo>
                        <a:pt x="24" y="757"/>
                      </a:lnTo>
                      <a:lnTo>
                        <a:pt x="12" y="757"/>
                      </a:lnTo>
                      <a:lnTo>
                        <a:pt x="0" y="756"/>
                      </a:lnTo>
                      <a:lnTo>
                        <a:pt x="0" y="569"/>
                      </a:lnTo>
                      <a:lnTo>
                        <a:pt x="0" y="384"/>
                      </a:lnTo>
                      <a:lnTo>
                        <a:pt x="0" y="198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9C1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1" name="Freeform 909">
                  <a:extLst>
                    <a:ext uri="{FF2B5EF4-FFF2-40B4-BE49-F238E27FC236}">
                      <a16:creationId xmlns:a16="http://schemas.microsoft.com/office/drawing/2014/main" id="{98301A23-327C-F22C-59F0-FFDD6DBABE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" y="465"/>
                  <a:ext cx="86" cy="229"/>
                </a:xfrm>
                <a:custGeom>
                  <a:avLst/>
                  <a:gdLst>
                    <a:gd name="T0" fmla="*/ 0 w 171"/>
                    <a:gd name="T1" fmla="*/ 11 h 688"/>
                    <a:gd name="T2" fmla="*/ 171 w 171"/>
                    <a:gd name="T3" fmla="*/ 0 h 688"/>
                    <a:gd name="T4" fmla="*/ 171 w 171"/>
                    <a:gd name="T5" fmla="*/ 688 h 688"/>
                    <a:gd name="T6" fmla="*/ 0 w 171"/>
                    <a:gd name="T7" fmla="*/ 674 h 688"/>
                    <a:gd name="T8" fmla="*/ 0 w 171"/>
                    <a:gd name="T9" fmla="*/ 11 h 6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1" h="688">
                      <a:moveTo>
                        <a:pt x="0" y="11"/>
                      </a:moveTo>
                      <a:lnTo>
                        <a:pt x="171" y="0"/>
                      </a:lnTo>
                      <a:lnTo>
                        <a:pt x="171" y="688"/>
                      </a:lnTo>
                      <a:lnTo>
                        <a:pt x="0" y="674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2" name="Freeform 910">
                  <a:extLst>
                    <a:ext uri="{FF2B5EF4-FFF2-40B4-BE49-F238E27FC236}">
                      <a16:creationId xmlns:a16="http://schemas.microsoft.com/office/drawing/2014/main" id="{1BAC149C-A457-ADDD-FFA4-F3A1B8E70A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9" y="487"/>
                  <a:ext cx="166" cy="200"/>
                </a:xfrm>
                <a:custGeom>
                  <a:avLst/>
                  <a:gdLst>
                    <a:gd name="T0" fmla="*/ 0 w 332"/>
                    <a:gd name="T1" fmla="*/ 17 h 599"/>
                    <a:gd name="T2" fmla="*/ 332 w 332"/>
                    <a:gd name="T3" fmla="*/ 0 h 599"/>
                    <a:gd name="T4" fmla="*/ 332 w 332"/>
                    <a:gd name="T5" fmla="*/ 44 h 599"/>
                    <a:gd name="T6" fmla="*/ 13 w 332"/>
                    <a:gd name="T7" fmla="*/ 61 h 599"/>
                    <a:gd name="T8" fmla="*/ 13 w 332"/>
                    <a:gd name="T9" fmla="*/ 599 h 599"/>
                    <a:gd name="T10" fmla="*/ 0 w 332"/>
                    <a:gd name="T11" fmla="*/ 599 h 599"/>
                    <a:gd name="T12" fmla="*/ 0 w 332"/>
                    <a:gd name="T13" fmla="*/ 17 h 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2" h="599">
                      <a:moveTo>
                        <a:pt x="0" y="17"/>
                      </a:moveTo>
                      <a:lnTo>
                        <a:pt x="332" y="0"/>
                      </a:lnTo>
                      <a:lnTo>
                        <a:pt x="332" y="44"/>
                      </a:lnTo>
                      <a:lnTo>
                        <a:pt x="13" y="61"/>
                      </a:lnTo>
                      <a:lnTo>
                        <a:pt x="13" y="599"/>
                      </a:lnTo>
                      <a:lnTo>
                        <a:pt x="0" y="599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3" name="Freeform 911">
                  <a:extLst>
                    <a:ext uri="{FF2B5EF4-FFF2-40B4-BE49-F238E27FC236}">
                      <a16:creationId xmlns:a16="http://schemas.microsoft.com/office/drawing/2014/main" id="{610CD297-3A3F-202B-E48B-FBC5110931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2" y="711"/>
                  <a:ext cx="160" cy="30"/>
                </a:xfrm>
                <a:custGeom>
                  <a:avLst/>
                  <a:gdLst>
                    <a:gd name="T0" fmla="*/ 0 w 318"/>
                    <a:gd name="T1" fmla="*/ 39 h 90"/>
                    <a:gd name="T2" fmla="*/ 80 w 318"/>
                    <a:gd name="T3" fmla="*/ 39 h 90"/>
                    <a:gd name="T4" fmla="*/ 94 w 318"/>
                    <a:gd name="T5" fmla="*/ 19 h 90"/>
                    <a:gd name="T6" fmla="*/ 110 w 318"/>
                    <a:gd name="T7" fmla="*/ 6 h 90"/>
                    <a:gd name="T8" fmla="*/ 125 w 318"/>
                    <a:gd name="T9" fmla="*/ 0 h 90"/>
                    <a:gd name="T10" fmla="*/ 141 w 318"/>
                    <a:gd name="T11" fmla="*/ 0 h 90"/>
                    <a:gd name="T12" fmla="*/ 157 w 318"/>
                    <a:gd name="T13" fmla="*/ 5 h 90"/>
                    <a:gd name="T14" fmla="*/ 171 w 318"/>
                    <a:gd name="T15" fmla="*/ 14 h 90"/>
                    <a:gd name="T16" fmla="*/ 183 w 318"/>
                    <a:gd name="T17" fmla="*/ 24 h 90"/>
                    <a:gd name="T18" fmla="*/ 193 w 318"/>
                    <a:gd name="T19" fmla="*/ 39 h 90"/>
                    <a:gd name="T20" fmla="*/ 318 w 318"/>
                    <a:gd name="T21" fmla="*/ 39 h 90"/>
                    <a:gd name="T22" fmla="*/ 318 w 318"/>
                    <a:gd name="T23" fmla="*/ 71 h 90"/>
                    <a:gd name="T24" fmla="*/ 191 w 318"/>
                    <a:gd name="T25" fmla="*/ 71 h 90"/>
                    <a:gd name="T26" fmla="*/ 173 w 318"/>
                    <a:gd name="T27" fmla="*/ 80 h 90"/>
                    <a:gd name="T28" fmla="*/ 158 w 318"/>
                    <a:gd name="T29" fmla="*/ 86 h 90"/>
                    <a:gd name="T30" fmla="*/ 146 w 318"/>
                    <a:gd name="T31" fmla="*/ 90 h 90"/>
                    <a:gd name="T32" fmla="*/ 135 w 318"/>
                    <a:gd name="T33" fmla="*/ 90 h 90"/>
                    <a:gd name="T34" fmla="*/ 124 w 318"/>
                    <a:gd name="T35" fmla="*/ 90 h 90"/>
                    <a:gd name="T36" fmla="*/ 112 w 318"/>
                    <a:gd name="T37" fmla="*/ 86 h 90"/>
                    <a:gd name="T38" fmla="*/ 96 w 318"/>
                    <a:gd name="T39" fmla="*/ 80 h 90"/>
                    <a:gd name="T40" fmla="*/ 79 w 318"/>
                    <a:gd name="T41" fmla="*/ 71 h 90"/>
                    <a:gd name="T42" fmla="*/ 0 w 318"/>
                    <a:gd name="T43" fmla="*/ 71 h 90"/>
                    <a:gd name="T44" fmla="*/ 0 w 318"/>
                    <a:gd name="T45" fmla="*/ 3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8" h="90">
                      <a:moveTo>
                        <a:pt x="0" y="39"/>
                      </a:moveTo>
                      <a:lnTo>
                        <a:pt x="80" y="39"/>
                      </a:lnTo>
                      <a:lnTo>
                        <a:pt x="94" y="19"/>
                      </a:lnTo>
                      <a:lnTo>
                        <a:pt x="110" y="6"/>
                      </a:lnTo>
                      <a:lnTo>
                        <a:pt x="125" y="0"/>
                      </a:lnTo>
                      <a:lnTo>
                        <a:pt x="141" y="0"/>
                      </a:lnTo>
                      <a:lnTo>
                        <a:pt x="157" y="5"/>
                      </a:lnTo>
                      <a:lnTo>
                        <a:pt x="171" y="14"/>
                      </a:lnTo>
                      <a:lnTo>
                        <a:pt x="183" y="24"/>
                      </a:lnTo>
                      <a:lnTo>
                        <a:pt x="193" y="39"/>
                      </a:lnTo>
                      <a:lnTo>
                        <a:pt x="318" y="39"/>
                      </a:lnTo>
                      <a:lnTo>
                        <a:pt x="318" y="71"/>
                      </a:lnTo>
                      <a:lnTo>
                        <a:pt x="191" y="71"/>
                      </a:lnTo>
                      <a:lnTo>
                        <a:pt x="173" y="80"/>
                      </a:lnTo>
                      <a:lnTo>
                        <a:pt x="158" y="86"/>
                      </a:lnTo>
                      <a:lnTo>
                        <a:pt x="146" y="90"/>
                      </a:lnTo>
                      <a:lnTo>
                        <a:pt x="135" y="90"/>
                      </a:lnTo>
                      <a:lnTo>
                        <a:pt x="124" y="90"/>
                      </a:lnTo>
                      <a:lnTo>
                        <a:pt x="112" y="86"/>
                      </a:lnTo>
                      <a:lnTo>
                        <a:pt x="96" y="80"/>
                      </a:lnTo>
                      <a:lnTo>
                        <a:pt x="79" y="71"/>
                      </a:lnTo>
                      <a:lnTo>
                        <a:pt x="0" y="71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4" name="Freeform 912">
                  <a:extLst>
                    <a:ext uri="{FF2B5EF4-FFF2-40B4-BE49-F238E27FC236}">
                      <a16:creationId xmlns:a16="http://schemas.microsoft.com/office/drawing/2014/main" id="{6057736C-41B4-C731-468A-200B09948C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3" y="777"/>
                  <a:ext cx="165" cy="223"/>
                </a:xfrm>
                <a:custGeom>
                  <a:avLst/>
                  <a:gdLst>
                    <a:gd name="T0" fmla="*/ 330 w 330"/>
                    <a:gd name="T1" fmla="*/ 4 h 669"/>
                    <a:gd name="T2" fmla="*/ 237 w 330"/>
                    <a:gd name="T3" fmla="*/ 0 h 669"/>
                    <a:gd name="T4" fmla="*/ 237 w 330"/>
                    <a:gd name="T5" fmla="*/ 544 h 669"/>
                    <a:gd name="T6" fmla="*/ 0 w 330"/>
                    <a:gd name="T7" fmla="*/ 526 h 669"/>
                    <a:gd name="T8" fmla="*/ 0 w 330"/>
                    <a:gd name="T9" fmla="*/ 669 h 669"/>
                    <a:gd name="T10" fmla="*/ 30 w 330"/>
                    <a:gd name="T11" fmla="*/ 560 h 669"/>
                    <a:gd name="T12" fmla="*/ 260 w 330"/>
                    <a:gd name="T13" fmla="*/ 577 h 669"/>
                    <a:gd name="T14" fmla="*/ 281 w 330"/>
                    <a:gd name="T15" fmla="*/ 536 h 669"/>
                    <a:gd name="T16" fmla="*/ 279 w 330"/>
                    <a:gd name="T17" fmla="*/ 63 h 669"/>
                    <a:gd name="T18" fmla="*/ 330 w 330"/>
                    <a:gd name="T19" fmla="*/ 4 h 6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0" h="669">
                      <a:moveTo>
                        <a:pt x="330" y="4"/>
                      </a:moveTo>
                      <a:lnTo>
                        <a:pt x="237" y="0"/>
                      </a:lnTo>
                      <a:lnTo>
                        <a:pt x="237" y="544"/>
                      </a:lnTo>
                      <a:lnTo>
                        <a:pt x="0" y="526"/>
                      </a:lnTo>
                      <a:lnTo>
                        <a:pt x="0" y="669"/>
                      </a:lnTo>
                      <a:lnTo>
                        <a:pt x="30" y="560"/>
                      </a:lnTo>
                      <a:lnTo>
                        <a:pt x="260" y="577"/>
                      </a:lnTo>
                      <a:lnTo>
                        <a:pt x="281" y="536"/>
                      </a:lnTo>
                      <a:lnTo>
                        <a:pt x="279" y="63"/>
                      </a:lnTo>
                      <a:lnTo>
                        <a:pt x="330" y="4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5" name="Freeform 913">
                  <a:extLst>
                    <a:ext uri="{FF2B5EF4-FFF2-40B4-BE49-F238E27FC236}">
                      <a16:creationId xmlns:a16="http://schemas.microsoft.com/office/drawing/2014/main" id="{46F2DB12-567F-35D0-F745-C568232EAE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7" y="960"/>
                  <a:ext cx="160" cy="44"/>
                </a:xfrm>
                <a:custGeom>
                  <a:avLst/>
                  <a:gdLst>
                    <a:gd name="T0" fmla="*/ 0 w 319"/>
                    <a:gd name="T1" fmla="*/ 108 h 130"/>
                    <a:gd name="T2" fmla="*/ 13 w 319"/>
                    <a:gd name="T3" fmla="*/ 8 h 130"/>
                    <a:gd name="T4" fmla="*/ 242 w 319"/>
                    <a:gd name="T5" fmla="*/ 32 h 130"/>
                    <a:gd name="T6" fmla="*/ 276 w 319"/>
                    <a:gd name="T7" fmla="*/ 0 h 130"/>
                    <a:gd name="T8" fmla="*/ 303 w 319"/>
                    <a:gd name="T9" fmla="*/ 72 h 130"/>
                    <a:gd name="T10" fmla="*/ 319 w 319"/>
                    <a:gd name="T11" fmla="*/ 130 h 130"/>
                    <a:gd name="T12" fmla="*/ 259 w 319"/>
                    <a:gd name="T13" fmla="*/ 117 h 130"/>
                    <a:gd name="T14" fmla="*/ 0 w 319"/>
                    <a:gd name="T15" fmla="*/ 108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9" h="130">
                      <a:moveTo>
                        <a:pt x="0" y="108"/>
                      </a:moveTo>
                      <a:lnTo>
                        <a:pt x="13" y="8"/>
                      </a:lnTo>
                      <a:lnTo>
                        <a:pt x="242" y="32"/>
                      </a:lnTo>
                      <a:lnTo>
                        <a:pt x="276" y="0"/>
                      </a:lnTo>
                      <a:lnTo>
                        <a:pt x="303" y="72"/>
                      </a:lnTo>
                      <a:lnTo>
                        <a:pt x="319" y="130"/>
                      </a:lnTo>
                      <a:lnTo>
                        <a:pt x="259" y="117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6" name="Freeform 914">
                  <a:extLst>
                    <a:ext uri="{FF2B5EF4-FFF2-40B4-BE49-F238E27FC236}">
                      <a16:creationId xmlns:a16="http://schemas.microsoft.com/office/drawing/2014/main" id="{758DA8F1-A4C1-2D82-48AA-7C0EDF3DAE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7" y="960"/>
                  <a:ext cx="158" cy="42"/>
                </a:xfrm>
                <a:custGeom>
                  <a:avLst/>
                  <a:gdLst>
                    <a:gd name="T0" fmla="*/ 0 w 316"/>
                    <a:gd name="T1" fmla="*/ 101 h 124"/>
                    <a:gd name="T2" fmla="*/ 3 w 316"/>
                    <a:gd name="T3" fmla="*/ 77 h 124"/>
                    <a:gd name="T4" fmla="*/ 6 w 316"/>
                    <a:gd name="T5" fmla="*/ 54 h 124"/>
                    <a:gd name="T6" fmla="*/ 8 w 316"/>
                    <a:gd name="T7" fmla="*/ 32 h 124"/>
                    <a:gd name="T8" fmla="*/ 12 w 316"/>
                    <a:gd name="T9" fmla="*/ 8 h 124"/>
                    <a:gd name="T10" fmla="*/ 26 w 316"/>
                    <a:gd name="T11" fmla="*/ 10 h 124"/>
                    <a:gd name="T12" fmla="*/ 40 w 316"/>
                    <a:gd name="T13" fmla="*/ 11 h 124"/>
                    <a:gd name="T14" fmla="*/ 55 w 316"/>
                    <a:gd name="T15" fmla="*/ 13 h 124"/>
                    <a:gd name="T16" fmla="*/ 69 w 316"/>
                    <a:gd name="T17" fmla="*/ 14 h 124"/>
                    <a:gd name="T18" fmla="*/ 83 w 316"/>
                    <a:gd name="T19" fmla="*/ 16 h 124"/>
                    <a:gd name="T20" fmla="*/ 97 w 316"/>
                    <a:gd name="T21" fmla="*/ 17 h 124"/>
                    <a:gd name="T22" fmla="*/ 112 w 316"/>
                    <a:gd name="T23" fmla="*/ 19 h 124"/>
                    <a:gd name="T24" fmla="*/ 127 w 316"/>
                    <a:gd name="T25" fmla="*/ 20 h 124"/>
                    <a:gd name="T26" fmla="*/ 141 w 316"/>
                    <a:gd name="T27" fmla="*/ 22 h 124"/>
                    <a:gd name="T28" fmla="*/ 156 w 316"/>
                    <a:gd name="T29" fmla="*/ 23 h 124"/>
                    <a:gd name="T30" fmla="*/ 170 w 316"/>
                    <a:gd name="T31" fmla="*/ 25 h 124"/>
                    <a:gd name="T32" fmla="*/ 184 w 316"/>
                    <a:gd name="T33" fmla="*/ 26 h 124"/>
                    <a:gd name="T34" fmla="*/ 198 w 316"/>
                    <a:gd name="T35" fmla="*/ 27 h 124"/>
                    <a:gd name="T36" fmla="*/ 213 w 316"/>
                    <a:gd name="T37" fmla="*/ 29 h 124"/>
                    <a:gd name="T38" fmla="*/ 227 w 316"/>
                    <a:gd name="T39" fmla="*/ 30 h 124"/>
                    <a:gd name="T40" fmla="*/ 241 w 316"/>
                    <a:gd name="T41" fmla="*/ 32 h 124"/>
                    <a:gd name="T42" fmla="*/ 246 w 316"/>
                    <a:gd name="T43" fmla="*/ 27 h 124"/>
                    <a:gd name="T44" fmla="*/ 250 w 316"/>
                    <a:gd name="T45" fmla="*/ 23 h 124"/>
                    <a:gd name="T46" fmla="*/ 253 w 316"/>
                    <a:gd name="T47" fmla="*/ 19 h 124"/>
                    <a:gd name="T48" fmla="*/ 258 w 316"/>
                    <a:gd name="T49" fmla="*/ 16 h 124"/>
                    <a:gd name="T50" fmla="*/ 262 w 316"/>
                    <a:gd name="T51" fmla="*/ 11 h 124"/>
                    <a:gd name="T52" fmla="*/ 266 w 316"/>
                    <a:gd name="T53" fmla="*/ 7 h 124"/>
                    <a:gd name="T54" fmla="*/ 271 w 316"/>
                    <a:gd name="T55" fmla="*/ 4 h 124"/>
                    <a:gd name="T56" fmla="*/ 275 w 316"/>
                    <a:gd name="T57" fmla="*/ 0 h 124"/>
                    <a:gd name="T58" fmla="*/ 281 w 316"/>
                    <a:gd name="T59" fmla="*/ 17 h 124"/>
                    <a:gd name="T60" fmla="*/ 287 w 316"/>
                    <a:gd name="T61" fmla="*/ 33 h 124"/>
                    <a:gd name="T62" fmla="*/ 294 w 316"/>
                    <a:gd name="T63" fmla="*/ 51 h 124"/>
                    <a:gd name="T64" fmla="*/ 299 w 316"/>
                    <a:gd name="T65" fmla="*/ 69 h 124"/>
                    <a:gd name="T66" fmla="*/ 304 w 316"/>
                    <a:gd name="T67" fmla="*/ 82 h 124"/>
                    <a:gd name="T68" fmla="*/ 308 w 316"/>
                    <a:gd name="T69" fmla="*/ 97 h 124"/>
                    <a:gd name="T70" fmla="*/ 311 w 316"/>
                    <a:gd name="T71" fmla="*/ 110 h 124"/>
                    <a:gd name="T72" fmla="*/ 316 w 316"/>
                    <a:gd name="T73" fmla="*/ 124 h 124"/>
                    <a:gd name="T74" fmla="*/ 308 w 316"/>
                    <a:gd name="T75" fmla="*/ 123 h 124"/>
                    <a:gd name="T76" fmla="*/ 300 w 316"/>
                    <a:gd name="T77" fmla="*/ 122 h 124"/>
                    <a:gd name="T78" fmla="*/ 293 w 316"/>
                    <a:gd name="T79" fmla="*/ 120 h 124"/>
                    <a:gd name="T80" fmla="*/ 286 w 316"/>
                    <a:gd name="T81" fmla="*/ 117 h 124"/>
                    <a:gd name="T82" fmla="*/ 278 w 316"/>
                    <a:gd name="T83" fmla="*/ 116 h 124"/>
                    <a:gd name="T84" fmla="*/ 271 w 316"/>
                    <a:gd name="T85" fmla="*/ 114 h 124"/>
                    <a:gd name="T86" fmla="*/ 263 w 316"/>
                    <a:gd name="T87" fmla="*/ 113 h 124"/>
                    <a:gd name="T88" fmla="*/ 255 w 316"/>
                    <a:gd name="T89" fmla="*/ 111 h 124"/>
                    <a:gd name="T90" fmla="*/ 239 w 316"/>
                    <a:gd name="T91" fmla="*/ 111 h 124"/>
                    <a:gd name="T92" fmla="*/ 224 w 316"/>
                    <a:gd name="T93" fmla="*/ 110 h 124"/>
                    <a:gd name="T94" fmla="*/ 207 w 316"/>
                    <a:gd name="T95" fmla="*/ 110 h 124"/>
                    <a:gd name="T96" fmla="*/ 192 w 316"/>
                    <a:gd name="T97" fmla="*/ 108 h 124"/>
                    <a:gd name="T98" fmla="*/ 175 w 316"/>
                    <a:gd name="T99" fmla="*/ 108 h 124"/>
                    <a:gd name="T100" fmla="*/ 160 w 316"/>
                    <a:gd name="T101" fmla="*/ 108 h 124"/>
                    <a:gd name="T102" fmla="*/ 143 w 316"/>
                    <a:gd name="T103" fmla="*/ 107 h 124"/>
                    <a:gd name="T104" fmla="*/ 128 w 316"/>
                    <a:gd name="T105" fmla="*/ 107 h 124"/>
                    <a:gd name="T106" fmla="*/ 112 w 316"/>
                    <a:gd name="T107" fmla="*/ 105 h 124"/>
                    <a:gd name="T108" fmla="*/ 95 w 316"/>
                    <a:gd name="T109" fmla="*/ 105 h 124"/>
                    <a:gd name="T110" fmla="*/ 80 w 316"/>
                    <a:gd name="T111" fmla="*/ 105 h 124"/>
                    <a:gd name="T112" fmla="*/ 63 w 316"/>
                    <a:gd name="T113" fmla="*/ 104 h 124"/>
                    <a:gd name="T114" fmla="*/ 48 w 316"/>
                    <a:gd name="T115" fmla="*/ 104 h 124"/>
                    <a:gd name="T116" fmla="*/ 32 w 316"/>
                    <a:gd name="T117" fmla="*/ 102 h 124"/>
                    <a:gd name="T118" fmla="*/ 16 w 316"/>
                    <a:gd name="T119" fmla="*/ 102 h 124"/>
                    <a:gd name="T120" fmla="*/ 0 w 316"/>
                    <a:gd name="T121" fmla="*/ 10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16" h="124">
                      <a:moveTo>
                        <a:pt x="0" y="101"/>
                      </a:moveTo>
                      <a:lnTo>
                        <a:pt x="3" y="77"/>
                      </a:lnTo>
                      <a:lnTo>
                        <a:pt x="6" y="54"/>
                      </a:lnTo>
                      <a:lnTo>
                        <a:pt x="8" y="32"/>
                      </a:lnTo>
                      <a:lnTo>
                        <a:pt x="12" y="8"/>
                      </a:lnTo>
                      <a:lnTo>
                        <a:pt x="26" y="10"/>
                      </a:lnTo>
                      <a:lnTo>
                        <a:pt x="40" y="11"/>
                      </a:lnTo>
                      <a:lnTo>
                        <a:pt x="55" y="13"/>
                      </a:lnTo>
                      <a:lnTo>
                        <a:pt x="69" y="14"/>
                      </a:lnTo>
                      <a:lnTo>
                        <a:pt x="83" y="16"/>
                      </a:lnTo>
                      <a:lnTo>
                        <a:pt x="97" y="17"/>
                      </a:lnTo>
                      <a:lnTo>
                        <a:pt x="112" y="19"/>
                      </a:lnTo>
                      <a:lnTo>
                        <a:pt x="127" y="20"/>
                      </a:lnTo>
                      <a:lnTo>
                        <a:pt x="141" y="22"/>
                      </a:lnTo>
                      <a:lnTo>
                        <a:pt x="156" y="23"/>
                      </a:lnTo>
                      <a:lnTo>
                        <a:pt x="170" y="25"/>
                      </a:lnTo>
                      <a:lnTo>
                        <a:pt x="184" y="26"/>
                      </a:lnTo>
                      <a:lnTo>
                        <a:pt x="198" y="27"/>
                      </a:lnTo>
                      <a:lnTo>
                        <a:pt x="213" y="29"/>
                      </a:lnTo>
                      <a:lnTo>
                        <a:pt x="227" y="30"/>
                      </a:lnTo>
                      <a:lnTo>
                        <a:pt x="241" y="32"/>
                      </a:lnTo>
                      <a:lnTo>
                        <a:pt x="246" y="27"/>
                      </a:lnTo>
                      <a:lnTo>
                        <a:pt x="250" y="23"/>
                      </a:lnTo>
                      <a:lnTo>
                        <a:pt x="253" y="19"/>
                      </a:lnTo>
                      <a:lnTo>
                        <a:pt x="258" y="16"/>
                      </a:lnTo>
                      <a:lnTo>
                        <a:pt x="262" y="11"/>
                      </a:lnTo>
                      <a:lnTo>
                        <a:pt x="266" y="7"/>
                      </a:lnTo>
                      <a:lnTo>
                        <a:pt x="271" y="4"/>
                      </a:lnTo>
                      <a:lnTo>
                        <a:pt x="275" y="0"/>
                      </a:lnTo>
                      <a:lnTo>
                        <a:pt x="281" y="17"/>
                      </a:lnTo>
                      <a:lnTo>
                        <a:pt x="287" y="33"/>
                      </a:lnTo>
                      <a:lnTo>
                        <a:pt x="294" y="51"/>
                      </a:lnTo>
                      <a:lnTo>
                        <a:pt x="299" y="69"/>
                      </a:lnTo>
                      <a:lnTo>
                        <a:pt x="304" y="82"/>
                      </a:lnTo>
                      <a:lnTo>
                        <a:pt x="308" y="97"/>
                      </a:lnTo>
                      <a:lnTo>
                        <a:pt x="311" y="110"/>
                      </a:lnTo>
                      <a:lnTo>
                        <a:pt x="316" y="124"/>
                      </a:lnTo>
                      <a:lnTo>
                        <a:pt x="308" y="123"/>
                      </a:lnTo>
                      <a:lnTo>
                        <a:pt x="300" y="122"/>
                      </a:lnTo>
                      <a:lnTo>
                        <a:pt x="293" y="120"/>
                      </a:lnTo>
                      <a:lnTo>
                        <a:pt x="286" y="117"/>
                      </a:lnTo>
                      <a:lnTo>
                        <a:pt x="278" y="116"/>
                      </a:lnTo>
                      <a:lnTo>
                        <a:pt x="271" y="114"/>
                      </a:lnTo>
                      <a:lnTo>
                        <a:pt x="263" y="113"/>
                      </a:lnTo>
                      <a:lnTo>
                        <a:pt x="255" y="111"/>
                      </a:lnTo>
                      <a:lnTo>
                        <a:pt x="239" y="111"/>
                      </a:lnTo>
                      <a:lnTo>
                        <a:pt x="224" y="110"/>
                      </a:lnTo>
                      <a:lnTo>
                        <a:pt x="207" y="110"/>
                      </a:lnTo>
                      <a:lnTo>
                        <a:pt x="192" y="108"/>
                      </a:lnTo>
                      <a:lnTo>
                        <a:pt x="175" y="108"/>
                      </a:lnTo>
                      <a:lnTo>
                        <a:pt x="160" y="108"/>
                      </a:lnTo>
                      <a:lnTo>
                        <a:pt x="143" y="107"/>
                      </a:lnTo>
                      <a:lnTo>
                        <a:pt x="128" y="107"/>
                      </a:lnTo>
                      <a:lnTo>
                        <a:pt x="112" y="105"/>
                      </a:lnTo>
                      <a:lnTo>
                        <a:pt x="95" y="105"/>
                      </a:lnTo>
                      <a:lnTo>
                        <a:pt x="80" y="105"/>
                      </a:lnTo>
                      <a:lnTo>
                        <a:pt x="63" y="104"/>
                      </a:lnTo>
                      <a:lnTo>
                        <a:pt x="48" y="104"/>
                      </a:lnTo>
                      <a:lnTo>
                        <a:pt x="32" y="102"/>
                      </a:lnTo>
                      <a:lnTo>
                        <a:pt x="16" y="102"/>
                      </a:lnTo>
                      <a:lnTo>
                        <a:pt x="0" y="101"/>
                      </a:lnTo>
                      <a:close/>
                    </a:path>
                  </a:pathLst>
                </a:custGeom>
                <a:solidFill>
                  <a:srgbClr val="BC72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7" name="Freeform 915">
                  <a:extLst>
                    <a:ext uri="{FF2B5EF4-FFF2-40B4-BE49-F238E27FC236}">
                      <a16:creationId xmlns:a16="http://schemas.microsoft.com/office/drawing/2014/main" id="{02EFEEEE-E087-ADBF-253F-B9C5701864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8" y="960"/>
                  <a:ext cx="156" cy="39"/>
                </a:xfrm>
                <a:custGeom>
                  <a:avLst/>
                  <a:gdLst>
                    <a:gd name="T0" fmla="*/ 0 w 312"/>
                    <a:gd name="T1" fmla="*/ 95 h 117"/>
                    <a:gd name="T2" fmla="*/ 3 w 312"/>
                    <a:gd name="T3" fmla="*/ 74 h 117"/>
                    <a:gd name="T4" fmla="*/ 5 w 312"/>
                    <a:gd name="T5" fmla="*/ 52 h 117"/>
                    <a:gd name="T6" fmla="*/ 9 w 312"/>
                    <a:gd name="T7" fmla="*/ 30 h 117"/>
                    <a:gd name="T8" fmla="*/ 11 w 312"/>
                    <a:gd name="T9" fmla="*/ 8 h 117"/>
                    <a:gd name="T10" fmla="*/ 25 w 312"/>
                    <a:gd name="T11" fmla="*/ 10 h 117"/>
                    <a:gd name="T12" fmla="*/ 39 w 312"/>
                    <a:gd name="T13" fmla="*/ 11 h 117"/>
                    <a:gd name="T14" fmla="*/ 54 w 312"/>
                    <a:gd name="T15" fmla="*/ 13 h 117"/>
                    <a:gd name="T16" fmla="*/ 68 w 312"/>
                    <a:gd name="T17" fmla="*/ 14 h 117"/>
                    <a:gd name="T18" fmla="*/ 82 w 312"/>
                    <a:gd name="T19" fmla="*/ 16 h 117"/>
                    <a:gd name="T20" fmla="*/ 96 w 312"/>
                    <a:gd name="T21" fmla="*/ 17 h 117"/>
                    <a:gd name="T22" fmla="*/ 111 w 312"/>
                    <a:gd name="T23" fmla="*/ 19 h 117"/>
                    <a:gd name="T24" fmla="*/ 126 w 312"/>
                    <a:gd name="T25" fmla="*/ 20 h 117"/>
                    <a:gd name="T26" fmla="*/ 140 w 312"/>
                    <a:gd name="T27" fmla="*/ 22 h 117"/>
                    <a:gd name="T28" fmla="*/ 155 w 312"/>
                    <a:gd name="T29" fmla="*/ 23 h 117"/>
                    <a:gd name="T30" fmla="*/ 169 w 312"/>
                    <a:gd name="T31" fmla="*/ 25 h 117"/>
                    <a:gd name="T32" fmla="*/ 183 w 312"/>
                    <a:gd name="T33" fmla="*/ 26 h 117"/>
                    <a:gd name="T34" fmla="*/ 197 w 312"/>
                    <a:gd name="T35" fmla="*/ 27 h 117"/>
                    <a:gd name="T36" fmla="*/ 212 w 312"/>
                    <a:gd name="T37" fmla="*/ 29 h 117"/>
                    <a:gd name="T38" fmla="*/ 226 w 312"/>
                    <a:gd name="T39" fmla="*/ 30 h 117"/>
                    <a:gd name="T40" fmla="*/ 240 w 312"/>
                    <a:gd name="T41" fmla="*/ 32 h 117"/>
                    <a:gd name="T42" fmla="*/ 245 w 312"/>
                    <a:gd name="T43" fmla="*/ 27 h 117"/>
                    <a:gd name="T44" fmla="*/ 249 w 312"/>
                    <a:gd name="T45" fmla="*/ 23 h 117"/>
                    <a:gd name="T46" fmla="*/ 252 w 312"/>
                    <a:gd name="T47" fmla="*/ 19 h 117"/>
                    <a:gd name="T48" fmla="*/ 257 w 312"/>
                    <a:gd name="T49" fmla="*/ 16 h 117"/>
                    <a:gd name="T50" fmla="*/ 261 w 312"/>
                    <a:gd name="T51" fmla="*/ 11 h 117"/>
                    <a:gd name="T52" fmla="*/ 265 w 312"/>
                    <a:gd name="T53" fmla="*/ 7 h 117"/>
                    <a:gd name="T54" fmla="*/ 270 w 312"/>
                    <a:gd name="T55" fmla="*/ 4 h 117"/>
                    <a:gd name="T56" fmla="*/ 274 w 312"/>
                    <a:gd name="T57" fmla="*/ 0 h 117"/>
                    <a:gd name="T58" fmla="*/ 280 w 312"/>
                    <a:gd name="T59" fmla="*/ 16 h 117"/>
                    <a:gd name="T60" fmla="*/ 286 w 312"/>
                    <a:gd name="T61" fmla="*/ 32 h 117"/>
                    <a:gd name="T62" fmla="*/ 292 w 312"/>
                    <a:gd name="T63" fmla="*/ 48 h 117"/>
                    <a:gd name="T64" fmla="*/ 297 w 312"/>
                    <a:gd name="T65" fmla="*/ 64 h 117"/>
                    <a:gd name="T66" fmla="*/ 301 w 312"/>
                    <a:gd name="T67" fmla="*/ 77 h 117"/>
                    <a:gd name="T68" fmla="*/ 305 w 312"/>
                    <a:gd name="T69" fmla="*/ 91 h 117"/>
                    <a:gd name="T70" fmla="*/ 308 w 312"/>
                    <a:gd name="T71" fmla="*/ 104 h 117"/>
                    <a:gd name="T72" fmla="*/ 312 w 312"/>
                    <a:gd name="T73" fmla="*/ 117 h 117"/>
                    <a:gd name="T74" fmla="*/ 304 w 312"/>
                    <a:gd name="T75" fmla="*/ 116 h 117"/>
                    <a:gd name="T76" fmla="*/ 297 w 312"/>
                    <a:gd name="T77" fmla="*/ 114 h 117"/>
                    <a:gd name="T78" fmla="*/ 290 w 312"/>
                    <a:gd name="T79" fmla="*/ 113 h 117"/>
                    <a:gd name="T80" fmla="*/ 282 w 312"/>
                    <a:gd name="T81" fmla="*/ 111 h 117"/>
                    <a:gd name="T82" fmla="*/ 274 w 312"/>
                    <a:gd name="T83" fmla="*/ 110 h 117"/>
                    <a:gd name="T84" fmla="*/ 268 w 312"/>
                    <a:gd name="T85" fmla="*/ 108 h 117"/>
                    <a:gd name="T86" fmla="*/ 260 w 312"/>
                    <a:gd name="T87" fmla="*/ 107 h 117"/>
                    <a:gd name="T88" fmla="*/ 252 w 312"/>
                    <a:gd name="T89" fmla="*/ 105 h 117"/>
                    <a:gd name="T90" fmla="*/ 237 w 312"/>
                    <a:gd name="T91" fmla="*/ 104 h 117"/>
                    <a:gd name="T92" fmla="*/ 220 w 312"/>
                    <a:gd name="T93" fmla="*/ 104 h 117"/>
                    <a:gd name="T94" fmla="*/ 205 w 312"/>
                    <a:gd name="T95" fmla="*/ 102 h 117"/>
                    <a:gd name="T96" fmla="*/ 189 w 312"/>
                    <a:gd name="T97" fmla="*/ 102 h 117"/>
                    <a:gd name="T98" fmla="*/ 173 w 312"/>
                    <a:gd name="T99" fmla="*/ 101 h 117"/>
                    <a:gd name="T100" fmla="*/ 158 w 312"/>
                    <a:gd name="T101" fmla="*/ 101 h 117"/>
                    <a:gd name="T102" fmla="*/ 141 w 312"/>
                    <a:gd name="T103" fmla="*/ 101 h 117"/>
                    <a:gd name="T104" fmla="*/ 126 w 312"/>
                    <a:gd name="T105" fmla="*/ 99 h 117"/>
                    <a:gd name="T106" fmla="*/ 111 w 312"/>
                    <a:gd name="T107" fmla="*/ 99 h 117"/>
                    <a:gd name="T108" fmla="*/ 94 w 312"/>
                    <a:gd name="T109" fmla="*/ 98 h 117"/>
                    <a:gd name="T110" fmla="*/ 79 w 312"/>
                    <a:gd name="T111" fmla="*/ 98 h 117"/>
                    <a:gd name="T112" fmla="*/ 63 w 312"/>
                    <a:gd name="T113" fmla="*/ 98 h 117"/>
                    <a:gd name="T114" fmla="*/ 47 w 312"/>
                    <a:gd name="T115" fmla="*/ 97 h 117"/>
                    <a:gd name="T116" fmla="*/ 32 w 312"/>
                    <a:gd name="T117" fmla="*/ 97 h 117"/>
                    <a:gd name="T118" fmla="*/ 15 w 312"/>
                    <a:gd name="T119" fmla="*/ 95 h 117"/>
                    <a:gd name="T120" fmla="*/ 0 w 312"/>
                    <a:gd name="T121" fmla="*/ 95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12" h="117">
                      <a:moveTo>
                        <a:pt x="0" y="95"/>
                      </a:moveTo>
                      <a:lnTo>
                        <a:pt x="3" y="74"/>
                      </a:lnTo>
                      <a:lnTo>
                        <a:pt x="5" y="52"/>
                      </a:lnTo>
                      <a:lnTo>
                        <a:pt x="9" y="30"/>
                      </a:lnTo>
                      <a:lnTo>
                        <a:pt x="11" y="8"/>
                      </a:lnTo>
                      <a:lnTo>
                        <a:pt x="25" y="10"/>
                      </a:lnTo>
                      <a:lnTo>
                        <a:pt x="39" y="11"/>
                      </a:lnTo>
                      <a:lnTo>
                        <a:pt x="54" y="13"/>
                      </a:lnTo>
                      <a:lnTo>
                        <a:pt x="68" y="14"/>
                      </a:lnTo>
                      <a:lnTo>
                        <a:pt x="82" y="16"/>
                      </a:lnTo>
                      <a:lnTo>
                        <a:pt x="96" y="17"/>
                      </a:lnTo>
                      <a:lnTo>
                        <a:pt x="111" y="19"/>
                      </a:lnTo>
                      <a:lnTo>
                        <a:pt x="126" y="20"/>
                      </a:lnTo>
                      <a:lnTo>
                        <a:pt x="140" y="22"/>
                      </a:lnTo>
                      <a:lnTo>
                        <a:pt x="155" y="23"/>
                      </a:lnTo>
                      <a:lnTo>
                        <a:pt x="169" y="25"/>
                      </a:lnTo>
                      <a:lnTo>
                        <a:pt x="183" y="26"/>
                      </a:lnTo>
                      <a:lnTo>
                        <a:pt x="197" y="27"/>
                      </a:lnTo>
                      <a:lnTo>
                        <a:pt x="212" y="29"/>
                      </a:lnTo>
                      <a:lnTo>
                        <a:pt x="226" y="30"/>
                      </a:lnTo>
                      <a:lnTo>
                        <a:pt x="240" y="32"/>
                      </a:lnTo>
                      <a:lnTo>
                        <a:pt x="245" y="27"/>
                      </a:lnTo>
                      <a:lnTo>
                        <a:pt x="249" y="23"/>
                      </a:lnTo>
                      <a:lnTo>
                        <a:pt x="252" y="19"/>
                      </a:lnTo>
                      <a:lnTo>
                        <a:pt x="257" y="16"/>
                      </a:lnTo>
                      <a:lnTo>
                        <a:pt x="261" y="11"/>
                      </a:lnTo>
                      <a:lnTo>
                        <a:pt x="265" y="7"/>
                      </a:lnTo>
                      <a:lnTo>
                        <a:pt x="270" y="4"/>
                      </a:lnTo>
                      <a:lnTo>
                        <a:pt x="274" y="0"/>
                      </a:lnTo>
                      <a:lnTo>
                        <a:pt x="280" y="16"/>
                      </a:lnTo>
                      <a:lnTo>
                        <a:pt x="286" y="32"/>
                      </a:lnTo>
                      <a:lnTo>
                        <a:pt x="292" y="48"/>
                      </a:lnTo>
                      <a:lnTo>
                        <a:pt x="297" y="64"/>
                      </a:lnTo>
                      <a:lnTo>
                        <a:pt x="301" y="77"/>
                      </a:lnTo>
                      <a:lnTo>
                        <a:pt x="305" y="91"/>
                      </a:lnTo>
                      <a:lnTo>
                        <a:pt x="308" y="104"/>
                      </a:lnTo>
                      <a:lnTo>
                        <a:pt x="312" y="117"/>
                      </a:lnTo>
                      <a:lnTo>
                        <a:pt x="304" y="116"/>
                      </a:lnTo>
                      <a:lnTo>
                        <a:pt x="297" y="114"/>
                      </a:lnTo>
                      <a:lnTo>
                        <a:pt x="290" y="113"/>
                      </a:lnTo>
                      <a:lnTo>
                        <a:pt x="282" y="111"/>
                      </a:lnTo>
                      <a:lnTo>
                        <a:pt x="274" y="110"/>
                      </a:lnTo>
                      <a:lnTo>
                        <a:pt x="268" y="108"/>
                      </a:lnTo>
                      <a:lnTo>
                        <a:pt x="260" y="107"/>
                      </a:lnTo>
                      <a:lnTo>
                        <a:pt x="252" y="105"/>
                      </a:lnTo>
                      <a:lnTo>
                        <a:pt x="237" y="104"/>
                      </a:lnTo>
                      <a:lnTo>
                        <a:pt x="220" y="104"/>
                      </a:lnTo>
                      <a:lnTo>
                        <a:pt x="205" y="102"/>
                      </a:lnTo>
                      <a:lnTo>
                        <a:pt x="189" y="102"/>
                      </a:lnTo>
                      <a:lnTo>
                        <a:pt x="173" y="101"/>
                      </a:lnTo>
                      <a:lnTo>
                        <a:pt x="158" y="101"/>
                      </a:lnTo>
                      <a:lnTo>
                        <a:pt x="141" y="101"/>
                      </a:lnTo>
                      <a:lnTo>
                        <a:pt x="126" y="99"/>
                      </a:lnTo>
                      <a:lnTo>
                        <a:pt x="111" y="99"/>
                      </a:lnTo>
                      <a:lnTo>
                        <a:pt x="94" y="98"/>
                      </a:lnTo>
                      <a:lnTo>
                        <a:pt x="79" y="98"/>
                      </a:lnTo>
                      <a:lnTo>
                        <a:pt x="63" y="98"/>
                      </a:lnTo>
                      <a:lnTo>
                        <a:pt x="47" y="97"/>
                      </a:lnTo>
                      <a:lnTo>
                        <a:pt x="32" y="97"/>
                      </a:lnTo>
                      <a:lnTo>
                        <a:pt x="15" y="95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solidFill>
                  <a:srgbClr val="C47A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8" name="Freeform 916">
                  <a:extLst>
                    <a:ext uri="{FF2B5EF4-FFF2-40B4-BE49-F238E27FC236}">
                      <a16:creationId xmlns:a16="http://schemas.microsoft.com/office/drawing/2014/main" id="{8FCBD482-D60E-65B8-66CA-876BF8B76C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9" y="960"/>
                  <a:ext cx="154" cy="37"/>
                </a:xfrm>
                <a:custGeom>
                  <a:avLst/>
                  <a:gdLst>
                    <a:gd name="T0" fmla="*/ 0 w 307"/>
                    <a:gd name="T1" fmla="*/ 89 h 111"/>
                    <a:gd name="T2" fmla="*/ 2 w 307"/>
                    <a:gd name="T3" fmla="*/ 69 h 111"/>
                    <a:gd name="T4" fmla="*/ 4 w 307"/>
                    <a:gd name="T5" fmla="*/ 50 h 111"/>
                    <a:gd name="T6" fmla="*/ 7 w 307"/>
                    <a:gd name="T7" fmla="*/ 29 h 111"/>
                    <a:gd name="T8" fmla="*/ 9 w 307"/>
                    <a:gd name="T9" fmla="*/ 8 h 111"/>
                    <a:gd name="T10" fmla="*/ 23 w 307"/>
                    <a:gd name="T11" fmla="*/ 10 h 111"/>
                    <a:gd name="T12" fmla="*/ 37 w 307"/>
                    <a:gd name="T13" fmla="*/ 11 h 111"/>
                    <a:gd name="T14" fmla="*/ 52 w 307"/>
                    <a:gd name="T15" fmla="*/ 13 h 111"/>
                    <a:gd name="T16" fmla="*/ 66 w 307"/>
                    <a:gd name="T17" fmla="*/ 14 h 111"/>
                    <a:gd name="T18" fmla="*/ 80 w 307"/>
                    <a:gd name="T19" fmla="*/ 16 h 111"/>
                    <a:gd name="T20" fmla="*/ 94 w 307"/>
                    <a:gd name="T21" fmla="*/ 17 h 111"/>
                    <a:gd name="T22" fmla="*/ 109 w 307"/>
                    <a:gd name="T23" fmla="*/ 19 h 111"/>
                    <a:gd name="T24" fmla="*/ 124 w 307"/>
                    <a:gd name="T25" fmla="*/ 20 h 111"/>
                    <a:gd name="T26" fmla="*/ 138 w 307"/>
                    <a:gd name="T27" fmla="*/ 22 h 111"/>
                    <a:gd name="T28" fmla="*/ 153 w 307"/>
                    <a:gd name="T29" fmla="*/ 23 h 111"/>
                    <a:gd name="T30" fmla="*/ 167 w 307"/>
                    <a:gd name="T31" fmla="*/ 25 h 111"/>
                    <a:gd name="T32" fmla="*/ 181 w 307"/>
                    <a:gd name="T33" fmla="*/ 26 h 111"/>
                    <a:gd name="T34" fmla="*/ 195 w 307"/>
                    <a:gd name="T35" fmla="*/ 27 h 111"/>
                    <a:gd name="T36" fmla="*/ 210 w 307"/>
                    <a:gd name="T37" fmla="*/ 29 h 111"/>
                    <a:gd name="T38" fmla="*/ 224 w 307"/>
                    <a:gd name="T39" fmla="*/ 30 h 111"/>
                    <a:gd name="T40" fmla="*/ 238 w 307"/>
                    <a:gd name="T41" fmla="*/ 32 h 111"/>
                    <a:gd name="T42" fmla="*/ 243 w 307"/>
                    <a:gd name="T43" fmla="*/ 27 h 111"/>
                    <a:gd name="T44" fmla="*/ 247 w 307"/>
                    <a:gd name="T45" fmla="*/ 23 h 111"/>
                    <a:gd name="T46" fmla="*/ 250 w 307"/>
                    <a:gd name="T47" fmla="*/ 19 h 111"/>
                    <a:gd name="T48" fmla="*/ 255 w 307"/>
                    <a:gd name="T49" fmla="*/ 16 h 111"/>
                    <a:gd name="T50" fmla="*/ 259 w 307"/>
                    <a:gd name="T51" fmla="*/ 11 h 111"/>
                    <a:gd name="T52" fmla="*/ 263 w 307"/>
                    <a:gd name="T53" fmla="*/ 7 h 111"/>
                    <a:gd name="T54" fmla="*/ 268 w 307"/>
                    <a:gd name="T55" fmla="*/ 4 h 111"/>
                    <a:gd name="T56" fmla="*/ 272 w 307"/>
                    <a:gd name="T57" fmla="*/ 0 h 111"/>
                    <a:gd name="T58" fmla="*/ 278 w 307"/>
                    <a:gd name="T59" fmla="*/ 14 h 111"/>
                    <a:gd name="T60" fmla="*/ 283 w 307"/>
                    <a:gd name="T61" fmla="*/ 30 h 111"/>
                    <a:gd name="T62" fmla="*/ 288 w 307"/>
                    <a:gd name="T63" fmla="*/ 45 h 111"/>
                    <a:gd name="T64" fmla="*/ 293 w 307"/>
                    <a:gd name="T65" fmla="*/ 61 h 111"/>
                    <a:gd name="T66" fmla="*/ 297 w 307"/>
                    <a:gd name="T67" fmla="*/ 73 h 111"/>
                    <a:gd name="T68" fmla="*/ 301 w 307"/>
                    <a:gd name="T69" fmla="*/ 86 h 111"/>
                    <a:gd name="T70" fmla="*/ 304 w 307"/>
                    <a:gd name="T71" fmla="*/ 99 h 111"/>
                    <a:gd name="T72" fmla="*/ 307 w 307"/>
                    <a:gd name="T73" fmla="*/ 111 h 111"/>
                    <a:gd name="T74" fmla="*/ 300 w 307"/>
                    <a:gd name="T75" fmla="*/ 110 h 111"/>
                    <a:gd name="T76" fmla="*/ 293 w 307"/>
                    <a:gd name="T77" fmla="*/ 108 h 111"/>
                    <a:gd name="T78" fmla="*/ 285 w 307"/>
                    <a:gd name="T79" fmla="*/ 107 h 111"/>
                    <a:gd name="T80" fmla="*/ 278 w 307"/>
                    <a:gd name="T81" fmla="*/ 104 h 111"/>
                    <a:gd name="T82" fmla="*/ 270 w 307"/>
                    <a:gd name="T83" fmla="*/ 102 h 111"/>
                    <a:gd name="T84" fmla="*/ 263 w 307"/>
                    <a:gd name="T85" fmla="*/ 101 h 111"/>
                    <a:gd name="T86" fmla="*/ 256 w 307"/>
                    <a:gd name="T87" fmla="*/ 99 h 111"/>
                    <a:gd name="T88" fmla="*/ 248 w 307"/>
                    <a:gd name="T89" fmla="*/ 98 h 111"/>
                    <a:gd name="T90" fmla="*/ 233 w 307"/>
                    <a:gd name="T91" fmla="*/ 98 h 111"/>
                    <a:gd name="T92" fmla="*/ 217 w 307"/>
                    <a:gd name="T93" fmla="*/ 97 h 111"/>
                    <a:gd name="T94" fmla="*/ 201 w 307"/>
                    <a:gd name="T95" fmla="*/ 97 h 111"/>
                    <a:gd name="T96" fmla="*/ 185 w 307"/>
                    <a:gd name="T97" fmla="*/ 95 h 111"/>
                    <a:gd name="T98" fmla="*/ 170 w 307"/>
                    <a:gd name="T99" fmla="*/ 95 h 111"/>
                    <a:gd name="T100" fmla="*/ 155 w 307"/>
                    <a:gd name="T101" fmla="*/ 95 h 111"/>
                    <a:gd name="T102" fmla="*/ 139 w 307"/>
                    <a:gd name="T103" fmla="*/ 94 h 111"/>
                    <a:gd name="T104" fmla="*/ 124 w 307"/>
                    <a:gd name="T105" fmla="*/ 94 h 111"/>
                    <a:gd name="T106" fmla="*/ 109 w 307"/>
                    <a:gd name="T107" fmla="*/ 94 h 111"/>
                    <a:gd name="T108" fmla="*/ 92 w 307"/>
                    <a:gd name="T109" fmla="*/ 92 h 111"/>
                    <a:gd name="T110" fmla="*/ 77 w 307"/>
                    <a:gd name="T111" fmla="*/ 92 h 111"/>
                    <a:gd name="T112" fmla="*/ 61 w 307"/>
                    <a:gd name="T113" fmla="*/ 91 h 111"/>
                    <a:gd name="T114" fmla="*/ 46 w 307"/>
                    <a:gd name="T115" fmla="*/ 91 h 111"/>
                    <a:gd name="T116" fmla="*/ 31 w 307"/>
                    <a:gd name="T117" fmla="*/ 91 h 111"/>
                    <a:gd name="T118" fmla="*/ 15 w 307"/>
                    <a:gd name="T119" fmla="*/ 89 h 111"/>
                    <a:gd name="T120" fmla="*/ 0 w 307"/>
                    <a:gd name="T121" fmla="*/ 89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07" h="111">
                      <a:moveTo>
                        <a:pt x="0" y="89"/>
                      </a:moveTo>
                      <a:lnTo>
                        <a:pt x="2" y="69"/>
                      </a:lnTo>
                      <a:lnTo>
                        <a:pt x="4" y="50"/>
                      </a:lnTo>
                      <a:lnTo>
                        <a:pt x="7" y="29"/>
                      </a:lnTo>
                      <a:lnTo>
                        <a:pt x="9" y="8"/>
                      </a:lnTo>
                      <a:lnTo>
                        <a:pt x="23" y="10"/>
                      </a:lnTo>
                      <a:lnTo>
                        <a:pt x="37" y="11"/>
                      </a:lnTo>
                      <a:lnTo>
                        <a:pt x="52" y="13"/>
                      </a:lnTo>
                      <a:lnTo>
                        <a:pt x="66" y="14"/>
                      </a:lnTo>
                      <a:lnTo>
                        <a:pt x="80" y="16"/>
                      </a:lnTo>
                      <a:lnTo>
                        <a:pt x="94" y="17"/>
                      </a:lnTo>
                      <a:lnTo>
                        <a:pt x="109" y="19"/>
                      </a:lnTo>
                      <a:lnTo>
                        <a:pt x="124" y="20"/>
                      </a:lnTo>
                      <a:lnTo>
                        <a:pt x="138" y="22"/>
                      </a:lnTo>
                      <a:lnTo>
                        <a:pt x="153" y="23"/>
                      </a:lnTo>
                      <a:lnTo>
                        <a:pt x="167" y="25"/>
                      </a:lnTo>
                      <a:lnTo>
                        <a:pt x="181" y="26"/>
                      </a:lnTo>
                      <a:lnTo>
                        <a:pt x="195" y="27"/>
                      </a:lnTo>
                      <a:lnTo>
                        <a:pt x="210" y="29"/>
                      </a:lnTo>
                      <a:lnTo>
                        <a:pt x="224" y="30"/>
                      </a:lnTo>
                      <a:lnTo>
                        <a:pt x="238" y="32"/>
                      </a:lnTo>
                      <a:lnTo>
                        <a:pt x="243" y="27"/>
                      </a:lnTo>
                      <a:lnTo>
                        <a:pt x="247" y="23"/>
                      </a:lnTo>
                      <a:lnTo>
                        <a:pt x="250" y="19"/>
                      </a:lnTo>
                      <a:lnTo>
                        <a:pt x="255" y="16"/>
                      </a:lnTo>
                      <a:lnTo>
                        <a:pt x="259" y="11"/>
                      </a:lnTo>
                      <a:lnTo>
                        <a:pt x="263" y="7"/>
                      </a:lnTo>
                      <a:lnTo>
                        <a:pt x="268" y="4"/>
                      </a:lnTo>
                      <a:lnTo>
                        <a:pt x="272" y="0"/>
                      </a:lnTo>
                      <a:lnTo>
                        <a:pt x="278" y="14"/>
                      </a:lnTo>
                      <a:lnTo>
                        <a:pt x="283" y="30"/>
                      </a:lnTo>
                      <a:lnTo>
                        <a:pt x="288" y="45"/>
                      </a:lnTo>
                      <a:lnTo>
                        <a:pt x="293" y="61"/>
                      </a:lnTo>
                      <a:lnTo>
                        <a:pt x="297" y="73"/>
                      </a:lnTo>
                      <a:lnTo>
                        <a:pt x="301" y="86"/>
                      </a:lnTo>
                      <a:lnTo>
                        <a:pt x="304" y="99"/>
                      </a:lnTo>
                      <a:lnTo>
                        <a:pt x="307" y="111"/>
                      </a:lnTo>
                      <a:lnTo>
                        <a:pt x="300" y="110"/>
                      </a:lnTo>
                      <a:lnTo>
                        <a:pt x="293" y="108"/>
                      </a:lnTo>
                      <a:lnTo>
                        <a:pt x="285" y="107"/>
                      </a:lnTo>
                      <a:lnTo>
                        <a:pt x="278" y="104"/>
                      </a:lnTo>
                      <a:lnTo>
                        <a:pt x="270" y="102"/>
                      </a:lnTo>
                      <a:lnTo>
                        <a:pt x="263" y="101"/>
                      </a:lnTo>
                      <a:lnTo>
                        <a:pt x="256" y="99"/>
                      </a:lnTo>
                      <a:lnTo>
                        <a:pt x="248" y="98"/>
                      </a:lnTo>
                      <a:lnTo>
                        <a:pt x="233" y="98"/>
                      </a:lnTo>
                      <a:lnTo>
                        <a:pt x="217" y="97"/>
                      </a:lnTo>
                      <a:lnTo>
                        <a:pt x="201" y="97"/>
                      </a:lnTo>
                      <a:lnTo>
                        <a:pt x="185" y="95"/>
                      </a:lnTo>
                      <a:lnTo>
                        <a:pt x="170" y="95"/>
                      </a:lnTo>
                      <a:lnTo>
                        <a:pt x="155" y="95"/>
                      </a:lnTo>
                      <a:lnTo>
                        <a:pt x="139" y="94"/>
                      </a:lnTo>
                      <a:lnTo>
                        <a:pt x="124" y="94"/>
                      </a:lnTo>
                      <a:lnTo>
                        <a:pt x="109" y="94"/>
                      </a:lnTo>
                      <a:lnTo>
                        <a:pt x="92" y="92"/>
                      </a:lnTo>
                      <a:lnTo>
                        <a:pt x="77" y="92"/>
                      </a:lnTo>
                      <a:lnTo>
                        <a:pt x="61" y="91"/>
                      </a:lnTo>
                      <a:lnTo>
                        <a:pt x="46" y="91"/>
                      </a:lnTo>
                      <a:lnTo>
                        <a:pt x="31" y="91"/>
                      </a:lnTo>
                      <a:lnTo>
                        <a:pt x="15" y="89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solidFill>
                  <a:srgbClr val="C98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69" name="Freeform 917">
                  <a:extLst>
                    <a:ext uri="{FF2B5EF4-FFF2-40B4-BE49-F238E27FC236}">
                      <a16:creationId xmlns:a16="http://schemas.microsoft.com/office/drawing/2014/main" id="{CFB2EDC6-0F67-2858-069E-9AE5C537D6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0" y="960"/>
                  <a:ext cx="152" cy="35"/>
                </a:xfrm>
                <a:custGeom>
                  <a:avLst/>
                  <a:gdLst>
                    <a:gd name="T0" fmla="*/ 0 w 304"/>
                    <a:gd name="T1" fmla="*/ 83 h 105"/>
                    <a:gd name="T2" fmla="*/ 2 w 304"/>
                    <a:gd name="T3" fmla="*/ 64 h 105"/>
                    <a:gd name="T4" fmla="*/ 4 w 304"/>
                    <a:gd name="T5" fmla="*/ 45 h 105"/>
                    <a:gd name="T6" fmla="*/ 6 w 304"/>
                    <a:gd name="T7" fmla="*/ 27 h 105"/>
                    <a:gd name="T8" fmla="*/ 8 w 304"/>
                    <a:gd name="T9" fmla="*/ 8 h 105"/>
                    <a:gd name="T10" fmla="*/ 22 w 304"/>
                    <a:gd name="T11" fmla="*/ 10 h 105"/>
                    <a:gd name="T12" fmla="*/ 36 w 304"/>
                    <a:gd name="T13" fmla="*/ 11 h 105"/>
                    <a:gd name="T14" fmla="*/ 51 w 304"/>
                    <a:gd name="T15" fmla="*/ 13 h 105"/>
                    <a:gd name="T16" fmla="*/ 65 w 304"/>
                    <a:gd name="T17" fmla="*/ 14 h 105"/>
                    <a:gd name="T18" fmla="*/ 79 w 304"/>
                    <a:gd name="T19" fmla="*/ 16 h 105"/>
                    <a:gd name="T20" fmla="*/ 93 w 304"/>
                    <a:gd name="T21" fmla="*/ 17 h 105"/>
                    <a:gd name="T22" fmla="*/ 108 w 304"/>
                    <a:gd name="T23" fmla="*/ 19 h 105"/>
                    <a:gd name="T24" fmla="*/ 123 w 304"/>
                    <a:gd name="T25" fmla="*/ 20 h 105"/>
                    <a:gd name="T26" fmla="*/ 137 w 304"/>
                    <a:gd name="T27" fmla="*/ 22 h 105"/>
                    <a:gd name="T28" fmla="*/ 152 w 304"/>
                    <a:gd name="T29" fmla="*/ 23 h 105"/>
                    <a:gd name="T30" fmla="*/ 166 w 304"/>
                    <a:gd name="T31" fmla="*/ 25 h 105"/>
                    <a:gd name="T32" fmla="*/ 180 w 304"/>
                    <a:gd name="T33" fmla="*/ 26 h 105"/>
                    <a:gd name="T34" fmla="*/ 194 w 304"/>
                    <a:gd name="T35" fmla="*/ 27 h 105"/>
                    <a:gd name="T36" fmla="*/ 209 w 304"/>
                    <a:gd name="T37" fmla="*/ 29 h 105"/>
                    <a:gd name="T38" fmla="*/ 223 w 304"/>
                    <a:gd name="T39" fmla="*/ 30 h 105"/>
                    <a:gd name="T40" fmla="*/ 237 w 304"/>
                    <a:gd name="T41" fmla="*/ 32 h 105"/>
                    <a:gd name="T42" fmla="*/ 242 w 304"/>
                    <a:gd name="T43" fmla="*/ 27 h 105"/>
                    <a:gd name="T44" fmla="*/ 246 w 304"/>
                    <a:gd name="T45" fmla="*/ 23 h 105"/>
                    <a:gd name="T46" fmla="*/ 249 w 304"/>
                    <a:gd name="T47" fmla="*/ 19 h 105"/>
                    <a:gd name="T48" fmla="*/ 254 w 304"/>
                    <a:gd name="T49" fmla="*/ 16 h 105"/>
                    <a:gd name="T50" fmla="*/ 258 w 304"/>
                    <a:gd name="T51" fmla="*/ 11 h 105"/>
                    <a:gd name="T52" fmla="*/ 262 w 304"/>
                    <a:gd name="T53" fmla="*/ 7 h 105"/>
                    <a:gd name="T54" fmla="*/ 267 w 304"/>
                    <a:gd name="T55" fmla="*/ 4 h 105"/>
                    <a:gd name="T56" fmla="*/ 271 w 304"/>
                    <a:gd name="T57" fmla="*/ 0 h 105"/>
                    <a:gd name="T58" fmla="*/ 277 w 304"/>
                    <a:gd name="T59" fmla="*/ 14 h 105"/>
                    <a:gd name="T60" fmla="*/ 281 w 304"/>
                    <a:gd name="T61" fmla="*/ 29 h 105"/>
                    <a:gd name="T62" fmla="*/ 287 w 304"/>
                    <a:gd name="T63" fmla="*/ 44 h 105"/>
                    <a:gd name="T64" fmla="*/ 291 w 304"/>
                    <a:gd name="T65" fmla="*/ 58 h 105"/>
                    <a:gd name="T66" fmla="*/ 294 w 304"/>
                    <a:gd name="T67" fmla="*/ 70 h 105"/>
                    <a:gd name="T68" fmla="*/ 298 w 304"/>
                    <a:gd name="T69" fmla="*/ 82 h 105"/>
                    <a:gd name="T70" fmla="*/ 301 w 304"/>
                    <a:gd name="T71" fmla="*/ 94 h 105"/>
                    <a:gd name="T72" fmla="*/ 304 w 304"/>
                    <a:gd name="T73" fmla="*/ 105 h 105"/>
                    <a:gd name="T74" fmla="*/ 296 w 304"/>
                    <a:gd name="T75" fmla="*/ 104 h 105"/>
                    <a:gd name="T76" fmla="*/ 289 w 304"/>
                    <a:gd name="T77" fmla="*/ 102 h 105"/>
                    <a:gd name="T78" fmla="*/ 282 w 304"/>
                    <a:gd name="T79" fmla="*/ 101 h 105"/>
                    <a:gd name="T80" fmla="*/ 274 w 304"/>
                    <a:gd name="T81" fmla="*/ 98 h 105"/>
                    <a:gd name="T82" fmla="*/ 267 w 304"/>
                    <a:gd name="T83" fmla="*/ 97 h 105"/>
                    <a:gd name="T84" fmla="*/ 259 w 304"/>
                    <a:gd name="T85" fmla="*/ 95 h 105"/>
                    <a:gd name="T86" fmla="*/ 251 w 304"/>
                    <a:gd name="T87" fmla="*/ 94 h 105"/>
                    <a:gd name="T88" fmla="*/ 244 w 304"/>
                    <a:gd name="T89" fmla="*/ 92 h 105"/>
                    <a:gd name="T90" fmla="*/ 228 w 304"/>
                    <a:gd name="T91" fmla="*/ 92 h 105"/>
                    <a:gd name="T92" fmla="*/ 213 w 304"/>
                    <a:gd name="T93" fmla="*/ 91 h 105"/>
                    <a:gd name="T94" fmla="*/ 198 w 304"/>
                    <a:gd name="T95" fmla="*/ 91 h 105"/>
                    <a:gd name="T96" fmla="*/ 183 w 304"/>
                    <a:gd name="T97" fmla="*/ 89 h 105"/>
                    <a:gd name="T98" fmla="*/ 168 w 304"/>
                    <a:gd name="T99" fmla="*/ 89 h 105"/>
                    <a:gd name="T100" fmla="*/ 153 w 304"/>
                    <a:gd name="T101" fmla="*/ 89 h 105"/>
                    <a:gd name="T102" fmla="*/ 137 w 304"/>
                    <a:gd name="T103" fmla="*/ 88 h 105"/>
                    <a:gd name="T104" fmla="*/ 122 w 304"/>
                    <a:gd name="T105" fmla="*/ 88 h 105"/>
                    <a:gd name="T106" fmla="*/ 107 w 304"/>
                    <a:gd name="T107" fmla="*/ 88 h 105"/>
                    <a:gd name="T108" fmla="*/ 91 w 304"/>
                    <a:gd name="T109" fmla="*/ 86 h 105"/>
                    <a:gd name="T110" fmla="*/ 76 w 304"/>
                    <a:gd name="T111" fmla="*/ 86 h 105"/>
                    <a:gd name="T112" fmla="*/ 62 w 304"/>
                    <a:gd name="T113" fmla="*/ 85 h 105"/>
                    <a:gd name="T114" fmla="*/ 46 w 304"/>
                    <a:gd name="T115" fmla="*/ 85 h 105"/>
                    <a:gd name="T116" fmla="*/ 31 w 304"/>
                    <a:gd name="T117" fmla="*/ 85 h 105"/>
                    <a:gd name="T118" fmla="*/ 15 w 304"/>
                    <a:gd name="T119" fmla="*/ 83 h 105"/>
                    <a:gd name="T120" fmla="*/ 0 w 304"/>
                    <a:gd name="T121" fmla="*/ 83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04" h="105">
                      <a:moveTo>
                        <a:pt x="0" y="83"/>
                      </a:moveTo>
                      <a:lnTo>
                        <a:pt x="2" y="64"/>
                      </a:lnTo>
                      <a:lnTo>
                        <a:pt x="4" y="45"/>
                      </a:lnTo>
                      <a:lnTo>
                        <a:pt x="6" y="27"/>
                      </a:lnTo>
                      <a:lnTo>
                        <a:pt x="8" y="8"/>
                      </a:lnTo>
                      <a:lnTo>
                        <a:pt x="22" y="10"/>
                      </a:lnTo>
                      <a:lnTo>
                        <a:pt x="36" y="11"/>
                      </a:lnTo>
                      <a:lnTo>
                        <a:pt x="51" y="13"/>
                      </a:lnTo>
                      <a:lnTo>
                        <a:pt x="65" y="14"/>
                      </a:lnTo>
                      <a:lnTo>
                        <a:pt x="79" y="16"/>
                      </a:lnTo>
                      <a:lnTo>
                        <a:pt x="93" y="17"/>
                      </a:lnTo>
                      <a:lnTo>
                        <a:pt x="108" y="19"/>
                      </a:lnTo>
                      <a:lnTo>
                        <a:pt x="123" y="20"/>
                      </a:lnTo>
                      <a:lnTo>
                        <a:pt x="137" y="22"/>
                      </a:lnTo>
                      <a:lnTo>
                        <a:pt x="152" y="23"/>
                      </a:lnTo>
                      <a:lnTo>
                        <a:pt x="166" y="25"/>
                      </a:lnTo>
                      <a:lnTo>
                        <a:pt x="180" y="26"/>
                      </a:lnTo>
                      <a:lnTo>
                        <a:pt x="194" y="27"/>
                      </a:lnTo>
                      <a:lnTo>
                        <a:pt x="209" y="29"/>
                      </a:lnTo>
                      <a:lnTo>
                        <a:pt x="223" y="30"/>
                      </a:lnTo>
                      <a:lnTo>
                        <a:pt x="237" y="32"/>
                      </a:lnTo>
                      <a:lnTo>
                        <a:pt x="242" y="27"/>
                      </a:lnTo>
                      <a:lnTo>
                        <a:pt x="246" y="23"/>
                      </a:lnTo>
                      <a:lnTo>
                        <a:pt x="249" y="19"/>
                      </a:lnTo>
                      <a:lnTo>
                        <a:pt x="254" y="16"/>
                      </a:lnTo>
                      <a:lnTo>
                        <a:pt x="258" y="11"/>
                      </a:lnTo>
                      <a:lnTo>
                        <a:pt x="262" y="7"/>
                      </a:lnTo>
                      <a:lnTo>
                        <a:pt x="267" y="4"/>
                      </a:lnTo>
                      <a:lnTo>
                        <a:pt x="271" y="0"/>
                      </a:lnTo>
                      <a:lnTo>
                        <a:pt x="277" y="14"/>
                      </a:lnTo>
                      <a:lnTo>
                        <a:pt x="281" y="29"/>
                      </a:lnTo>
                      <a:lnTo>
                        <a:pt x="287" y="44"/>
                      </a:lnTo>
                      <a:lnTo>
                        <a:pt x="291" y="58"/>
                      </a:lnTo>
                      <a:lnTo>
                        <a:pt x="294" y="70"/>
                      </a:lnTo>
                      <a:lnTo>
                        <a:pt x="298" y="82"/>
                      </a:lnTo>
                      <a:lnTo>
                        <a:pt x="301" y="94"/>
                      </a:lnTo>
                      <a:lnTo>
                        <a:pt x="304" y="105"/>
                      </a:lnTo>
                      <a:lnTo>
                        <a:pt x="296" y="104"/>
                      </a:lnTo>
                      <a:lnTo>
                        <a:pt x="289" y="102"/>
                      </a:lnTo>
                      <a:lnTo>
                        <a:pt x="282" y="101"/>
                      </a:lnTo>
                      <a:lnTo>
                        <a:pt x="274" y="98"/>
                      </a:lnTo>
                      <a:lnTo>
                        <a:pt x="267" y="97"/>
                      </a:lnTo>
                      <a:lnTo>
                        <a:pt x="259" y="95"/>
                      </a:lnTo>
                      <a:lnTo>
                        <a:pt x="251" y="94"/>
                      </a:lnTo>
                      <a:lnTo>
                        <a:pt x="244" y="92"/>
                      </a:lnTo>
                      <a:lnTo>
                        <a:pt x="228" y="92"/>
                      </a:lnTo>
                      <a:lnTo>
                        <a:pt x="213" y="91"/>
                      </a:lnTo>
                      <a:lnTo>
                        <a:pt x="198" y="91"/>
                      </a:lnTo>
                      <a:lnTo>
                        <a:pt x="183" y="89"/>
                      </a:lnTo>
                      <a:lnTo>
                        <a:pt x="168" y="89"/>
                      </a:lnTo>
                      <a:lnTo>
                        <a:pt x="153" y="89"/>
                      </a:lnTo>
                      <a:lnTo>
                        <a:pt x="137" y="88"/>
                      </a:lnTo>
                      <a:lnTo>
                        <a:pt x="122" y="88"/>
                      </a:lnTo>
                      <a:lnTo>
                        <a:pt x="107" y="88"/>
                      </a:lnTo>
                      <a:lnTo>
                        <a:pt x="91" y="86"/>
                      </a:lnTo>
                      <a:lnTo>
                        <a:pt x="76" y="86"/>
                      </a:lnTo>
                      <a:lnTo>
                        <a:pt x="62" y="85"/>
                      </a:lnTo>
                      <a:lnTo>
                        <a:pt x="46" y="85"/>
                      </a:lnTo>
                      <a:lnTo>
                        <a:pt x="31" y="85"/>
                      </a:lnTo>
                      <a:lnTo>
                        <a:pt x="15" y="8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CE89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0" name="Freeform 918">
                  <a:extLst>
                    <a:ext uri="{FF2B5EF4-FFF2-40B4-BE49-F238E27FC236}">
                      <a16:creationId xmlns:a16="http://schemas.microsoft.com/office/drawing/2014/main" id="{0579ECD9-2323-F0F3-F15B-12BADD56C7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0" y="960"/>
                  <a:ext cx="150" cy="33"/>
                </a:xfrm>
                <a:custGeom>
                  <a:avLst/>
                  <a:gdLst>
                    <a:gd name="T0" fmla="*/ 0 w 301"/>
                    <a:gd name="T1" fmla="*/ 77 h 98"/>
                    <a:gd name="T2" fmla="*/ 2 w 301"/>
                    <a:gd name="T3" fmla="*/ 61 h 98"/>
                    <a:gd name="T4" fmla="*/ 3 w 301"/>
                    <a:gd name="T5" fmla="*/ 44 h 98"/>
                    <a:gd name="T6" fmla="*/ 6 w 301"/>
                    <a:gd name="T7" fmla="*/ 26 h 98"/>
                    <a:gd name="T8" fmla="*/ 7 w 301"/>
                    <a:gd name="T9" fmla="*/ 8 h 98"/>
                    <a:gd name="T10" fmla="*/ 21 w 301"/>
                    <a:gd name="T11" fmla="*/ 10 h 98"/>
                    <a:gd name="T12" fmla="*/ 35 w 301"/>
                    <a:gd name="T13" fmla="*/ 11 h 98"/>
                    <a:gd name="T14" fmla="*/ 50 w 301"/>
                    <a:gd name="T15" fmla="*/ 13 h 98"/>
                    <a:gd name="T16" fmla="*/ 64 w 301"/>
                    <a:gd name="T17" fmla="*/ 14 h 98"/>
                    <a:gd name="T18" fmla="*/ 78 w 301"/>
                    <a:gd name="T19" fmla="*/ 16 h 98"/>
                    <a:gd name="T20" fmla="*/ 92 w 301"/>
                    <a:gd name="T21" fmla="*/ 17 h 98"/>
                    <a:gd name="T22" fmla="*/ 107 w 301"/>
                    <a:gd name="T23" fmla="*/ 19 h 98"/>
                    <a:gd name="T24" fmla="*/ 122 w 301"/>
                    <a:gd name="T25" fmla="*/ 20 h 98"/>
                    <a:gd name="T26" fmla="*/ 136 w 301"/>
                    <a:gd name="T27" fmla="*/ 22 h 98"/>
                    <a:gd name="T28" fmla="*/ 151 w 301"/>
                    <a:gd name="T29" fmla="*/ 23 h 98"/>
                    <a:gd name="T30" fmla="*/ 165 w 301"/>
                    <a:gd name="T31" fmla="*/ 25 h 98"/>
                    <a:gd name="T32" fmla="*/ 179 w 301"/>
                    <a:gd name="T33" fmla="*/ 26 h 98"/>
                    <a:gd name="T34" fmla="*/ 193 w 301"/>
                    <a:gd name="T35" fmla="*/ 27 h 98"/>
                    <a:gd name="T36" fmla="*/ 208 w 301"/>
                    <a:gd name="T37" fmla="*/ 29 h 98"/>
                    <a:gd name="T38" fmla="*/ 222 w 301"/>
                    <a:gd name="T39" fmla="*/ 30 h 98"/>
                    <a:gd name="T40" fmla="*/ 236 w 301"/>
                    <a:gd name="T41" fmla="*/ 32 h 98"/>
                    <a:gd name="T42" fmla="*/ 241 w 301"/>
                    <a:gd name="T43" fmla="*/ 27 h 98"/>
                    <a:gd name="T44" fmla="*/ 245 w 301"/>
                    <a:gd name="T45" fmla="*/ 23 h 98"/>
                    <a:gd name="T46" fmla="*/ 248 w 301"/>
                    <a:gd name="T47" fmla="*/ 19 h 98"/>
                    <a:gd name="T48" fmla="*/ 253 w 301"/>
                    <a:gd name="T49" fmla="*/ 16 h 98"/>
                    <a:gd name="T50" fmla="*/ 257 w 301"/>
                    <a:gd name="T51" fmla="*/ 11 h 98"/>
                    <a:gd name="T52" fmla="*/ 261 w 301"/>
                    <a:gd name="T53" fmla="*/ 7 h 98"/>
                    <a:gd name="T54" fmla="*/ 266 w 301"/>
                    <a:gd name="T55" fmla="*/ 4 h 98"/>
                    <a:gd name="T56" fmla="*/ 270 w 301"/>
                    <a:gd name="T57" fmla="*/ 0 h 98"/>
                    <a:gd name="T58" fmla="*/ 275 w 301"/>
                    <a:gd name="T59" fmla="*/ 14 h 98"/>
                    <a:gd name="T60" fmla="*/ 279 w 301"/>
                    <a:gd name="T61" fmla="*/ 27 h 98"/>
                    <a:gd name="T62" fmla="*/ 283 w 301"/>
                    <a:gd name="T63" fmla="*/ 41 h 98"/>
                    <a:gd name="T64" fmla="*/ 288 w 301"/>
                    <a:gd name="T65" fmla="*/ 55 h 98"/>
                    <a:gd name="T66" fmla="*/ 291 w 301"/>
                    <a:gd name="T67" fmla="*/ 66 h 98"/>
                    <a:gd name="T68" fmla="*/ 294 w 301"/>
                    <a:gd name="T69" fmla="*/ 76 h 98"/>
                    <a:gd name="T70" fmla="*/ 298 w 301"/>
                    <a:gd name="T71" fmla="*/ 88 h 98"/>
                    <a:gd name="T72" fmla="*/ 301 w 301"/>
                    <a:gd name="T73" fmla="*/ 98 h 98"/>
                    <a:gd name="T74" fmla="*/ 293 w 301"/>
                    <a:gd name="T75" fmla="*/ 97 h 98"/>
                    <a:gd name="T76" fmla="*/ 286 w 301"/>
                    <a:gd name="T77" fmla="*/ 95 h 98"/>
                    <a:gd name="T78" fmla="*/ 278 w 301"/>
                    <a:gd name="T79" fmla="*/ 94 h 98"/>
                    <a:gd name="T80" fmla="*/ 270 w 301"/>
                    <a:gd name="T81" fmla="*/ 92 h 98"/>
                    <a:gd name="T82" fmla="*/ 263 w 301"/>
                    <a:gd name="T83" fmla="*/ 91 h 98"/>
                    <a:gd name="T84" fmla="*/ 256 w 301"/>
                    <a:gd name="T85" fmla="*/ 89 h 98"/>
                    <a:gd name="T86" fmla="*/ 248 w 301"/>
                    <a:gd name="T87" fmla="*/ 88 h 98"/>
                    <a:gd name="T88" fmla="*/ 241 w 301"/>
                    <a:gd name="T89" fmla="*/ 86 h 98"/>
                    <a:gd name="T90" fmla="*/ 225 w 301"/>
                    <a:gd name="T91" fmla="*/ 86 h 98"/>
                    <a:gd name="T92" fmla="*/ 211 w 301"/>
                    <a:gd name="T93" fmla="*/ 85 h 98"/>
                    <a:gd name="T94" fmla="*/ 196 w 301"/>
                    <a:gd name="T95" fmla="*/ 85 h 98"/>
                    <a:gd name="T96" fmla="*/ 180 w 301"/>
                    <a:gd name="T97" fmla="*/ 83 h 98"/>
                    <a:gd name="T98" fmla="*/ 166 w 301"/>
                    <a:gd name="T99" fmla="*/ 83 h 98"/>
                    <a:gd name="T100" fmla="*/ 151 w 301"/>
                    <a:gd name="T101" fmla="*/ 83 h 98"/>
                    <a:gd name="T102" fmla="*/ 135 w 301"/>
                    <a:gd name="T103" fmla="*/ 82 h 98"/>
                    <a:gd name="T104" fmla="*/ 121 w 301"/>
                    <a:gd name="T105" fmla="*/ 82 h 98"/>
                    <a:gd name="T106" fmla="*/ 106 w 301"/>
                    <a:gd name="T107" fmla="*/ 82 h 98"/>
                    <a:gd name="T108" fmla="*/ 90 w 301"/>
                    <a:gd name="T109" fmla="*/ 80 h 98"/>
                    <a:gd name="T110" fmla="*/ 75 w 301"/>
                    <a:gd name="T111" fmla="*/ 80 h 98"/>
                    <a:gd name="T112" fmla="*/ 61 w 301"/>
                    <a:gd name="T113" fmla="*/ 79 h 98"/>
                    <a:gd name="T114" fmla="*/ 45 w 301"/>
                    <a:gd name="T115" fmla="*/ 79 h 98"/>
                    <a:gd name="T116" fmla="*/ 30 w 301"/>
                    <a:gd name="T117" fmla="*/ 79 h 98"/>
                    <a:gd name="T118" fmla="*/ 16 w 301"/>
                    <a:gd name="T119" fmla="*/ 77 h 98"/>
                    <a:gd name="T120" fmla="*/ 0 w 301"/>
                    <a:gd name="T121" fmla="*/ 77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01" h="98">
                      <a:moveTo>
                        <a:pt x="0" y="77"/>
                      </a:moveTo>
                      <a:lnTo>
                        <a:pt x="2" y="61"/>
                      </a:lnTo>
                      <a:lnTo>
                        <a:pt x="3" y="44"/>
                      </a:lnTo>
                      <a:lnTo>
                        <a:pt x="6" y="26"/>
                      </a:lnTo>
                      <a:lnTo>
                        <a:pt x="7" y="8"/>
                      </a:lnTo>
                      <a:lnTo>
                        <a:pt x="21" y="10"/>
                      </a:lnTo>
                      <a:lnTo>
                        <a:pt x="35" y="11"/>
                      </a:lnTo>
                      <a:lnTo>
                        <a:pt x="50" y="13"/>
                      </a:lnTo>
                      <a:lnTo>
                        <a:pt x="64" y="14"/>
                      </a:lnTo>
                      <a:lnTo>
                        <a:pt x="78" y="16"/>
                      </a:lnTo>
                      <a:lnTo>
                        <a:pt x="92" y="17"/>
                      </a:lnTo>
                      <a:lnTo>
                        <a:pt x="107" y="19"/>
                      </a:lnTo>
                      <a:lnTo>
                        <a:pt x="122" y="20"/>
                      </a:lnTo>
                      <a:lnTo>
                        <a:pt x="136" y="22"/>
                      </a:lnTo>
                      <a:lnTo>
                        <a:pt x="151" y="23"/>
                      </a:lnTo>
                      <a:lnTo>
                        <a:pt x="165" y="25"/>
                      </a:lnTo>
                      <a:lnTo>
                        <a:pt x="179" y="26"/>
                      </a:lnTo>
                      <a:lnTo>
                        <a:pt x="193" y="27"/>
                      </a:lnTo>
                      <a:lnTo>
                        <a:pt x="208" y="29"/>
                      </a:lnTo>
                      <a:lnTo>
                        <a:pt x="222" y="30"/>
                      </a:lnTo>
                      <a:lnTo>
                        <a:pt x="236" y="32"/>
                      </a:lnTo>
                      <a:lnTo>
                        <a:pt x="241" y="27"/>
                      </a:lnTo>
                      <a:lnTo>
                        <a:pt x="245" y="23"/>
                      </a:lnTo>
                      <a:lnTo>
                        <a:pt x="248" y="19"/>
                      </a:lnTo>
                      <a:lnTo>
                        <a:pt x="253" y="16"/>
                      </a:lnTo>
                      <a:lnTo>
                        <a:pt x="257" y="11"/>
                      </a:lnTo>
                      <a:lnTo>
                        <a:pt x="261" y="7"/>
                      </a:lnTo>
                      <a:lnTo>
                        <a:pt x="266" y="4"/>
                      </a:lnTo>
                      <a:lnTo>
                        <a:pt x="270" y="0"/>
                      </a:lnTo>
                      <a:lnTo>
                        <a:pt x="275" y="14"/>
                      </a:lnTo>
                      <a:lnTo>
                        <a:pt x="279" y="27"/>
                      </a:lnTo>
                      <a:lnTo>
                        <a:pt x="283" y="41"/>
                      </a:lnTo>
                      <a:lnTo>
                        <a:pt x="288" y="55"/>
                      </a:lnTo>
                      <a:lnTo>
                        <a:pt x="291" y="66"/>
                      </a:lnTo>
                      <a:lnTo>
                        <a:pt x="294" y="76"/>
                      </a:lnTo>
                      <a:lnTo>
                        <a:pt x="298" y="88"/>
                      </a:lnTo>
                      <a:lnTo>
                        <a:pt x="301" y="98"/>
                      </a:lnTo>
                      <a:lnTo>
                        <a:pt x="293" y="97"/>
                      </a:lnTo>
                      <a:lnTo>
                        <a:pt x="286" y="95"/>
                      </a:lnTo>
                      <a:lnTo>
                        <a:pt x="278" y="94"/>
                      </a:lnTo>
                      <a:lnTo>
                        <a:pt x="270" y="92"/>
                      </a:lnTo>
                      <a:lnTo>
                        <a:pt x="263" y="91"/>
                      </a:lnTo>
                      <a:lnTo>
                        <a:pt x="256" y="89"/>
                      </a:lnTo>
                      <a:lnTo>
                        <a:pt x="248" y="88"/>
                      </a:lnTo>
                      <a:lnTo>
                        <a:pt x="241" y="86"/>
                      </a:lnTo>
                      <a:lnTo>
                        <a:pt x="225" y="86"/>
                      </a:lnTo>
                      <a:lnTo>
                        <a:pt x="211" y="85"/>
                      </a:lnTo>
                      <a:lnTo>
                        <a:pt x="196" y="85"/>
                      </a:lnTo>
                      <a:lnTo>
                        <a:pt x="180" y="83"/>
                      </a:lnTo>
                      <a:lnTo>
                        <a:pt x="166" y="83"/>
                      </a:lnTo>
                      <a:lnTo>
                        <a:pt x="151" y="83"/>
                      </a:lnTo>
                      <a:lnTo>
                        <a:pt x="135" y="82"/>
                      </a:lnTo>
                      <a:lnTo>
                        <a:pt x="121" y="82"/>
                      </a:lnTo>
                      <a:lnTo>
                        <a:pt x="106" y="82"/>
                      </a:lnTo>
                      <a:lnTo>
                        <a:pt x="90" y="80"/>
                      </a:lnTo>
                      <a:lnTo>
                        <a:pt x="75" y="80"/>
                      </a:lnTo>
                      <a:lnTo>
                        <a:pt x="61" y="79"/>
                      </a:lnTo>
                      <a:lnTo>
                        <a:pt x="45" y="79"/>
                      </a:lnTo>
                      <a:lnTo>
                        <a:pt x="30" y="79"/>
                      </a:lnTo>
                      <a:lnTo>
                        <a:pt x="16" y="77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D693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1" name="Freeform 919">
                  <a:extLst>
                    <a:ext uri="{FF2B5EF4-FFF2-40B4-BE49-F238E27FC236}">
                      <a16:creationId xmlns:a16="http://schemas.microsoft.com/office/drawing/2014/main" id="{BB0D63EE-9098-4CE8-5F73-478976836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1" y="960"/>
                  <a:ext cx="148" cy="31"/>
                </a:xfrm>
                <a:custGeom>
                  <a:avLst/>
                  <a:gdLst>
                    <a:gd name="T0" fmla="*/ 0 w 297"/>
                    <a:gd name="T1" fmla="*/ 72 h 92"/>
                    <a:gd name="T2" fmla="*/ 1 w 297"/>
                    <a:gd name="T3" fmla="*/ 55 h 92"/>
                    <a:gd name="T4" fmla="*/ 4 w 297"/>
                    <a:gd name="T5" fmla="*/ 41 h 92"/>
                    <a:gd name="T6" fmla="*/ 5 w 297"/>
                    <a:gd name="T7" fmla="*/ 25 h 92"/>
                    <a:gd name="T8" fmla="*/ 6 w 297"/>
                    <a:gd name="T9" fmla="*/ 8 h 92"/>
                    <a:gd name="T10" fmla="*/ 20 w 297"/>
                    <a:gd name="T11" fmla="*/ 10 h 92"/>
                    <a:gd name="T12" fmla="*/ 34 w 297"/>
                    <a:gd name="T13" fmla="*/ 11 h 92"/>
                    <a:gd name="T14" fmla="*/ 49 w 297"/>
                    <a:gd name="T15" fmla="*/ 13 h 92"/>
                    <a:gd name="T16" fmla="*/ 63 w 297"/>
                    <a:gd name="T17" fmla="*/ 14 h 92"/>
                    <a:gd name="T18" fmla="*/ 77 w 297"/>
                    <a:gd name="T19" fmla="*/ 16 h 92"/>
                    <a:gd name="T20" fmla="*/ 91 w 297"/>
                    <a:gd name="T21" fmla="*/ 17 h 92"/>
                    <a:gd name="T22" fmla="*/ 106 w 297"/>
                    <a:gd name="T23" fmla="*/ 19 h 92"/>
                    <a:gd name="T24" fmla="*/ 121 w 297"/>
                    <a:gd name="T25" fmla="*/ 20 h 92"/>
                    <a:gd name="T26" fmla="*/ 135 w 297"/>
                    <a:gd name="T27" fmla="*/ 22 h 92"/>
                    <a:gd name="T28" fmla="*/ 150 w 297"/>
                    <a:gd name="T29" fmla="*/ 23 h 92"/>
                    <a:gd name="T30" fmla="*/ 164 w 297"/>
                    <a:gd name="T31" fmla="*/ 25 h 92"/>
                    <a:gd name="T32" fmla="*/ 178 w 297"/>
                    <a:gd name="T33" fmla="*/ 26 h 92"/>
                    <a:gd name="T34" fmla="*/ 192 w 297"/>
                    <a:gd name="T35" fmla="*/ 27 h 92"/>
                    <a:gd name="T36" fmla="*/ 207 w 297"/>
                    <a:gd name="T37" fmla="*/ 29 h 92"/>
                    <a:gd name="T38" fmla="*/ 221 w 297"/>
                    <a:gd name="T39" fmla="*/ 30 h 92"/>
                    <a:gd name="T40" fmla="*/ 235 w 297"/>
                    <a:gd name="T41" fmla="*/ 32 h 92"/>
                    <a:gd name="T42" fmla="*/ 240 w 297"/>
                    <a:gd name="T43" fmla="*/ 27 h 92"/>
                    <a:gd name="T44" fmla="*/ 244 w 297"/>
                    <a:gd name="T45" fmla="*/ 23 h 92"/>
                    <a:gd name="T46" fmla="*/ 247 w 297"/>
                    <a:gd name="T47" fmla="*/ 19 h 92"/>
                    <a:gd name="T48" fmla="*/ 252 w 297"/>
                    <a:gd name="T49" fmla="*/ 16 h 92"/>
                    <a:gd name="T50" fmla="*/ 256 w 297"/>
                    <a:gd name="T51" fmla="*/ 11 h 92"/>
                    <a:gd name="T52" fmla="*/ 260 w 297"/>
                    <a:gd name="T53" fmla="*/ 7 h 92"/>
                    <a:gd name="T54" fmla="*/ 265 w 297"/>
                    <a:gd name="T55" fmla="*/ 4 h 92"/>
                    <a:gd name="T56" fmla="*/ 269 w 297"/>
                    <a:gd name="T57" fmla="*/ 0 h 92"/>
                    <a:gd name="T58" fmla="*/ 274 w 297"/>
                    <a:gd name="T59" fmla="*/ 13 h 92"/>
                    <a:gd name="T60" fmla="*/ 278 w 297"/>
                    <a:gd name="T61" fmla="*/ 26 h 92"/>
                    <a:gd name="T62" fmla="*/ 281 w 297"/>
                    <a:gd name="T63" fmla="*/ 39 h 92"/>
                    <a:gd name="T64" fmla="*/ 286 w 297"/>
                    <a:gd name="T65" fmla="*/ 51 h 92"/>
                    <a:gd name="T66" fmla="*/ 288 w 297"/>
                    <a:gd name="T67" fmla="*/ 61 h 92"/>
                    <a:gd name="T68" fmla="*/ 291 w 297"/>
                    <a:gd name="T69" fmla="*/ 72 h 92"/>
                    <a:gd name="T70" fmla="*/ 294 w 297"/>
                    <a:gd name="T71" fmla="*/ 82 h 92"/>
                    <a:gd name="T72" fmla="*/ 297 w 297"/>
                    <a:gd name="T73" fmla="*/ 92 h 92"/>
                    <a:gd name="T74" fmla="*/ 289 w 297"/>
                    <a:gd name="T75" fmla="*/ 91 h 92"/>
                    <a:gd name="T76" fmla="*/ 282 w 297"/>
                    <a:gd name="T77" fmla="*/ 89 h 92"/>
                    <a:gd name="T78" fmla="*/ 275 w 297"/>
                    <a:gd name="T79" fmla="*/ 88 h 92"/>
                    <a:gd name="T80" fmla="*/ 267 w 297"/>
                    <a:gd name="T81" fmla="*/ 86 h 92"/>
                    <a:gd name="T82" fmla="*/ 259 w 297"/>
                    <a:gd name="T83" fmla="*/ 85 h 92"/>
                    <a:gd name="T84" fmla="*/ 253 w 297"/>
                    <a:gd name="T85" fmla="*/ 83 h 92"/>
                    <a:gd name="T86" fmla="*/ 245 w 297"/>
                    <a:gd name="T87" fmla="*/ 82 h 92"/>
                    <a:gd name="T88" fmla="*/ 237 w 297"/>
                    <a:gd name="T89" fmla="*/ 80 h 92"/>
                    <a:gd name="T90" fmla="*/ 223 w 297"/>
                    <a:gd name="T91" fmla="*/ 80 h 92"/>
                    <a:gd name="T92" fmla="*/ 208 w 297"/>
                    <a:gd name="T93" fmla="*/ 79 h 92"/>
                    <a:gd name="T94" fmla="*/ 193 w 297"/>
                    <a:gd name="T95" fmla="*/ 79 h 92"/>
                    <a:gd name="T96" fmla="*/ 178 w 297"/>
                    <a:gd name="T97" fmla="*/ 77 h 92"/>
                    <a:gd name="T98" fmla="*/ 164 w 297"/>
                    <a:gd name="T99" fmla="*/ 77 h 92"/>
                    <a:gd name="T100" fmla="*/ 148 w 297"/>
                    <a:gd name="T101" fmla="*/ 77 h 92"/>
                    <a:gd name="T102" fmla="*/ 134 w 297"/>
                    <a:gd name="T103" fmla="*/ 76 h 92"/>
                    <a:gd name="T104" fmla="*/ 119 w 297"/>
                    <a:gd name="T105" fmla="*/ 76 h 92"/>
                    <a:gd name="T106" fmla="*/ 105 w 297"/>
                    <a:gd name="T107" fmla="*/ 76 h 92"/>
                    <a:gd name="T108" fmla="*/ 89 w 297"/>
                    <a:gd name="T109" fmla="*/ 74 h 92"/>
                    <a:gd name="T110" fmla="*/ 75 w 297"/>
                    <a:gd name="T111" fmla="*/ 74 h 92"/>
                    <a:gd name="T112" fmla="*/ 60 w 297"/>
                    <a:gd name="T113" fmla="*/ 73 h 92"/>
                    <a:gd name="T114" fmla="*/ 45 w 297"/>
                    <a:gd name="T115" fmla="*/ 73 h 92"/>
                    <a:gd name="T116" fmla="*/ 30 w 297"/>
                    <a:gd name="T117" fmla="*/ 73 h 92"/>
                    <a:gd name="T118" fmla="*/ 16 w 297"/>
                    <a:gd name="T119" fmla="*/ 72 h 92"/>
                    <a:gd name="T120" fmla="*/ 0 w 297"/>
                    <a:gd name="T121" fmla="*/ 7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97" h="92">
                      <a:moveTo>
                        <a:pt x="0" y="72"/>
                      </a:moveTo>
                      <a:lnTo>
                        <a:pt x="1" y="55"/>
                      </a:lnTo>
                      <a:lnTo>
                        <a:pt x="4" y="41"/>
                      </a:lnTo>
                      <a:lnTo>
                        <a:pt x="5" y="25"/>
                      </a:lnTo>
                      <a:lnTo>
                        <a:pt x="6" y="8"/>
                      </a:lnTo>
                      <a:lnTo>
                        <a:pt x="20" y="10"/>
                      </a:lnTo>
                      <a:lnTo>
                        <a:pt x="34" y="11"/>
                      </a:lnTo>
                      <a:lnTo>
                        <a:pt x="49" y="13"/>
                      </a:lnTo>
                      <a:lnTo>
                        <a:pt x="63" y="14"/>
                      </a:lnTo>
                      <a:lnTo>
                        <a:pt x="77" y="16"/>
                      </a:lnTo>
                      <a:lnTo>
                        <a:pt x="91" y="17"/>
                      </a:lnTo>
                      <a:lnTo>
                        <a:pt x="106" y="19"/>
                      </a:lnTo>
                      <a:lnTo>
                        <a:pt x="121" y="20"/>
                      </a:lnTo>
                      <a:lnTo>
                        <a:pt x="135" y="22"/>
                      </a:lnTo>
                      <a:lnTo>
                        <a:pt x="150" y="23"/>
                      </a:lnTo>
                      <a:lnTo>
                        <a:pt x="164" y="25"/>
                      </a:lnTo>
                      <a:lnTo>
                        <a:pt x="178" y="26"/>
                      </a:lnTo>
                      <a:lnTo>
                        <a:pt x="192" y="27"/>
                      </a:lnTo>
                      <a:lnTo>
                        <a:pt x="207" y="29"/>
                      </a:lnTo>
                      <a:lnTo>
                        <a:pt x="221" y="30"/>
                      </a:lnTo>
                      <a:lnTo>
                        <a:pt x="235" y="32"/>
                      </a:lnTo>
                      <a:lnTo>
                        <a:pt x="240" y="27"/>
                      </a:lnTo>
                      <a:lnTo>
                        <a:pt x="244" y="23"/>
                      </a:lnTo>
                      <a:lnTo>
                        <a:pt x="247" y="19"/>
                      </a:lnTo>
                      <a:lnTo>
                        <a:pt x="252" y="16"/>
                      </a:lnTo>
                      <a:lnTo>
                        <a:pt x="256" y="11"/>
                      </a:lnTo>
                      <a:lnTo>
                        <a:pt x="260" y="7"/>
                      </a:lnTo>
                      <a:lnTo>
                        <a:pt x="265" y="4"/>
                      </a:lnTo>
                      <a:lnTo>
                        <a:pt x="269" y="0"/>
                      </a:lnTo>
                      <a:lnTo>
                        <a:pt x="274" y="13"/>
                      </a:lnTo>
                      <a:lnTo>
                        <a:pt x="278" y="26"/>
                      </a:lnTo>
                      <a:lnTo>
                        <a:pt x="281" y="39"/>
                      </a:lnTo>
                      <a:lnTo>
                        <a:pt x="286" y="51"/>
                      </a:lnTo>
                      <a:lnTo>
                        <a:pt x="288" y="61"/>
                      </a:lnTo>
                      <a:lnTo>
                        <a:pt x="291" y="72"/>
                      </a:lnTo>
                      <a:lnTo>
                        <a:pt x="294" y="82"/>
                      </a:lnTo>
                      <a:lnTo>
                        <a:pt x="297" y="92"/>
                      </a:lnTo>
                      <a:lnTo>
                        <a:pt x="289" y="91"/>
                      </a:lnTo>
                      <a:lnTo>
                        <a:pt x="282" y="89"/>
                      </a:lnTo>
                      <a:lnTo>
                        <a:pt x="275" y="88"/>
                      </a:lnTo>
                      <a:lnTo>
                        <a:pt x="267" y="86"/>
                      </a:lnTo>
                      <a:lnTo>
                        <a:pt x="259" y="85"/>
                      </a:lnTo>
                      <a:lnTo>
                        <a:pt x="253" y="83"/>
                      </a:lnTo>
                      <a:lnTo>
                        <a:pt x="245" y="82"/>
                      </a:lnTo>
                      <a:lnTo>
                        <a:pt x="237" y="80"/>
                      </a:lnTo>
                      <a:lnTo>
                        <a:pt x="223" y="80"/>
                      </a:lnTo>
                      <a:lnTo>
                        <a:pt x="208" y="79"/>
                      </a:lnTo>
                      <a:lnTo>
                        <a:pt x="193" y="79"/>
                      </a:lnTo>
                      <a:lnTo>
                        <a:pt x="178" y="77"/>
                      </a:lnTo>
                      <a:lnTo>
                        <a:pt x="164" y="77"/>
                      </a:lnTo>
                      <a:lnTo>
                        <a:pt x="148" y="77"/>
                      </a:lnTo>
                      <a:lnTo>
                        <a:pt x="134" y="76"/>
                      </a:lnTo>
                      <a:lnTo>
                        <a:pt x="119" y="76"/>
                      </a:lnTo>
                      <a:lnTo>
                        <a:pt x="105" y="76"/>
                      </a:lnTo>
                      <a:lnTo>
                        <a:pt x="89" y="74"/>
                      </a:lnTo>
                      <a:lnTo>
                        <a:pt x="75" y="74"/>
                      </a:lnTo>
                      <a:lnTo>
                        <a:pt x="60" y="73"/>
                      </a:lnTo>
                      <a:lnTo>
                        <a:pt x="45" y="73"/>
                      </a:lnTo>
                      <a:lnTo>
                        <a:pt x="30" y="73"/>
                      </a:lnTo>
                      <a:lnTo>
                        <a:pt x="16" y="72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solidFill>
                  <a:srgbClr val="DB99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2" name="Freeform 920">
                  <a:extLst>
                    <a:ext uri="{FF2B5EF4-FFF2-40B4-BE49-F238E27FC236}">
                      <a16:creationId xmlns:a16="http://schemas.microsoft.com/office/drawing/2014/main" id="{87FA08A7-4785-2E70-E5D1-2C69AC4DA1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2" y="960"/>
                  <a:ext cx="146" cy="29"/>
                </a:xfrm>
                <a:custGeom>
                  <a:avLst/>
                  <a:gdLst>
                    <a:gd name="T0" fmla="*/ 0 w 292"/>
                    <a:gd name="T1" fmla="*/ 66 h 86"/>
                    <a:gd name="T2" fmla="*/ 2 w 292"/>
                    <a:gd name="T3" fmla="*/ 51 h 86"/>
                    <a:gd name="T4" fmla="*/ 3 w 292"/>
                    <a:gd name="T5" fmla="*/ 36 h 86"/>
                    <a:gd name="T6" fmla="*/ 3 w 292"/>
                    <a:gd name="T7" fmla="*/ 23 h 86"/>
                    <a:gd name="T8" fmla="*/ 4 w 292"/>
                    <a:gd name="T9" fmla="*/ 8 h 86"/>
                    <a:gd name="T10" fmla="*/ 18 w 292"/>
                    <a:gd name="T11" fmla="*/ 10 h 86"/>
                    <a:gd name="T12" fmla="*/ 32 w 292"/>
                    <a:gd name="T13" fmla="*/ 11 h 86"/>
                    <a:gd name="T14" fmla="*/ 47 w 292"/>
                    <a:gd name="T15" fmla="*/ 13 h 86"/>
                    <a:gd name="T16" fmla="*/ 61 w 292"/>
                    <a:gd name="T17" fmla="*/ 14 h 86"/>
                    <a:gd name="T18" fmla="*/ 75 w 292"/>
                    <a:gd name="T19" fmla="*/ 16 h 86"/>
                    <a:gd name="T20" fmla="*/ 89 w 292"/>
                    <a:gd name="T21" fmla="*/ 17 h 86"/>
                    <a:gd name="T22" fmla="*/ 104 w 292"/>
                    <a:gd name="T23" fmla="*/ 19 h 86"/>
                    <a:gd name="T24" fmla="*/ 119 w 292"/>
                    <a:gd name="T25" fmla="*/ 20 h 86"/>
                    <a:gd name="T26" fmla="*/ 133 w 292"/>
                    <a:gd name="T27" fmla="*/ 22 h 86"/>
                    <a:gd name="T28" fmla="*/ 148 w 292"/>
                    <a:gd name="T29" fmla="*/ 23 h 86"/>
                    <a:gd name="T30" fmla="*/ 162 w 292"/>
                    <a:gd name="T31" fmla="*/ 25 h 86"/>
                    <a:gd name="T32" fmla="*/ 176 w 292"/>
                    <a:gd name="T33" fmla="*/ 26 h 86"/>
                    <a:gd name="T34" fmla="*/ 190 w 292"/>
                    <a:gd name="T35" fmla="*/ 27 h 86"/>
                    <a:gd name="T36" fmla="*/ 205 w 292"/>
                    <a:gd name="T37" fmla="*/ 29 h 86"/>
                    <a:gd name="T38" fmla="*/ 219 w 292"/>
                    <a:gd name="T39" fmla="*/ 30 h 86"/>
                    <a:gd name="T40" fmla="*/ 233 w 292"/>
                    <a:gd name="T41" fmla="*/ 32 h 86"/>
                    <a:gd name="T42" fmla="*/ 238 w 292"/>
                    <a:gd name="T43" fmla="*/ 27 h 86"/>
                    <a:gd name="T44" fmla="*/ 242 w 292"/>
                    <a:gd name="T45" fmla="*/ 23 h 86"/>
                    <a:gd name="T46" fmla="*/ 245 w 292"/>
                    <a:gd name="T47" fmla="*/ 19 h 86"/>
                    <a:gd name="T48" fmla="*/ 250 w 292"/>
                    <a:gd name="T49" fmla="*/ 16 h 86"/>
                    <a:gd name="T50" fmla="*/ 254 w 292"/>
                    <a:gd name="T51" fmla="*/ 11 h 86"/>
                    <a:gd name="T52" fmla="*/ 258 w 292"/>
                    <a:gd name="T53" fmla="*/ 7 h 86"/>
                    <a:gd name="T54" fmla="*/ 263 w 292"/>
                    <a:gd name="T55" fmla="*/ 4 h 86"/>
                    <a:gd name="T56" fmla="*/ 267 w 292"/>
                    <a:gd name="T57" fmla="*/ 0 h 86"/>
                    <a:gd name="T58" fmla="*/ 270 w 292"/>
                    <a:gd name="T59" fmla="*/ 11 h 86"/>
                    <a:gd name="T60" fmla="*/ 275 w 292"/>
                    <a:gd name="T61" fmla="*/ 23 h 86"/>
                    <a:gd name="T62" fmla="*/ 278 w 292"/>
                    <a:gd name="T63" fmla="*/ 36 h 86"/>
                    <a:gd name="T64" fmla="*/ 281 w 292"/>
                    <a:gd name="T65" fmla="*/ 48 h 86"/>
                    <a:gd name="T66" fmla="*/ 285 w 292"/>
                    <a:gd name="T67" fmla="*/ 57 h 86"/>
                    <a:gd name="T68" fmla="*/ 288 w 292"/>
                    <a:gd name="T69" fmla="*/ 67 h 86"/>
                    <a:gd name="T70" fmla="*/ 290 w 292"/>
                    <a:gd name="T71" fmla="*/ 76 h 86"/>
                    <a:gd name="T72" fmla="*/ 292 w 292"/>
                    <a:gd name="T73" fmla="*/ 86 h 86"/>
                    <a:gd name="T74" fmla="*/ 285 w 292"/>
                    <a:gd name="T75" fmla="*/ 85 h 86"/>
                    <a:gd name="T76" fmla="*/ 277 w 292"/>
                    <a:gd name="T77" fmla="*/ 83 h 86"/>
                    <a:gd name="T78" fmla="*/ 270 w 292"/>
                    <a:gd name="T79" fmla="*/ 82 h 86"/>
                    <a:gd name="T80" fmla="*/ 263 w 292"/>
                    <a:gd name="T81" fmla="*/ 80 h 86"/>
                    <a:gd name="T82" fmla="*/ 255 w 292"/>
                    <a:gd name="T83" fmla="*/ 79 h 86"/>
                    <a:gd name="T84" fmla="*/ 247 w 292"/>
                    <a:gd name="T85" fmla="*/ 77 h 86"/>
                    <a:gd name="T86" fmla="*/ 240 w 292"/>
                    <a:gd name="T87" fmla="*/ 76 h 86"/>
                    <a:gd name="T88" fmla="*/ 232 w 292"/>
                    <a:gd name="T89" fmla="*/ 74 h 86"/>
                    <a:gd name="T90" fmla="*/ 218 w 292"/>
                    <a:gd name="T91" fmla="*/ 74 h 86"/>
                    <a:gd name="T92" fmla="*/ 204 w 292"/>
                    <a:gd name="T93" fmla="*/ 73 h 86"/>
                    <a:gd name="T94" fmla="*/ 189 w 292"/>
                    <a:gd name="T95" fmla="*/ 73 h 86"/>
                    <a:gd name="T96" fmla="*/ 174 w 292"/>
                    <a:gd name="T97" fmla="*/ 72 h 86"/>
                    <a:gd name="T98" fmla="*/ 160 w 292"/>
                    <a:gd name="T99" fmla="*/ 72 h 86"/>
                    <a:gd name="T100" fmla="*/ 145 w 292"/>
                    <a:gd name="T101" fmla="*/ 72 h 86"/>
                    <a:gd name="T102" fmla="*/ 131 w 292"/>
                    <a:gd name="T103" fmla="*/ 70 h 86"/>
                    <a:gd name="T104" fmla="*/ 117 w 292"/>
                    <a:gd name="T105" fmla="*/ 70 h 86"/>
                    <a:gd name="T106" fmla="*/ 101 w 292"/>
                    <a:gd name="T107" fmla="*/ 70 h 86"/>
                    <a:gd name="T108" fmla="*/ 87 w 292"/>
                    <a:gd name="T109" fmla="*/ 69 h 86"/>
                    <a:gd name="T110" fmla="*/ 73 w 292"/>
                    <a:gd name="T111" fmla="*/ 69 h 86"/>
                    <a:gd name="T112" fmla="*/ 59 w 292"/>
                    <a:gd name="T113" fmla="*/ 67 h 86"/>
                    <a:gd name="T114" fmla="*/ 43 w 292"/>
                    <a:gd name="T115" fmla="*/ 67 h 86"/>
                    <a:gd name="T116" fmla="*/ 29 w 292"/>
                    <a:gd name="T117" fmla="*/ 67 h 86"/>
                    <a:gd name="T118" fmla="*/ 15 w 292"/>
                    <a:gd name="T119" fmla="*/ 66 h 86"/>
                    <a:gd name="T120" fmla="*/ 0 w 292"/>
                    <a:gd name="T121" fmla="*/ 6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92" h="86">
                      <a:moveTo>
                        <a:pt x="0" y="66"/>
                      </a:moveTo>
                      <a:lnTo>
                        <a:pt x="2" y="51"/>
                      </a:lnTo>
                      <a:lnTo>
                        <a:pt x="3" y="36"/>
                      </a:lnTo>
                      <a:lnTo>
                        <a:pt x="3" y="23"/>
                      </a:lnTo>
                      <a:lnTo>
                        <a:pt x="4" y="8"/>
                      </a:lnTo>
                      <a:lnTo>
                        <a:pt x="18" y="10"/>
                      </a:lnTo>
                      <a:lnTo>
                        <a:pt x="32" y="11"/>
                      </a:lnTo>
                      <a:lnTo>
                        <a:pt x="47" y="13"/>
                      </a:lnTo>
                      <a:lnTo>
                        <a:pt x="61" y="14"/>
                      </a:lnTo>
                      <a:lnTo>
                        <a:pt x="75" y="16"/>
                      </a:lnTo>
                      <a:lnTo>
                        <a:pt x="89" y="17"/>
                      </a:lnTo>
                      <a:lnTo>
                        <a:pt x="104" y="19"/>
                      </a:lnTo>
                      <a:lnTo>
                        <a:pt x="119" y="20"/>
                      </a:lnTo>
                      <a:lnTo>
                        <a:pt x="133" y="22"/>
                      </a:lnTo>
                      <a:lnTo>
                        <a:pt x="148" y="23"/>
                      </a:lnTo>
                      <a:lnTo>
                        <a:pt x="162" y="25"/>
                      </a:lnTo>
                      <a:lnTo>
                        <a:pt x="176" y="26"/>
                      </a:lnTo>
                      <a:lnTo>
                        <a:pt x="190" y="27"/>
                      </a:lnTo>
                      <a:lnTo>
                        <a:pt x="205" y="29"/>
                      </a:lnTo>
                      <a:lnTo>
                        <a:pt x="219" y="30"/>
                      </a:lnTo>
                      <a:lnTo>
                        <a:pt x="233" y="32"/>
                      </a:lnTo>
                      <a:lnTo>
                        <a:pt x="238" y="27"/>
                      </a:lnTo>
                      <a:lnTo>
                        <a:pt x="242" y="23"/>
                      </a:lnTo>
                      <a:lnTo>
                        <a:pt x="245" y="19"/>
                      </a:lnTo>
                      <a:lnTo>
                        <a:pt x="250" y="16"/>
                      </a:lnTo>
                      <a:lnTo>
                        <a:pt x="254" y="11"/>
                      </a:lnTo>
                      <a:lnTo>
                        <a:pt x="258" y="7"/>
                      </a:lnTo>
                      <a:lnTo>
                        <a:pt x="263" y="4"/>
                      </a:lnTo>
                      <a:lnTo>
                        <a:pt x="267" y="0"/>
                      </a:lnTo>
                      <a:lnTo>
                        <a:pt x="270" y="11"/>
                      </a:lnTo>
                      <a:lnTo>
                        <a:pt x="275" y="23"/>
                      </a:lnTo>
                      <a:lnTo>
                        <a:pt x="278" y="36"/>
                      </a:lnTo>
                      <a:lnTo>
                        <a:pt x="281" y="48"/>
                      </a:lnTo>
                      <a:lnTo>
                        <a:pt x="285" y="57"/>
                      </a:lnTo>
                      <a:lnTo>
                        <a:pt x="288" y="67"/>
                      </a:lnTo>
                      <a:lnTo>
                        <a:pt x="290" y="76"/>
                      </a:lnTo>
                      <a:lnTo>
                        <a:pt x="292" y="86"/>
                      </a:lnTo>
                      <a:lnTo>
                        <a:pt x="285" y="85"/>
                      </a:lnTo>
                      <a:lnTo>
                        <a:pt x="277" y="83"/>
                      </a:lnTo>
                      <a:lnTo>
                        <a:pt x="270" y="82"/>
                      </a:lnTo>
                      <a:lnTo>
                        <a:pt x="263" y="80"/>
                      </a:lnTo>
                      <a:lnTo>
                        <a:pt x="255" y="79"/>
                      </a:lnTo>
                      <a:lnTo>
                        <a:pt x="247" y="77"/>
                      </a:lnTo>
                      <a:lnTo>
                        <a:pt x="240" y="76"/>
                      </a:lnTo>
                      <a:lnTo>
                        <a:pt x="232" y="74"/>
                      </a:lnTo>
                      <a:lnTo>
                        <a:pt x="218" y="74"/>
                      </a:lnTo>
                      <a:lnTo>
                        <a:pt x="204" y="73"/>
                      </a:lnTo>
                      <a:lnTo>
                        <a:pt x="189" y="73"/>
                      </a:lnTo>
                      <a:lnTo>
                        <a:pt x="174" y="72"/>
                      </a:lnTo>
                      <a:lnTo>
                        <a:pt x="160" y="72"/>
                      </a:lnTo>
                      <a:lnTo>
                        <a:pt x="145" y="72"/>
                      </a:lnTo>
                      <a:lnTo>
                        <a:pt x="131" y="70"/>
                      </a:lnTo>
                      <a:lnTo>
                        <a:pt x="117" y="70"/>
                      </a:lnTo>
                      <a:lnTo>
                        <a:pt x="101" y="70"/>
                      </a:lnTo>
                      <a:lnTo>
                        <a:pt x="87" y="69"/>
                      </a:lnTo>
                      <a:lnTo>
                        <a:pt x="73" y="69"/>
                      </a:lnTo>
                      <a:lnTo>
                        <a:pt x="59" y="67"/>
                      </a:lnTo>
                      <a:lnTo>
                        <a:pt x="43" y="67"/>
                      </a:lnTo>
                      <a:lnTo>
                        <a:pt x="29" y="67"/>
                      </a:lnTo>
                      <a:lnTo>
                        <a:pt x="15" y="66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E0A0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3" name="Freeform 921">
                  <a:extLst>
                    <a:ext uri="{FF2B5EF4-FFF2-40B4-BE49-F238E27FC236}">
                      <a16:creationId xmlns:a16="http://schemas.microsoft.com/office/drawing/2014/main" id="{6014B9CF-82EA-5604-E726-18AEAAB6F4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2" y="960"/>
                  <a:ext cx="145" cy="27"/>
                </a:xfrm>
                <a:custGeom>
                  <a:avLst/>
                  <a:gdLst>
                    <a:gd name="T0" fmla="*/ 0 w 288"/>
                    <a:gd name="T1" fmla="*/ 60 h 79"/>
                    <a:gd name="T2" fmla="*/ 1 w 288"/>
                    <a:gd name="T3" fmla="*/ 47 h 79"/>
                    <a:gd name="T4" fmla="*/ 1 w 288"/>
                    <a:gd name="T5" fmla="*/ 33 h 79"/>
                    <a:gd name="T6" fmla="*/ 1 w 288"/>
                    <a:gd name="T7" fmla="*/ 22 h 79"/>
                    <a:gd name="T8" fmla="*/ 2 w 288"/>
                    <a:gd name="T9" fmla="*/ 8 h 79"/>
                    <a:gd name="T10" fmla="*/ 16 w 288"/>
                    <a:gd name="T11" fmla="*/ 10 h 79"/>
                    <a:gd name="T12" fmla="*/ 30 w 288"/>
                    <a:gd name="T13" fmla="*/ 11 h 79"/>
                    <a:gd name="T14" fmla="*/ 45 w 288"/>
                    <a:gd name="T15" fmla="*/ 13 h 79"/>
                    <a:gd name="T16" fmla="*/ 59 w 288"/>
                    <a:gd name="T17" fmla="*/ 14 h 79"/>
                    <a:gd name="T18" fmla="*/ 73 w 288"/>
                    <a:gd name="T19" fmla="*/ 16 h 79"/>
                    <a:gd name="T20" fmla="*/ 87 w 288"/>
                    <a:gd name="T21" fmla="*/ 17 h 79"/>
                    <a:gd name="T22" fmla="*/ 102 w 288"/>
                    <a:gd name="T23" fmla="*/ 19 h 79"/>
                    <a:gd name="T24" fmla="*/ 117 w 288"/>
                    <a:gd name="T25" fmla="*/ 20 h 79"/>
                    <a:gd name="T26" fmla="*/ 131 w 288"/>
                    <a:gd name="T27" fmla="*/ 22 h 79"/>
                    <a:gd name="T28" fmla="*/ 146 w 288"/>
                    <a:gd name="T29" fmla="*/ 23 h 79"/>
                    <a:gd name="T30" fmla="*/ 160 w 288"/>
                    <a:gd name="T31" fmla="*/ 25 h 79"/>
                    <a:gd name="T32" fmla="*/ 174 w 288"/>
                    <a:gd name="T33" fmla="*/ 26 h 79"/>
                    <a:gd name="T34" fmla="*/ 188 w 288"/>
                    <a:gd name="T35" fmla="*/ 27 h 79"/>
                    <a:gd name="T36" fmla="*/ 203 w 288"/>
                    <a:gd name="T37" fmla="*/ 29 h 79"/>
                    <a:gd name="T38" fmla="*/ 217 w 288"/>
                    <a:gd name="T39" fmla="*/ 30 h 79"/>
                    <a:gd name="T40" fmla="*/ 231 w 288"/>
                    <a:gd name="T41" fmla="*/ 32 h 79"/>
                    <a:gd name="T42" fmla="*/ 236 w 288"/>
                    <a:gd name="T43" fmla="*/ 27 h 79"/>
                    <a:gd name="T44" fmla="*/ 240 w 288"/>
                    <a:gd name="T45" fmla="*/ 23 h 79"/>
                    <a:gd name="T46" fmla="*/ 243 w 288"/>
                    <a:gd name="T47" fmla="*/ 19 h 79"/>
                    <a:gd name="T48" fmla="*/ 248 w 288"/>
                    <a:gd name="T49" fmla="*/ 16 h 79"/>
                    <a:gd name="T50" fmla="*/ 252 w 288"/>
                    <a:gd name="T51" fmla="*/ 11 h 79"/>
                    <a:gd name="T52" fmla="*/ 256 w 288"/>
                    <a:gd name="T53" fmla="*/ 7 h 79"/>
                    <a:gd name="T54" fmla="*/ 261 w 288"/>
                    <a:gd name="T55" fmla="*/ 4 h 79"/>
                    <a:gd name="T56" fmla="*/ 265 w 288"/>
                    <a:gd name="T57" fmla="*/ 0 h 79"/>
                    <a:gd name="T58" fmla="*/ 268 w 288"/>
                    <a:gd name="T59" fmla="*/ 11 h 79"/>
                    <a:gd name="T60" fmla="*/ 272 w 288"/>
                    <a:gd name="T61" fmla="*/ 22 h 79"/>
                    <a:gd name="T62" fmla="*/ 275 w 288"/>
                    <a:gd name="T63" fmla="*/ 33 h 79"/>
                    <a:gd name="T64" fmla="*/ 278 w 288"/>
                    <a:gd name="T65" fmla="*/ 45 h 79"/>
                    <a:gd name="T66" fmla="*/ 281 w 288"/>
                    <a:gd name="T67" fmla="*/ 54 h 79"/>
                    <a:gd name="T68" fmla="*/ 284 w 288"/>
                    <a:gd name="T69" fmla="*/ 61 h 79"/>
                    <a:gd name="T70" fmla="*/ 286 w 288"/>
                    <a:gd name="T71" fmla="*/ 70 h 79"/>
                    <a:gd name="T72" fmla="*/ 288 w 288"/>
                    <a:gd name="T73" fmla="*/ 79 h 79"/>
                    <a:gd name="T74" fmla="*/ 281 w 288"/>
                    <a:gd name="T75" fmla="*/ 77 h 79"/>
                    <a:gd name="T76" fmla="*/ 273 w 288"/>
                    <a:gd name="T77" fmla="*/ 76 h 79"/>
                    <a:gd name="T78" fmla="*/ 265 w 288"/>
                    <a:gd name="T79" fmla="*/ 74 h 79"/>
                    <a:gd name="T80" fmla="*/ 259 w 288"/>
                    <a:gd name="T81" fmla="*/ 73 h 79"/>
                    <a:gd name="T82" fmla="*/ 251 w 288"/>
                    <a:gd name="T83" fmla="*/ 73 h 79"/>
                    <a:gd name="T84" fmla="*/ 243 w 288"/>
                    <a:gd name="T85" fmla="*/ 72 h 79"/>
                    <a:gd name="T86" fmla="*/ 236 w 288"/>
                    <a:gd name="T87" fmla="*/ 70 h 79"/>
                    <a:gd name="T88" fmla="*/ 228 w 288"/>
                    <a:gd name="T89" fmla="*/ 69 h 79"/>
                    <a:gd name="T90" fmla="*/ 214 w 288"/>
                    <a:gd name="T91" fmla="*/ 69 h 79"/>
                    <a:gd name="T92" fmla="*/ 199 w 288"/>
                    <a:gd name="T93" fmla="*/ 67 h 79"/>
                    <a:gd name="T94" fmla="*/ 185 w 288"/>
                    <a:gd name="T95" fmla="*/ 67 h 79"/>
                    <a:gd name="T96" fmla="*/ 171 w 288"/>
                    <a:gd name="T97" fmla="*/ 66 h 79"/>
                    <a:gd name="T98" fmla="*/ 157 w 288"/>
                    <a:gd name="T99" fmla="*/ 66 h 79"/>
                    <a:gd name="T100" fmla="*/ 142 w 288"/>
                    <a:gd name="T101" fmla="*/ 66 h 79"/>
                    <a:gd name="T102" fmla="*/ 128 w 288"/>
                    <a:gd name="T103" fmla="*/ 64 h 79"/>
                    <a:gd name="T104" fmla="*/ 114 w 288"/>
                    <a:gd name="T105" fmla="*/ 64 h 79"/>
                    <a:gd name="T106" fmla="*/ 99 w 288"/>
                    <a:gd name="T107" fmla="*/ 64 h 79"/>
                    <a:gd name="T108" fmla="*/ 85 w 288"/>
                    <a:gd name="T109" fmla="*/ 63 h 79"/>
                    <a:gd name="T110" fmla="*/ 71 w 288"/>
                    <a:gd name="T111" fmla="*/ 63 h 79"/>
                    <a:gd name="T112" fmla="*/ 57 w 288"/>
                    <a:gd name="T113" fmla="*/ 61 h 79"/>
                    <a:gd name="T114" fmla="*/ 42 w 288"/>
                    <a:gd name="T115" fmla="*/ 61 h 79"/>
                    <a:gd name="T116" fmla="*/ 28 w 288"/>
                    <a:gd name="T117" fmla="*/ 61 h 79"/>
                    <a:gd name="T118" fmla="*/ 14 w 288"/>
                    <a:gd name="T119" fmla="*/ 60 h 79"/>
                    <a:gd name="T120" fmla="*/ 0 w 288"/>
                    <a:gd name="T121" fmla="*/ 6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88" h="79">
                      <a:moveTo>
                        <a:pt x="0" y="60"/>
                      </a:moveTo>
                      <a:lnTo>
                        <a:pt x="1" y="47"/>
                      </a:lnTo>
                      <a:lnTo>
                        <a:pt x="1" y="33"/>
                      </a:lnTo>
                      <a:lnTo>
                        <a:pt x="1" y="22"/>
                      </a:lnTo>
                      <a:lnTo>
                        <a:pt x="2" y="8"/>
                      </a:lnTo>
                      <a:lnTo>
                        <a:pt x="16" y="10"/>
                      </a:lnTo>
                      <a:lnTo>
                        <a:pt x="30" y="11"/>
                      </a:lnTo>
                      <a:lnTo>
                        <a:pt x="45" y="13"/>
                      </a:lnTo>
                      <a:lnTo>
                        <a:pt x="59" y="14"/>
                      </a:lnTo>
                      <a:lnTo>
                        <a:pt x="73" y="16"/>
                      </a:lnTo>
                      <a:lnTo>
                        <a:pt x="87" y="17"/>
                      </a:lnTo>
                      <a:lnTo>
                        <a:pt x="102" y="19"/>
                      </a:lnTo>
                      <a:lnTo>
                        <a:pt x="117" y="20"/>
                      </a:lnTo>
                      <a:lnTo>
                        <a:pt x="131" y="22"/>
                      </a:lnTo>
                      <a:lnTo>
                        <a:pt x="146" y="23"/>
                      </a:lnTo>
                      <a:lnTo>
                        <a:pt x="160" y="25"/>
                      </a:lnTo>
                      <a:lnTo>
                        <a:pt x="174" y="26"/>
                      </a:lnTo>
                      <a:lnTo>
                        <a:pt x="188" y="27"/>
                      </a:lnTo>
                      <a:lnTo>
                        <a:pt x="203" y="29"/>
                      </a:lnTo>
                      <a:lnTo>
                        <a:pt x="217" y="30"/>
                      </a:lnTo>
                      <a:lnTo>
                        <a:pt x="231" y="32"/>
                      </a:lnTo>
                      <a:lnTo>
                        <a:pt x="236" y="27"/>
                      </a:lnTo>
                      <a:lnTo>
                        <a:pt x="240" y="23"/>
                      </a:lnTo>
                      <a:lnTo>
                        <a:pt x="243" y="19"/>
                      </a:lnTo>
                      <a:lnTo>
                        <a:pt x="248" y="16"/>
                      </a:lnTo>
                      <a:lnTo>
                        <a:pt x="252" y="11"/>
                      </a:lnTo>
                      <a:lnTo>
                        <a:pt x="256" y="7"/>
                      </a:lnTo>
                      <a:lnTo>
                        <a:pt x="261" y="4"/>
                      </a:lnTo>
                      <a:lnTo>
                        <a:pt x="265" y="0"/>
                      </a:lnTo>
                      <a:lnTo>
                        <a:pt x="268" y="11"/>
                      </a:lnTo>
                      <a:lnTo>
                        <a:pt x="272" y="22"/>
                      </a:lnTo>
                      <a:lnTo>
                        <a:pt x="275" y="33"/>
                      </a:lnTo>
                      <a:lnTo>
                        <a:pt x="278" y="45"/>
                      </a:lnTo>
                      <a:lnTo>
                        <a:pt x="281" y="54"/>
                      </a:lnTo>
                      <a:lnTo>
                        <a:pt x="284" y="61"/>
                      </a:lnTo>
                      <a:lnTo>
                        <a:pt x="286" y="70"/>
                      </a:lnTo>
                      <a:lnTo>
                        <a:pt x="288" y="79"/>
                      </a:lnTo>
                      <a:lnTo>
                        <a:pt x="281" y="77"/>
                      </a:lnTo>
                      <a:lnTo>
                        <a:pt x="273" y="76"/>
                      </a:lnTo>
                      <a:lnTo>
                        <a:pt x="265" y="74"/>
                      </a:lnTo>
                      <a:lnTo>
                        <a:pt x="259" y="73"/>
                      </a:lnTo>
                      <a:lnTo>
                        <a:pt x="251" y="73"/>
                      </a:lnTo>
                      <a:lnTo>
                        <a:pt x="243" y="72"/>
                      </a:lnTo>
                      <a:lnTo>
                        <a:pt x="236" y="70"/>
                      </a:lnTo>
                      <a:lnTo>
                        <a:pt x="228" y="69"/>
                      </a:lnTo>
                      <a:lnTo>
                        <a:pt x="214" y="69"/>
                      </a:lnTo>
                      <a:lnTo>
                        <a:pt x="199" y="67"/>
                      </a:lnTo>
                      <a:lnTo>
                        <a:pt x="185" y="67"/>
                      </a:lnTo>
                      <a:lnTo>
                        <a:pt x="171" y="66"/>
                      </a:lnTo>
                      <a:lnTo>
                        <a:pt x="157" y="66"/>
                      </a:lnTo>
                      <a:lnTo>
                        <a:pt x="142" y="66"/>
                      </a:lnTo>
                      <a:lnTo>
                        <a:pt x="128" y="64"/>
                      </a:lnTo>
                      <a:lnTo>
                        <a:pt x="114" y="64"/>
                      </a:lnTo>
                      <a:lnTo>
                        <a:pt x="99" y="64"/>
                      </a:lnTo>
                      <a:lnTo>
                        <a:pt x="85" y="63"/>
                      </a:lnTo>
                      <a:lnTo>
                        <a:pt x="71" y="63"/>
                      </a:lnTo>
                      <a:lnTo>
                        <a:pt x="57" y="61"/>
                      </a:lnTo>
                      <a:lnTo>
                        <a:pt x="42" y="61"/>
                      </a:lnTo>
                      <a:lnTo>
                        <a:pt x="28" y="61"/>
                      </a:lnTo>
                      <a:lnTo>
                        <a:pt x="14" y="60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rgbClr val="E8AA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4" name="Freeform 922">
                  <a:extLst>
                    <a:ext uri="{FF2B5EF4-FFF2-40B4-BE49-F238E27FC236}">
                      <a16:creationId xmlns:a16="http://schemas.microsoft.com/office/drawing/2014/main" id="{96207D64-4F0B-6D4C-2D89-21529CED85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3" y="960"/>
                  <a:ext cx="143" cy="25"/>
                </a:xfrm>
                <a:custGeom>
                  <a:avLst/>
                  <a:gdLst>
                    <a:gd name="T0" fmla="*/ 0 w 285"/>
                    <a:gd name="T1" fmla="*/ 54 h 73"/>
                    <a:gd name="T2" fmla="*/ 0 w 285"/>
                    <a:gd name="T3" fmla="*/ 42 h 73"/>
                    <a:gd name="T4" fmla="*/ 1 w 285"/>
                    <a:gd name="T5" fmla="*/ 30 h 73"/>
                    <a:gd name="T6" fmla="*/ 1 w 285"/>
                    <a:gd name="T7" fmla="*/ 20 h 73"/>
                    <a:gd name="T8" fmla="*/ 1 w 285"/>
                    <a:gd name="T9" fmla="*/ 8 h 73"/>
                    <a:gd name="T10" fmla="*/ 15 w 285"/>
                    <a:gd name="T11" fmla="*/ 10 h 73"/>
                    <a:gd name="T12" fmla="*/ 29 w 285"/>
                    <a:gd name="T13" fmla="*/ 11 h 73"/>
                    <a:gd name="T14" fmla="*/ 44 w 285"/>
                    <a:gd name="T15" fmla="*/ 13 h 73"/>
                    <a:gd name="T16" fmla="*/ 58 w 285"/>
                    <a:gd name="T17" fmla="*/ 14 h 73"/>
                    <a:gd name="T18" fmla="*/ 72 w 285"/>
                    <a:gd name="T19" fmla="*/ 16 h 73"/>
                    <a:gd name="T20" fmla="*/ 86 w 285"/>
                    <a:gd name="T21" fmla="*/ 17 h 73"/>
                    <a:gd name="T22" fmla="*/ 101 w 285"/>
                    <a:gd name="T23" fmla="*/ 19 h 73"/>
                    <a:gd name="T24" fmla="*/ 116 w 285"/>
                    <a:gd name="T25" fmla="*/ 20 h 73"/>
                    <a:gd name="T26" fmla="*/ 130 w 285"/>
                    <a:gd name="T27" fmla="*/ 22 h 73"/>
                    <a:gd name="T28" fmla="*/ 145 w 285"/>
                    <a:gd name="T29" fmla="*/ 23 h 73"/>
                    <a:gd name="T30" fmla="*/ 159 w 285"/>
                    <a:gd name="T31" fmla="*/ 25 h 73"/>
                    <a:gd name="T32" fmla="*/ 173 w 285"/>
                    <a:gd name="T33" fmla="*/ 26 h 73"/>
                    <a:gd name="T34" fmla="*/ 187 w 285"/>
                    <a:gd name="T35" fmla="*/ 27 h 73"/>
                    <a:gd name="T36" fmla="*/ 202 w 285"/>
                    <a:gd name="T37" fmla="*/ 29 h 73"/>
                    <a:gd name="T38" fmla="*/ 216 w 285"/>
                    <a:gd name="T39" fmla="*/ 30 h 73"/>
                    <a:gd name="T40" fmla="*/ 230 w 285"/>
                    <a:gd name="T41" fmla="*/ 32 h 73"/>
                    <a:gd name="T42" fmla="*/ 235 w 285"/>
                    <a:gd name="T43" fmla="*/ 27 h 73"/>
                    <a:gd name="T44" fmla="*/ 239 w 285"/>
                    <a:gd name="T45" fmla="*/ 23 h 73"/>
                    <a:gd name="T46" fmla="*/ 242 w 285"/>
                    <a:gd name="T47" fmla="*/ 19 h 73"/>
                    <a:gd name="T48" fmla="*/ 247 w 285"/>
                    <a:gd name="T49" fmla="*/ 16 h 73"/>
                    <a:gd name="T50" fmla="*/ 251 w 285"/>
                    <a:gd name="T51" fmla="*/ 11 h 73"/>
                    <a:gd name="T52" fmla="*/ 255 w 285"/>
                    <a:gd name="T53" fmla="*/ 7 h 73"/>
                    <a:gd name="T54" fmla="*/ 260 w 285"/>
                    <a:gd name="T55" fmla="*/ 4 h 73"/>
                    <a:gd name="T56" fmla="*/ 264 w 285"/>
                    <a:gd name="T57" fmla="*/ 0 h 73"/>
                    <a:gd name="T58" fmla="*/ 266 w 285"/>
                    <a:gd name="T59" fmla="*/ 10 h 73"/>
                    <a:gd name="T60" fmla="*/ 270 w 285"/>
                    <a:gd name="T61" fmla="*/ 20 h 73"/>
                    <a:gd name="T62" fmla="*/ 273 w 285"/>
                    <a:gd name="T63" fmla="*/ 30 h 73"/>
                    <a:gd name="T64" fmla="*/ 275 w 285"/>
                    <a:gd name="T65" fmla="*/ 41 h 73"/>
                    <a:gd name="T66" fmla="*/ 277 w 285"/>
                    <a:gd name="T67" fmla="*/ 50 h 73"/>
                    <a:gd name="T68" fmla="*/ 281 w 285"/>
                    <a:gd name="T69" fmla="*/ 57 h 73"/>
                    <a:gd name="T70" fmla="*/ 283 w 285"/>
                    <a:gd name="T71" fmla="*/ 66 h 73"/>
                    <a:gd name="T72" fmla="*/ 285 w 285"/>
                    <a:gd name="T73" fmla="*/ 73 h 73"/>
                    <a:gd name="T74" fmla="*/ 277 w 285"/>
                    <a:gd name="T75" fmla="*/ 72 h 73"/>
                    <a:gd name="T76" fmla="*/ 270 w 285"/>
                    <a:gd name="T77" fmla="*/ 70 h 73"/>
                    <a:gd name="T78" fmla="*/ 262 w 285"/>
                    <a:gd name="T79" fmla="*/ 69 h 73"/>
                    <a:gd name="T80" fmla="*/ 254 w 285"/>
                    <a:gd name="T81" fmla="*/ 67 h 73"/>
                    <a:gd name="T82" fmla="*/ 247 w 285"/>
                    <a:gd name="T83" fmla="*/ 67 h 73"/>
                    <a:gd name="T84" fmla="*/ 240 w 285"/>
                    <a:gd name="T85" fmla="*/ 66 h 73"/>
                    <a:gd name="T86" fmla="*/ 232 w 285"/>
                    <a:gd name="T87" fmla="*/ 64 h 73"/>
                    <a:gd name="T88" fmla="*/ 225 w 285"/>
                    <a:gd name="T89" fmla="*/ 63 h 73"/>
                    <a:gd name="T90" fmla="*/ 210 w 285"/>
                    <a:gd name="T91" fmla="*/ 63 h 73"/>
                    <a:gd name="T92" fmla="*/ 196 w 285"/>
                    <a:gd name="T93" fmla="*/ 61 h 73"/>
                    <a:gd name="T94" fmla="*/ 183 w 285"/>
                    <a:gd name="T95" fmla="*/ 61 h 73"/>
                    <a:gd name="T96" fmla="*/ 169 w 285"/>
                    <a:gd name="T97" fmla="*/ 60 h 73"/>
                    <a:gd name="T98" fmla="*/ 154 w 285"/>
                    <a:gd name="T99" fmla="*/ 60 h 73"/>
                    <a:gd name="T100" fmla="*/ 140 w 285"/>
                    <a:gd name="T101" fmla="*/ 60 h 73"/>
                    <a:gd name="T102" fmla="*/ 126 w 285"/>
                    <a:gd name="T103" fmla="*/ 58 h 73"/>
                    <a:gd name="T104" fmla="*/ 113 w 285"/>
                    <a:gd name="T105" fmla="*/ 58 h 73"/>
                    <a:gd name="T106" fmla="*/ 98 w 285"/>
                    <a:gd name="T107" fmla="*/ 58 h 73"/>
                    <a:gd name="T108" fmla="*/ 84 w 285"/>
                    <a:gd name="T109" fmla="*/ 57 h 73"/>
                    <a:gd name="T110" fmla="*/ 70 w 285"/>
                    <a:gd name="T111" fmla="*/ 57 h 73"/>
                    <a:gd name="T112" fmla="*/ 56 w 285"/>
                    <a:gd name="T113" fmla="*/ 55 h 73"/>
                    <a:gd name="T114" fmla="*/ 41 w 285"/>
                    <a:gd name="T115" fmla="*/ 55 h 73"/>
                    <a:gd name="T116" fmla="*/ 28 w 285"/>
                    <a:gd name="T117" fmla="*/ 55 h 73"/>
                    <a:gd name="T118" fmla="*/ 14 w 285"/>
                    <a:gd name="T119" fmla="*/ 54 h 73"/>
                    <a:gd name="T120" fmla="*/ 0 w 285"/>
                    <a:gd name="T121" fmla="*/ 54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85" h="73">
                      <a:moveTo>
                        <a:pt x="0" y="54"/>
                      </a:moveTo>
                      <a:lnTo>
                        <a:pt x="0" y="42"/>
                      </a:lnTo>
                      <a:lnTo>
                        <a:pt x="1" y="30"/>
                      </a:lnTo>
                      <a:lnTo>
                        <a:pt x="1" y="20"/>
                      </a:lnTo>
                      <a:lnTo>
                        <a:pt x="1" y="8"/>
                      </a:lnTo>
                      <a:lnTo>
                        <a:pt x="15" y="10"/>
                      </a:lnTo>
                      <a:lnTo>
                        <a:pt x="29" y="11"/>
                      </a:lnTo>
                      <a:lnTo>
                        <a:pt x="44" y="13"/>
                      </a:lnTo>
                      <a:lnTo>
                        <a:pt x="58" y="14"/>
                      </a:lnTo>
                      <a:lnTo>
                        <a:pt x="72" y="16"/>
                      </a:lnTo>
                      <a:lnTo>
                        <a:pt x="86" y="17"/>
                      </a:lnTo>
                      <a:lnTo>
                        <a:pt x="101" y="19"/>
                      </a:lnTo>
                      <a:lnTo>
                        <a:pt x="116" y="20"/>
                      </a:lnTo>
                      <a:lnTo>
                        <a:pt x="130" y="22"/>
                      </a:lnTo>
                      <a:lnTo>
                        <a:pt x="145" y="23"/>
                      </a:lnTo>
                      <a:lnTo>
                        <a:pt x="159" y="25"/>
                      </a:lnTo>
                      <a:lnTo>
                        <a:pt x="173" y="26"/>
                      </a:lnTo>
                      <a:lnTo>
                        <a:pt x="187" y="27"/>
                      </a:lnTo>
                      <a:lnTo>
                        <a:pt x="202" y="29"/>
                      </a:lnTo>
                      <a:lnTo>
                        <a:pt x="216" y="30"/>
                      </a:lnTo>
                      <a:lnTo>
                        <a:pt x="230" y="32"/>
                      </a:lnTo>
                      <a:lnTo>
                        <a:pt x="235" y="27"/>
                      </a:lnTo>
                      <a:lnTo>
                        <a:pt x="239" y="23"/>
                      </a:lnTo>
                      <a:lnTo>
                        <a:pt x="242" y="19"/>
                      </a:lnTo>
                      <a:lnTo>
                        <a:pt x="247" y="16"/>
                      </a:lnTo>
                      <a:lnTo>
                        <a:pt x="251" y="11"/>
                      </a:lnTo>
                      <a:lnTo>
                        <a:pt x="255" y="7"/>
                      </a:lnTo>
                      <a:lnTo>
                        <a:pt x="260" y="4"/>
                      </a:lnTo>
                      <a:lnTo>
                        <a:pt x="264" y="0"/>
                      </a:lnTo>
                      <a:lnTo>
                        <a:pt x="266" y="10"/>
                      </a:lnTo>
                      <a:lnTo>
                        <a:pt x="270" y="20"/>
                      </a:lnTo>
                      <a:lnTo>
                        <a:pt x="273" y="30"/>
                      </a:lnTo>
                      <a:lnTo>
                        <a:pt x="275" y="41"/>
                      </a:lnTo>
                      <a:lnTo>
                        <a:pt x="277" y="50"/>
                      </a:lnTo>
                      <a:lnTo>
                        <a:pt x="281" y="57"/>
                      </a:lnTo>
                      <a:lnTo>
                        <a:pt x="283" y="66"/>
                      </a:lnTo>
                      <a:lnTo>
                        <a:pt x="285" y="73"/>
                      </a:lnTo>
                      <a:lnTo>
                        <a:pt x="277" y="72"/>
                      </a:lnTo>
                      <a:lnTo>
                        <a:pt x="270" y="70"/>
                      </a:lnTo>
                      <a:lnTo>
                        <a:pt x="262" y="69"/>
                      </a:lnTo>
                      <a:lnTo>
                        <a:pt x="254" y="67"/>
                      </a:lnTo>
                      <a:lnTo>
                        <a:pt x="247" y="67"/>
                      </a:lnTo>
                      <a:lnTo>
                        <a:pt x="240" y="66"/>
                      </a:lnTo>
                      <a:lnTo>
                        <a:pt x="232" y="64"/>
                      </a:lnTo>
                      <a:lnTo>
                        <a:pt x="225" y="63"/>
                      </a:lnTo>
                      <a:lnTo>
                        <a:pt x="210" y="63"/>
                      </a:lnTo>
                      <a:lnTo>
                        <a:pt x="196" y="61"/>
                      </a:lnTo>
                      <a:lnTo>
                        <a:pt x="183" y="61"/>
                      </a:lnTo>
                      <a:lnTo>
                        <a:pt x="169" y="60"/>
                      </a:lnTo>
                      <a:lnTo>
                        <a:pt x="154" y="60"/>
                      </a:lnTo>
                      <a:lnTo>
                        <a:pt x="140" y="60"/>
                      </a:lnTo>
                      <a:lnTo>
                        <a:pt x="126" y="58"/>
                      </a:lnTo>
                      <a:lnTo>
                        <a:pt x="113" y="58"/>
                      </a:lnTo>
                      <a:lnTo>
                        <a:pt x="98" y="58"/>
                      </a:lnTo>
                      <a:lnTo>
                        <a:pt x="84" y="57"/>
                      </a:lnTo>
                      <a:lnTo>
                        <a:pt x="70" y="57"/>
                      </a:lnTo>
                      <a:lnTo>
                        <a:pt x="56" y="55"/>
                      </a:lnTo>
                      <a:lnTo>
                        <a:pt x="41" y="55"/>
                      </a:lnTo>
                      <a:lnTo>
                        <a:pt x="28" y="55"/>
                      </a:lnTo>
                      <a:lnTo>
                        <a:pt x="14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EDB2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5" name="Freeform 923">
                  <a:extLst>
                    <a:ext uri="{FF2B5EF4-FFF2-40B4-BE49-F238E27FC236}">
                      <a16:creationId xmlns:a16="http://schemas.microsoft.com/office/drawing/2014/main" id="{585811BC-662D-1CA9-2D48-3273F00C6F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3" y="960"/>
                  <a:ext cx="141" cy="22"/>
                </a:xfrm>
                <a:custGeom>
                  <a:avLst/>
                  <a:gdLst>
                    <a:gd name="T0" fmla="*/ 0 w 281"/>
                    <a:gd name="T1" fmla="*/ 48 h 66"/>
                    <a:gd name="T2" fmla="*/ 0 w 281"/>
                    <a:gd name="T3" fmla="*/ 38 h 66"/>
                    <a:gd name="T4" fmla="*/ 0 w 281"/>
                    <a:gd name="T5" fmla="*/ 27 h 66"/>
                    <a:gd name="T6" fmla="*/ 0 w 281"/>
                    <a:gd name="T7" fmla="*/ 19 h 66"/>
                    <a:gd name="T8" fmla="*/ 0 w 281"/>
                    <a:gd name="T9" fmla="*/ 8 h 66"/>
                    <a:gd name="T10" fmla="*/ 14 w 281"/>
                    <a:gd name="T11" fmla="*/ 10 h 66"/>
                    <a:gd name="T12" fmla="*/ 28 w 281"/>
                    <a:gd name="T13" fmla="*/ 11 h 66"/>
                    <a:gd name="T14" fmla="*/ 43 w 281"/>
                    <a:gd name="T15" fmla="*/ 13 h 66"/>
                    <a:gd name="T16" fmla="*/ 57 w 281"/>
                    <a:gd name="T17" fmla="*/ 14 h 66"/>
                    <a:gd name="T18" fmla="*/ 71 w 281"/>
                    <a:gd name="T19" fmla="*/ 16 h 66"/>
                    <a:gd name="T20" fmla="*/ 85 w 281"/>
                    <a:gd name="T21" fmla="*/ 17 h 66"/>
                    <a:gd name="T22" fmla="*/ 100 w 281"/>
                    <a:gd name="T23" fmla="*/ 19 h 66"/>
                    <a:gd name="T24" fmla="*/ 115 w 281"/>
                    <a:gd name="T25" fmla="*/ 20 h 66"/>
                    <a:gd name="T26" fmla="*/ 129 w 281"/>
                    <a:gd name="T27" fmla="*/ 22 h 66"/>
                    <a:gd name="T28" fmla="*/ 144 w 281"/>
                    <a:gd name="T29" fmla="*/ 23 h 66"/>
                    <a:gd name="T30" fmla="*/ 158 w 281"/>
                    <a:gd name="T31" fmla="*/ 25 h 66"/>
                    <a:gd name="T32" fmla="*/ 172 w 281"/>
                    <a:gd name="T33" fmla="*/ 26 h 66"/>
                    <a:gd name="T34" fmla="*/ 186 w 281"/>
                    <a:gd name="T35" fmla="*/ 27 h 66"/>
                    <a:gd name="T36" fmla="*/ 201 w 281"/>
                    <a:gd name="T37" fmla="*/ 29 h 66"/>
                    <a:gd name="T38" fmla="*/ 215 w 281"/>
                    <a:gd name="T39" fmla="*/ 30 h 66"/>
                    <a:gd name="T40" fmla="*/ 229 w 281"/>
                    <a:gd name="T41" fmla="*/ 32 h 66"/>
                    <a:gd name="T42" fmla="*/ 234 w 281"/>
                    <a:gd name="T43" fmla="*/ 27 h 66"/>
                    <a:gd name="T44" fmla="*/ 238 w 281"/>
                    <a:gd name="T45" fmla="*/ 23 h 66"/>
                    <a:gd name="T46" fmla="*/ 241 w 281"/>
                    <a:gd name="T47" fmla="*/ 19 h 66"/>
                    <a:gd name="T48" fmla="*/ 246 w 281"/>
                    <a:gd name="T49" fmla="*/ 16 h 66"/>
                    <a:gd name="T50" fmla="*/ 250 w 281"/>
                    <a:gd name="T51" fmla="*/ 11 h 66"/>
                    <a:gd name="T52" fmla="*/ 254 w 281"/>
                    <a:gd name="T53" fmla="*/ 7 h 66"/>
                    <a:gd name="T54" fmla="*/ 259 w 281"/>
                    <a:gd name="T55" fmla="*/ 4 h 66"/>
                    <a:gd name="T56" fmla="*/ 263 w 281"/>
                    <a:gd name="T57" fmla="*/ 0 h 66"/>
                    <a:gd name="T58" fmla="*/ 265 w 281"/>
                    <a:gd name="T59" fmla="*/ 10 h 66"/>
                    <a:gd name="T60" fmla="*/ 269 w 281"/>
                    <a:gd name="T61" fmla="*/ 19 h 66"/>
                    <a:gd name="T62" fmla="*/ 271 w 281"/>
                    <a:gd name="T63" fmla="*/ 27 h 66"/>
                    <a:gd name="T64" fmla="*/ 273 w 281"/>
                    <a:gd name="T65" fmla="*/ 38 h 66"/>
                    <a:gd name="T66" fmla="*/ 275 w 281"/>
                    <a:gd name="T67" fmla="*/ 45 h 66"/>
                    <a:gd name="T68" fmla="*/ 277 w 281"/>
                    <a:gd name="T69" fmla="*/ 52 h 66"/>
                    <a:gd name="T70" fmla="*/ 279 w 281"/>
                    <a:gd name="T71" fmla="*/ 58 h 66"/>
                    <a:gd name="T72" fmla="*/ 281 w 281"/>
                    <a:gd name="T73" fmla="*/ 66 h 66"/>
                    <a:gd name="T74" fmla="*/ 273 w 281"/>
                    <a:gd name="T75" fmla="*/ 64 h 66"/>
                    <a:gd name="T76" fmla="*/ 266 w 281"/>
                    <a:gd name="T77" fmla="*/ 63 h 66"/>
                    <a:gd name="T78" fmla="*/ 259 w 281"/>
                    <a:gd name="T79" fmla="*/ 63 h 66"/>
                    <a:gd name="T80" fmla="*/ 251 w 281"/>
                    <a:gd name="T81" fmla="*/ 61 h 66"/>
                    <a:gd name="T82" fmla="*/ 243 w 281"/>
                    <a:gd name="T83" fmla="*/ 60 h 66"/>
                    <a:gd name="T84" fmla="*/ 237 w 281"/>
                    <a:gd name="T85" fmla="*/ 58 h 66"/>
                    <a:gd name="T86" fmla="*/ 229 w 281"/>
                    <a:gd name="T87" fmla="*/ 58 h 66"/>
                    <a:gd name="T88" fmla="*/ 221 w 281"/>
                    <a:gd name="T89" fmla="*/ 57 h 66"/>
                    <a:gd name="T90" fmla="*/ 208 w 281"/>
                    <a:gd name="T91" fmla="*/ 57 h 66"/>
                    <a:gd name="T92" fmla="*/ 194 w 281"/>
                    <a:gd name="T93" fmla="*/ 55 h 66"/>
                    <a:gd name="T94" fmla="*/ 181 w 281"/>
                    <a:gd name="T95" fmla="*/ 55 h 66"/>
                    <a:gd name="T96" fmla="*/ 167 w 281"/>
                    <a:gd name="T97" fmla="*/ 54 h 66"/>
                    <a:gd name="T98" fmla="*/ 153 w 281"/>
                    <a:gd name="T99" fmla="*/ 54 h 66"/>
                    <a:gd name="T100" fmla="*/ 139 w 281"/>
                    <a:gd name="T101" fmla="*/ 54 h 66"/>
                    <a:gd name="T102" fmla="*/ 125 w 281"/>
                    <a:gd name="T103" fmla="*/ 52 h 66"/>
                    <a:gd name="T104" fmla="*/ 112 w 281"/>
                    <a:gd name="T105" fmla="*/ 52 h 66"/>
                    <a:gd name="T106" fmla="*/ 97 w 281"/>
                    <a:gd name="T107" fmla="*/ 52 h 66"/>
                    <a:gd name="T108" fmla="*/ 83 w 281"/>
                    <a:gd name="T109" fmla="*/ 51 h 66"/>
                    <a:gd name="T110" fmla="*/ 70 w 281"/>
                    <a:gd name="T111" fmla="*/ 51 h 66"/>
                    <a:gd name="T112" fmla="*/ 56 w 281"/>
                    <a:gd name="T113" fmla="*/ 50 h 66"/>
                    <a:gd name="T114" fmla="*/ 41 w 281"/>
                    <a:gd name="T115" fmla="*/ 50 h 66"/>
                    <a:gd name="T116" fmla="*/ 27 w 281"/>
                    <a:gd name="T117" fmla="*/ 50 h 66"/>
                    <a:gd name="T118" fmla="*/ 14 w 281"/>
                    <a:gd name="T119" fmla="*/ 48 h 66"/>
                    <a:gd name="T120" fmla="*/ 0 w 281"/>
                    <a:gd name="T121" fmla="*/ 4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81" h="66">
                      <a:moveTo>
                        <a:pt x="0" y="48"/>
                      </a:moveTo>
                      <a:lnTo>
                        <a:pt x="0" y="38"/>
                      </a:lnTo>
                      <a:lnTo>
                        <a:pt x="0" y="27"/>
                      </a:lnTo>
                      <a:lnTo>
                        <a:pt x="0" y="19"/>
                      </a:lnTo>
                      <a:lnTo>
                        <a:pt x="0" y="8"/>
                      </a:lnTo>
                      <a:lnTo>
                        <a:pt x="14" y="10"/>
                      </a:lnTo>
                      <a:lnTo>
                        <a:pt x="28" y="11"/>
                      </a:lnTo>
                      <a:lnTo>
                        <a:pt x="43" y="13"/>
                      </a:lnTo>
                      <a:lnTo>
                        <a:pt x="57" y="14"/>
                      </a:lnTo>
                      <a:lnTo>
                        <a:pt x="71" y="16"/>
                      </a:lnTo>
                      <a:lnTo>
                        <a:pt x="85" y="17"/>
                      </a:lnTo>
                      <a:lnTo>
                        <a:pt x="100" y="19"/>
                      </a:lnTo>
                      <a:lnTo>
                        <a:pt x="115" y="20"/>
                      </a:lnTo>
                      <a:lnTo>
                        <a:pt x="129" y="22"/>
                      </a:lnTo>
                      <a:lnTo>
                        <a:pt x="144" y="23"/>
                      </a:lnTo>
                      <a:lnTo>
                        <a:pt x="158" y="25"/>
                      </a:lnTo>
                      <a:lnTo>
                        <a:pt x="172" y="26"/>
                      </a:lnTo>
                      <a:lnTo>
                        <a:pt x="186" y="27"/>
                      </a:lnTo>
                      <a:lnTo>
                        <a:pt x="201" y="29"/>
                      </a:lnTo>
                      <a:lnTo>
                        <a:pt x="215" y="30"/>
                      </a:lnTo>
                      <a:lnTo>
                        <a:pt x="229" y="32"/>
                      </a:lnTo>
                      <a:lnTo>
                        <a:pt x="234" y="27"/>
                      </a:lnTo>
                      <a:lnTo>
                        <a:pt x="238" y="23"/>
                      </a:lnTo>
                      <a:lnTo>
                        <a:pt x="241" y="19"/>
                      </a:lnTo>
                      <a:lnTo>
                        <a:pt x="246" y="16"/>
                      </a:lnTo>
                      <a:lnTo>
                        <a:pt x="250" y="11"/>
                      </a:lnTo>
                      <a:lnTo>
                        <a:pt x="254" y="7"/>
                      </a:lnTo>
                      <a:lnTo>
                        <a:pt x="259" y="4"/>
                      </a:lnTo>
                      <a:lnTo>
                        <a:pt x="263" y="0"/>
                      </a:lnTo>
                      <a:lnTo>
                        <a:pt x="265" y="10"/>
                      </a:lnTo>
                      <a:lnTo>
                        <a:pt x="269" y="19"/>
                      </a:lnTo>
                      <a:lnTo>
                        <a:pt x="271" y="27"/>
                      </a:lnTo>
                      <a:lnTo>
                        <a:pt x="273" y="38"/>
                      </a:lnTo>
                      <a:lnTo>
                        <a:pt x="275" y="45"/>
                      </a:lnTo>
                      <a:lnTo>
                        <a:pt x="277" y="52"/>
                      </a:lnTo>
                      <a:lnTo>
                        <a:pt x="279" y="58"/>
                      </a:lnTo>
                      <a:lnTo>
                        <a:pt x="281" y="66"/>
                      </a:lnTo>
                      <a:lnTo>
                        <a:pt x="273" y="64"/>
                      </a:lnTo>
                      <a:lnTo>
                        <a:pt x="266" y="63"/>
                      </a:lnTo>
                      <a:lnTo>
                        <a:pt x="259" y="63"/>
                      </a:lnTo>
                      <a:lnTo>
                        <a:pt x="251" y="61"/>
                      </a:lnTo>
                      <a:lnTo>
                        <a:pt x="243" y="60"/>
                      </a:lnTo>
                      <a:lnTo>
                        <a:pt x="237" y="58"/>
                      </a:lnTo>
                      <a:lnTo>
                        <a:pt x="229" y="58"/>
                      </a:lnTo>
                      <a:lnTo>
                        <a:pt x="221" y="57"/>
                      </a:lnTo>
                      <a:lnTo>
                        <a:pt x="208" y="57"/>
                      </a:lnTo>
                      <a:lnTo>
                        <a:pt x="194" y="55"/>
                      </a:lnTo>
                      <a:lnTo>
                        <a:pt x="181" y="55"/>
                      </a:lnTo>
                      <a:lnTo>
                        <a:pt x="167" y="54"/>
                      </a:lnTo>
                      <a:lnTo>
                        <a:pt x="153" y="54"/>
                      </a:lnTo>
                      <a:lnTo>
                        <a:pt x="139" y="54"/>
                      </a:lnTo>
                      <a:lnTo>
                        <a:pt x="125" y="52"/>
                      </a:lnTo>
                      <a:lnTo>
                        <a:pt x="112" y="52"/>
                      </a:lnTo>
                      <a:lnTo>
                        <a:pt x="97" y="52"/>
                      </a:lnTo>
                      <a:lnTo>
                        <a:pt x="83" y="51"/>
                      </a:lnTo>
                      <a:lnTo>
                        <a:pt x="70" y="51"/>
                      </a:lnTo>
                      <a:lnTo>
                        <a:pt x="56" y="50"/>
                      </a:lnTo>
                      <a:lnTo>
                        <a:pt x="41" y="50"/>
                      </a:lnTo>
                      <a:lnTo>
                        <a:pt x="27" y="50"/>
                      </a:lnTo>
                      <a:lnTo>
                        <a:pt x="14" y="48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F2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6" name="Freeform 924">
                  <a:extLst>
                    <a:ext uri="{FF2B5EF4-FFF2-40B4-BE49-F238E27FC236}">
                      <a16:creationId xmlns:a16="http://schemas.microsoft.com/office/drawing/2014/main" id="{E6FB3900-E3B4-0C6A-2A39-2EEEC4B9AC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3" y="960"/>
                  <a:ext cx="140" cy="20"/>
                </a:xfrm>
                <a:custGeom>
                  <a:avLst/>
                  <a:gdLst>
                    <a:gd name="T0" fmla="*/ 2 w 279"/>
                    <a:gd name="T1" fmla="*/ 42 h 60"/>
                    <a:gd name="T2" fmla="*/ 1 w 279"/>
                    <a:gd name="T3" fmla="*/ 33 h 60"/>
                    <a:gd name="T4" fmla="*/ 1 w 279"/>
                    <a:gd name="T5" fmla="*/ 25 h 60"/>
                    <a:gd name="T6" fmla="*/ 1 w 279"/>
                    <a:gd name="T7" fmla="*/ 17 h 60"/>
                    <a:gd name="T8" fmla="*/ 0 w 279"/>
                    <a:gd name="T9" fmla="*/ 8 h 60"/>
                    <a:gd name="T10" fmla="*/ 14 w 279"/>
                    <a:gd name="T11" fmla="*/ 10 h 60"/>
                    <a:gd name="T12" fmla="*/ 28 w 279"/>
                    <a:gd name="T13" fmla="*/ 11 h 60"/>
                    <a:gd name="T14" fmla="*/ 43 w 279"/>
                    <a:gd name="T15" fmla="*/ 13 h 60"/>
                    <a:gd name="T16" fmla="*/ 57 w 279"/>
                    <a:gd name="T17" fmla="*/ 14 h 60"/>
                    <a:gd name="T18" fmla="*/ 71 w 279"/>
                    <a:gd name="T19" fmla="*/ 16 h 60"/>
                    <a:gd name="T20" fmla="*/ 85 w 279"/>
                    <a:gd name="T21" fmla="*/ 17 h 60"/>
                    <a:gd name="T22" fmla="*/ 100 w 279"/>
                    <a:gd name="T23" fmla="*/ 19 h 60"/>
                    <a:gd name="T24" fmla="*/ 115 w 279"/>
                    <a:gd name="T25" fmla="*/ 20 h 60"/>
                    <a:gd name="T26" fmla="*/ 129 w 279"/>
                    <a:gd name="T27" fmla="*/ 22 h 60"/>
                    <a:gd name="T28" fmla="*/ 144 w 279"/>
                    <a:gd name="T29" fmla="*/ 23 h 60"/>
                    <a:gd name="T30" fmla="*/ 158 w 279"/>
                    <a:gd name="T31" fmla="*/ 25 h 60"/>
                    <a:gd name="T32" fmla="*/ 172 w 279"/>
                    <a:gd name="T33" fmla="*/ 26 h 60"/>
                    <a:gd name="T34" fmla="*/ 186 w 279"/>
                    <a:gd name="T35" fmla="*/ 27 h 60"/>
                    <a:gd name="T36" fmla="*/ 201 w 279"/>
                    <a:gd name="T37" fmla="*/ 29 h 60"/>
                    <a:gd name="T38" fmla="*/ 215 w 279"/>
                    <a:gd name="T39" fmla="*/ 30 h 60"/>
                    <a:gd name="T40" fmla="*/ 229 w 279"/>
                    <a:gd name="T41" fmla="*/ 32 h 60"/>
                    <a:gd name="T42" fmla="*/ 234 w 279"/>
                    <a:gd name="T43" fmla="*/ 27 h 60"/>
                    <a:gd name="T44" fmla="*/ 238 w 279"/>
                    <a:gd name="T45" fmla="*/ 23 h 60"/>
                    <a:gd name="T46" fmla="*/ 241 w 279"/>
                    <a:gd name="T47" fmla="*/ 19 h 60"/>
                    <a:gd name="T48" fmla="*/ 246 w 279"/>
                    <a:gd name="T49" fmla="*/ 16 h 60"/>
                    <a:gd name="T50" fmla="*/ 250 w 279"/>
                    <a:gd name="T51" fmla="*/ 11 h 60"/>
                    <a:gd name="T52" fmla="*/ 254 w 279"/>
                    <a:gd name="T53" fmla="*/ 7 h 60"/>
                    <a:gd name="T54" fmla="*/ 259 w 279"/>
                    <a:gd name="T55" fmla="*/ 4 h 60"/>
                    <a:gd name="T56" fmla="*/ 263 w 279"/>
                    <a:gd name="T57" fmla="*/ 0 h 60"/>
                    <a:gd name="T58" fmla="*/ 265 w 279"/>
                    <a:gd name="T59" fmla="*/ 8 h 60"/>
                    <a:gd name="T60" fmla="*/ 268 w 279"/>
                    <a:gd name="T61" fmla="*/ 17 h 60"/>
                    <a:gd name="T62" fmla="*/ 269 w 279"/>
                    <a:gd name="T63" fmla="*/ 26 h 60"/>
                    <a:gd name="T64" fmla="*/ 271 w 279"/>
                    <a:gd name="T65" fmla="*/ 35 h 60"/>
                    <a:gd name="T66" fmla="*/ 273 w 279"/>
                    <a:gd name="T67" fmla="*/ 41 h 60"/>
                    <a:gd name="T68" fmla="*/ 275 w 279"/>
                    <a:gd name="T69" fmla="*/ 47 h 60"/>
                    <a:gd name="T70" fmla="*/ 276 w 279"/>
                    <a:gd name="T71" fmla="*/ 54 h 60"/>
                    <a:gd name="T72" fmla="*/ 279 w 279"/>
                    <a:gd name="T73" fmla="*/ 60 h 60"/>
                    <a:gd name="T74" fmla="*/ 271 w 279"/>
                    <a:gd name="T75" fmla="*/ 58 h 60"/>
                    <a:gd name="T76" fmla="*/ 263 w 279"/>
                    <a:gd name="T77" fmla="*/ 57 h 60"/>
                    <a:gd name="T78" fmla="*/ 257 w 279"/>
                    <a:gd name="T79" fmla="*/ 57 h 60"/>
                    <a:gd name="T80" fmla="*/ 249 w 279"/>
                    <a:gd name="T81" fmla="*/ 55 h 60"/>
                    <a:gd name="T82" fmla="*/ 241 w 279"/>
                    <a:gd name="T83" fmla="*/ 54 h 60"/>
                    <a:gd name="T84" fmla="*/ 234 w 279"/>
                    <a:gd name="T85" fmla="*/ 52 h 60"/>
                    <a:gd name="T86" fmla="*/ 226 w 279"/>
                    <a:gd name="T87" fmla="*/ 52 h 60"/>
                    <a:gd name="T88" fmla="*/ 218 w 279"/>
                    <a:gd name="T89" fmla="*/ 51 h 60"/>
                    <a:gd name="T90" fmla="*/ 205 w 279"/>
                    <a:gd name="T91" fmla="*/ 51 h 60"/>
                    <a:gd name="T92" fmla="*/ 192 w 279"/>
                    <a:gd name="T93" fmla="*/ 50 h 60"/>
                    <a:gd name="T94" fmla="*/ 178 w 279"/>
                    <a:gd name="T95" fmla="*/ 50 h 60"/>
                    <a:gd name="T96" fmla="*/ 164 w 279"/>
                    <a:gd name="T97" fmla="*/ 48 h 60"/>
                    <a:gd name="T98" fmla="*/ 151 w 279"/>
                    <a:gd name="T99" fmla="*/ 48 h 60"/>
                    <a:gd name="T100" fmla="*/ 138 w 279"/>
                    <a:gd name="T101" fmla="*/ 48 h 60"/>
                    <a:gd name="T102" fmla="*/ 124 w 279"/>
                    <a:gd name="T103" fmla="*/ 47 h 60"/>
                    <a:gd name="T104" fmla="*/ 111 w 279"/>
                    <a:gd name="T105" fmla="*/ 47 h 60"/>
                    <a:gd name="T106" fmla="*/ 97 w 279"/>
                    <a:gd name="T107" fmla="*/ 47 h 60"/>
                    <a:gd name="T108" fmla="*/ 83 w 279"/>
                    <a:gd name="T109" fmla="*/ 45 h 60"/>
                    <a:gd name="T110" fmla="*/ 70 w 279"/>
                    <a:gd name="T111" fmla="*/ 45 h 60"/>
                    <a:gd name="T112" fmla="*/ 56 w 279"/>
                    <a:gd name="T113" fmla="*/ 44 h 60"/>
                    <a:gd name="T114" fmla="*/ 43 w 279"/>
                    <a:gd name="T115" fmla="*/ 44 h 60"/>
                    <a:gd name="T116" fmla="*/ 29 w 279"/>
                    <a:gd name="T117" fmla="*/ 44 h 60"/>
                    <a:gd name="T118" fmla="*/ 15 w 279"/>
                    <a:gd name="T119" fmla="*/ 42 h 60"/>
                    <a:gd name="T120" fmla="*/ 2 w 279"/>
                    <a:gd name="T121" fmla="*/ 42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79" h="60">
                      <a:moveTo>
                        <a:pt x="2" y="42"/>
                      </a:moveTo>
                      <a:lnTo>
                        <a:pt x="1" y="33"/>
                      </a:lnTo>
                      <a:lnTo>
                        <a:pt x="1" y="25"/>
                      </a:lnTo>
                      <a:lnTo>
                        <a:pt x="1" y="17"/>
                      </a:lnTo>
                      <a:lnTo>
                        <a:pt x="0" y="8"/>
                      </a:lnTo>
                      <a:lnTo>
                        <a:pt x="14" y="10"/>
                      </a:lnTo>
                      <a:lnTo>
                        <a:pt x="28" y="11"/>
                      </a:lnTo>
                      <a:lnTo>
                        <a:pt x="43" y="13"/>
                      </a:lnTo>
                      <a:lnTo>
                        <a:pt x="57" y="14"/>
                      </a:lnTo>
                      <a:lnTo>
                        <a:pt x="71" y="16"/>
                      </a:lnTo>
                      <a:lnTo>
                        <a:pt x="85" y="17"/>
                      </a:lnTo>
                      <a:lnTo>
                        <a:pt x="100" y="19"/>
                      </a:lnTo>
                      <a:lnTo>
                        <a:pt x="115" y="20"/>
                      </a:lnTo>
                      <a:lnTo>
                        <a:pt x="129" y="22"/>
                      </a:lnTo>
                      <a:lnTo>
                        <a:pt x="144" y="23"/>
                      </a:lnTo>
                      <a:lnTo>
                        <a:pt x="158" y="25"/>
                      </a:lnTo>
                      <a:lnTo>
                        <a:pt x="172" y="26"/>
                      </a:lnTo>
                      <a:lnTo>
                        <a:pt x="186" y="27"/>
                      </a:lnTo>
                      <a:lnTo>
                        <a:pt x="201" y="29"/>
                      </a:lnTo>
                      <a:lnTo>
                        <a:pt x="215" y="30"/>
                      </a:lnTo>
                      <a:lnTo>
                        <a:pt x="229" y="32"/>
                      </a:lnTo>
                      <a:lnTo>
                        <a:pt x="234" y="27"/>
                      </a:lnTo>
                      <a:lnTo>
                        <a:pt x="238" y="23"/>
                      </a:lnTo>
                      <a:lnTo>
                        <a:pt x="241" y="19"/>
                      </a:lnTo>
                      <a:lnTo>
                        <a:pt x="246" y="16"/>
                      </a:lnTo>
                      <a:lnTo>
                        <a:pt x="250" y="11"/>
                      </a:lnTo>
                      <a:lnTo>
                        <a:pt x="254" y="7"/>
                      </a:lnTo>
                      <a:lnTo>
                        <a:pt x="259" y="4"/>
                      </a:lnTo>
                      <a:lnTo>
                        <a:pt x="263" y="0"/>
                      </a:lnTo>
                      <a:lnTo>
                        <a:pt x="265" y="8"/>
                      </a:lnTo>
                      <a:lnTo>
                        <a:pt x="268" y="17"/>
                      </a:lnTo>
                      <a:lnTo>
                        <a:pt x="269" y="26"/>
                      </a:lnTo>
                      <a:lnTo>
                        <a:pt x="271" y="35"/>
                      </a:lnTo>
                      <a:lnTo>
                        <a:pt x="273" y="41"/>
                      </a:lnTo>
                      <a:lnTo>
                        <a:pt x="275" y="47"/>
                      </a:lnTo>
                      <a:lnTo>
                        <a:pt x="276" y="54"/>
                      </a:lnTo>
                      <a:lnTo>
                        <a:pt x="279" y="60"/>
                      </a:lnTo>
                      <a:lnTo>
                        <a:pt x="271" y="58"/>
                      </a:lnTo>
                      <a:lnTo>
                        <a:pt x="263" y="57"/>
                      </a:lnTo>
                      <a:lnTo>
                        <a:pt x="257" y="57"/>
                      </a:lnTo>
                      <a:lnTo>
                        <a:pt x="249" y="55"/>
                      </a:lnTo>
                      <a:lnTo>
                        <a:pt x="241" y="54"/>
                      </a:lnTo>
                      <a:lnTo>
                        <a:pt x="234" y="52"/>
                      </a:lnTo>
                      <a:lnTo>
                        <a:pt x="226" y="52"/>
                      </a:lnTo>
                      <a:lnTo>
                        <a:pt x="218" y="51"/>
                      </a:lnTo>
                      <a:lnTo>
                        <a:pt x="205" y="51"/>
                      </a:lnTo>
                      <a:lnTo>
                        <a:pt x="192" y="50"/>
                      </a:lnTo>
                      <a:lnTo>
                        <a:pt x="178" y="50"/>
                      </a:lnTo>
                      <a:lnTo>
                        <a:pt x="164" y="48"/>
                      </a:lnTo>
                      <a:lnTo>
                        <a:pt x="151" y="48"/>
                      </a:lnTo>
                      <a:lnTo>
                        <a:pt x="138" y="48"/>
                      </a:lnTo>
                      <a:lnTo>
                        <a:pt x="124" y="47"/>
                      </a:lnTo>
                      <a:lnTo>
                        <a:pt x="111" y="47"/>
                      </a:lnTo>
                      <a:lnTo>
                        <a:pt x="97" y="47"/>
                      </a:lnTo>
                      <a:lnTo>
                        <a:pt x="83" y="45"/>
                      </a:lnTo>
                      <a:lnTo>
                        <a:pt x="70" y="45"/>
                      </a:lnTo>
                      <a:lnTo>
                        <a:pt x="56" y="44"/>
                      </a:lnTo>
                      <a:lnTo>
                        <a:pt x="43" y="44"/>
                      </a:lnTo>
                      <a:lnTo>
                        <a:pt x="29" y="44"/>
                      </a:lnTo>
                      <a:lnTo>
                        <a:pt x="15" y="42"/>
                      </a:lnTo>
                      <a:lnTo>
                        <a:pt x="2" y="42"/>
                      </a:lnTo>
                      <a:close/>
                    </a:path>
                  </a:pathLst>
                </a:custGeom>
                <a:solidFill>
                  <a:srgbClr val="F9C1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7" name="Freeform 925">
                  <a:extLst>
                    <a:ext uri="{FF2B5EF4-FFF2-40B4-BE49-F238E27FC236}">
                      <a16:creationId xmlns:a16="http://schemas.microsoft.com/office/drawing/2014/main" id="{E1585C0B-CE64-9FD9-8506-D9931A45F2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3" y="960"/>
                  <a:ext cx="139" cy="18"/>
                </a:xfrm>
                <a:custGeom>
                  <a:avLst/>
                  <a:gdLst>
                    <a:gd name="T0" fmla="*/ 3 w 276"/>
                    <a:gd name="T1" fmla="*/ 36 h 54"/>
                    <a:gd name="T2" fmla="*/ 0 w 276"/>
                    <a:gd name="T3" fmla="*/ 8 h 54"/>
                    <a:gd name="T4" fmla="*/ 229 w 276"/>
                    <a:gd name="T5" fmla="*/ 32 h 54"/>
                    <a:gd name="T6" fmla="*/ 263 w 276"/>
                    <a:gd name="T7" fmla="*/ 0 h 54"/>
                    <a:gd name="T8" fmla="*/ 270 w 276"/>
                    <a:gd name="T9" fmla="*/ 32 h 54"/>
                    <a:gd name="T10" fmla="*/ 276 w 276"/>
                    <a:gd name="T11" fmla="*/ 54 h 54"/>
                    <a:gd name="T12" fmla="*/ 217 w 276"/>
                    <a:gd name="T13" fmla="*/ 45 h 54"/>
                    <a:gd name="T14" fmla="*/ 3 w 276"/>
                    <a:gd name="T15" fmla="*/ 36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6" h="54">
                      <a:moveTo>
                        <a:pt x="3" y="36"/>
                      </a:moveTo>
                      <a:lnTo>
                        <a:pt x="0" y="8"/>
                      </a:lnTo>
                      <a:lnTo>
                        <a:pt x="229" y="32"/>
                      </a:lnTo>
                      <a:lnTo>
                        <a:pt x="263" y="0"/>
                      </a:lnTo>
                      <a:lnTo>
                        <a:pt x="270" y="32"/>
                      </a:lnTo>
                      <a:lnTo>
                        <a:pt x="276" y="54"/>
                      </a:lnTo>
                      <a:lnTo>
                        <a:pt x="217" y="45"/>
                      </a:lnTo>
                      <a:lnTo>
                        <a:pt x="3" y="36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8" name="Freeform 926">
                  <a:extLst>
                    <a:ext uri="{FF2B5EF4-FFF2-40B4-BE49-F238E27FC236}">
                      <a16:creationId xmlns:a16="http://schemas.microsoft.com/office/drawing/2014/main" id="{3A1352C4-95B3-AD94-3113-A102F1E514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6" y="767"/>
                  <a:ext cx="29" cy="27"/>
                </a:xfrm>
                <a:custGeom>
                  <a:avLst/>
                  <a:gdLst>
                    <a:gd name="T0" fmla="*/ 30 w 60"/>
                    <a:gd name="T1" fmla="*/ 0 h 80"/>
                    <a:gd name="T2" fmla="*/ 42 w 60"/>
                    <a:gd name="T3" fmla="*/ 3 h 80"/>
                    <a:gd name="T4" fmla="*/ 51 w 60"/>
                    <a:gd name="T5" fmla="*/ 12 h 80"/>
                    <a:gd name="T6" fmla="*/ 57 w 60"/>
                    <a:gd name="T7" fmla="*/ 24 h 80"/>
                    <a:gd name="T8" fmla="*/ 60 w 60"/>
                    <a:gd name="T9" fmla="*/ 40 h 80"/>
                    <a:gd name="T10" fmla="*/ 57 w 60"/>
                    <a:gd name="T11" fmla="*/ 56 h 80"/>
                    <a:gd name="T12" fmla="*/ 51 w 60"/>
                    <a:gd name="T13" fmla="*/ 68 h 80"/>
                    <a:gd name="T14" fmla="*/ 42 w 60"/>
                    <a:gd name="T15" fmla="*/ 77 h 80"/>
                    <a:gd name="T16" fmla="*/ 30 w 60"/>
                    <a:gd name="T17" fmla="*/ 80 h 80"/>
                    <a:gd name="T18" fmla="*/ 18 w 60"/>
                    <a:gd name="T19" fmla="*/ 77 h 80"/>
                    <a:gd name="T20" fmla="*/ 9 w 60"/>
                    <a:gd name="T21" fmla="*/ 68 h 80"/>
                    <a:gd name="T22" fmla="*/ 2 w 60"/>
                    <a:gd name="T23" fmla="*/ 56 h 80"/>
                    <a:gd name="T24" fmla="*/ 0 w 60"/>
                    <a:gd name="T25" fmla="*/ 40 h 80"/>
                    <a:gd name="T26" fmla="*/ 2 w 60"/>
                    <a:gd name="T27" fmla="*/ 24 h 80"/>
                    <a:gd name="T28" fmla="*/ 9 w 60"/>
                    <a:gd name="T29" fmla="*/ 12 h 80"/>
                    <a:gd name="T30" fmla="*/ 18 w 60"/>
                    <a:gd name="T31" fmla="*/ 3 h 80"/>
                    <a:gd name="T32" fmla="*/ 30 w 60"/>
                    <a:gd name="T33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0" h="80">
                      <a:moveTo>
                        <a:pt x="30" y="0"/>
                      </a:moveTo>
                      <a:lnTo>
                        <a:pt x="42" y="3"/>
                      </a:lnTo>
                      <a:lnTo>
                        <a:pt x="51" y="12"/>
                      </a:lnTo>
                      <a:lnTo>
                        <a:pt x="57" y="24"/>
                      </a:lnTo>
                      <a:lnTo>
                        <a:pt x="60" y="40"/>
                      </a:lnTo>
                      <a:lnTo>
                        <a:pt x="57" y="56"/>
                      </a:lnTo>
                      <a:lnTo>
                        <a:pt x="51" y="68"/>
                      </a:lnTo>
                      <a:lnTo>
                        <a:pt x="42" y="77"/>
                      </a:lnTo>
                      <a:lnTo>
                        <a:pt x="30" y="80"/>
                      </a:lnTo>
                      <a:lnTo>
                        <a:pt x="18" y="77"/>
                      </a:lnTo>
                      <a:lnTo>
                        <a:pt x="9" y="68"/>
                      </a:lnTo>
                      <a:lnTo>
                        <a:pt x="2" y="56"/>
                      </a:lnTo>
                      <a:lnTo>
                        <a:pt x="0" y="40"/>
                      </a:lnTo>
                      <a:lnTo>
                        <a:pt x="2" y="24"/>
                      </a:lnTo>
                      <a:lnTo>
                        <a:pt x="9" y="12"/>
                      </a:lnTo>
                      <a:lnTo>
                        <a:pt x="18" y="3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79" name="Freeform 927">
                  <a:extLst>
                    <a:ext uri="{FF2B5EF4-FFF2-40B4-BE49-F238E27FC236}">
                      <a16:creationId xmlns:a16="http://schemas.microsoft.com/office/drawing/2014/main" id="{140FDEA0-00E7-3109-8F71-7D07D83FC1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6" y="848"/>
                  <a:ext cx="24" cy="22"/>
                </a:xfrm>
                <a:custGeom>
                  <a:avLst/>
                  <a:gdLst>
                    <a:gd name="T0" fmla="*/ 24 w 50"/>
                    <a:gd name="T1" fmla="*/ 0 h 65"/>
                    <a:gd name="T2" fmla="*/ 34 w 50"/>
                    <a:gd name="T3" fmla="*/ 3 h 65"/>
                    <a:gd name="T4" fmla="*/ 42 w 50"/>
                    <a:gd name="T5" fmla="*/ 9 h 65"/>
                    <a:gd name="T6" fmla="*/ 47 w 50"/>
                    <a:gd name="T7" fmla="*/ 20 h 65"/>
                    <a:gd name="T8" fmla="*/ 50 w 50"/>
                    <a:gd name="T9" fmla="*/ 33 h 65"/>
                    <a:gd name="T10" fmla="*/ 47 w 50"/>
                    <a:gd name="T11" fmla="*/ 44 h 65"/>
                    <a:gd name="T12" fmla="*/ 42 w 50"/>
                    <a:gd name="T13" fmla="*/ 55 h 65"/>
                    <a:gd name="T14" fmla="*/ 34 w 50"/>
                    <a:gd name="T15" fmla="*/ 62 h 65"/>
                    <a:gd name="T16" fmla="*/ 24 w 50"/>
                    <a:gd name="T17" fmla="*/ 65 h 65"/>
                    <a:gd name="T18" fmla="*/ 16 w 50"/>
                    <a:gd name="T19" fmla="*/ 62 h 65"/>
                    <a:gd name="T20" fmla="*/ 8 w 50"/>
                    <a:gd name="T21" fmla="*/ 55 h 65"/>
                    <a:gd name="T22" fmla="*/ 2 w 50"/>
                    <a:gd name="T23" fmla="*/ 44 h 65"/>
                    <a:gd name="T24" fmla="*/ 0 w 50"/>
                    <a:gd name="T25" fmla="*/ 33 h 65"/>
                    <a:gd name="T26" fmla="*/ 2 w 50"/>
                    <a:gd name="T27" fmla="*/ 20 h 65"/>
                    <a:gd name="T28" fmla="*/ 8 w 50"/>
                    <a:gd name="T29" fmla="*/ 9 h 65"/>
                    <a:gd name="T30" fmla="*/ 16 w 50"/>
                    <a:gd name="T31" fmla="*/ 3 h 65"/>
                    <a:gd name="T32" fmla="*/ 24 w 50"/>
                    <a:gd name="T33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0" h="65">
                      <a:moveTo>
                        <a:pt x="24" y="0"/>
                      </a:moveTo>
                      <a:lnTo>
                        <a:pt x="34" y="3"/>
                      </a:lnTo>
                      <a:lnTo>
                        <a:pt x="42" y="9"/>
                      </a:lnTo>
                      <a:lnTo>
                        <a:pt x="47" y="20"/>
                      </a:lnTo>
                      <a:lnTo>
                        <a:pt x="50" y="33"/>
                      </a:lnTo>
                      <a:lnTo>
                        <a:pt x="47" y="44"/>
                      </a:lnTo>
                      <a:lnTo>
                        <a:pt x="42" y="55"/>
                      </a:lnTo>
                      <a:lnTo>
                        <a:pt x="34" y="62"/>
                      </a:lnTo>
                      <a:lnTo>
                        <a:pt x="24" y="65"/>
                      </a:lnTo>
                      <a:lnTo>
                        <a:pt x="16" y="62"/>
                      </a:lnTo>
                      <a:lnTo>
                        <a:pt x="8" y="55"/>
                      </a:lnTo>
                      <a:lnTo>
                        <a:pt x="2" y="44"/>
                      </a:lnTo>
                      <a:lnTo>
                        <a:pt x="0" y="33"/>
                      </a:lnTo>
                      <a:lnTo>
                        <a:pt x="2" y="20"/>
                      </a:lnTo>
                      <a:lnTo>
                        <a:pt x="8" y="9"/>
                      </a:lnTo>
                      <a:lnTo>
                        <a:pt x="16" y="3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0" name="Freeform 928">
                  <a:extLst>
                    <a:ext uri="{FF2B5EF4-FFF2-40B4-BE49-F238E27FC236}">
                      <a16:creationId xmlns:a16="http://schemas.microsoft.com/office/drawing/2014/main" id="{BED752F1-A507-E7F0-9B3B-42FA9D760E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9" y="770"/>
                  <a:ext cx="23" cy="21"/>
                </a:xfrm>
                <a:custGeom>
                  <a:avLst/>
                  <a:gdLst>
                    <a:gd name="T0" fmla="*/ 22 w 45"/>
                    <a:gd name="T1" fmla="*/ 0 h 62"/>
                    <a:gd name="T2" fmla="*/ 31 w 45"/>
                    <a:gd name="T3" fmla="*/ 3 h 62"/>
                    <a:gd name="T4" fmla="*/ 38 w 45"/>
                    <a:gd name="T5" fmla="*/ 9 h 62"/>
                    <a:gd name="T6" fmla="*/ 43 w 45"/>
                    <a:gd name="T7" fmla="*/ 19 h 62"/>
                    <a:gd name="T8" fmla="*/ 45 w 45"/>
                    <a:gd name="T9" fmla="*/ 31 h 62"/>
                    <a:gd name="T10" fmla="*/ 43 w 45"/>
                    <a:gd name="T11" fmla="*/ 43 h 62"/>
                    <a:gd name="T12" fmla="*/ 38 w 45"/>
                    <a:gd name="T13" fmla="*/ 53 h 62"/>
                    <a:gd name="T14" fmla="*/ 31 w 45"/>
                    <a:gd name="T15" fmla="*/ 59 h 62"/>
                    <a:gd name="T16" fmla="*/ 22 w 45"/>
                    <a:gd name="T17" fmla="*/ 62 h 62"/>
                    <a:gd name="T18" fmla="*/ 13 w 45"/>
                    <a:gd name="T19" fmla="*/ 59 h 62"/>
                    <a:gd name="T20" fmla="*/ 7 w 45"/>
                    <a:gd name="T21" fmla="*/ 53 h 62"/>
                    <a:gd name="T22" fmla="*/ 2 w 45"/>
                    <a:gd name="T23" fmla="*/ 43 h 62"/>
                    <a:gd name="T24" fmla="*/ 0 w 45"/>
                    <a:gd name="T25" fmla="*/ 31 h 62"/>
                    <a:gd name="T26" fmla="*/ 2 w 45"/>
                    <a:gd name="T27" fmla="*/ 19 h 62"/>
                    <a:gd name="T28" fmla="*/ 7 w 45"/>
                    <a:gd name="T29" fmla="*/ 9 h 62"/>
                    <a:gd name="T30" fmla="*/ 13 w 45"/>
                    <a:gd name="T31" fmla="*/ 3 h 62"/>
                    <a:gd name="T32" fmla="*/ 22 w 45"/>
                    <a:gd name="T3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5" h="62">
                      <a:moveTo>
                        <a:pt x="22" y="0"/>
                      </a:moveTo>
                      <a:lnTo>
                        <a:pt x="31" y="3"/>
                      </a:lnTo>
                      <a:lnTo>
                        <a:pt x="38" y="9"/>
                      </a:lnTo>
                      <a:lnTo>
                        <a:pt x="43" y="19"/>
                      </a:lnTo>
                      <a:lnTo>
                        <a:pt x="45" y="31"/>
                      </a:lnTo>
                      <a:lnTo>
                        <a:pt x="43" y="43"/>
                      </a:lnTo>
                      <a:lnTo>
                        <a:pt x="38" y="53"/>
                      </a:lnTo>
                      <a:lnTo>
                        <a:pt x="31" y="59"/>
                      </a:lnTo>
                      <a:lnTo>
                        <a:pt x="22" y="62"/>
                      </a:lnTo>
                      <a:lnTo>
                        <a:pt x="13" y="59"/>
                      </a:lnTo>
                      <a:lnTo>
                        <a:pt x="7" y="53"/>
                      </a:lnTo>
                      <a:lnTo>
                        <a:pt x="2" y="43"/>
                      </a:lnTo>
                      <a:lnTo>
                        <a:pt x="0" y="31"/>
                      </a:lnTo>
                      <a:lnTo>
                        <a:pt x="2" y="19"/>
                      </a:lnTo>
                      <a:lnTo>
                        <a:pt x="7" y="9"/>
                      </a:lnTo>
                      <a:lnTo>
                        <a:pt x="13" y="3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1" name="Freeform 929">
                  <a:extLst>
                    <a:ext uri="{FF2B5EF4-FFF2-40B4-BE49-F238E27FC236}">
                      <a16:creationId xmlns:a16="http://schemas.microsoft.com/office/drawing/2014/main" id="{B9A529F1-2BEF-B3F1-2150-33CEA6FC3C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8" y="851"/>
                  <a:ext cx="20" cy="17"/>
                </a:xfrm>
                <a:custGeom>
                  <a:avLst/>
                  <a:gdLst>
                    <a:gd name="T0" fmla="*/ 20 w 38"/>
                    <a:gd name="T1" fmla="*/ 0 h 50"/>
                    <a:gd name="T2" fmla="*/ 26 w 38"/>
                    <a:gd name="T3" fmla="*/ 1 h 50"/>
                    <a:gd name="T4" fmla="*/ 33 w 38"/>
                    <a:gd name="T5" fmla="*/ 7 h 50"/>
                    <a:gd name="T6" fmla="*/ 37 w 38"/>
                    <a:gd name="T7" fmla="*/ 16 h 50"/>
                    <a:gd name="T8" fmla="*/ 38 w 38"/>
                    <a:gd name="T9" fmla="*/ 25 h 50"/>
                    <a:gd name="T10" fmla="*/ 37 w 38"/>
                    <a:gd name="T11" fmla="*/ 35 h 50"/>
                    <a:gd name="T12" fmla="*/ 33 w 38"/>
                    <a:gd name="T13" fmla="*/ 42 h 50"/>
                    <a:gd name="T14" fmla="*/ 26 w 38"/>
                    <a:gd name="T15" fmla="*/ 48 h 50"/>
                    <a:gd name="T16" fmla="*/ 20 w 38"/>
                    <a:gd name="T17" fmla="*/ 50 h 50"/>
                    <a:gd name="T18" fmla="*/ 12 w 38"/>
                    <a:gd name="T19" fmla="*/ 48 h 50"/>
                    <a:gd name="T20" fmla="*/ 5 w 38"/>
                    <a:gd name="T21" fmla="*/ 42 h 50"/>
                    <a:gd name="T22" fmla="*/ 1 w 38"/>
                    <a:gd name="T23" fmla="*/ 35 h 50"/>
                    <a:gd name="T24" fmla="*/ 0 w 38"/>
                    <a:gd name="T25" fmla="*/ 25 h 50"/>
                    <a:gd name="T26" fmla="*/ 1 w 38"/>
                    <a:gd name="T27" fmla="*/ 16 h 50"/>
                    <a:gd name="T28" fmla="*/ 5 w 38"/>
                    <a:gd name="T29" fmla="*/ 7 h 50"/>
                    <a:gd name="T30" fmla="*/ 12 w 38"/>
                    <a:gd name="T31" fmla="*/ 1 h 50"/>
                    <a:gd name="T32" fmla="*/ 20 w 38"/>
                    <a:gd name="T33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50">
                      <a:moveTo>
                        <a:pt x="20" y="0"/>
                      </a:moveTo>
                      <a:lnTo>
                        <a:pt x="26" y="1"/>
                      </a:lnTo>
                      <a:lnTo>
                        <a:pt x="33" y="7"/>
                      </a:lnTo>
                      <a:lnTo>
                        <a:pt x="37" y="16"/>
                      </a:lnTo>
                      <a:lnTo>
                        <a:pt x="38" y="25"/>
                      </a:lnTo>
                      <a:lnTo>
                        <a:pt x="37" y="35"/>
                      </a:lnTo>
                      <a:lnTo>
                        <a:pt x="33" y="42"/>
                      </a:lnTo>
                      <a:lnTo>
                        <a:pt x="26" y="48"/>
                      </a:lnTo>
                      <a:lnTo>
                        <a:pt x="20" y="50"/>
                      </a:lnTo>
                      <a:lnTo>
                        <a:pt x="12" y="48"/>
                      </a:lnTo>
                      <a:lnTo>
                        <a:pt x="5" y="42"/>
                      </a:lnTo>
                      <a:lnTo>
                        <a:pt x="1" y="35"/>
                      </a:lnTo>
                      <a:lnTo>
                        <a:pt x="0" y="25"/>
                      </a:lnTo>
                      <a:lnTo>
                        <a:pt x="1" y="16"/>
                      </a:lnTo>
                      <a:lnTo>
                        <a:pt x="5" y="7"/>
                      </a:lnTo>
                      <a:lnTo>
                        <a:pt x="12" y="1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2" name="Freeform 930">
                  <a:extLst>
                    <a:ext uri="{FF2B5EF4-FFF2-40B4-BE49-F238E27FC236}">
                      <a16:creationId xmlns:a16="http://schemas.microsoft.com/office/drawing/2014/main" id="{AB336300-2E28-A05D-BA84-8F98DBE5CB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1" y="772"/>
                  <a:ext cx="18" cy="16"/>
                </a:xfrm>
                <a:custGeom>
                  <a:avLst/>
                  <a:gdLst>
                    <a:gd name="T0" fmla="*/ 18 w 36"/>
                    <a:gd name="T1" fmla="*/ 0 h 48"/>
                    <a:gd name="T2" fmla="*/ 24 w 36"/>
                    <a:gd name="T3" fmla="*/ 1 h 48"/>
                    <a:gd name="T4" fmla="*/ 31 w 36"/>
                    <a:gd name="T5" fmla="*/ 7 h 48"/>
                    <a:gd name="T6" fmla="*/ 35 w 36"/>
                    <a:gd name="T7" fmla="*/ 16 h 48"/>
                    <a:gd name="T8" fmla="*/ 36 w 36"/>
                    <a:gd name="T9" fmla="*/ 25 h 48"/>
                    <a:gd name="T10" fmla="*/ 35 w 36"/>
                    <a:gd name="T11" fmla="*/ 33 h 48"/>
                    <a:gd name="T12" fmla="*/ 31 w 36"/>
                    <a:gd name="T13" fmla="*/ 41 h 48"/>
                    <a:gd name="T14" fmla="*/ 24 w 36"/>
                    <a:gd name="T15" fmla="*/ 47 h 48"/>
                    <a:gd name="T16" fmla="*/ 18 w 36"/>
                    <a:gd name="T17" fmla="*/ 48 h 48"/>
                    <a:gd name="T18" fmla="*/ 11 w 36"/>
                    <a:gd name="T19" fmla="*/ 47 h 48"/>
                    <a:gd name="T20" fmla="*/ 6 w 36"/>
                    <a:gd name="T21" fmla="*/ 41 h 48"/>
                    <a:gd name="T22" fmla="*/ 1 w 36"/>
                    <a:gd name="T23" fmla="*/ 33 h 48"/>
                    <a:gd name="T24" fmla="*/ 0 w 36"/>
                    <a:gd name="T25" fmla="*/ 25 h 48"/>
                    <a:gd name="T26" fmla="*/ 1 w 36"/>
                    <a:gd name="T27" fmla="*/ 16 h 48"/>
                    <a:gd name="T28" fmla="*/ 6 w 36"/>
                    <a:gd name="T29" fmla="*/ 7 h 48"/>
                    <a:gd name="T30" fmla="*/ 11 w 36"/>
                    <a:gd name="T31" fmla="*/ 1 h 48"/>
                    <a:gd name="T32" fmla="*/ 18 w 36"/>
                    <a:gd name="T33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6" h="48">
                      <a:moveTo>
                        <a:pt x="18" y="0"/>
                      </a:moveTo>
                      <a:lnTo>
                        <a:pt x="24" y="1"/>
                      </a:lnTo>
                      <a:lnTo>
                        <a:pt x="31" y="7"/>
                      </a:lnTo>
                      <a:lnTo>
                        <a:pt x="35" y="16"/>
                      </a:lnTo>
                      <a:lnTo>
                        <a:pt x="36" y="25"/>
                      </a:lnTo>
                      <a:lnTo>
                        <a:pt x="35" y="33"/>
                      </a:lnTo>
                      <a:lnTo>
                        <a:pt x="31" y="41"/>
                      </a:lnTo>
                      <a:lnTo>
                        <a:pt x="24" y="47"/>
                      </a:lnTo>
                      <a:lnTo>
                        <a:pt x="18" y="48"/>
                      </a:lnTo>
                      <a:lnTo>
                        <a:pt x="11" y="47"/>
                      </a:lnTo>
                      <a:lnTo>
                        <a:pt x="6" y="41"/>
                      </a:lnTo>
                      <a:lnTo>
                        <a:pt x="1" y="33"/>
                      </a:lnTo>
                      <a:lnTo>
                        <a:pt x="0" y="25"/>
                      </a:lnTo>
                      <a:lnTo>
                        <a:pt x="1" y="16"/>
                      </a:lnTo>
                      <a:lnTo>
                        <a:pt x="6" y="7"/>
                      </a:lnTo>
                      <a:lnTo>
                        <a:pt x="11" y="1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3" name="Freeform 931">
                  <a:extLst>
                    <a:ext uri="{FF2B5EF4-FFF2-40B4-BE49-F238E27FC236}">
                      <a16:creationId xmlns:a16="http://schemas.microsoft.com/office/drawing/2014/main" id="{E2806E95-39FE-5E85-CBE7-A425B997C6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1" y="852"/>
                  <a:ext cx="14" cy="13"/>
                </a:xfrm>
                <a:custGeom>
                  <a:avLst/>
                  <a:gdLst>
                    <a:gd name="T0" fmla="*/ 14 w 29"/>
                    <a:gd name="T1" fmla="*/ 0 h 39"/>
                    <a:gd name="T2" fmla="*/ 20 w 29"/>
                    <a:gd name="T3" fmla="*/ 1 h 39"/>
                    <a:gd name="T4" fmla="*/ 24 w 29"/>
                    <a:gd name="T5" fmla="*/ 6 h 39"/>
                    <a:gd name="T6" fmla="*/ 28 w 29"/>
                    <a:gd name="T7" fmla="*/ 11 h 39"/>
                    <a:gd name="T8" fmla="*/ 29 w 29"/>
                    <a:gd name="T9" fmla="*/ 20 h 39"/>
                    <a:gd name="T10" fmla="*/ 28 w 29"/>
                    <a:gd name="T11" fmla="*/ 28 h 39"/>
                    <a:gd name="T12" fmla="*/ 24 w 29"/>
                    <a:gd name="T13" fmla="*/ 33 h 39"/>
                    <a:gd name="T14" fmla="*/ 20 w 29"/>
                    <a:gd name="T15" fmla="*/ 38 h 39"/>
                    <a:gd name="T16" fmla="*/ 14 w 29"/>
                    <a:gd name="T17" fmla="*/ 39 h 39"/>
                    <a:gd name="T18" fmla="*/ 9 w 29"/>
                    <a:gd name="T19" fmla="*/ 38 h 39"/>
                    <a:gd name="T20" fmla="*/ 5 w 29"/>
                    <a:gd name="T21" fmla="*/ 33 h 39"/>
                    <a:gd name="T22" fmla="*/ 1 w 29"/>
                    <a:gd name="T23" fmla="*/ 28 h 39"/>
                    <a:gd name="T24" fmla="*/ 0 w 29"/>
                    <a:gd name="T25" fmla="*/ 20 h 39"/>
                    <a:gd name="T26" fmla="*/ 1 w 29"/>
                    <a:gd name="T27" fmla="*/ 11 h 39"/>
                    <a:gd name="T28" fmla="*/ 5 w 29"/>
                    <a:gd name="T29" fmla="*/ 6 h 39"/>
                    <a:gd name="T30" fmla="*/ 9 w 29"/>
                    <a:gd name="T31" fmla="*/ 1 h 39"/>
                    <a:gd name="T32" fmla="*/ 14 w 29"/>
                    <a:gd name="T3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9" h="39">
                      <a:moveTo>
                        <a:pt x="14" y="0"/>
                      </a:moveTo>
                      <a:lnTo>
                        <a:pt x="20" y="1"/>
                      </a:lnTo>
                      <a:lnTo>
                        <a:pt x="24" y="6"/>
                      </a:lnTo>
                      <a:lnTo>
                        <a:pt x="28" y="11"/>
                      </a:lnTo>
                      <a:lnTo>
                        <a:pt x="29" y="20"/>
                      </a:lnTo>
                      <a:lnTo>
                        <a:pt x="28" y="28"/>
                      </a:lnTo>
                      <a:lnTo>
                        <a:pt x="24" y="33"/>
                      </a:lnTo>
                      <a:lnTo>
                        <a:pt x="20" y="38"/>
                      </a:lnTo>
                      <a:lnTo>
                        <a:pt x="14" y="39"/>
                      </a:lnTo>
                      <a:lnTo>
                        <a:pt x="9" y="38"/>
                      </a:lnTo>
                      <a:lnTo>
                        <a:pt x="5" y="33"/>
                      </a:lnTo>
                      <a:lnTo>
                        <a:pt x="1" y="28"/>
                      </a:lnTo>
                      <a:lnTo>
                        <a:pt x="0" y="20"/>
                      </a:lnTo>
                      <a:lnTo>
                        <a:pt x="1" y="11"/>
                      </a:lnTo>
                      <a:lnTo>
                        <a:pt x="5" y="6"/>
                      </a:lnTo>
                      <a:lnTo>
                        <a:pt x="9" y="1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4" name="Freeform 932">
                  <a:extLst>
                    <a:ext uri="{FF2B5EF4-FFF2-40B4-BE49-F238E27FC236}">
                      <a16:creationId xmlns:a16="http://schemas.microsoft.com/office/drawing/2014/main" id="{FFED6E9B-0EB4-8155-C3BE-FD0A90983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0" y="773"/>
                  <a:ext cx="12" cy="10"/>
                </a:xfrm>
                <a:custGeom>
                  <a:avLst/>
                  <a:gdLst>
                    <a:gd name="T0" fmla="*/ 12 w 23"/>
                    <a:gd name="T1" fmla="*/ 0 h 31"/>
                    <a:gd name="T2" fmla="*/ 17 w 23"/>
                    <a:gd name="T3" fmla="*/ 2 h 31"/>
                    <a:gd name="T4" fmla="*/ 20 w 23"/>
                    <a:gd name="T5" fmla="*/ 4 h 31"/>
                    <a:gd name="T6" fmla="*/ 22 w 23"/>
                    <a:gd name="T7" fmla="*/ 10 h 31"/>
                    <a:gd name="T8" fmla="*/ 23 w 23"/>
                    <a:gd name="T9" fmla="*/ 16 h 31"/>
                    <a:gd name="T10" fmla="*/ 22 w 23"/>
                    <a:gd name="T11" fmla="*/ 22 h 31"/>
                    <a:gd name="T12" fmla="*/ 20 w 23"/>
                    <a:gd name="T13" fmla="*/ 26 h 31"/>
                    <a:gd name="T14" fmla="*/ 17 w 23"/>
                    <a:gd name="T15" fmla="*/ 29 h 31"/>
                    <a:gd name="T16" fmla="*/ 12 w 23"/>
                    <a:gd name="T17" fmla="*/ 31 h 31"/>
                    <a:gd name="T18" fmla="*/ 8 w 23"/>
                    <a:gd name="T19" fmla="*/ 29 h 31"/>
                    <a:gd name="T20" fmla="*/ 3 w 23"/>
                    <a:gd name="T21" fmla="*/ 26 h 31"/>
                    <a:gd name="T22" fmla="*/ 1 w 23"/>
                    <a:gd name="T23" fmla="*/ 22 h 31"/>
                    <a:gd name="T24" fmla="*/ 0 w 23"/>
                    <a:gd name="T25" fmla="*/ 16 h 31"/>
                    <a:gd name="T26" fmla="*/ 1 w 23"/>
                    <a:gd name="T27" fmla="*/ 10 h 31"/>
                    <a:gd name="T28" fmla="*/ 3 w 23"/>
                    <a:gd name="T29" fmla="*/ 4 h 31"/>
                    <a:gd name="T30" fmla="*/ 8 w 23"/>
                    <a:gd name="T31" fmla="*/ 2 h 31"/>
                    <a:gd name="T32" fmla="*/ 12 w 23"/>
                    <a:gd name="T33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3" h="31">
                      <a:moveTo>
                        <a:pt x="12" y="0"/>
                      </a:moveTo>
                      <a:lnTo>
                        <a:pt x="17" y="2"/>
                      </a:lnTo>
                      <a:lnTo>
                        <a:pt x="20" y="4"/>
                      </a:lnTo>
                      <a:lnTo>
                        <a:pt x="22" y="10"/>
                      </a:lnTo>
                      <a:lnTo>
                        <a:pt x="23" y="16"/>
                      </a:lnTo>
                      <a:lnTo>
                        <a:pt x="22" y="22"/>
                      </a:lnTo>
                      <a:lnTo>
                        <a:pt x="20" y="26"/>
                      </a:lnTo>
                      <a:lnTo>
                        <a:pt x="17" y="29"/>
                      </a:lnTo>
                      <a:lnTo>
                        <a:pt x="12" y="31"/>
                      </a:lnTo>
                      <a:lnTo>
                        <a:pt x="8" y="29"/>
                      </a:lnTo>
                      <a:lnTo>
                        <a:pt x="3" y="26"/>
                      </a:lnTo>
                      <a:lnTo>
                        <a:pt x="1" y="22"/>
                      </a:lnTo>
                      <a:lnTo>
                        <a:pt x="0" y="16"/>
                      </a:lnTo>
                      <a:lnTo>
                        <a:pt x="1" y="10"/>
                      </a:lnTo>
                      <a:lnTo>
                        <a:pt x="3" y="4"/>
                      </a:lnTo>
                      <a:lnTo>
                        <a:pt x="8" y="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5" name="Freeform 933">
                  <a:extLst>
                    <a:ext uri="{FF2B5EF4-FFF2-40B4-BE49-F238E27FC236}">
                      <a16:creationId xmlns:a16="http://schemas.microsoft.com/office/drawing/2014/main" id="{6F512D7C-4C7C-3908-3681-4BC942EABA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9" y="853"/>
                  <a:ext cx="10" cy="9"/>
                </a:xfrm>
                <a:custGeom>
                  <a:avLst/>
                  <a:gdLst>
                    <a:gd name="T0" fmla="*/ 10 w 19"/>
                    <a:gd name="T1" fmla="*/ 0 h 25"/>
                    <a:gd name="T2" fmla="*/ 13 w 19"/>
                    <a:gd name="T3" fmla="*/ 2 h 25"/>
                    <a:gd name="T4" fmla="*/ 16 w 19"/>
                    <a:gd name="T5" fmla="*/ 3 h 25"/>
                    <a:gd name="T6" fmla="*/ 18 w 19"/>
                    <a:gd name="T7" fmla="*/ 7 h 25"/>
                    <a:gd name="T8" fmla="*/ 19 w 19"/>
                    <a:gd name="T9" fmla="*/ 12 h 25"/>
                    <a:gd name="T10" fmla="*/ 18 w 19"/>
                    <a:gd name="T11" fmla="*/ 18 h 25"/>
                    <a:gd name="T12" fmla="*/ 16 w 19"/>
                    <a:gd name="T13" fmla="*/ 21 h 25"/>
                    <a:gd name="T14" fmla="*/ 13 w 19"/>
                    <a:gd name="T15" fmla="*/ 24 h 25"/>
                    <a:gd name="T16" fmla="*/ 10 w 19"/>
                    <a:gd name="T17" fmla="*/ 25 h 25"/>
                    <a:gd name="T18" fmla="*/ 5 w 19"/>
                    <a:gd name="T19" fmla="*/ 24 h 25"/>
                    <a:gd name="T20" fmla="*/ 3 w 19"/>
                    <a:gd name="T21" fmla="*/ 21 h 25"/>
                    <a:gd name="T22" fmla="*/ 1 w 19"/>
                    <a:gd name="T23" fmla="*/ 18 h 25"/>
                    <a:gd name="T24" fmla="*/ 0 w 19"/>
                    <a:gd name="T25" fmla="*/ 12 h 25"/>
                    <a:gd name="T26" fmla="*/ 1 w 19"/>
                    <a:gd name="T27" fmla="*/ 7 h 25"/>
                    <a:gd name="T28" fmla="*/ 3 w 19"/>
                    <a:gd name="T29" fmla="*/ 3 h 25"/>
                    <a:gd name="T30" fmla="*/ 5 w 19"/>
                    <a:gd name="T31" fmla="*/ 2 h 25"/>
                    <a:gd name="T32" fmla="*/ 10 w 19"/>
                    <a:gd name="T33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" h="25">
                      <a:moveTo>
                        <a:pt x="10" y="0"/>
                      </a:moveTo>
                      <a:lnTo>
                        <a:pt x="13" y="2"/>
                      </a:lnTo>
                      <a:lnTo>
                        <a:pt x="16" y="3"/>
                      </a:lnTo>
                      <a:lnTo>
                        <a:pt x="18" y="7"/>
                      </a:lnTo>
                      <a:lnTo>
                        <a:pt x="19" y="12"/>
                      </a:lnTo>
                      <a:lnTo>
                        <a:pt x="18" y="18"/>
                      </a:lnTo>
                      <a:lnTo>
                        <a:pt x="16" y="21"/>
                      </a:lnTo>
                      <a:lnTo>
                        <a:pt x="13" y="24"/>
                      </a:lnTo>
                      <a:lnTo>
                        <a:pt x="10" y="25"/>
                      </a:lnTo>
                      <a:lnTo>
                        <a:pt x="5" y="24"/>
                      </a:lnTo>
                      <a:lnTo>
                        <a:pt x="3" y="21"/>
                      </a:lnTo>
                      <a:lnTo>
                        <a:pt x="1" y="18"/>
                      </a:lnTo>
                      <a:lnTo>
                        <a:pt x="0" y="12"/>
                      </a:lnTo>
                      <a:lnTo>
                        <a:pt x="1" y="7"/>
                      </a:lnTo>
                      <a:lnTo>
                        <a:pt x="3" y="3"/>
                      </a:lnTo>
                      <a:lnTo>
                        <a:pt x="5" y="2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6" name="Freeform 934">
                  <a:extLst>
                    <a:ext uri="{FF2B5EF4-FFF2-40B4-BE49-F238E27FC236}">
                      <a16:creationId xmlns:a16="http://schemas.microsoft.com/office/drawing/2014/main" id="{E64A78C6-30EE-6358-92CD-4FF0F28411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1" y="792"/>
                  <a:ext cx="9" cy="175"/>
                </a:xfrm>
                <a:custGeom>
                  <a:avLst/>
                  <a:gdLst>
                    <a:gd name="T0" fmla="*/ 0 w 19"/>
                    <a:gd name="T1" fmla="*/ 15 h 525"/>
                    <a:gd name="T2" fmla="*/ 0 w 19"/>
                    <a:gd name="T3" fmla="*/ 490 h 525"/>
                    <a:gd name="T4" fmla="*/ 19 w 19"/>
                    <a:gd name="T5" fmla="*/ 525 h 525"/>
                    <a:gd name="T6" fmla="*/ 19 w 19"/>
                    <a:gd name="T7" fmla="*/ 0 h 525"/>
                    <a:gd name="T8" fmla="*/ 0 w 19"/>
                    <a:gd name="T9" fmla="*/ 15 h 5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525">
                      <a:moveTo>
                        <a:pt x="0" y="15"/>
                      </a:moveTo>
                      <a:lnTo>
                        <a:pt x="0" y="490"/>
                      </a:lnTo>
                      <a:lnTo>
                        <a:pt x="19" y="525"/>
                      </a:lnTo>
                      <a:lnTo>
                        <a:pt x="19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7" name="Freeform 935">
                  <a:extLst>
                    <a:ext uri="{FF2B5EF4-FFF2-40B4-BE49-F238E27FC236}">
                      <a16:creationId xmlns:a16="http://schemas.microsoft.com/office/drawing/2014/main" id="{84A604F7-62AA-E116-1FDB-9C826A5CA5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0" y="507"/>
                  <a:ext cx="154" cy="25"/>
                </a:xfrm>
                <a:custGeom>
                  <a:avLst/>
                  <a:gdLst>
                    <a:gd name="T0" fmla="*/ 0 w 309"/>
                    <a:gd name="T1" fmla="*/ 13 h 75"/>
                    <a:gd name="T2" fmla="*/ 0 w 309"/>
                    <a:gd name="T3" fmla="*/ 75 h 75"/>
                    <a:gd name="T4" fmla="*/ 309 w 309"/>
                    <a:gd name="T5" fmla="*/ 65 h 75"/>
                    <a:gd name="T6" fmla="*/ 309 w 309"/>
                    <a:gd name="T7" fmla="*/ 0 h 75"/>
                    <a:gd name="T8" fmla="*/ 0 w 309"/>
                    <a:gd name="T9" fmla="*/ 13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9" h="75">
                      <a:moveTo>
                        <a:pt x="0" y="13"/>
                      </a:moveTo>
                      <a:lnTo>
                        <a:pt x="0" y="75"/>
                      </a:lnTo>
                      <a:lnTo>
                        <a:pt x="309" y="65"/>
                      </a:lnTo>
                      <a:lnTo>
                        <a:pt x="309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8C4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8" name="Freeform 936">
                  <a:extLst>
                    <a:ext uri="{FF2B5EF4-FFF2-40B4-BE49-F238E27FC236}">
                      <a16:creationId xmlns:a16="http://schemas.microsoft.com/office/drawing/2014/main" id="{B20A3849-1A36-06C9-B48C-F69D7CC50B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5" y="510"/>
                  <a:ext cx="145" cy="16"/>
                </a:xfrm>
                <a:custGeom>
                  <a:avLst/>
                  <a:gdLst>
                    <a:gd name="T0" fmla="*/ 0 w 291"/>
                    <a:gd name="T1" fmla="*/ 9 h 47"/>
                    <a:gd name="T2" fmla="*/ 0 w 291"/>
                    <a:gd name="T3" fmla="*/ 47 h 47"/>
                    <a:gd name="T4" fmla="*/ 291 w 291"/>
                    <a:gd name="T5" fmla="*/ 37 h 47"/>
                    <a:gd name="T6" fmla="*/ 290 w 291"/>
                    <a:gd name="T7" fmla="*/ 0 h 47"/>
                    <a:gd name="T8" fmla="*/ 0 w 291"/>
                    <a:gd name="T9" fmla="*/ 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1" h="47">
                      <a:moveTo>
                        <a:pt x="0" y="9"/>
                      </a:moveTo>
                      <a:lnTo>
                        <a:pt x="0" y="47"/>
                      </a:lnTo>
                      <a:lnTo>
                        <a:pt x="291" y="37"/>
                      </a:lnTo>
                      <a:lnTo>
                        <a:pt x="290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89" name="Freeform 937">
                  <a:extLst>
                    <a:ext uri="{FF2B5EF4-FFF2-40B4-BE49-F238E27FC236}">
                      <a16:creationId xmlns:a16="http://schemas.microsoft.com/office/drawing/2014/main" id="{D5B05078-8415-85BF-A665-E26FBB241E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2" y="545"/>
                  <a:ext cx="165" cy="8"/>
                </a:xfrm>
                <a:custGeom>
                  <a:avLst/>
                  <a:gdLst>
                    <a:gd name="T0" fmla="*/ 3 w 329"/>
                    <a:gd name="T1" fmla="*/ 10 h 25"/>
                    <a:gd name="T2" fmla="*/ 329 w 329"/>
                    <a:gd name="T3" fmla="*/ 0 h 25"/>
                    <a:gd name="T4" fmla="*/ 329 w 329"/>
                    <a:gd name="T5" fmla="*/ 10 h 25"/>
                    <a:gd name="T6" fmla="*/ 0 w 329"/>
                    <a:gd name="T7" fmla="*/ 25 h 25"/>
                    <a:gd name="T8" fmla="*/ 3 w 329"/>
                    <a:gd name="T9" fmla="*/ 1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9" h="25">
                      <a:moveTo>
                        <a:pt x="3" y="10"/>
                      </a:moveTo>
                      <a:lnTo>
                        <a:pt x="329" y="0"/>
                      </a:lnTo>
                      <a:lnTo>
                        <a:pt x="329" y="10"/>
                      </a:lnTo>
                      <a:lnTo>
                        <a:pt x="0" y="25"/>
                      </a:lnTo>
                      <a:lnTo>
                        <a:pt x="3" y="1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0" name="Freeform 938">
                  <a:extLst>
                    <a:ext uri="{FF2B5EF4-FFF2-40B4-BE49-F238E27FC236}">
                      <a16:creationId xmlns:a16="http://schemas.microsoft.com/office/drawing/2014/main" id="{23FC1FD8-B268-F625-048B-8605B98632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2" y="598"/>
                  <a:ext cx="165" cy="8"/>
                </a:xfrm>
                <a:custGeom>
                  <a:avLst/>
                  <a:gdLst>
                    <a:gd name="T0" fmla="*/ 3 w 329"/>
                    <a:gd name="T1" fmla="*/ 11 h 25"/>
                    <a:gd name="T2" fmla="*/ 329 w 329"/>
                    <a:gd name="T3" fmla="*/ 0 h 25"/>
                    <a:gd name="T4" fmla="*/ 329 w 329"/>
                    <a:gd name="T5" fmla="*/ 11 h 25"/>
                    <a:gd name="T6" fmla="*/ 0 w 329"/>
                    <a:gd name="T7" fmla="*/ 25 h 25"/>
                    <a:gd name="T8" fmla="*/ 3 w 329"/>
                    <a:gd name="T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9" h="25">
                      <a:moveTo>
                        <a:pt x="3" y="11"/>
                      </a:moveTo>
                      <a:lnTo>
                        <a:pt x="329" y="0"/>
                      </a:lnTo>
                      <a:lnTo>
                        <a:pt x="329" y="11"/>
                      </a:lnTo>
                      <a:lnTo>
                        <a:pt x="0" y="25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1" name="Freeform 939">
                  <a:extLst>
                    <a:ext uri="{FF2B5EF4-FFF2-40B4-BE49-F238E27FC236}">
                      <a16:creationId xmlns:a16="http://schemas.microsoft.com/office/drawing/2014/main" id="{FC195477-5038-DAAD-9F9F-6B18DC7449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2" y="639"/>
                  <a:ext cx="165" cy="8"/>
                </a:xfrm>
                <a:custGeom>
                  <a:avLst/>
                  <a:gdLst>
                    <a:gd name="T0" fmla="*/ 3 w 329"/>
                    <a:gd name="T1" fmla="*/ 11 h 25"/>
                    <a:gd name="T2" fmla="*/ 329 w 329"/>
                    <a:gd name="T3" fmla="*/ 0 h 25"/>
                    <a:gd name="T4" fmla="*/ 329 w 329"/>
                    <a:gd name="T5" fmla="*/ 11 h 25"/>
                    <a:gd name="T6" fmla="*/ 0 w 329"/>
                    <a:gd name="T7" fmla="*/ 25 h 25"/>
                    <a:gd name="T8" fmla="*/ 3 w 329"/>
                    <a:gd name="T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9" h="25">
                      <a:moveTo>
                        <a:pt x="3" y="11"/>
                      </a:moveTo>
                      <a:lnTo>
                        <a:pt x="329" y="0"/>
                      </a:lnTo>
                      <a:lnTo>
                        <a:pt x="329" y="11"/>
                      </a:lnTo>
                      <a:lnTo>
                        <a:pt x="0" y="25"/>
                      </a:lnTo>
                      <a:lnTo>
                        <a:pt x="3" y="11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2" name="Freeform 940">
                  <a:extLst>
                    <a:ext uri="{FF2B5EF4-FFF2-40B4-BE49-F238E27FC236}">
                      <a16:creationId xmlns:a16="http://schemas.microsoft.com/office/drawing/2014/main" id="{C625FF49-1A7C-0F07-7912-1F1F2767AA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2" y="682"/>
                  <a:ext cx="165" cy="8"/>
                </a:xfrm>
                <a:custGeom>
                  <a:avLst/>
                  <a:gdLst>
                    <a:gd name="T0" fmla="*/ 3 w 329"/>
                    <a:gd name="T1" fmla="*/ 10 h 25"/>
                    <a:gd name="T2" fmla="*/ 329 w 329"/>
                    <a:gd name="T3" fmla="*/ 0 h 25"/>
                    <a:gd name="T4" fmla="*/ 329 w 329"/>
                    <a:gd name="T5" fmla="*/ 10 h 25"/>
                    <a:gd name="T6" fmla="*/ 0 w 329"/>
                    <a:gd name="T7" fmla="*/ 25 h 25"/>
                    <a:gd name="T8" fmla="*/ 3 w 329"/>
                    <a:gd name="T9" fmla="*/ 1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9" h="25">
                      <a:moveTo>
                        <a:pt x="3" y="10"/>
                      </a:moveTo>
                      <a:lnTo>
                        <a:pt x="329" y="0"/>
                      </a:lnTo>
                      <a:lnTo>
                        <a:pt x="329" y="10"/>
                      </a:lnTo>
                      <a:lnTo>
                        <a:pt x="0" y="25"/>
                      </a:lnTo>
                      <a:lnTo>
                        <a:pt x="3" y="1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3" name="Freeform 941">
                  <a:extLst>
                    <a:ext uri="{FF2B5EF4-FFF2-40B4-BE49-F238E27FC236}">
                      <a16:creationId xmlns:a16="http://schemas.microsoft.com/office/drawing/2014/main" id="{F671C235-4DFF-3C62-967A-D2D4FC3E10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7" y="533"/>
                  <a:ext cx="11" cy="13"/>
                </a:xfrm>
                <a:custGeom>
                  <a:avLst/>
                  <a:gdLst>
                    <a:gd name="T0" fmla="*/ 11 w 22"/>
                    <a:gd name="T1" fmla="*/ 0 h 38"/>
                    <a:gd name="T2" fmla="*/ 16 w 22"/>
                    <a:gd name="T3" fmla="*/ 1 h 38"/>
                    <a:gd name="T4" fmla="*/ 19 w 22"/>
                    <a:gd name="T5" fmla="*/ 6 h 38"/>
                    <a:gd name="T6" fmla="*/ 21 w 22"/>
                    <a:gd name="T7" fmla="*/ 12 h 38"/>
                    <a:gd name="T8" fmla="*/ 22 w 22"/>
                    <a:gd name="T9" fmla="*/ 19 h 38"/>
                    <a:gd name="T10" fmla="*/ 21 w 22"/>
                    <a:gd name="T11" fmla="*/ 26 h 38"/>
                    <a:gd name="T12" fmla="*/ 19 w 22"/>
                    <a:gd name="T13" fmla="*/ 32 h 38"/>
                    <a:gd name="T14" fmla="*/ 16 w 22"/>
                    <a:gd name="T15" fmla="*/ 37 h 38"/>
                    <a:gd name="T16" fmla="*/ 11 w 22"/>
                    <a:gd name="T17" fmla="*/ 38 h 38"/>
                    <a:gd name="T18" fmla="*/ 7 w 22"/>
                    <a:gd name="T19" fmla="*/ 37 h 38"/>
                    <a:gd name="T20" fmla="*/ 4 w 22"/>
                    <a:gd name="T21" fmla="*/ 32 h 38"/>
                    <a:gd name="T22" fmla="*/ 1 w 22"/>
                    <a:gd name="T23" fmla="*/ 26 h 38"/>
                    <a:gd name="T24" fmla="*/ 0 w 22"/>
                    <a:gd name="T25" fmla="*/ 19 h 38"/>
                    <a:gd name="T26" fmla="*/ 1 w 22"/>
                    <a:gd name="T27" fmla="*/ 12 h 38"/>
                    <a:gd name="T28" fmla="*/ 4 w 22"/>
                    <a:gd name="T29" fmla="*/ 6 h 38"/>
                    <a:gd name="T30" fmla="*/ 7 w 22"/>
                    <a:gd name="T31" fmla="*/ 1 h 38"/>
                    <a:gd name="T32" fmla="*/ 11 w 22"/>
                    <a:gd name="T3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2" h="38">
                      <a:moveTo>
                        <a:pt x="11" y="0"/>
                      </a:moveTo>
                      <a:lnTo>
                        <a:pt x="16" y="1"/>
                      </a:lnTo>
                      <a:lnTo>
                        <a:pt x="19" y="6"/>
                      </a:lnTo>
                      <a:lnTo>
                        <a:pt x="21" y="12"/>
                      </a:lnTo>
                      <a:lnTo>
                        <a:pt x="22" y="19"/>
                      </a:lnTo>
                      <a:lnTo>
                        <a:pt x="21" y="26"/>
                      </a:lnTo>
                      <a:lnTo>
                        <a:pt x="19" y="32"/>
                      </a:lnTo>
                      <a:lnTo>
                        <a:pt x="16" y="37"/>
                      </a:lnTo>
                      <a:lnTo>
                        <a:pt x="11" y="38"/>
                      </a:lnTo>
                      <a:lnTo>
                        <a:pt x="7" y="37"/>
                      </a:lnTo>
                      <a:lnTo>
                        <a:pt x="4" y="32"/>
                      </a:lnTo>
                      <a:lnTo>
                        <a:pt x="1" y="26"/>
                      </a:lnTo>
                      <a:lnTo>
                        <a:pt x="0" y="19"/>
                      </a:lnTo>
                      <a:lnTo>
                        <a:pt x="1" y="12"/>
                      </a:lnTo>
                      <a:lnTo>
                        <a:pt x="4" y="6"/>
                      </a:lnTo>
                      <a:lnTo>
                        <a:pt x="7" y="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4" name="Freeform 942">
                  <a:extLst>
                    <a:ext uri="{FF2B5EF4-FFF2-40B4-BE49-F238E27FC236}">
                      <a16:creationId xmlns:a16="http://schemas.microsoft.com/office/drawing/2014/main" id="{2DF8F37C-4DD9-9B33-E31A-BF284408AA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49" y="533"/>
                  <a:ext cx="11" cy="13"/>
                </a:xfrm>
                <a:custGeom>
                  <a:avLst/>
                  <a:gdLst>
                    <a:gd name="T0" fmla="*/ 11 w 22"/>
                    <a:gd name="T1" fmla="*/ 0 h 38"/>
                    <a:gd name="T2" fmla="*/ 16 w 22"/>
                    <a:gd name="T3" fmla="*/ 1 h 38"/>
                    <a:gd name="T4" fmla="*/ 19 w 22"/>
                    <a:gd name="T5" fmla="*/ 6 h 38"/>
                    <a:gd name="T6" fmla="*/ 21 w 22"/>
                    <a:gd name="T7" fmla="*/ 12 h 38"/>
                    <a:gd name="T8" fmla="*/ 22 w 22"/>
                    <a:gd name="T9" fmla="*/ 19 h 38"/>
                    <a:gd name="T10" fmla="*/ 21 w 22"/>
                    <a:gd name="T11" fmla="*/ 26 h 38"/>
                    <a:gd name="T12" fmla="*/ 19 w 22"/>
                    <a:gd name="T13" fmla="*/ 32 h 38"/>
                    <a:gd name="T14" fmla="*/ 16 w 22"/>
                    <a:gd name="T15" fmla="*/ 37 h 38"/>
                    <a:gd name="T16" fmla="*/ 11 w 22"/>
                    <a:gd name="T17" fmla="*/ 38 h 38"/>
                    <a:gd name="T18" fmla="*/ 7 w 22"/>
                    <a:gd name="T19" fmla="*/ 37 h 38"/>
                    <a:gd name="T20" fmla="*/ 4 w 22"/>
                    <a:gd name="T21" fmla="*/ 32 h 38"/>
                    <a:gd name="T22" fmla="*/ 1 w 22"/>
                    <a:gd name="T23" fmla="*/ 26 h 38"/>
                    <a:gd name="T24" fmla="*/ 0 w 22"/>
                    <a:gd name="T25" fmla="*/ 19 h 38"/>
                    <a:gd name="T26" fmla="*/ 1 w 22"/>
                    <a:gd name="T27" fmla="*/ 12 h 38"/>
                    <a:gd name="T28" fmla="*/ 4 w 22"/>
                    <a:gd name="T29" fmla="*/ 6 h 38"/>
                    <a:gd name="T30" fmla="*/ 7 w 22"/>
                    <a:gd name="T31" fmla="*/ 1 h 38"/>
                    <a:gd name="T32" fmla="*/ 11 w 22"/>
                    <a:gd name="T3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2" h="38">
                      <a:moveTo>
                        <a:pt x="11" y="0"/>
                      </a:moveTo>
                      <a:lnTo>
                        <a:pt x="16" y="1"/>
                      </a:lnTo>
                      <a:lnTo>
                        <a:pt x="19" y="6"/>
                      </a:lnTo>
                      <a:lnTo>
                        <a:pt x="21" y="12"/>
                      </a:lnTo>
                      <a:lnTo>
                        <a:pt x="22" y="19"/>
                      </a:lnTo>
                      <a:lnTo>
                        <a:pt x="21" y="26"/>
                      </a:lnTo>
                      <a:lnTo>
                        <a:pt x="19" y="32"/>
                      </a:lnTo>
                      <a:lnTo>
                        <a:pt x="16" y="37"/>
                      </a:lnTo>
                      <a:lnTo>
                        <a:pt x="11" y="38"/>
                      </a:lnTo>
                      <a:lnTo>
                        <a:pt x="7" y="37"/>
                      </a:lnTo>
                      <a:lnTo>
                        <a:pt x="4" y="32"/>
                      </a:lnTo>
                      <a:lnTo>
                        <a:pt x="1" y="26"/>
                      </a:lnTo>
                      <a:lnTo>
                        <a:pt x="0" y="19"/>
                      </a:lnTo>
                      <a:lnTo>
                        <a:pt x="1" y="12"/>
                      </a:lnTo>
                      <a:lnTo>
                        <a:pt x="4" y="6"/>
                      </a:lnTo>
                      <a:lnTo>
                        <a:pt x="7" y="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5" name="Freeform 943">
                  <a:extLst>
                    <a:ext uri="{FF2B5EF4-FFF2-40B4-BE49-F238E27FC236}">
                      <a16:creationId xmlns:a16="http://schemas.microsoft.com/office/drawing/2014/main" id="{DB667B38-9797-BE39-9171-F68133F0CE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8" y="531"/>
                  <a:ext cx="11" cy="13"/>
                </a:xfrm>
                <a:custGeom>
                  <a:avLst/>
                  <a:gdLst>
                    <a:gd name="T0" fmla="*/ 11 w 22"/>
                    <a:gd name="T1" fmla="*/ 0 h 38"/>
                    <a:gd name="T2" fmla="*/ 15 w 22"/>
                    <a:gd name="T3" fmla="*/ 1 h 38"/>
                    <a:gd name="T4" fmla="*/ 18 w 22"/>
                    <a:gd name="T5" fmla="*/ 6 h 38"/>
                    <a:gd name="T6" fmla="*/ 21 w 22"/>
                    <a:gd name="T7" fmla="*/ 12 h 38"/>
                    <a:gd name="T8" fmla="*/ 22 w 22"/>
                    <a:gd name="T9" fmla="*/ 19 h 38"/>
                    <a:gd name="T10" fmla="*/ 21 w 22"/>
                    <a:gd name="T11" fmla="*/ 26 h 38"/>
                    <a:gd name="T12" fmla="*/ 18 w 22"/>
                    <a:gd name="T13" fmla="*/ 32 h 38"/>
                    <a:gd name="T14" fmla="*/ 15 w 22"/>
                    <a:gd name="T15" fmla="*/ 37 h 38"/>
                    <a:gd name="T16" fmla="*/ 11 w 22"/>
                    <a:gd name="T17" fmla="*/ 38 h 38"/>
                    <a:gd name="T18" fmla="*/ 6 w 22"/>
                    <a:gd name="T19" fmla="*/ 37 h 38"/>
                    <a:gd name="T20" fmla="*/ 3 w 22"/>
                    <a:gd name="T21" fmla="*/ 32 h 38"/>
                    <a:gd name="T22" fmla="*/ 1 w 22"/>
                    <a:gd name="T23" fmla="*/ 26 h 38"/>
                    <a:gd name="T24" fmla="*/ 0 w 22"/>
                    <a:gd name="T25" fmla="*/ 19 h 38"/>
                    <a:gd name="T26" fmla="*/ 1 w 22"/>
                    <a:gd name="T27" fmla="*/ 12 h 38"/>
                    <a:gd name="T28" fmla="*/ 3 w 22"/>
                    <a:gd name="T29" fmla="*/ 6 h 38"/>
                    <a:gd name="T30" fmla="*/ 6 w 22"/>
                    <a:gd name="T31" fmla="*/ 1 h 38"/>
                    <a:gd name="T32" fmla="*/ 11 w 22"/>
                    <a:gd name="T33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2" h="38">
                      <a:moveTo>
                        <a:pt x="11" y="0"/>
                      </a:moveTo>
                      <a:lnTo>
                        <a:pt x="15" y="1"/>
                      </a:lnTo>
                      <a:lnTo>
                        <a:pt x="18" y="6"/>
                      </a:lnTo>
                      <a:lnTo>
                        <a:pt x="21" y="12"/>
                      </a:lnTo>
                      <a:lnTo>
                        <a:pt x="22" y="19"/>
                      </a:lnTo>
                      <a:lnTo>
                        <a:pt x="21" y="26"/>
                      </a:lnTo>
                      <a:lnTo>
                        <a:pt x="18" y="32"/>
                      </a:lnTo>
                      <a:lnTo>
                        <a:pt x="15" y="37"/>
                      </a:lnTo>
                      <a:lnTo>
                        <a:pt x="11" y="38"/>
                      </a:lnTo>
                      <a:lnTo>
                        <a:pt x="6" y="37"/>
                      </a:lnTo>
                      <a:lnTo>
                        <a:pt x="3" y="32"/>
                      </a:lnTo>
                      <a:lnTo>
                        <a:pt x="1" y="26"/>
                      </a:lnTo>
                      <a:lnTo>
                        <a:pt x="0" y="19"/>
                      </a:lnTo>
                      <a:lnTo>
                        <a:pt x="1" y="12"/>
                      </a:lnTo>
                      <a:lnTo>
                        <a:pt x="3" y="6"/>
                      </a:lnTo>
                      <a:lnTo>
                        <a:pt x="6" y="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6" name="Freeform 944">
                  <a:extLst>
                    <a:ext uri="{FF2B5EF4-FFF2-40B4-BE49-F238E27FC236}">
                      <a16:creationId xmlns:a16="http://schemas.microsoft.com/office/drawing/2014/main" id="{8F3411F1-E627-9B3D-11A3-E51FEF3BBE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2" y="532"/>
                  <a:ext cx="18" cy="10"/>
                </a:xfrm>
                <a:custGeom>
                  <a:avLst/>
                  <a:gdLst>
                    <a:gd name="T0" fmla="*/ 20 w 38"/>
                    <a:gd name="T1" fmla="*/ 0 h 28"/>
                    <a:gd name="T2" fmla="*/ 27 w 38"/>
                    <a:gd name="T3" fmla="*/ 2 h 28"/>
                    <a:gd name="T4" fmla="*/ 32 w 38"/>
                    <a:gd name="T5" fmla="*/ 5 h 28"/>
                    <a:gd name="T6" fmla="*/ 36 w 38"/>
                    <a:gd name="T7" fmla="*/ 8 h 28"/>
                    <a:gd name="T8" fmla="*/ 38 w 38"/>
                    <a:gd name="T9" fmla="*/ 14 h 28"/>
                    <a:gd name="T10" fmla="*/ 36 w 38"/>
                    <a:gd name="T11" fmla="*/ 19 h 28"/>
                    <a:gd name="T12" fmla="*/ 32 w 38"/>
                    <a:gd name="T13" fmla="*/ 24 h 28"/>
                    <a:gd name="T14" fmla="*/ 27 w 38"/>
                    <a:gd name="T15" fmla="*/ 27 h 28"/>
                    <a:gd name="T16" fmla="*/ 20 w 38"/>
                    <a:gd name="T17" fmla="*/ 28 h 28"/>
                    <a:gd name="T18" fmla="*/ 12 w 38"/>
                    <a:gd name="T19" fmla="*/ 27 h 28"/>
                    <a:gd name="T20" fmla="*/ 6 w 38"/>
                    <a:gd name="T21" fmla="*/ 24 h 28"/>
                    <a:gd name="T22" fmla="*/ 1 w 38"/>
                    <a:gd name="T23" fmla="*/ 19 h 28"/>
                    <a:gd name="T24" fmla="*/ 0 w 38"/>
                    <a:gd name="T25" fmla="*/ 14 h 28"/>
                    <a:gd name="T26" fmla="*/ 1 w 38"/>
                    <a:gd name="T27" fmla="*/ 8 h 28"/>
                    <a:gd name="T28" fmla="*/ 6 w 38"/>
                    <a:gd name="T29" fmla="*/ 5 h 28"/>
                    <a:gd name="T30" fmla="*/ 12 w 38"/>
                    <a:gd name="T31" fmla="*/ 2 h 28"/>
                    <a:gd name="T32" fmla="*/ 20 w 38"/>
                    <a:gd name="T33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28">
                      <a:moveTo>
                        <a:pt x="20" y="0"/>
                      </a:moveTo>
                      <a:lnTo>
                        <a:pt x="27" y="2"/>
                      </a:lnTo>
                      <a:lnTo>
                        <a:pt x="32" y="5"/>
                      </a:lnTo>
                      <a:lnTo>
                        <a:pt x="36" y="8"/>
                      </a:lnTo>
                      <a:lnTo>
                        <a:pt x="38" y="14"/>
                      </a:lnTo>
                      <a:lnTo>
                        <a:pt x="36" y="19"/>
                      </a:lnTo>
                      <a:lnTo>
                        <a:pt x="32" y="24"/>
                      </a:lnTo>
                      <a:lnTo>
                        <a:pt x="27" y="27"/>
                      </a:lnTo>
                      <a:lnTo>
                        <a:pt x="20" y="28"/>
                      </a:lnTo>
                      <a:lnTo>
                        <a:pt x="12" y="27"/>
                      </a:lnTo>
                      <a:lnTo>
                        <a:pt x="6" y="24"/>
                      </a:lnTo>
                      <a:lnTo>
                        <a:pt x="1" y="19"/>
                      </a:lnTo>
                      <a:lnTo>
                        <a:pt x="0" y="14"/>
                      </a:lnTo>
                      <a:lnTo>
                        <a:pt x="1" y="8"/>
                      </a:lnTo>
                      <a:lnTo>
                        <a:pt x="6" y="5"/>
                      </a:lnTo>
                      <a:lnTo>
                        <a:pt x="12" y="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33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7" name="Freeform 945">
                  <a:extLst>
                    <a:ext uri="{FF2B5EF4-FFF2-40B4-BE49-F238E27FC236}">
                      <a16:creationId xmlns:a16="http://schemas.microsoft.com/office/drawing/2014/main" id="{C1A47E0E-415D-1528-559D-8BC5D37507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8" y="534"/>
                  <a:ext cx="9" cy="11"/>
                </a:xfrm>
                <a:custGeom>
                  <a:avLst/>
                  <a:gdLst>
                    <a:gd name="T0" fmla="*/ 8 w 17"/>
                    <a:gd name="T1" fmla="*/ 0 h 32"/>
                    <a:gd name="T2" fmla="*/ 12 w 17"/>
                    <a:gd name="T3" fmla="*/ 1 h 32"/>
                    <a:gd name="T4" fmla="*/ 15 w 17"/>
                    <a:gd name="T5" fmla="*/ 4 h 32"/>
                    <a:gd name="T6" fmla="*/ 16 w 17"/>
                    <a:gd name="T7" fmla="*/ 10 h 32"/>
                    <a:gd name="T8" fmla="*/ 17 w 17"/>
                    <a:gd name="T9" fmla="*/ 16 h 32"/>
                    <a:gd name="T10" fmla="*/ 16 w 17"/>
                    <a:gd name="T11" fmla="*/ 22 h 32"/>
                    <a:gd name="T12" fmla="*/ 15 w 17"/>
                    <a:gd name="T13" fmla="*/ 28 h 32"/>
                    <a:gd name="T14" fmla="*/ 12 w 17"/>
                    <a:gd name="T15" fmla="*/ 31 h 32"/>
                    <a:gd name="T16" fmla="*/ 8 w 17"/>
                    <a:gd name="T17" fmla="*/ 32 h 32"/>
                    <a:gd name="T18" fmla="*/ 5 w 17"/>
                    <a:gd name="T19" fmla="*/ 31 h 32"/>
                    <a:gd name="T20" fmla="*/ 2 w 17"/>
                    <a:gd name="T21" fmla="*/ 28 h 32"/>
                    <a:gd name="T22" fmla="*/ 1 w 17"/>
                    <a:gd name="T23" fmla="*/ 22 h 32"/>
                    <a:gd name="T24" fmla="*/ 0 w 17"/>
                    <a:gd name="T25" fmla="*/ 16 h 32"/>
                    <a:gd name="T26" fmla="*/ 1 w 17"/>
                    <a:gd name="T27" fmla="*/ 10 h 32"/>
                    <a:gd name="T28" fmla="*/ 2 w 17"/>
                    <a:gd name="T29" fmla="*/ 4 h 32"/>
                    <a:gd name="T30" fmla="*/ 5 w 17"/>
                    <a:gd name="T31" fmla="*/ 1 h 32"/>
                    <a:gd name="T32" fmla="*/ 8 w 17"/>
                    <a:gd name="T33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" h="32">
                      <a:moveTo>
                        <a:pt x="8" y="0"/>
                      </a:moveTo>
                      <a:lnTo>
                        <a:pt x="12" y="1"/>
                      </a:lnTo>
                      <a:lnTo>
                        <a:pt x="15" y="4"/>
                      </a:lnTo>
                      <a:lnTo>
                        <a:pt x="16" y="10"/>
                      </a:lnTo>
                      <a:lnTo>
                        <a:pt x="17" y="16"/>
                      </a:lnTo>
                      <a:lnTo>
                        <a:pt x="16" y="22"/>
                      </a:lnTo>
                      <a:lnTo>
                        <a:pt x="15" y="28"/>
                      </a:lnTo>
                      <a:lnTo>
                        <a:pt x="12" y="31"/>
                      </a:lnTo>
                      <a:lnTo>
                        <a:pt x="8" y="32"/>
                      </a:lnTo>
                      <a:lnTo>
                        <a:pt x="5" y="31"/>
                      </a:lnTo>
                      <a:lnTo>
                        <a:pt x="2" y="28"/>
                      </a:lnTo>
                      <a:lnTo>
                        <a:pt x="1" y="22"/>
                      </a:lnTo>
                      <a:lnTo>
                        <a:pt x="0" y="16"/>
                      </a:lnTo>
                      <a:lnTo>
                        <a:pt x="1" y="10"/>
                      </a:lnTo>
                      <a:lnTo>
                        <a:pt x="2" y="4"/>
                      </a:lnTo>
                      <a:lnTo>
                        <a:pt x="5" y="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8" name="Freeform 946">
                  <a:extLst>
                    <a:ext uri="{FF2B5EF4-FFF2-40B4-BE49-F238E27FC236}">
                      <a16:creationId xmlns:a16="http://schemas.microsoft.com/office/drawing/2014/main" id="{378C5FC8-0B26-CBD6-32C9-C9B74F236B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49" y="534"/>
                  <a:ext cx="10" cy="11"/>
                </a:xfrm>
                <a:custGeom>
                  <a:avLst/>
                  <a:gdLst>
                    <a:gd name="T0" fmla="*/ 10 w 19"/>
                    <a:gd name="T1" fmla="*/ 0 h 32"/>
                    <a:gd name="T2" fmla="*/ 14 w 19"/>
                    <a:gd name="T3" fmla="*/ 1 h 32"/>
                    <a:gd name="T4" fmla="*/ 17 w 19"/>
                    <a:gd name="T5" fmla="*/ 4 h 32"/>
                    <a:gd name="T6" fmla="*/ 18 w 19"/>
                    <a:gd name="T7" fmla="*/ 10 h 32"/>
                    <a:gd name="T8" fmla="*/ 19 w 19"/>
                    <a:gd name="T9" fmla="*/ 16 h 32"/>
                    <a:gd name="T10" fmla="*/ 18 w 19"/>
                    <a:gd name="T11" fmla="*/ 22 h 32"/>
                    <a:gd name="T12" fmla="*/ 17 w 19"/>
                    <a:gd name="T13" fmla="*/ 28 h 32"/>
                    <a:gd name="T14" fmla="*/ 14 w 19"/>
                    <a:gd name="T15" fmla="*/ 31 h 32"/>
                    <a:gd name="T16" fmla="*/ 10 w 19"/>
                    <a:gd name="T17" fmla="*/ 32 h 32"/>
                    <a:gd name="T18" fmla="*/ 7 w 19"/>
                    <a:gd name="T19" fmla="*/ 31 h 32"/>
                    <a:gd name="T20" fmla="*/ 4 w 19"/>
                    <a:gd name="T21" fmla="*/ 28 h 32"/>
                    <a:gd name="T22" fmla="*/ 1 w 19"/>
                    <a:gd name="T23" fmla="*/ 22 h 32"/>
                    <a:gd name="T24" fmla="*/ 0 w 19"/>
                    <a:gd name="T25" fmla="*/ 16 h 32"/>
                    <a:gd name="T26" fmla="*/ 1 w 19"/>
                    <a:gd name="T27" fmla="*/ 10 h 32"/>
                    <a:gd name="T28" fmla="*/ 4 w 19"/>
                    <a:gd name="T29" fmla="*/ 4 h 32"/>
                    <a:gd name="T30" fmla="*/ 7 w 19"/>
                    <a:gd name="T31" fmla="*/ 1 h 32"/>
                    <a:gd name="T32" fmla="*/ 10 w 19"/>
                    <a:gd name="T33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" h="32">
                      <a:moveTo>
                        <a:pt x="10" y="0"/>
                      </a:moveTo>
                      <a:lnTo>
                        <a:pt x="14" y="1"/>
                      </a:lnTo>
                      <a:lnTo>
                        <a:pt x="17" y="4"/>
                      </a:lnTo>
                      <a:lnTo>
                        <a:pt x="18" y="10"/>
                      </a:lnTo>
                      <a:lnTo>
                        <a:pt x="19" y="16"/>
                      </a:lnTo>
                      <a:lnTo>
                        <a:pt x="18" y="22"/>
                      </a:lnTo>
                      <a:lnTo>
                        <a:pt x="17" y="28"/>
                      </a:lnTo>
                      <a:lnTo>
                        <a:pt x="14" y="31"/>
                      </a:lnTo>
                      <a:lnTo>
                        <a:pt x="10" y="32"/>
                      </a:lnTo>
                      <a:lnTo>
                        <a:pt x="7" y="31"/>
                      </a:lnTo>
                      <a:lnTo>
                        <a:pt x="4" y="28"/>
                      </a:lnTo>
                      <a:lnTo>
                        <a:pt x="1" y="22"/>
                      </a:lnTo>
                      <a:lnTo>
                        <a:pt x="0" y="16"/>
                      </a:lnTo>
                      <a:lnTo>
                        <a:pt x="1" y="10"/>
                      </a:lnTo>
                      <a:lnTo>
                        <a:pt x="4" y="4"/>
                      </a:lnTo>
                      <a:lnTo>
                        <a:pt x="7" y="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499" name="Freeform 947">
                  <a:extLst>
                    <a:ext uri="{FF2B5EF4-FFF2-40B4-BE49-F238E27FC236}">
                      <a16:creationId xmlns:a16="http://schemas.microsoft.com/office/drawing/2014/main" id="{5C3D6131-DCE8-C04A-CBBB-F691FD3346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9" y="532"/>
                  <a:ext cx="10" cy="11"/>
                </a:xfrm>
                <a:custGeom>
                  <a:avLst/>
                  <a:gdLst>
                    <a:gd name="T0" fmla="*/ 9 w 19"/>
                    <a:gd name="T1" fmla="*/ 0 h 32"/>
                    <a:gd name="T2" fmla="*/ 13 w 19"/>
                    <a:gd name="T3" fmla="*/ 1 h 32"/>
                    <a:gd name="T4" fmla="*/ 15 w 19"/>
                    <a:gd name="T5" fmla="*/ 4 h 32"/>
                    <a:gd name="T6" fmla="*/ 18 w 19"/>
                    <a:gd name="T7" fmla="*/ 10 h 32"/>
                    <a:gd name="T8" fmla="*/ 19 w 19"/>
                    <a:gd name="T9" fmla="*/ 16 h 32"/>
                    <a:gd name="T10" fmla="*/ 18 w 19"/>
                    <a:gd name="T11" fmla="*/ 22 h 32"/>
                    <a:gd name="T12" fmla="*/ 15 w 19"/>
                    <a:gd name="T13" fmla="*/ 28 h 32"/>
                    <a:gd name="T14" fmla="*/ 13 w 19"/>
                    <a:gd name="T15" fmla="*/ 31 h 32"/>
                    <a:gd name="T16" fmla="*/ 9 w 19"/>
                    <a:gd name="T17" fmla="*/ 32 h 32"/>
                    <a:gd name="T18" fmla="*/ 5 w 19"/>
                    <a:gd name="T19" fmla="*/ 31 h 32"/>
                    <a:gd name="T20" fmla="*/ 3 w 19"/>
                    <a:gd name="T21" fmla="*/ 28 h 32"/>
                    <a:gd name="T22" fmla="*/ 1 w 19"/>
                    <a:gd name="T23" fmla="*/ 22 h 32"/>
                    <a:gd name="T24" fmla="*/ 0 w 19"/>
                    <a:gd name="T25" fmla="*/ 16 h 32"/>
                    <a:gd name="T26" fmla="*/ 1 w 19"/>
                    <a:gd name="T27" fmla="*/ 10 h 32"/>
                    <a:gd name="T28" fmla="*/ 3 w 19"/>
                    <a:gd name="T29" fmla="*/ 4 h 32"/>
                    <a:gd name="T30" fmla="*/ 5 w 19"/>
                    <a:gd name="T31" fmla="*/ 1 h 32"/>
                    <a:gd name="T32" fmla="*/ 9 w 19"/>
                    <a:gd name="T33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" h="32">
                      <a:moveTo>
                        <a:pt x="9" y="0"/>
                      </a:moveTo>
                      <a:lnTo>
                        <a:pt x="13" y="1"/>
                      </a:lnTo>
                      <a:lnTo>
                        <a:pt x="15" y="4"/>
                      </a:lnTo>
                      <a:lnTo>
                        <a:pt x="18" y="10"/>
                      </a:lnTo>
                      <a:lnTo>
                        <a:pt x="19" y="16"/>
                      </a:lnTo>
                      <a:lnTo>
                        <a:pt x="18" y="22"/>
                      </a:lnTo>
                      <a:lnTo>
                        <a:pt x="15" y="28"/>
                      </a:lnTo>
                      <a:lnTo>
                        <a:pt x="13" y="31"/>
                      </a:lnTo>
                      <a:lnTo>
                        <a:pt x="9" y="32"/>
                      </a:lnTo>
                      <a:lnTo>
                        <a:pt x="5" y="31"/>
                      </a:lnTo>
                      <a:lnTo>
                        <a:pt x="3" y="28"/>
                      </a:lnTo>
                      <a:lnTo>
                        <a:pt x="1" y="22"/>
                      </a:lnTo>
                      <a:lnTo>
                        <a:pt x="0" y="16"/>
                      </a:lnTo>
                      <a:lnTo>
                        <a:pt x="1" y="10"/>
                      </a:lnTo>
                      <a:lnTo>
                        <a:pt x="3" y="4"/>
                      </a:lnTo>
                      <a:lnTo>
                        <a:pt x="5" y="1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0" name="Freeform 948">
                  <a:extLst>
                    <a:ext uri="{FF2B5EF4-FFF2-40B4-BE49-F238E27FC236}">
                      <a16:creationId xmlns:a16="http://schemas.microsoft.com/office/drawing/2014/main" id="{D07D2E4B-B091-A434-9024-C4F7009EE8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3" y="533"/>
                  <a:ext cx="16" cy="8"/>
                </a:xfrm>
                <a:custGeom>
                  <a:avLst/>
                  <a:gdLst>
                    <a:gd name="T0" fmla="*/ 16 w 30"/>
                    <a:gd name="T1" fmla="*/ 0 h 22"/>
                    <a:gd name="T2" fmla="*/ 21 w 30"/>
                    <a:gd name="T3" fmla="*/ 2 h 22"/>
                    <a:gd name="T4" fmla="*/ 26 w 30"/>
                    <a:gd name="T5" fmla="*/ 3 h 22"/>
                    <a:gd name="T6" fmla="*/ 29 w 30"/>
                    <a:gd name="T7" fmla="*/ 8 h 22"/>
                    <a:gd name="T8" fmla="*/ 30 w 30"/>
                    <a:gd name="T9" fmla="*/ 12 h 22"/>
                    <a:gd name="T10" fmla="*/ 29 w 30"/>
                    <a:gd name="T11" fmla="*/ 16 h 22"/>
                    <a:gd name="T12" fmla="*/ 26 w 30"/>
                    <a:gd name="T13" fmla="*/ 19 h 22"/>
                    <a:gd name="T14" fmla="*/ 21 w 30"/>
                    <a:gd name="T15" fmla="*/ 21 h 22"/>
                    <a:gd name="T16" fmla="*/ 16 w 30"/>
                    <a:gd name="T17" fmla="*/ 22 h 22"/>
                    <a:gd name="T18" fmla="*/ 9 w 30"/>
                    <a:gd name="T19" fmla="*/ 21 h 22"/>
                    <a:gd name="T20" fmla="*/ 4 w 30"/>
                    <a:gd name="T21" fmla="*/ 19 h 22"/>
                    <a:gd name="T22" fmla="*/ 1 w 30"/>
                    <a:gd name="T23" fmla="*/ 16 h 22"/>
                    <a:gd name="T24" fmla="*/ 0 w 30"/>
                    <a:gd name="T25" fmla="*/ 12 h 22"/>
                    <a:gd name="T26" fmla="*/ 1 w 30"/>
                    <a:gd name="T27" fmla="*/ 8 h 22"/>
                    <a:gd name="T28" fmla="*/ 4 w 30"/>
                    <a:gd name="T29" fmla="*/ 3 h 22"/>
                    <a:gd name="T30" fmla="*/ 9 w 30"/>
                    <a:gd name="T31" fmla="*/ 2 h 22"/>
                    <a:gd name="T32" fmla="*/ 16 w 30"/>
                    <a:gd name="T33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22">
                      <a:moveTo>
                        <a:pt x="16" y="0"/>
                      </a:moveTo>
                      <a:lnTo>
                        <a:pt x="21" y="2"/>
                      </a:lnTo>
                      <a:lnTo>
                        <a:pt x="26" y="3"/>
                      </a:lnTo>
                      <a:lnTo>
                        <a:pt x="29" y="8"/>
                      </a:lnTo>
                      <a:lnTo>
                        <a:pt x="30" y="12"/>
                      </a:lnTo>
                      <a:lnTo>
                        <a:pt x="29" y="16"/>
                      </a:lnTo>
                      <a:lnTo>
                        <a:pt x="26" y="19"/>
                      </a:lnTo>
                      <a:lnTo>
                        <a:pt x="21" y="21"/>
                      </a:lnTo>
                      <a:lnTo>
                        <a:pt x="16" y="22"/>
                      </a:lnTo>
                      <a:lnTo>
                        <a:pt x="9" y="21"/>
                      </a:lnTo>
                      <a:lnTo>
                        <a:pt x="4" y="19"/>
                      </a:lnTo>
                      <a:lnTo>
                        <a:pt x="1" y="16"/>
                      </a:lnTo>
                      <a:lnTo>
                        <a:pt x="0" y="12"/>
                      </a:lnTo>
                      <a:lnTo>
                        <a:pt x="1" y="8"/>
                      </a:lnTo>
                      <a:lnTo>
                        <a:pt x="4" y="3"/>
                      </a:lnTo>
                      <a:lnTo>
                        <a:pt x="9" y="2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B76B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1" name="Freeform 949">
                  <a:extLst>
                    <a:ext uri="{FF2B5EF4-FFF2-40B4-BE49-F238E27FC236}">
                      <a16:creationId xmlns:a16="http://schemas.microsoft.com/office/drawing/2014/main" id="{8ED2E5B1-16F2-08B2-E8CD-C1F2ADA6A5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8" y="535"/>
                  <a:ext cx="7" cy="8"/>
                </a:xfrm>
                <a:custGeom>
                  <a:avLst/>
                  <a:gdLst>
                    <a:gd name="T0" fmla="*/ 6 w 13"/>
                    <a:gd name="T1" fmla="*/ 0 h 23"/>
                    <a:gd name="T2" fmla="*/ 8 w 13"/>
                    <a:gd name="T3" fmla="*/ 1 h 23"/>
                    <a:gd name="T4" fmla="*/ 11 w 13"/>
                    <a:gd name="T5" fmla="*/ 3 h 23"/>
                    <a:gd name="T6" fmla="*/ 12 w 13"/>
                    <a:gd name="T7" fmla="*/ 7 h 23"/>
                    <a:gd name="T8" fmla="*/ 13 w 13"/>
                    <a:gd name="T9" fmla="*/ 11 h 23"/>
                    <a:gd name="T10" fmla="*/ 12 w 13"/>
                    <a:gd name="T11" fmla="*/ 16 h 23"/>
                    <a:gd name="T12" fmla="*/ 11 w 13"/>
                    <a:gd name="T13" fmla="*/ 19 h 23"/>
                    <a:gd name="T14" fmla="*/ 8 w 13"/>
                    <a:gd name="T15" fmla="*/ 22 h 23"/>
                    <a:gd name="T16" fmla="*/ 6 w 13"/>
                    <a:gd name="T17" fmla="*/ 23 h 23"/>
                    <a:gd name="T18" fmla="*/ 4 w 13"/>
                    <a:gd name="T19" fmla="*/ 22 h 23"/>
                    <a:gd name="T20" fmla="*/ 2 w 13"/>
                    <a:gd name="T21" fmla="*/ 19 h 23"/>
                    <a:gd name="T22" fmla="*/ 1 w 13"/>
                    <a:gd name="T23" fmla="*/ 16 h 23"/>
                    <a:gd name="T24" fmla="*/ 0 w 13"/>
                    <a:gd name="T25" fmla="*/ 11 h 23"/>
                    <a:gd name="T26" fmla="*/ 1 w 13"/>
                    <a:gd name="T27" fmla="*/ 7 h 23"/>
                    <a:gd name="T28" fmla="*/ 2 w 13"/>
                    <a:gd name="T29" fmla="*/ 3 h 23"/>
                    <a:gd name="T30" fmla="*/ 4 w 13"/>
                    <a:gd name="T31" fmla="*/ 1 h 23"/>
                    <a:gd name="T32" fmla="*/ 6 w 13"/>
                    <a:gd name="T3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23">
                      <a:moveTo>
                        <a:pt x="6" y="0"/>
                      </a:moveTo>
                      <a:lnTo>
                        <a:pt x="8" y="1"/>
                      </a:lnTo>
                      <a:lnTo>
                        <a:pt x="11" y="3"/>
                      </a:lnTo>
                      <a:lnTo>
                        <a:pt x="12" y="7"/>
                      </a:lnTo>
                      <a:lnTo>
                        <a:pt x="13" y="11"/>
                      </a:lnTo>
                      <a:lnTo>
                        <a:pt x="12" y="16"/>
                      </a:lnTo>
                      <a:lnTo>
                        <a:pt x="11" y="19"/>
                      </a:lnTo>
                      <a:lnTo>
                        <a:pt x="8" y="22"/>
                      </a:lnTo>
                      <a:lnTo>
                        <a:pt x="6" y="23"/>
                      </a:lnTo>
                      <a:lnTo>
                        <a:pt x="4" y="22"/>
                      </a:lnTo>
                      <a:lnTo>
                        <a:pt x="2" y="19"/>
                      </a:lnTo>
                      <a:lnTo>
                        <a:pt x="1" y="16"/>
                      </a:lnTo>
                      <a:lnTo>
                        <a:pt x="0" y="11"/>
                      </a:lnTo>
                      <a:lnTo>
                        <a:pt x="1" y="7"/>
                      </a:lnTo>
                      <a:lnTo>
                        <a:pt x="2" y="3"/>
                      </a:lnTo>
                      <a:lnTo>
                        <a:pt x="4" y="1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2" name="Freeform 950">
                  <a:extLst>
                    <a:ext uri="{FF2B5EF4-FFF2-40B4-BE49-F238E27FC236}">
                      <a16:creationId xmlns:a16="http://schemas.microsoft.com/office/drawing/2014/main" id="{F2469EE4-CF55-1E10-B324-22919B7217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50" y="535"/>
                  <a:ext cx="7" cy="8"/>
                </a:xfrm>
                <a:custGeom>
                  <a:avLst/>
                  <a:gdLst>
                    <a:gd name="T0" fmla="*/ 7 w 15"/>
                    <a:gd name="T1" fmla="*/ 0 h 23"/>
                    <a:gd name="T2" fmla="*/ 10 w 15"/>
                    <a:gd name="T3" fmla="*/ 1 h 23"/>
                    <a:gd name="T4" fmla="*/ 13 w 15"/>
                    <a:gd name="T5" fmla="*/ 3 h 23"/>
                    <a:gd name="T6" fmla="*/ 14 w 15"/>
                    <a:gd name="T7" fmla="*/ 7 h 23"/>
                    <a:gd name="T8" fmla="*/ 15 w 15"/>
                    <a:gd name="T9" fmla="*/ 11 h 23"/>
                    <a:gd name="T10" fmla="*/ 14 w 15"/>
                    <a:gd name="T11" fmla="*/ 16 h 23"/>
                    <a:gd name="T12" fmla="*/ 13 w 15"/>
                    <a:gd name="T13" fmla="*/ 19 h 23"/>
                    <a:gd name="T14" fmla="*/ 10 w 15"/>
                    <a:gd name="T15" fmla="*/ 22 h 23"/>
                    <a:gd name="T16" fmla="*/ 7 w 15"/>
                    <a:gd name="T17" fmla="*/ 23 h 23"/>
                    <a:gd name="T18" fmla="*/ 5 w 15"/>
                    <a:gd name="T19" fmla="*/ 22 h 23"/>
                    <a:gd name="T20" fmla="*/ 3 w 15"/>
                    <a:gd name="T21" fmla="*/ 19 h 23"/>
                    <a:gd name="T22" fmla="*/ 2 w 15"/>
                    <a:gd name="T23" fmla="*/ 16 h 23"/>
                    <a:gd name="T24" fmla="*/ 0 w 15"/>
                    <a:gd name="T25" fmla="*/ 11 h 23"/>
                    <a:gd name="T26" fmla="*/ 2 w 15"/>
                    <a:gd name="T27" fmla="*/ 7 h 23"/>
                    <a:gd name="T28" fmla="*/ 3 w 15"/>
                    <a:gd name="T29" fmla="*/ 3 h 23"/>
                    <a:gd name="T30" fmla="*/ 5 w 15"/>
                    <a:gd name="T31" fmla="*/ 1 h 23"/>
                    <a:gd name="T32" fmla="*/ 7 w 15"/>
                    <a:gd name="T33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" h="23">
                      <a:moveTo>
                        <a:pt x="7" y="0"/>
                      </a:moveTo>
                      <a:lnTo>
                        <a:pt x="10" y="1"/>
                      </a:lnTo>
                      <a:lnTo>
                        <a:pt x="13" y="3"/>
                      </a:lnTo>
                      <a:lnTo>
                        <a:pt x="14" y="7"/>
                      </a:lnTo>
                      <a:lnTo>
                        <a:pt x="15" y="11"/>
                      </a:lnTo>
                      <a:lnTo>
                        <a:pt x="14" y="16"/>
                      </a:lnTo>
                      <a:lnTo>
                        <a:pt x="13" y="19"/>
                      </a:lnTo>
                      <a:lnTo>
                        <a:pt x="10" y="22"/>
                      </a:lnTo>
                      <a:lnTo>
                        <a:pt x="7" y="23"/>
                      </a:lnTo>
                      <a:lnTo>
                        <a:pt x="5" y="22"/>
                      </a:lnTo>
                      <a:lnTo>
                        <a:pt x="3" y="19"/>
                      </a:lnTo>
                      <a:lnTo>
                        <a:pt x="2" y="16"/>
                      </a:lnTo>
                      <a:lnTo>
                        <a:pt x="0" y="11"/>
                      </a:lnTo>
                      <a:lnTo>
                        <a:pt x="2" y="7"/>
                      </a:lnTo>
                      <a:lnTo>
                        <a:pt x="3" y="3"/>
                      </a:lnTo>
                      <a:lnTo>
                        <a:pt x="5" y="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3" name="Freeform 951">
                  <a:extLst>
                    <a:ext uri="{FF2B5EF4-FFF2-40B4-BE49-F238E27FC236}">
                      <a16:creationId xmlns:a16="http://schemas.microsoft.com/office/drawing/2014/main" id="{3BCCD2C5-12D8-FAD4-8000-4228D397DB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0" y="533"/>
                  <a:ext cx="7" cy="7"/>
                </a:xfrm>
                <a:custGeom>
                  <a:avLst/>
                  <a:gdLst>
                    <a:gd name="T0" fmla="*/ 7 w 13"/>
                    <a:gd name="T1" fmla="*/ 0 h 22"/>
                    <a:gd name="T2" fmla="*/ 9 w 13"/>
                    <a:gd name="T3" fmla="*/ 1 h 22"/>
                    <a:gd name="T4" fmla="*/ 11 w 13"/>
                    <a:gd name="T5" fmla="*/ 3 h 22"/>
                    <a:gd name="T6" fmla="*/ 12 w 13"/>
                    <a:gd name="T7" fmla="*/ 7 h 22"/>
                    <a:gd name="T8" fmla="*/ 13 w 13"/>
                    <a:gd name="T9" fmla="*/ 12 h 22"/>
                    <a:gd name="T10" fmla="*/ 12 w 13"/>
                    <a:gd name="T11" fmla="*/ 16 h 22"/>
                    <a:gd name="T12" fmla="*/ 11 w 13"/>
                    <a:gd name="T13" fmla="*/ 19 h 22"/>
                    <a:gd name="T14" fmla="*/ 9 w 13"/>
                    <a:gd name="T15" fmla="*/ 20 h 22"/>
                    <a:gd name="T16" fmla="*/ 7 w 13"/>
                    <a:gd name="T17" fmla="*/ 22 h 22"/>
                    <a:gd name="T18" fmla="*/ 4 w 13"/>
                    <a:gd name="T19" fmla="*/ 20 h 22"/>
                    <a:gd name="T20" fmla="*/ 2 w 13"/>
                    <a:gd name="T21" fmla="*/ 19 h 22"/>
                    <a:gd name="T22" fmla="*/ 1 w 13"/>
                    <a:gd name="T23" fmla="*/ 16 h 22"/>
                    <a:gd name="T24" fmla="*/ 0 w 13"/>
                    <a:gd name="T25" fmla="*/ 12 h 22"/>
                    <a:gd name="T26" fmla="*/ 1 w 13"/>
                    <a:gd name="T27" fmla="*/ 7 h 22"/>
                    <a:gd name="T28" fmla="*/ 2 w 13"/>
                    <a:gd name="T29" fmla="*/ 3 h 22"/>
                    <a:gd name="T30" fmla="*/ 4 w 13"/>
                    <a:gd name="T31" fmla="*/ 1 h 22"/>
                    <a:gd name="T32" fmla="*/ 7 w 13"/>
                    <a:gd name="T33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22">
                      <a:moveTo>
                        <a:pt x="7" y="0"/>
                      </a:moveTo>
                      <a:lnTo>
                        <a:pt x="9" y="1"/>
                      </a:lnTo>
                      <a:lnTo>
                        <a:pt x="11" y="3"/>
                      </a:lnTo>
                      <a:lnTo>
                        <a:pt x="12" y="7"/>
                      </a:lnTo>
                      <a:lnTo>
                        <a:pt x="13" y="12"/>
                      </a:lnTo>
                      <a:lnTo>
                        <a:pt x="12" y="16"/>
                      </a:lnTo>
                      <a:lnTo>
                        <a:pt x="11" y="19"/>
                      </a:lnTo>
                      <a:lnTo>
                        <a:pt x="9" y="20"/>
                      </a:lnTo>
                      <a:lnTo>
                        <a:pt x="7" y="22"/>
                      </a:lnTo>
                      <a:lnTo>
                        <a:pt x="4" y="20"/>
                      </a:lnTo>
                      <a:lnTo>
                        <a:pt x="2" y="19"/>
                      </a:lnTo>
                      <a:lnTo>
                        <a:pt x="1" y="16"/>
                      </a:lnTo>
                      <a:lnTo>
                        <a:pt x="0" y="12"/>
                      </a:lnTo>
                      <a:lnTo>
                        <a:pt x="1" y="7"/>
                      </a:lnTo>
                      <a:lnTo>
                        <a:pt x="2" y="3"/>
                      </a:lnTo>
                      <a:lnTo>
                        <a:pt x="4" y="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4" name="Freeform 952">
                  <a:extLst>
                    <a:ext uri="{FF2B5EF4-FFF2-40B4-BE49-F238E27FC236}">
                      <a16:creationId xmlns:a16="http://schemas.microsoft.com/office/drawing/2014/main" id="{9C05E278-5264-A2D3-034E-892E46C411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4" y="534"/>
                  <a:ext cx="11" cy="5"/>
                </a:xfrm>
                <a:custGeom>
                  <a:avLst/>
                  <a:gdLst>
                    <a:gd name="T0" fmla="*/ 11 w 22"/>
                    <a:gd name="T1" fmla="*/ 0 h 16"/>
                    <a:gd name="T2" fmla="*/ 15 w 22"/>
                    <a:gd name="T3" fmla="*/ 0 h 16"/>
                    <a:gd name="T4" fmla="*/ 18 w 22"/>
                    <a:gd name="T5" fmla="*/ 1 h 16"/>
                    <a:gd name="T6" fmla="*/ 21 w 22"/>
                    <a:gd name="T7" fmla="*/ 4 h 16"/>
                    <a:gd name="T8" fmla="*/ 22 w 22"/>
                    <a:gd name="T9" fmla="*/ 7 h 16"/>
                    <a:gd name="T10" fmla="*/ 21 w 22"/>
                    <a:gd name="T11" fmla="*/ 11 h 16"/>
                    <a:gd name="T12" fmla="*/ 18 w 22"/>
                    <a:gd name="T13" fmla="*/ 13 h 16"/>
                    <a:gd name="T14" fmla="*/ 15 w 22"/>
                    <a:gd name="T15" fmla="*/ 16 h 16"/>
                    <a:gd name="T16" fmla="*/ 11 w 22"/>
                    <a:gd name="T17" fmla="*/ 16 h 16"/>
                    <a:gd name="T18" fmla="*/ 6 w 22"/>
                    <a:gd name="T19" fmla="*/ 16 h 16"/>
                    <a:gd name="T20" fmla="*/ 3 w 22"/>
                    <a:gd name="T21" fmla="*/ 13 h 16"/>
                    <a:gd name="T22" fmla="*/ 1 w 22"/>
                    <a:gd name="T23" fmla="*/ 11 h 16"/>
                    <a:gd name="T24" fmla="*/ 0 w 22"/>
                    <a:gd name="T25" fmla="*/ 7 h 16"/>
                    <a:gd name="T26" fmla="*/ 1 w 22"/>
                    <a:gd name="T27" fmla="*/ 4 h 16"/>
                    <a:gd name="T28" fmla="*/ 3 w 22"/>
                    <a:gd name="T29" fmla="*/ 1 h 16"/>
                    <a:gd name="T30" fmla="*/ 6 w 22"/>
                    <a:gd name="T31" fmla="*/ 0 h 16"/>
                    <a:gd name="T32" fmla="*/ 11 w 22"/>
                    <a:gd name="T3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2" h="16">
                      <a:moveTo>
                        <a:pt x="11" y="0"/>
                      </a:moveTo>
                      <a:lnTo>
                        <a:pt x="15" y="0"/>
                      </a:lnTo>
                      <a:lnTo>
                        <a:pt x="18" y="1"/>
                      </a:lnTo>
                      <a:lnTo>
                        <a:pt x="21" y="4"/>
                      </a:lnTo>
                      <a:lnTo>
                        <a:pt x="22" y="7"/>
                      </a:lnTo>
                      <a:lnTo>
                        <a:pt x="21" y="11"/>
                      </a:lnTo>
                      <a:lnTo>
                        <a:pt x="18" y="13"/>
                      </a:lnTo>
                      <a:lnTo>
                        <a:pt x="15" y="16"/>
                      </a:lnTo>
                      <a:lnTo>
                        <a:pt x="11" y="16"/>
                      </a:lnTo>
                      <a:lnTo>
                        <a:pt x="6" y="16"/>
                      </a:lnTo>
                      <a:lnTo>
                        <a:pt x="3" y="13"/>
                      </a:lnTo>
                      <a:lnTo>
                        <a:pt x="1" y="11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6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D18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5" name="Freeform 953">
                  <a:extLst>
                    <a:ext uri="{FF2B5EF4-FFF2-40B4-BE49-F238E27FC236}">
                      <a16:creationId xmlns:a16="http://schemas.microsoft.com/office/drawing/2014/main" id="{6B7136CD-60BF-4586-8ADA-75C726B70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9" y="536"/>
                  <a:ext cx="4" cy="4"/>
                </a:xfrm>
                <a:custGeom>
                  <a:avLst/>
                  <a:gdLst>
                    <a:gd name="T0" fmla="*/ 3 w 6"/>
                    <a:gd name="T1" fmla="*/ 0 h 13"/>
                    <a:gd name="T2" fmla="*/ 4 w 6"/>
                    <a:gd name="T3" fmla="*/ 0 h 13"/>
                    <a:gd name="T4" fmla="*/ 5 w 6"/>
                    <a:gd name="T5" fmla="*/ 1 h 13"/>
                    <a:gd name="T6" fmla="*/ 6 w 6"/>
                    <a:gd name="T7" fmla="*/ 4 h 13"/>
                    <a:gd name="T8" fmla="*/ 6 w 6"/>
                    <a:gd name="T9" fmla="*/ 7 h 13"/>
                    <a:gd name="T10" fmla="*/ 6 w 6"/>
                    <a:gd name="T11" fmla="*/ 8 h 13"/>
                    <a:gd name="T12" fmla="*/ 5 w 6"/>
                    <a:gd name="T13" fmla="*/ 11 h 13"/>
                    <a:gd name="T14" fmla="*/ 4 w 6"/>
                    <a:gd name="T15" fmla="*/ 13 h 13"/>
                    <a:gd name="T16" fmla="*/ 3 w 6"/>
                    <a:gd name="T17" fmla="*/ 13 h 13"/>
                    <a:gd name="T18" fmla="*/ 2 w 6"/>
                    <a:gd name="T19" fmla="*/ 13 h 13"/>
                    <a:gd name="T20" fmla="*/ 1 w 6"/>
                    <a:gd name="T21" fmla="*/ 11 h 13"/>
                    <a:gd name="T22" fmla="*/ 0 w 6"/>
                    <a:gd name="T23" fmla="*/ 8 h 13"/>
                    <a:gd name="T24" fmla="*/ 0 w 6"/>
                    <a:gd name="T25" fmla="*/ 7 h 13"/>
                    <a:gd name="T26" fmla="*/ 0 w 6"/>
                    <a:gd name="T27" fmla="*/ 4 h 13"/>
                    <a:gd name="T28" fmla="*/ 1 w 6"/>
                    <a:gd name="T29" fmla="*/ 1 h 13"/>
                    <a:gd name="T30" fmla="*/ 2 w 6"/>
                    <a:gd name="T31" fmla="*/ 0 h 13"/>
                    <a:gd name="T32" fmla="*/ 3 w 6"/>
                    <a:gd name="T3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" h="13">
                      <a:moveTo>
                        <a:pt x="3" y="0"/>
                      </a:moveTo>
                      <a:lnTo>
                        <a:pt x="4" y="0"/>
                      </a:lnTo>
                      <a:lnTo>
                        <a:pt x="5" y="1"/>
                      </a:lnTo>
                      <a:lnTo>
                        <a:pt x="6" y="4"/>
                      </a:lnTo>
                      <a:lnTo>
                        <a:pt x="6" y="7"/>
                      </a:lnTo>
                      <a:lnTo>
                        <a:pt x="6" y="8"/>
                      </a:lnTo>
                      <a:lnTo>
                        <a:pt x="5" y="11"/>
                      </a:lnTo>
                      <a:lnTo>
                        <a:pt x="4" y="13"/>
                      </a:lnTo>
                      <a:lnTo>
                        <a:pt x="3" y="13"/>
                      </a:lnTo>
                      <a:lnTo>
                        <a:pt x="2" y="13"/>
                      </a:lnTo>
                      <a:lnTo>
                        <a:pt x="1" y="11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6" name="Freeform 954">
                  <a:extLst>
                    <a:ext uri="{FF2B5EF4-FFF2-40B4-BE49-F238E27FC236}">
                      <a16:creationId xmlns:a16="http://schemas.microsoft.com/office/drawing/2014/main" id="{CA198CD5-B8BF-CA6F-C672-AF69E97B35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51" y="536"/>
                  <a:ext cx="4" cy="4"/>
                </a:xfrm>
                <a:custGeom>
                  <a:avLst/>
                  <a:gdLst>
                    <a:gd name="T0" fmla="*/ 4 w 7"/>
                    <a:gd name="T1" fmla="*/ 0 h 13"/>
                    <a:gd name="T2" fmla="*/ 5 w 7"/>
                    <a:gd name="T3" fmla="*/ 0 h 13"/>
                    <a:gd name="T4" fmla="*/ 6 w 7"/>
                    <a:gd name="T5" fmla="*/ 1 h 13"/>
                    <a:gd name="T6" fmla="*/ 7 w 7"/>
                    <a:gd name="T7" fmla="*/ 4 h 13"/>
                    <a:gd name="T8" fmla="*/ 7 w 7"/>
                    <a:gd name="T9" fmla="*/ 7 h 13"/>
                    <a:gd name="T10" fmla="*/ 7 w 7"/>
                    <a:gd name="T11" fmla="*/ 8 h 13"/>
                    <a:gd name="T12" fmla="*/ 6 w 7"/>
                    <a:gd name="T13" fmla="*/ 11 h 13"/>
                    <a:gd name="T14" fmla="*/ 5 w 7"/>
                    <a:gd name="T15" fmla="*/ 13 h 13"/>
                    <a:gd name="T16" fmla="*/ 4 w 7"/>
                    <a:gd name="T17" fmla="*/ 13 h 13"/>
                    <a:gd name="T18" fmla="*/ 3 w 7"/>
                    <a:gd name="T19" fmla="*/ 13 h 13"/>
                    <a:gd name="T20" fmla="*/ 1 w 7"/>
                    <a:gd name="T21" fmla="*/ 11 h 13"/>
                    <a:gd name="T22" fmla="*/ 0 w 7"/>
                    <a:gd name="T23" fmla="*/ 8 h 13"/>
                    <a:gd name="T24" fmla="*/ 0 w 7"/>
                    <a:gd name="T25" fmla="*/ 7 h 13"/>
                    <a:gd name="T26" fmla="*/ 0 w 7"/>
                    <a:gd name="T27" fmla="*/ 4 h 13"/>
                    <a:gd name="T28" fmla="*/ 1 w 7"/>
                    <a:gd name="T29" fmla="*/ 1 h 13"/>
                    <a:gd name="T30" fmla="*/ 3 w 7"/>
                    <a:gd name="T31" fmla="*/ 0 h 13"/>
                    <a:gd name="T32" fmla="*/ 4 w 7"/>
                    <a:gd name="T3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13">
                      <a:moveTo>
                        <a:pt x="4" y="0"/>
                      </a:moveTo>
                      <a:lnTo>
                        <a:pt x="5" y="0"/>
                      </a:lnTo>
                      <a:lnTo>
                        <a:pt x="6" y="1"/>
                      </a:lnTo>
                      <a:lnTo>
                        <a:pt x="7" y="4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6" y="11"/>
                      </a:lnTo>
                      <a:lnTo>
                        <a:pt x="5" y="13"/>
                      </a:lnTo>
                      <a:lnTo>
                        <a:pt x="4" y="13"/>
                      </a:lnTo>
                      <a:lnTo>
                        <a:pt x="3" y="13"/>
                      </a:lnTo>
                      <a:lnTo>
                        <a:pt x="1" y="11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7" name="Freeform 955">
                  <a:extLst>
                    <a:ext uri="{FF2B5EF4-FFF2-40B4-BE49-F238E27FC236}">
                      <a16:creationId xmlns:a16="http://schemas.microsoft.com/office/drawing/2014/main" id="{BE956020-3A66-5DB3-3162-9421A682A1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1" y="534"/>
                  <a:ext cx="4" cy="4"/>
                </a:xfrm>
                <a:custGeom>
                  <a:avLst/>
                  <a:gdLst>
                    <a:gd name="T0" fmla="*/ 5 w 9"/>
                    <a:gd name="T1" fmla="*/ 0 h 13"/>
                    <a:gd name="T2" fmla="*/ 6 w 9"/>
                    <a:gd name="T3" fmla="*/ 0 h 13"/>
                    <a:gd name="T4" fmla="*/ 8 w 9"/>
                    <a:gd name="T5" fmla="*/ 1 h 13"/>
                    <a:gd name="T6" fmla="*/ 9 w 9"/>
                    <a:gd name="T7" fmla="*/ 4 h 13"/>
                    <a:gd name="T8" fmla="*/ 9 w 9"/>
                    <a:gd name="T9" fmla="*/ 6 h 13"/>
                    <a:gd name="T10" fmla="*/ 9 w 9"/>
                    <a:gd name="T11" fmla="*/ 9 h 13"/>
                    <a:gd name="T12" fmla="*/ 8 w 9"/>
                    <a:gd name="T13" fmla="*/ 11 h 13"/>
                    <a:gd name="T14" fmla="*/ 6 w 9"/>
                    <a:gd name="T15" fmla="*/ 13 h 13"/>
                    <a:gd name="T16" fmla="*/ 5 w 9"/>
                    <a:gd name="T17" fmla="*/ 13 h 13"/>
                    <a:gd name="T18" fmla="*/ 3 w 9"/>
                    <a:gd name="T19" fmla="*/ 13 h 13"/>
                    <a:gd name="T20" fmla="*/ 1 w 9"/>
                    <a:gd name="T21" fmla="*/ 11 h 13"/>
                    <a:gd name="T22" fmla="*/ 0 w 9"/>
                    <a:gd name="T23" fmla="*/ 9 h 13"/>
                    <a:gd name="T24" fmla="*/ 0 w 9"/>
                    <a:gd name="T25" fmla="*/ 6 h 13"/>
                    <a:gd name="T26" fmla="*/ 0 w 9"/>
                    <a:gd name="T27" fmla="*/ 4 h 13"/>
                    <a:gd name="T28" fmla="*/ 1 w 9"/>
                    <a:gd name="T29" fmla="*/ 1 h 13"/>
                    <a:gd name="T30" fmla="*/ 3 w 9"/>
                    <a:gd name="T31" fmla="*/ 0 h 13"/>
                    <a:gd name="T32" fmla="*/ 5 w 9"/>
                    <a:gd name="T3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" h="13">
                      <a:moveTo>
                        <a:pt x="5" y="0"/>
                      </a:moveTo>
                      <a:lnTo>
                        <a:pt x="6" y="0"/>
                      </a:lnTo>
                      <a:lnTo>
                        <a:pt x="8" y="1"/>
                      </a:lnTo>
                      <a:lnTo>
                        <a:pt x="9" y="4"/>
                      </a:lnTo>
                      <a:lnTo>
                        <a:pt x="9" y="6"/>
                      </a:lnTo>
                      <a:lnTo>
                        <a:pt x="9" y="9"/>
                      </a:lnTo>
                      <a:lnTo>
                        <a:pt x="8" y="11"/>
                      </a:lnTo>
                      <a:lnTo>
                        <a:pt x="6" y="13"/>
                      </a:lnTo>
                      <a:lnTo>
                        <a:pt x="5" y="13"/>
                      </a:lnTo>
                      <a:lnTo>
                        <a:pt x="3" y="13"/>
                      </a:lnTo>
                      <a:lnTo>
                        <a:pt x="1" y="11"/>
                      </a:lnTo>
                      <a:lnTo>
                        <a:pt x="0" y="9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508" name="Freeform 956">
                  <a:extLst>
                    <a:ext uri="{FF2B5EF4-FFF2-40B4-BE49-F238E27FC236}">
                      <a16:creationId xmlns:a16="http://schemas.microsoft.com/office/drawing/2014/main" id="{0373E6C6-9ACA-3F59-87CC-D10447F9F2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5" y="534"/>
                  <a:ext cx="7" cy="4"/>
                </a:xfrm>
                <a:custGeom>
                  <a:avLst/>
                  <a:gdLst>
                    <a:gd name="T0" fmla="*/ 7 w 13"/>
                    <a:gd name="T1" fmla="*/ 0 h 10"/>
                    <a:gd name="T2" fmla="*/ 10 w 13"/>
                    <a:gd name="T3" fmla="*/ 0 h 10"/>
                    <a:gd name="T4" fmla="*/ 12 w 13"/>
                    <a:gd name="T5" fmla="*/ 2 h 10"/>
                    <a:gd name="T6" fmla="*/ 13 w 13"/>
                    <a:gd name="T7" fmla="*/ 5 h 10"/>
                    <a:gd name="T8" fmla="*/ 13 w 13"/>
                    <a:gd name="T9" fmla="*/ 6 h 10"/>
                    <a:gd name="T10" fmla="*/ 13 w 13"/>
                    <a:gd name="T11" fmla="*/ 8 h 10"/>
                    <a:gd name="T12" fmla="*/ 12 w 13"/>
                    <a:gd name="T13" fmla="*/ 9 h 10"/>
                    <a:gd name="T14" fmla="*/ 10 w 13"/>
                    <a:gd name="T15" fmla="*/ 10 h 10"/>
                    <a:gd name="T16" fmla="*/ 7 w 13"/>
                    <a:gd name="T17" fmla="*/ 10 h 10"/>
                    <a:gd name="T18" fmla="*/ 4 w 13"/>
                    <a:gd name="T19" fmla="*/ 10 h 10"/>
                    <a:gd name="T20" fmla="*/ 2 w 13"/>
                    <a:gd name="T21" fmla="*/ 9 h 10"/>
                    <a:gd name="T22" fmla="*/ 1 w 13"/>
                    <a:gd name="T23" fmla="*/ 8 h 10"/>
                    <a:gd name="T24" fmla="*/ 0 w 13"/>
                    <a:gd name="T25" fmla="*/ 6 h 10"/>
                    <a:gd name="T26" fmla="*/ 1 w 13"/>
                    <a:gd name="T27" fmla="*/ 5 h 10"/>
                    <a:gd name="T28" fmla="*/ 2 w 13"/>
                    <a:gd name="T29" fmla="*/ 2 h 10"/>
                    <a:gd name="T30" fmla="*/ 4 w 13"/>
                    <a:gd name="T31" fmla="*/ 0 h 10"/>
                    <a:gd name="T32" fmla="*/ 7 w 13"/>
                    <a:gd name="T3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0">
                      <a:moveTo>
                        <a:pt x="7" y="0"/>
                      </a:moveTo>
                      <a:lnTo>
                        <a:pt x="10" y="0"/>
                      </a:lnTo>
                      <a:lnTo>
                        <a:pt x="12" y="2"/>
                      </a:lnTo>
                      <a:lnTo>
                        <a:pt x="13" y="5"/>
                      </a:lnTo>
                      <a:lnTo>
                        <a:pt x="13" y="6"/>
                      </a:lnTo>
                      <a:lnTo>
                        <a:pt x="13" y="8"/>
                      </a:lnTo>
                      <a:lnTo>
                        <a:pt x="12" y="9"/>
                      </a:lnTo>
                      <a:lnTo>
                        <a:pt x="10" y="10"/>
                      </a:lnTo>
                      <a:lnTo>
                        <a:pt x="7" y="10"/>
                      </a:lnTo>
                      <a:lnTo>
                        <a:pt x="4" y="10"/>
                      </a:lnTo>
                      <a:lnTo>
                        <a:pt x="2" y="9"/>
                      </a:lnTo>
                      <a:lnTo>
                        <a:pt x="1" y="8"/>
                      </a:lnTo>
                      <a:lnTo>
                        <a:pt x="0" y="6"/>
                      </a:lnTo>
                      <a:lnTo>
                        <a:pt x="1" y="5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C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24509" name="Group 957">
                <a:extLst>
                  <a:ext uri="{FF2B5EF4-FFF2-40B4-BE49-F238E27FC236}">
                    <a16:creationId xmlns:a16="http://schemas.microsoft.com/office/drawing/2014/main" id="{7EC73417-0E91-EAB2-9D1A-2047E9755D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0" y="1152"/>
                <a:ext cx="1488" cy="1344"/>
                <a:chOff x="1488" y="1152"/>
                <a:chExt cx="1488" cy="1344"/>
              </a:xfrm>
            </p:grpSpPr>
            <p:sp>
              <p:nvSpPr>
                <p:cNvPr id="24510" name="Arc 958">
                  <a:extLst>
                    <a:ext uri="{FF2B5EF4-FFF2-40B4-BE49-F238E27FC236}">
                      <a16:creationId xmlns:a16="http://schemas.microsoft.com/office/drawing/2014/main" id="{9A6397D8-EF90-3136-84A6-DB1655D6AE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488" y="1152"/>
                  <a:ext cx="1488" cy="682"/>
                </a:xfrm>
                <a:custGeom>
                  <a:avLst/>
                  <a:gdLst>
                    <a:gd name="G0" fmla="+- 0 0 0"/>
                    <a:gd name="G1" fmla="+- 15602 0 0"/>
                    <a:gd name="G2" fmla="+- 21600 0 0"/>
                    <a:gd name="T0" fmla="*/ 14938 w 21600"/>
                    <a:gd name="T1" fmla="*/ 0 h 15602"/>
                    <a:gd name="T2" fmla="*/ 21600 w 21600"/>
                    <a:gd name="T3" fmla="*/ 15602 h 15602"/>
                    <a:gd name="T4" fmla="*/ 0 w 21600"/>
                    <a:gd name="T5" fmla="*/ 15602 h 15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5602" fill="none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</a:path>
                    <a:path w="21600" h="15602" stroke="0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  <a:lnTo>
                        <a:pt x="0" y="15602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511" name="Arc 959">
                  <a:extLst>
                    <a:ext uri="{FF2B5EF4-FFF2-40B4-BE49-F238E27FC236}">
                      <a16:creationId xmlns:a16="http://schemas.microsoft.com/office/drawing/2014/main" id="{87AC781E-DEB8-12EB-90F8-6FA34D3506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1488" y="1814"/>
                  <a:ext cx="1488" cy="682"/>
                </a:xfrm>
                <a:custGeom>
                  <a:avLst/>
                  <a:gdLst>
                    <a:gd name="G0" fmla="+- 0 0 0"/>
                    <a:gd name="G1" fmla="+- 15602 0 0"/>
                    <a:gd name="G2" fmla="+- 21600 0 0"/>
                    <a:gd name="T0" fmla="*/ 14938 w 21600"/>
                    <a:gd name="T1" fmla="*/ 0 h 15602"/>
                    <a:gd name="T2" fmla="*/ 21600 w 21600"/>
                    <a:gd name="T3" fmla="*/ 15602 h 15602"/>
                    <a:gd name="T4" fmla="*/ 0 w 21600"/>
                    <a:gd name="T5" fmla="*/ 15602 h 15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5602" fill="none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</a:path>
                    <a:path w="21600" h="15602" stroke="0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  <a:lnTo>
                        <a:pt x="0" y="15602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512" name="Arc 960">
                  <a:extLst>
                    <a:ext uri="{FF2B5EF4-FFF2-40B4-BE49-F238E27FC236}">
                      <a16:creationId xmlns:a16="http://schemas.microsoft.com/office/drawing/2014/main" id="{4340232F-2B25-B644-8CCB-C8D866CDDE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488" y="1536"/>
                  <a:ext cx="1488" cy="394"/>
                </a:xfrm>
                <a:custGeom>
                  <a:avLst/>
                  <a:gdLst>
                    <a:gd name="G0" fmla="+- 0 0 0"/>
                    <a:gd name="G1" fmla="+- 15602 0 0"/>
                    <a:gd name="G2" fmla="+- 21600 0 0"/>
                    <a:gd name="T0" fmla="*/ 14938 w 21600"/>
                    <a:gd name="T1" fmla="*/ 0 h 15602"/>
                    <a:gd name="T2" fmla="*/ 21600 w 21600"/>
                    <a:gd name="T3" fmla="*/ 15602 h 15602"/>
                    <a:gd name="T4" fmla="*/ 0 w 21600"/>
                    <a:gd name="T5" fmla="*/ 15602 h 15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5602" fill="none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</a:path>
                    <a:path w="21600" h="15602" stroke="0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  <a:lnTo>
                        <a:pt x="0" y="15602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513" name="Arc 961">
                  <a:extLst>
                    <a:ext uri="{FF2B5EF4-FFF2-40B4-BE49-F238E27FC236}">
                      <a16:creationId xmlns:a16="http://schemas.microsoft.com/office/drawing/2014/main" id="{3B027E08-09C6-5DFA-36E9-216990A63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1488" y="1862"/>
                  <a:ext cx="1488" cy="394"/>
                </a:xfrm>
                <a:custGeom>
                  <a:avLst/>
                  <a:gdLst>
                    <a:gd name="G0" fmla="+- 0 0 0"/>
                    <a:gd name="G1" fmla="+- 15602 0 0"/>
                    <a:gd name="G2" fmla="+- 21600 0 0"/>
                    <a:gd name="T0" fmla="*/ 14938 w 21600"/>
                    <a:gd name="T1" fmla="*/ 0 h 15602"/>
                    <a:gd name="T2" fmla="*/ 21600 w 21600"/>
                    <a:gd name="T3" fmla="*/ 15602 h 15602"/>
                    <a:gd name="T4" fmla="*/ 0 w 21600"/>
                    <a:gd name="T5" fmla="*/ 15602 h 15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5602" fill="none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</a:path>
                    <a:path w="21600" h="15602" stroke="0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  <a:lnTo>
                        <a:pt x="0" y="15602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514" name="Arc 962">
                  <a:extLst>
                    <a:ext uri="{FF2B5EF4-FFF2-40B4-BE49-F238E27FC236}">
                      <a16:creationId xmlns:a16="http://schemas.microsoft.com/office/drawing/2014/main" id="{07B00A99-00E2-A2E3-A0FF-6BAB71E33F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488" y="1824"/>
                  <a:ext cx="1488" cy="154"/>
                </a:xfrm>
                <a:custGeom>
                  <a:avLst/>
                  <a:gdLst>
                    <a:gd name="G0" fmla="+- 0 0 0"/>
                    <a:gd name="G1" fmla="+- 15602 0 0"/>
                    <a:gd name="G2" fmla="+- 21600 0 0"/>
                    <a:gd name="T0" fmla="*/ 14938 w 21600"/>
                    <a:gd name="T1" fmla="*/ 0 h 15602"/>
                    <a:gd name="T2" fmla="*/ 21600 w 21600"/>
                    <a:gd name="T3" fmla="*/ 15602 h 15602"/>
                    <a:gd name="T4" fmla="*/ 0 w 21600"/>
                    <a:gd name="T5" fmla="*/ 15602 h 15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15602" fill="none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</a:path>
                    <a:path w="21600" h="15602" stroke="0" extrusionOk="0">
                      <a:moveTo>
                        <a:pt x="14937" y="0"/>
                      </a:moveTo>
                      <a:cubicBezTo>
                        <a:pt x="19193" y="4074"/>
                        <a:pt x="21600" y="9710"/>
                        <a:pt x="21600" y="15602"/>
                      </a:cubicBezTo>
                      <a:lnTo>
                        <a:pt x="0" y="15602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EAD37C2-56D7-3160-4FC2-87184BD1A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Types of SDG Applications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B1F4B13-FE15-49C5-35AE-0176AB61ED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686800" cy="4381500"/>
          </a:xfrm>
        </p:spPr>
        <p:txBody>
          <a:bodyPr/>
          <a:lstStyle/>
          <a:p>
            <a:r>
              <a:rPr lang="en-US" altLang="LID4096"/>
              <a:t>Children’s Application</a:t>
            </a:r>
          </a:p>
          <a:p>
            <a:pPr lvl="2"/>
            <a:r>
              <a:rPr lang="en-US" altLang="LID4096"/>
              <a:t>games, educational tools</a:t>
            </a:r>
          </a:p>
          <a:p>
            <a:r>
              <a:rPr lang="en-US" altLang="LID4096"/>
              <a:t>Meeting Tools</a:t>
            </a:r>
          </a:p>
          <a:p>
            <a:pPr lvl="2"/>
            <a:r>
              <a:rPr lang="en-US" altLang="LID4096"/>
              <a:t>brainstorming, discussing and modifying data </a:t>
            </a:r>
          </a:p>
          <a:p>
            <a:r>
              <a:rPr lang="en-US" altLang="LID4096"/>
              <a:t>SDG Editors</a:t>
            </a:r>
          </a:p>
          <a:p>
            <a:pPr lvl="2"/>
            <a:r>
              <a:rPr lang="en-US" altLang="LID4096"/>
              <a:t>text, drawing</a:t>
            </a:r>
          </a:p>
          <a:p>
            <a:r>
              <a:rPr lang="en-US" altLang="LID4096"/>
              <a:t>Multiple Input Device Systems</a:t>
            </a:r>
          </a:p>
          <a:p>
            <a:pPr lvl="2"/>
            <a:r>
              <a:rPr lang="en-US" altLang="LID4096"/>
              <a:t>two handed input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CA2128B-BDB1-7215-3EB0-C19F6BECE2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Issues in SDG Design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C34C028-DACE-3337-05D0-D8A1C7B65D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686800" cy="466725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LID4096" sz="2400"/>
              <a:t>Identifying users’ devices and user’s work </a:t>
            </a:r>
          </a:p>
          <a:p>
            <a:pPr>
              <a:lnSpc>
                <a:spcPct val="180000"/>
              </a:lnSpc>
            </a:pPr>
            <a:r>
              <a:rPr lang="en-US" altLang="LID4096" sz="2400"/>
              <a:t>Managing simultaneous input by several users and devices</a:t>
            </a:r>
          </a:p>
          <a:p>
            <a:pPr>
              <a:lnSpc>
                <a:spcPct val="130000"/>
              </a:lnSpc>
            </a:pPr>
            <a:r>
              <a:rPr lang="en-US" altLang="LID4096" sz="2400"/>
              <a:t>Providing widgets that recognize and respond to actions of multiple users</a:t>
            </a:r>
          </a:p>
          <a:p>
            <a:pPr>
              <a:lnSpc>
                <a:spcPct val="130000"/>
              </a:lnSpc>
            </a:pPr>
            <a:r>
              <a:rPr lang="en-US" altLang="LID4096" sz="2400"/>
              <a:t>Designing interface components to avoid user’s interference</a:t>
            </a:r>
          </a:p>
          <a:p>
            <a:pPr>
              <a:lnSpc>
                <a:spcPct val="130000"/>
              </a:lnSpc>
            </a:pPr>
            <a:r>
              <a:rPr lang="en-US" altLang="LID4096" sz="2400"/>
              <a:t>Providing awareness of other users’ work</a:t>
            </a:r>
          </a:p>
          <a:p>
            <a:pPr>
              <a:lnSpc>
                <a:spcPct val="130000"/>
              </a:lnSpc>
            </a:pPr>
            <a:r>
              <a:rPr lang="en-US" altLang="LID4096" sz="2400"/>
              <a:t>Dealing with public and personal information</a:t>
            </a:r>
          </a:p>
          <a:p>
            <a:pPr>
              <a:lnSpc>
                <a:spcPct val="130000"/>
              </a:lnSpc>
            </a:pPr>
            <a:r>
              <a:rPr lang="en-US" altLang="LID4096" sz="2400"/>
              <a:t>Redesigning conventional applications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49B72EB-0D96-D8D5-D775-0F25279E15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MidDraw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55FD86CA-F7E6-E19E-CB71-36F521E83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24600" y="1885950"/>
            <a:ext cx="2311400" cy="4171950"/>
          </a:xfrm>
        </p:spPr>
        <p:txBody>
          <a:bodyPr/>
          <a:lstStyle/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r>
              <a:rPr lang="en-US" altLang="LID4096"/>
              <a:t>MID [Bederson]</a:t>
            </a:r>
          </a:p>
        </p:txBody>
      </p:sp>
      <p:pic>
        <p:nvPicPr>
          <p:cNvPr id="31747" name="Picture 3">
            <a:extLst>
              <a:ext uri="{FF2B5EF4-FFF2-40B4-BE49-F238E27FC236}">
                <a16:creationId xmlns:a16="http://schemas.microsoft.com/office/drawing/2014/main" id="{F30C7E5A-DBE2-909D-DBCA-868AF52F3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5167313" cy="520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8BD09C1-3686-2A95-874E-EACA10645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KidPad</a:t>
            </a:r>
          </a:p>
        </p:txBody>
      </p:sp>
      <p:pic>
        <p:nvPicPr>
          <p:cNvPr id="32771" name="Picture 3">
            <a:extLst>
              <a:ext uri="{FF2B5EF4-FFF2-40B4-BE49-F238E27FC236}">
                <a16:creationId xmlns:a16="http://schemas.microsoft.com/office/drawing/2014/main" id="{A054633B-62FA-6622-1DDE-45FF894E0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7770813" cy="516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2" name="Rectangle 4">
            <a:extLst>
              <a:ext uri="{FF2B5EF4-FFF2-40B4-BE49-F238E27FC236}">
                <a16:creationId xmlns:a16="http://schemas.microsoft.com/office/drawing/2014/main" id="{B5FBE2DB-9C42-7C37-F589-EDA0F8F58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885950"/>
            <a:ext cx="23114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</a:pPr>
            <a:r>
              <a:rPr kumimoji="1" lang="en-US" altLang="LID4096" sz="2800">
                <a:latin typeface="Tahoma" panose="020B0604030504040204" pitchFamily="34" charset="0"/>
              </a:rPr>
              <a:t>MID [Bederson]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6829936-E21E-62EB-A4A2-2A6FDC9B36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Pebbles Draw</a:t>
            </a: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D4B3820A-17E3-68DC-39BE-B923CBD6B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448945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6" name="Rectangle 4">
            <a:extLst>
              <a:ext uri="{FF2B5EF4-FFF2-40B4-BE49-F238E27FC236}">
                <a16:creationId xmlns:a16="http://schemas.microsoft.com/office/drawing/2014/main" id="{8CF094D0-5438-0106-13A3-31ACA1058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885950"/>
            <a:ext cx="23114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</a:pPr>
            <a:endParaRPr kumimoji="1" lang="en-US" altLang="LID4096" sz="2800">
              <a:latin typeface="Tahoma" panose="020B0604030504040204" pitchFamily="34" charset="0"/>
            </a:endParaRPr>
          </a:p>
          <a:p>
            <a:pPr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</a:pPr>
            <a:endParaRPr kumimoji="1" lang="en-US" altLang="LID4096" sz="2800">
              <a:latin typeface="Tahoma" panose="020B0604030504040204" pitchFamily="34" charset="0"/>
            </a:endParaRPr>
          </a:p>
          <a:p>
            <a:pPr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</a:pPr>
            <a:endParaRPr kumimoji="1" lang="en-US" altLang="LID4096" sz="2800">
              <a:latin typeface="Tahoma" panose="020B0604030504040204" pitchFamily="34" charset="0"/>
            </a:endParaRPr>
          </a:p>
          <a:p>
            <a:pPr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</a:pPr>
            <a:endParaRPr kumimoji="1" lang="en-US" altLang="LID4096" sz="2800">
              <a:latin typeface="Tahoma" panose="020B0604030504040204" pitchFamily="34" charset="0"/>
            </a:endParaRPr>
          </a:p>
          <a:p>
            <a:pPr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</a:pPr>
            <a:r>
              <a:rPr kumimoji="1" lang="en-US" altLang="LID4096" sz="2800">
                <a:latin typeface="Tahoma" panose="020B0604030504040204" pitchFamily="34" charset="0"/>
              </a:rPr>
              <a:t>Pebbles [Myers]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AC0B49E-20B8-27B1-6440-4E8E215D8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Research Project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B7DDB27-3247-F9CA-B8D4-BF2A404D0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US" altLang="LID4096"/>
              <a:t>Build or use an existing architecture that supports multiple input devices</a:t>
            </a:r>
          </a:p>
          <a:p>
            <a:pPr>
              <a:lnSpc>
                <a:spcPct val="130000"/>
              </a:lnSpc>
            </a:pPr>
            <a:r>
              <a:rPr lang="en-US" altLang="LID4096"/>
              <a:t>Build device-aware widget set that can be used rapidly prototype SDG applications</a:t>
            </a:r>
          </a:p>
          <a:p>
            <a:pPr>
              <a:lnSpc>
                <a:spcPct val="130000"/>
              </a:lnSpc>
            </a:pPr>
            <a:r>
              <a:rPr lang="en-US" altLang="LID4096"/>
              <a:t>Evaluate various widgets by studying how people use these widgets, and how they affect the collaboration process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Designs\Contemporary Portrait.pot</Template>
  <TotalTime>409</TotalTime>
  <Words>208</Words>
  <Application>Microsoft Office PowerPoint</Application>
  <PresentationFormat>On-screen Show (4:3)</PresentationFormat>
  <Paragraphs>46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Times New Roman</vt:lpstr>
      <vt:lpstr>Arial Black</vt:lpstr>
      <vt:lpstr>Tahoma</vt:lpstr>
      <vt:lpstr>Monotype Sorts</vt:lpstr>
      <vt:lpstr>Arial</vt:lpstr>
      <vt:lpstr>Contemporary Portrait</vt:lpstr>
      <vt:lpstr>A Single Display Groupware Widget Set</vt:lpstr>
      <vt:lpstr>Single Display Groupware - definition - </vt:lpstr>
      <vt:lpstr>SDG    vs.  Groupware </vt:lpstr>
      <vt:lpstr>Types of SDG Applications</vt:lpstr>
      <vt:lpstr>Issues in SDG Design</vt:lpstr>
      <vt:lpstr>MidDraw</vt:lpstr>
      <vt:lpstr>KidPad</vt:lpstr>
      <vt:lpstr>Pebbles Draw</vt:lpstr>
      <vt:lpstr>Research Project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 Display Groupware</dc:title>
  <dc:creator>azanella</dc:creator>
  <cp:lastModifiedBy>Saul Greenberg</cp:lastModifiedBy>
  <cp:revision>37</cp:revision>
  <cp:lastPrinted>1999-11-25T16:56:53Z</cp:lastPrinted>
  <dcterms:created xsi:type="dcterms:W3CDTF">1999-11-23T22:40:56Z</dcterms:created>
  <dcterms:modified xsi:type="dcterms:W3CDTF">2026-10-09T21:19:40Z</dcterms:modified>
</cp:coreProperties>
</file>