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60" r:id="rId2"/>
    <p:sldId id="257" r:id="rId3"/>
    <p:sldId id="258" r:id="rId4"/>
    <p:sldId id="261" r:id="rId5"/>
    <p:sldId id="262" r:id="rId6"/>
    <p:sldId id="263" r:id="rId7"/>
    <p:sldId id="264" r:id="rId8"/>
    <p:sldId id="265" r:id="rId9"/>
  </p:sldIdLst>
  <p:sldSz cx="9144000" cy="6858000" type="screen4x3"/>
  <p:notesSz cx="6858000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3399"/>
    <a:srgbClr val="336699"/>
    <a:srgbClr val="008080"/>
    <a:srgbClr val="009999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614" autoAdjust="0"/>
    <p:restoredTop sz="90709" autoAdjust="0"/>
  </p:normalViewPr>
  <p:slideViewPr>
    <p:cSldViewPr>
      <p:cViewPr varScale="1">
        <p:scale>
          <a:sx n="107" d="100"/>
          <a:sy n="107" d="100"/>
        </p:scale>
        <p:origin x="80" y="2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5B74C616-4247-020E-0BAA-96A58627E1B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 altLang="LID4096"/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87B2157E-BE43-120B-8FCF-4BBA1257A8A2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en-US" altLang="LID4096"/>
          </a:p>
        </p:txBody>
      </p:sp>
      <p:sp>
        <p:nvSpPr>
          <p:cNvPr id="17412" name="Rectangle 4">
            <a:extLst>
              <a:ext uri="{FF2B5EF4-FFF2-40B4-BE49-F238E27FC236}">
                <a16:creationId xmlns:a16="http://schemas.microsoft.com/office/drawing/2014/main" id="{0A5754A1-58D0-790C-8080-FE2EF323CC47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74113"/>
            <a:ext cx="2971800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 altLang="LID4096"/>
          </a:p>
        </p:txBody>
      </p:sp>
      <p:sp>
        <p:nvSpPr>
          <p:cNvPr id="17413" name="Rectangle 5">
            <a:extLst>
              <a:ext uri="{FF2B5EF4-FFF2-40B4-BE49-F238E27FC236}">
                <a16:creationId xmlns:a16="http://schemas.microsoft.com/office/drawing/2014/main" id="{E5C68AD8-DC84-DC02-B1D7-44EFE5B4A985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774113"/>
            <a:ext cx="2971800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27FC3043-DDE9-4D67-836C-F9B7E3EB2A3F}" type="slidenum">
              <a:rPr lang="en-US" altLang="LID4096"/>
              <a:pPr/>
              <a:t>‹#›</a:t>
            </a:fld>
            <a:endParaRPr lang="en-US" altLang="LID4096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95C44F37-CAD8-19D8-C017-06FBBCBB50B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 altLang="LID4096"/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C7EBA6CE-5083-5F7D-0713-FD5C8E0F0B6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en-US" altLang="LID4096"/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FD393506-C1BE-D7C8-0B6F-051966C85A6C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20775" y="692150"/>
            <a:ext cx="4618038" cy="3463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5365" name="Rectangle 5">
            <a:extLst>
              <a:ext uri="{FF2B5EF4-FFF2-40B4-BE49-F238E27FC236}">
                <a16:creationId xmlns:a16="http://schemas.microsoft.com/office/drawing/2014/main" id="{C21C5037-0EDF-FC1B-3C2A-2DEF027858B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87850"/>
            <a:ext cx="5029200" cy="415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text styles</a:t>
            </a:r>
          </a:p>
          <a:p>
            <a:pPr lvl="1"/>
            <a:r>
              <a:rPr lang="en-US" altLang="LID4096"/>
              <a:t>Second level</a:t>
            </a:r>
          </a:p>
          <a:p>
            <a:pPr lvl="2"/>
            <a:r>
              <a:rPr lang="en-US" altLang="LID4096"/>
              <a:t>Third level</a:t>
            </a:r>
          </a:p>
          <a:p>
            <a:pPr lvl="3"/>
            <a:r>
              <a:rPr lang="en-US" altLang="LID4096"/>
              <a:t>Fourth level</a:t>
            </a:r>
          </a:p>
          <a:p>
            <a:pPr lvl="4"/>
            <a:r>
              <a:rPr lang="en-US" altLang="LID4096"/>
              <a:t>Fifth level</a:t>
            </a:r>
          </a:p>
        </p:txBody>
      </p:sp>
      <p:sp>
        <p:nvSpPr>
          <p:cNvPr id="15366" name="Rectangle 6">
            <a:extLst>
              <a:ext uri="{FF2B5EF4-FFF2-40B4-BE49-F238E27FC236}">
                <a16:creationId xmlns:a16="http://schemas.microsoft.com/office/drawing/2014/main" id="{B9C0D40A-58FA-220A-9378-82C4F1E84F3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4113"/>
            <a:ext cx="2971800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 altLang="LID4096"/>
          </a:p>
        </p:txBody>
      </p:sp>
      <p:sp>
        <p:nvSpPr>
          <p:cNvPr id="15367" name="Rectangle 7">
            <a:extLst>
              <a:ext uri="{FF2B5EF4-FFF2-40B4-BE49-F238E27FC236}">
                <a16:creationId xmlns:a16="http://schemas.microsoft.com/office/drawing/2014/main" id="{AE095422-1354-8E93-D707-FD67497F1B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774113"/>
            <a:ext cx="2971800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E0848DEA-BD2D-461A-AC8E-20C840CA1C9C}" type="slidenum">
              <a:rPr lang="en-US" altLang="LID4096"/>
              <a:pPr/>
              <a:t>‹#›</a:t>
            </a:fld>
            <a:endParaRPr lang="en-US" altLang="LID4096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Line 2">
            <a:extLst>
              <a:ext uri="{FF2B5EF4-FFF2-40B4-BE49-F238E27FC236}">
                <a16:creationId xmlns:a16="http://schemas.microsoft.com/office/drawing/2014/main" id="{E24C0419-6C8F-9752-E52E-825EB7BEFBD7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1708150"/>
            <a:ext cx="9147175" cy="0"/>
          </a:xfrm>
          <a:prstGeom prst="line">
            <a:avLst/>
          </a:prstGeom>
          <a:noFill/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3075" name="Arc 3">
            <a:extLst>
              <a:ext uri="{FF2B5EF4-FFF2-40B4-BE49-F238E27FC236}">
                <a16:creationId xmlns:a16="http://schemas.microsoft.com/office/drawing/2014/main" id="{3C39A925-3C57-A1A6-9CBC-320A35CDBC66}"/>
              </a:ext>
            </a:extLst>
          </p:cNvPr>
          <p:cNvSpPr>
            <a:spLocks/>
          </p:cNvSpPr>
          <p:nvPr/>
        </p:nvSpPr>
        <p:spPr bwMode="auto">
          <a:xfrm>
            <a:off x="0" y="842963"/>
            <a:ext cx="2897188" cy="6015037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kumimoji="1" lang="LID4096" altLang="LID4096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6313A131-0F13-F362-DF3E-863608E3B236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2743200" y="427038"/>
            <a:ext cx="6399213" cy="1524000"/>
          </a:xfrm>
        </p:spPr>
        <p:txBody>
          <a:bodyPr anchor="b"/>
          <a:lstStyle>
            <a:lvl1pPr>
              <a:lnSpc>
                <a:spcPct val="80000"/>
              </a:lnSpc>
              <a:defRPr sz="6600"/>
            </a:lvl1pPr>
          </a:lstStyle>
          <a:p>
            <a:pPr lvl="0"/>
            <a:r>
              <a:rPr lang="en-US" altLang="LID4096" noProof="0"/>
              <a:t>Click to edit Master title style</a:t>
            </a:r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63444FD1-2AA5-C8F1-B631-587FE0A1909F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191000" y="1828800"/>
            <a:ext cx="4572000" cy="1752600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sz="2400"/>
            </a:lvl1pPr>
          </a:lstStyle>
          <a:p>
            <a:pPr lvl="0"/>
            <a:r>
              <a:rPr lang="en-US" altLang="LID4096" noProof="0"/>
              <a:t>Click to edit Master subtitle style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BB27A1C1-D3F2-10EF-2EC3-64825D8756E1}"/>
              </a:ext>
            </a:extLst>
          </p:cNvPr>
          <p:cNvSpPr>
            <a:spLocks noGrp="1" noChangeArrowheads="1"/>
          </p:cNvSpPr>
          <p:nvPr>
            <p:ph type="dt" sz="quarter" idx="2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5E12F68B-2187-A8E1-3627-B5A288D2210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3080" name="Rectangle 8">
            <a:extLst>
              <a:ext uri="{FF2B5EF4-FFF2-40B4-BE49-F238E27FC236}">
                <a16:creationId xmlns:a16="http://schemas.microsoft.com/office/drawing/2014/main" id="{8386477C-2266-7B3E-7BD8-EF9023F0828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41F07FA-9D4A-4682-9BA2-CA0F7C7A34FA}" type="slidenum">
              <a:rPr lang="en-US" altLang="LID4096"/>
              <a:pPr/>
              <a:t>‹#›</a:t>
            </a:fld>
            <a:endParaRPr lang="en-US" altLang="LID4096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2F949-955A-117D-CD10-F6D1850A2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883E6-7308-5EB7-5BC4-7AF3F1E19E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B140AC-0B9F-2C9C-CFC1-F4744C82E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C8058-C03B-E168-A1B4-879CF03D5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37C1DE-41EC-3DE5-5023-C5FC890EB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880855-4186-427E-B9F0-FE0E91F6190A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808083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44E6E-B7D1-F2CD-2CC1-AD9784D084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7CF672-2B30-6031-C15E-6BFB887838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7541A2-0659-C79E-3279-EC78F3A87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995386-236F-5FCB-C9E9-63DC96F23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14E87A-A553-9227-0411-3F4289A30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222437-131A-447E-8F03-0DBE51EAEA8C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86141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01C10-2060-C537-3C20-169AF9BCC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D9CC57-1D01-8E73-BF5A-68AD72CB23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19400" y="1981200"/>
            <a:ext cx="29718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F0F76F-2C15-3418-8929-A6DE5A64C5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43600" y="1981200"/>
            <a:ext cx="29718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5D0DAC-211C-42FC-8AB4-0ADA4920A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34C7D7-A4D8-CABC-1599-24BE7841D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40B7A2-0186-8565-A63A-41569F7C0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943AA8-2237-48C4-9568-B671B130A954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53847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F7A11-147D-0E59-F81F-26510A5F1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7AFD95-EFAF-1595-55A8-78B04E7733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D4EAA6-45CA-CC07-B441-7BA8C83C0C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99DF0D-CE4E-0633-A938-70AA325642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24DFCF-11A3-0C2D-4915-D7D4B14847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A3FDF1-6D15-79F2-8161-5F918730F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F2FC0D-F961-44D3-E4E8-FC8C82DC3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A3D64B-7F70-559B-3182-6B8F4FE1F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3DC94E-D655-4A7B-953D-F19526575D73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549685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A5F27-AB8A-169C-DE2C-52B1C3543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0A8EEE-AB28-3610-B4D6-2167CA121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B25450-4E9B-8CC7-1C0B-8CD00DDB7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DD52D6-C11B-3307-440C-597CE46EE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8263F1-3CC1-43A4-9ECC-E3D238F3CA89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036490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CE957C-4B50-2BB4-A153-CBE717809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B77D44-8DDF-A5CD-AD74-60429A807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109428-C42C-A925-E328-7296C47D5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0EED38-ED18-43CC-85C9-CEF583C4FAFB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922956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CE8D6-88AB-1EE0-6639-3C0B1B356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121F02-72D5-E375-E8C1-DEC28854FE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BB20C2-5CF9-2C5F-D64D-B11DA5E1CD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B1206C-005B-9D3B-9940-C434512AD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F6D359-292C-5354-E305-583A4082B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777DEA-216C-8AC2-D5AC-BB0825145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0076E5-EE13-4262-9403-F306315155EE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384145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BD0720-26A8-1689-BE77-3A3EF799A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27150D1-5D2C-3A94-7674-733880C95817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FEBB3B-7E5B-AAC7-D443-73D3A4E71E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71E868-C9CC-2B75-1995-5F079142E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6C3F24-97EB-D716-B135-BA739B4FE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533E50-0E46-649A-069F-15A762840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8F7611-5E0C-4C1B-A37F-834C40645299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872157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E0415-A7B0-1041-10AF-6A5CA16BE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517AEF-358C-F380-9564-B7028D514A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59479F-08C0-B6FE-FDAD-7A3BA2647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13E643-0F00-6F0A-873B-821D59803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688C5C-B169-C7AF-BD64-9ED0641CB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25EDA1-7B92-4930-B76F-4D67E8547549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636136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20506A6-A885-17C8-BFC4-51066E325B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391400" y="609600"/>
            <a:ext cx="15240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0D2840-D104-105D-4BFB-BEF43C9033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819400" y="609600"/>
            <a:ext cx="44196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989E98-EE5E-3F87-EA6E-EBC4ECDA6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B2E872-F38D-B63C-42A6-F8DDAE3F4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0B9E88-CF69-A1C4-AD21-1E41BFD0C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482A1D-27CE-4E43-97FC-F3612AF14B7C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389190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rc 2">
            <a:extLst>
              <a:ext uri="{FF2B5EF4-FFF2-40B4-BE49-F238E27FC236}">
                <a16:creationId xmlns:a16="http://schemas.microsoft.com/office/drawing/2014/main" id="{D553182E-B576-E3E0-4154-1B93937C1849}"/>
              </a:ext>
            </a:extLst>
          </p:cNvPr>
          <p:cNvSpPr>
            <a:spLocks/>
          </p:cNvSpPr>
          <p:nvPr/>
        </p:nvSpPr>
        <p:spPr bwMode="auto">
          <a:xfrm>
            <a:off x="0" y="842963"/>
            <a:ext cx="2897188" cy="6015037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kumimoji="1" lang="LID4096" altLang="LID4096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4BE3055E-1C7A-6F35-F411-9A00763B5E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819400" y="609600"/>
            <a:ext cx="6096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title style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BF8E3E1-AB58-F4B8-962E-8E51BCEED7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819400" y="1981200"/>
            <a:ext cx="60960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text styles</a:t>
            </a:r>
          </a:p>
          <a:p>
            <a:pPr lvl="1"/>
            <a:r>
              <a:rPr lang="en-US" altLang="LID4096"/>
              <a:t>Second Level</a:t>
            </a:r>
          </a:p>
          <a:p>
            <a:pPr lvl="2"/>
            <a:r>
              <a:rPr lang="en-US" altLang="LID4096"/>
              <a:t>Third Level</a:t>
            </a:r>
          </a:p>
          <a:p>
            <a:pPr lvl="3"/>
            <a:r>
              <a:rPr lang="en-US" altLang="LID4096"/>
              <a:t>Fourth Level</a:t>
            </a:r>
          </a:p>
          <a:p>
            <a:pPr lvl="4"/>
            <a:r>
              <a:rPr lang="en-US" altLang="LID4096"/>
              <a:t>Fifth Level</a:t>
            </a: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43AB120-3D75-9255-0AA9-D99DDFBF79F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en-US" altLang="LID4096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8C84A5E-4C09-A163-4EBC-BE63C1D02B0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en-US" altLang="LID4096"/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655014E2-8E2A-D3BA-0C47-21B1B20A686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49AF2EEB-650A-448D-9926-A64A43816C24}" type="slidenum">
              <a:rPr lang="en-US" altLang="LID4096"/>
              <a:pPr/>
              <a:t>‹#›</a:t>
            </a:fld>
            <a:endParaRPr lang="en-US" altLang="LID4096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fontAlgn="base">
        <a:lnSpc>
          <a:spcPct val="70000"/>
        </a:lnSpc>
        <a:spcBef>
          <a:spcPct val="0"/>
        </a:spcBef>
        <a:spcAft>
          <a:spcPct val="0"/>
        </a:spcAft>
        <a:defRPr sz="48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anose="020B0606020202030204" pitchFamily="34" charset="0"/>
        </a:defRPr>
      </a:lvl2pPr>
      <a:lvl3pPr algn="l" rtl="0" fontAlgn="base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anose="020B0606020202030204" pitchFamily="34" charset="0"/>
        </a:defRPr>
      </a:lvl3pPr>
      <a:lvl4pPr algn="l" rtl="0" fontAlgn="base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anose="020B0606020202030204" pitchFamily="34" charset="0"/>
        </a:defRPr>
      </a:lvl4pPr>
      <a:lvl5pPr algn="l" rtl="0" fontAlgn="base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anose="020B0606020202030204" pitchFamily="34" charset="0"/>
        </a:defRPr>
      </a:lvl5pPr>
      <a:lvl6pPr marL="457200" algn="l" rtl="0" fontAlgn="base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anose="020B0606020202030204" pitchFamily="34" charset="0"/>
        </a:defRPr>
      </a:lvl6pPr>
      <a:lvl7pPr marL="914400" algn="l" rtl="0" fontAlgn="base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anose="020B0606020202030204" pitchFamily="34" charset="0"/>
        </a:defRPr>
      </a:lvl7pPr>
      <a:lvl8pPr marL="1371600" algn="l" rtl="0" fontAlgn="base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anose="020B0606020202030204" pitchFamily="34" charset="0"/>
        </a:defRPr>
      </a:lvl8pPr>
      <a:lvl9pPr marL="1828800" algn="l" rtl="0" fontAlgn="base">
        <a:lnSpc>
          <a:spcPct val="70000"/>
        </a:lnSpc>
        <a:spcBef>
          <a:spcPct val="0"/>
        </a:spcBef>
        <a:spcAft>
          <a:spcPct val="0"/>
        </a:spcAft>
        <a:defRPr sz="4800" b="1">
          <a:solidFill>
            <a:schemeClr val="tx2"/>
          </a:solidFill>
          <a:latin typeface="Arial Narrow" panose="020B0606020202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n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anose="05000000000000000000" pitchFamily="2" charset="2"/>
        <a:buChar char="u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Wingdings" panose="05000000000000000000" pitchFamily="2" charset="2"/>
        <a:buChar char="«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0000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file:///D:\tamj\681\anims\Animation.gif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pics/literal%20not%20in-place/horizontal.html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pics/symbolic%20in-place/index.html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pics/symbolic%20not%20inplace/index.html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CEE07B6F-F99D-E221-C90E-1D7F51C1E9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Change Management	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85EC7353-5F56-8422-9505-C97288C1D9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Definition</a:t>
            </a:r>
          </a:p>
          <a:p>
            <a:r>
              <a:rPr lang="en-US" altLang="LID4096"/>
              <a:t>Scope</a:t>
            </a:r>
          </a:p>
          <a:p>
            <a:r>
              <a:rPr lang="en-US" altLang="LID4096"/>
              <a:t>Issues</a:t>
            </a:r>
          </a:p>
          <a:p>
            <a:pPr lvl="1"/>
            <a:r>
              <a:rPr lang="en-US" altLang="LID4096"/>
              <a:t>What information to track</a:t>
            </a:r>
          </a:p>
          <a:p>
            <a:pPr lvl="1"/>
            <a:r>
              <a:rPr lang="en-US" altLang="LID4096"/>
              <a:t>How to capture this information</a:t>
            </a:r>
          </a:p>
          <a:p>
            <a:pPr lvl="1"/>
            <a:r>
              <a:rPr lang="en-US" altLang="LID4096"/>
              <a:t>How to present this information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6" name="Rectangle 6">
            <a:extLst>
              <a:ext uri="{FF2B5EF4-FFF2-40B4-BE49-F238E27FC236}">
                <a16:creationId xmlns:a16="http://schemas.microsoft.com/office/drawing/2014/main" id="{D099294C-C250-FEA1-2058-2D94FB4C55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Change related information to be tracked (Gutwin ’97)</a:t>
            </a:r>
          </a:p>
        </p:txBody>
      </p:sp>
      <p:sp>
        <p:nvSpPr>
          <p:cNvPr id="5127" name="Rectangle 7">
            <a:extLst>
              <a:ext uri="{FF2B5EF4-FFF2-40B4-BE49-F238E27FC236}">
                <a16:creationId xmlns:a16="http://schemas.microsoft.com/office/drawing/2014/main" id="{391ADAC2-DB86-89D6-34E9-51FC5BB704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819400" y="2286000"/>
            <a:ext cx="6096000" cy="4114800"/>
          </a:xfrm>
        </p:spPr>
        <p:txBody>
          <a:bodyPr/>
          <a:lstStyle/>
          <a:p>
            <a:r>
              <a:rPr lang="en-US" altLang="LID4096" sz="2400"/>
              <a:t>Did any changes occur?</a:t>
            </a:r>
          </a:p>
          <a:p>
            <a:r>
              <a:rPr lang="en-US" altLang="LID4096" sz="2400"/>
              <a:t>How many changes occurred?</a:t>
            </a:r>
          </a:p>
          <a:p>
            <a:r>
              <a:rPr lang="en-US" altLang="LID4096" sz="2400"/>
              <a:t>Which parts of the project were changed?</a:t>
            </a:r>
          </a:p>
          <a:p>
            <a:r>
              <a:rPr lang="en-US" altLang="LID4096" sz="2400"/>
              <a:t>How did these parts change?</a:t>
            </a:r>
          </a:p>
          <a:p>
            <a:r>
              <a:rPr lang="en-US" altLang="LID4096" sz="2400"/>
              <a:t>Who changed these parts?</a:t>
            </a:r>
          </a:p>
          <a:p>
            <a:r>
              <a:rPr lang="en-US" altLang="LID4096" sz="2400"/>
              <a:t>When did they make these changes?</a:t>
            </a:r>
          </a:p>
          <a:p>
            <a:r>
              <a:rPr lang="en-US" altLang="LID4096" sz="2400"/>
              <a:t>Why did they make these changes?</a:t>
            </a:r>
          </a:p>
        </p:txBody>
      </p:sp>
    </p:spTree>
  </p:cSld>
  <p:clrMapOvr>
    <a:masterClrMapping/>
  </p:clrMapOvr>
  <p:transition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0" name="Rectangle 6">
            <a:extLst>
              <a:ext uri="{FF2B5EF4-FFF2-40B4-BE49-F238E27FC236}">
                <a16:creationId xmlns:a16="http://schemas.microsoft.com/office/drawing/2014/main" id="{E0F7A78A-8AA7-A08A-894A-A1DC26CA63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Communicating the changes</a:t>
            </a:r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id="{ACECFABC-1A53-9B3F-4410-A90E3620EB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Information filtering</a:t>
            </a:r>
          </a:p>
          <a:p>
            <a:r>
              <a:rPr lang="en-US" altLang="LID4096"/>
              <a:t>Presentation techniques (Gutwin ’97)</a:t>
            </a:r>
          </a:p>
        </p:txBody>
      </p:sp>
      <p:graphicFrame>
        <p:nvGraphicFramePr>
          <p:cNvPr id="6177" name="Group 33">
            <a:extLst>
              <a:ext uri="{FF2B5EF4-FFF2-40B4-BE49-F238E27FC236}">
                <a16:creationId xmlns:a16="http://schemas.microsoft.com/office/drawing/2014/main" id="{7C0A05D9-7583-98EE-9836-9EA7B780A10D}"/>
              </a:ext>
            </a:extLst>
          </p:cNvPr>
          <p:cNvGraphicFramePr>
            <a:graphicFrameLocks noGrp="1"/>
          </p:cNvGraphicFramePr>
          <p:nvPr/>
        </p:nvGraphicFramePr>
        <p:xfrm>
          <a:off x="2590800" y="3581400"/>
          <a:ext cx="6019800" cy="2895600"/>
        </p:xfrm>
        <a:graphic>
          <a:graphicData uri="http://schemas.openxmlformats.org/drawingml/2006/table">
            <a:tbl>
              <a:tblPr/>
              <a:tblGrid>
                <a:gridCol w="1560513">
                  <a:extLst>
                    <a:ext uri="{9D8B030D-6E8A-4147-A177-3AD203B41FA5}">
                      <a16:colId xmlns:a16="http://schemas.microsoft.com/office/drawing/2014/main" val="1705732963"/>
                    </a:ext>
                  </a:extLst>
                </a:gridCol>
                <a:gridCol w="1931987">
                  <a:extLst>
                    <a:ext uri="{9D8B030D-6E8A-4147-A177-3AD203B41FA5}">
                      <a16:colId xmlns:a16="http://schemas.microsoft.com/office/drawing/2014/main" val="536876032"/>
                    </a:ext>
                  </a:extLst>
                </a:gridCol>
                <a:gridCol w="2527300">
                  <a:extLst>
                    <a:ext uri="{9D8B030D-6E8A-4147-A177-3AD203B41FA5}">
                      <a16:colId xmlns:a16="http://schemas.microsoft.com/office/drawing/2014/main" val="3307751090"/>
                    </a:ext>
                  </a:extLst>
                </a:gridCol>
              </a:tblGrid>
              <a:tr h="9080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LID4096" altLang="LID4096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LID4096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 place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LID4096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Not in place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5774986"/>
                  </a:ext>
                </a:extLst>
              </a:tr>
              <a:tr h="8874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LID4096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Literal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LID4096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Animation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LID4096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Storyboard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259508"/>
                  </a:ext>
                </a:extLst>
              </a:tr>
              <a:tr h="1100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LID4096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Symbolic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LID4096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Icons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65000"/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100000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LID4096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Documentation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8629732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026">
            <a:extLst>
              <a:ext uri="{FF2B5EF4-FFF2-40B4-BE49-F238E27FC236}">
                <a16:creationId xmlns:a16="http://schemas.microsoft.com/office/drawing/2014/main" id="{44281A29-3ACA-0B05-73AC-06607110FD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(1) Literal Representation made in place</a:t>
            </a:r>
          </a:p>
        </p:txBody>
      </p:sp>
      <p:sp>
        <p:nvSpPr>
          <p:cNvPr id="19459" name="Rectangle 1027">
            <a:extLst>
              <a:ext uri="{FF2B5EF4-FFF2-40B4-BE49-F238E27FC236}">
                <a16:creationId xmlns:a16="http://schemas.microsoft.com/office/drawing/2014/main" id="{3413C565-669E-BE80-0B31-FFE0D02D58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743200" y="1905000"/>
            <a:ext cx="6096000" cy="4114800"/>
          </a:xfrm>
        </p:spPr>
        <p:txBody>
          <a:bodyPr/>
          <a:lstStyle/>
          <a:p>
            <a:r>
              <a:rPr lang="en-US" altLang="LID4096">
                <a:hlinkClick r:id="rId2" action="ppaction://hlinkfile"/>
              </a:rPr>
              <a:t>Animation</a:t>
            </a:r>
            <a:endParaRPr lang="en-US" altLang="LID4096"/>
          </a:p>
          <a:p>
            <a:endParaRPr lang="en-US" altLang="LID4096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CC59CA2C-A4F4-DAB6-F546-3485A79E9D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(2) Literal Representation not made in place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FF4A6531-0A59-8A1B-391E-5AC6ACA1EB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>
                <a:hlinkClick r:id="rId2" action="ppaction://hlinkfile"/>
              </a:rPr>
              <a:t>Storyboards</a:t>
            </a:r>
            <a:endParaRPr lang="en-US" altLang="LID4096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1BF270EB-3457-E0D9-C71B-67B10462EA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(3) Symbolic representations, in place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6598C27E-322D-859C-90BB-2F391D36A7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>
                <a:hlinkClick r:id="rId2" action="ppaction://hlinkfile"/>
              </a:rPr>
              <a:t>Icons</a:t>
            </a:r>
            <a:endParaRPr lang="en-US" altLang="LID4096"/>
          </a:p>
          <a:p>
            <a:endParaRPr lang="en-US" altLang="LID4096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E8B4891D-F72E-4B4A-60D4-DFE933B56A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(4) Symbolic representations, not in place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C0C77158-102C-26E1-018C-E7D0EAF09F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>
                <a:hlinkClick r:id="rId2" action="ppaction://hlinkfile"/>
              </a:rPr>
              <a:t>Documentation</a:t>
            </a:r>
            <a:endParaRPr lang="en-US" altLang="LID4096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468A1937-5B4E-FA9E-AF01-6592831678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Future Work	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328DB9E6-C259-E900-000D-128FCB8CCB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Test representational methods</a:t>
            </a:r>
          </a:p>
          <a:p>
            <a:r>
              <a:rPr lang="en-US" altLang="LID4096"/>
              <a:t>Expand and refine the conceptual framework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eric">
  <a:themeElements>
    <a:clrScheme name="">
      <a:dk1>
        <a:srgbClr val="800000"/>
      </a:dk1>
      <a:lt1>
        <a:srgbClr val="FFFFFF"/>
      </a:lt1>
      <a:dk2>
        <a:srgbClr val="000000"/>
      </a:dk2>
      <a:lt2>
        <a:srgbClr val="FFFFCC"/>
      </a:lt2>
      <a:accent1>
        <a:srgbClr val="777777"/>
      </a:accent1>
      <a:accent2>
        <a:srgbClr val="0033CC"/>
      </a:accent2>
      <a:accent3>
        <a:srgbClr val="AAAAAA"/>
      </a:accent3>
      <a:accent4>
        <a:srgbClr val="DADADA"/>
      </a:accent4>
      <a:accent5>
        <a:srgbClr val="BDBDBD"/>
      </a:accent5>
      <a:accent6>
        <a:srgbClr val="002DB9"/>
      </a:accent6>
      <a:hlink>
        <a:srgbClr val="F8F8F8"/>
      </a:hlink>
      <a:folHlink>
        <a:srgbClr val="660066"/>
      </a:folHlink>
    </a:clrScheme>
    <a:fontScheme name="Generic">
      <a:majorFont>
        <a:latin typeface="Arial Narrow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Generic 1">
        <a:dk1>
          <a:srgbClr val="800000"/>
        </a:dk1>
        <a:lt1>
          <a:srgbClr val="FFFFFF"/>
        </a:lt1>
        <a:dk2>
          <a:srgbClr val="000000"/>
        </a:dk2>
        <a:lt2>
          <a:srgbClr val="FFFFCC"/>
        </a:lt2>
        <a:accent1>
          <a:srgbClr val="777777"/>
        </a:accent1>
        <a:accent2>
          <a:srgbClr val="0033CC"/>
        </a:accent2>
        <a:accent3>
          <a:srgbClr val="AAAAAA"/>
        </a:accent3>
        <a:accent4>
          <a:srgbClr val="DADADA"/>
        </a:accent4>
        <a:accent5>
          <a:srgbClr val="BDBDBD"/>
        </a:accent5>
        <a:accent6>
          <a:srgbClr val="002DB9"/>
        </a:accent6>
        <a:hlink>
          <a:srgbClr val="800000"/>
        </a:hlink>
        <a:folHlink>
          <a:srgbClr val="6600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neric 2">
        <a:dk1>
          <a:srgbClr val="009999"/>
        </a:dk1>
        <a:lt1>
          <a:srgbClr val="FFFFFF"/>
        </a:lt1>
        <a:dk2>
          <a:srgbClr val="336699"/>
        </a:dk2>
        <a:lt2>
          <a:srgbClr val="010000"/>
        </a:lt2>
        <a:accent1>
          <a:srgbClr val="CCECFF"/>
        </a:accent1>
        <a:accent2>
          <a:srgbClr val="FFFFCC"/>
        </a:accent2>
        <a:accent3>
          <a:srgbClr val="FFFFFF"/>
        </a:accent3>
        <a:accent4>
          <a:srgbClr val="008282"/>
        </a:accent4>
        <a:accent5>
          <a:srgbClr val="E2F4FF"/>
        </a:accent5>
        <a:accent6>
          <a:srgbClr val="E7E7B9"/>
        </a:accent6>
        <a:hlink>
          <a:srgbClr val="FF9966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neric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C0C0C0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C8C8C8"/>
        </a:accent6>
        <a:hlink>
          <a:srgbClr val="5F5F5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Office\Templates\1033\Generic.pot</Template>
  <TotalTime>220</TotalTime>
  <Words>145</Words>
  <Application>Microsoft Office PowerPoint</Application>
  <PresentationFormat>On-screen Show (4:3)</PresentationFormat>
  <Paragraphs>37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Times New Roman</vt:lpstr>
      <vt:lpstr>Arial Narrow</vt:lpstr>
      <vt:lpstr>Arial</vt:lpstr>
      <vt:lpstr>Wingdings</vt:lpstr>
      <vt:lpstr>Generic</vt:lpstr>
      <vt:lpstr>Change Management </vt:lpstr>
      <vt:lpstr>Change related information to be tracked (Gutwin ’97)</vt:lpstr>
      <vt:lpstr>Communicating the changes</vt:lpstr>
      <vt:lpstr>(1) Literal Representation made in place</vt:lpstr>
      <vt:lpstr>(2) Literal Representation not made in place</vt:lpstr>
      <vt:lpstr>(3) Symbolic representations, in place</vt:lpstr>
      <vt:lpstr>(4) Symbolic representations, not in place</vt:lpstr>
      <vt:lpstr>Future Work </vt:lpstr>
    </vt:vector>
  </TitlesOfParts>
  <Company>University of Calgary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General</dc:title>
  <dc:creator>tamj</dc:creator>
  <cp:lastModifiedBy>Saul Greenberg</cp:lastModifiedBy>
  <cp:revision>38</cp:revision>
  <cp:lastPrinted>1601-01-01T00:00:00Z</cp:lastPrinted>
  <dcterms:created xsi:type="dcterms:W3CDTF">2000-03-24T01:23:49Z</dcterms:created>
  <dcterms:modified xsi:type="dcterms:W3CDTF">2026-10-09T21:26:05Z</dcterms:modified>
</cp:coreProperties>
</file>