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97" r:id="rId3"/>
    <p:sldId id="280" r:id="rId4"/>
    <p:sldId id="282" r:id="rId5"/>
    <p:sldId id="283" r:id="rId6"/>
    <p:sldId id="257" r:id="rId7"/>
    <p:sldId id="276" r:id="rId8"/>
    <p:sldId id="285" r:id="rId9"/>
    <p:sldId id="273" r:id="rId10"/>
    <p:sldId id="269" r:id="rId11"/>
    <p:sldId id="286" r:id="rId12"/>
    <p:sldId id="293" r:id="rId13"/>
    <p:sldId id="270" r:id="rId14"/>
    <p:sldId id="272" r:id="rId15"/>
    <p:sldId id="287" r:id="rId16"/>
    <p:sldId id="267" r:id="rId17"/>
    <p:sldId id="261" r:id="rId18"/>
    <p:sldId id="288" r:id="rId19"/>
    <p:sldId id="289" r:id="rId20"/>
    <p:sldId id="290" r:id="rId21"/>
    <p:sldId id="291" r:id="rId22"/>
    <p:sldId id="260" r:id="rId23"/>
    <p:sldId id="294" r:id="rId24"/>
    <p:sldId id="295" r:id="rId25"/>
    <p:sldId id="274" r:id="rId26"/>
    <p:sldId id="258" r:id="rId27"/>
    <p:sldId id="281" r:id="rId28"/>
    <p:sldId id="284" r:id="rId29"/>
    <p:sldId id="271" r:id="rId30"/>
    <p:sldId id="275" r:id="rId31"/>
    <p:sldId id="264" r:id="rId32"/>
    <p:sldId id="265" r:id="rId33"/>
    <p:sldId id="262" r:id="rId34"/>
    <p:sldId id="296" r:id="rId35"/>
    <p:sldId id="266" r:id="rId36"/>
    <p:sldId id="259" r:id="rId37"/>
    <p:sldId id="277" r:id="rId38"/>
    <p:sldId id="278" r:id="rId39"/>
    <p:sldId id="279" r:id="rId40"/>
    <p:sldId id="263" r:id="rId41"/>
  </p:sldIdLst>
  <p:sldSz cx="9144000" cy="6858000" type="screen4x3"/>
  <p:notesSz cx="6858000" cy="9144000"/>
  <p:defaultTextStyle>
    <a:defPPr>
      <a:defRPr lang="en-US"/>
    </a:defPPr>
    <a:lvl1pPr algn="l" rtl="0" eaLnBrk="0" fontAlgn="base" hangingPunct="0">
      <a:spcBef>
        <a:spcPct val="20000"/>
      </a:spcBef>
      <a:spcAft>
        <a:spcPct val="0"/>
      </a:spcAft>
      <a:buClr>
        <a:srgbClr val="FF3300"/>
      </a:buClr>
      <a:buFont typeface="Times New Roman" panose="02020603050405020304" pitchFamily="18" charset="0"/>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20000"/>
      </a:spcBef>
      <a:spcAft>
        <a:spcPct val="0"/>
      </a:spcAft>
      <a:buClr>
        <a:srgbClr val="FF3300"/>
      </a:buClr>
      <a:buFont typeface="Times New Roman" panose="02020603050405020304" pitchFamily="18" charset="0"/>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20000"/>
      </a:spcBef>
      <a:spcAft>
        <a:spcPct val="0"/>
      </a:spcAft>
      <a:buClr>
        <a:srgbClr val="FF3300"/>
      </a:buClr>
      <a:buFont typeface="Times New Roman" panose="02020603050405020304" pitchFamily="18" charset="0"/>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20000"/>
      </a:spcBef>
      <a:spcAft>
        <a:spcPct val="0"/>
      </a:spcAft>
      <a:buClr>
        <a:srgbClr val="FF3300"/>
      </a:buClr>
      <a:buFont typeface="Times New Roman" panose="02020603050405020304" pitchFamily="18" charset="0"/>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20000"/>
      </a:spcBef>
      <a:spcAft>
        <a:spcPct val="0"/>
      </a:spcAft>
      <a:buClr>
        <a:srgbClr val="FF3300"/>
      </a:buClr>
      <a:buFont typeface="Times New Roman" panose="02020603050405020304" pitchFamily="18" charset="0"/>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a:srgbClr val="669900"/>
    <a:srgbClr val="0000CC"/>
    <a:srgbClr val="CC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220" autoAdjust="0"/>
    <p:restoredTop sz="90929"/>
  </p:normalViewPr>
  <p:slideViewPr>
    <p:cSldViewPr>
      <p:cViewPr varScale="1">
        <p:scale>
          <a:sx n="108" d="100"/>
          <a:sy n="108" d="100"/>
        </p:scale>
        <p:origin x="68" y="45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7BDB3-AAFD-F4B7-113B-77C845434F5D}"/>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C57CE367-677B-0BF4-C615-4E386F4FA07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2ED03260-85B2-A9C7-B3DD-730C90315F64}"/>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654F7135-B8DD-B5FF-6352-8AADDBE09D90}"/>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CA8B0C6F-D79C-835C-3F9B-D262740E6A91}"/>
              </a:ext>
            </a:extLst>
          </p:cNvPr>
          <p:cNvSpPr>
            <a:spLocks noGrp="1"/>
          </p:cNvSpPr>
          <p:nvPr>
            <p:ph type="sldNum" sz="quarter" idx="12"/>
          </p:nvPr>
        </p:nvSpPr>
        <p:spPr/>
        <p:txBody>
          <a:bodyPr/>
          <a:lstStyle>
            <a:lvl1pPr>
              <a:defRPr/>
            </a:lvl1pPr>
          </a:lstStyle>
          <a:p>
            <a:fld id="{38B56E30-30F3-4221-9E97-B05FCB335930}" type="slidenum">
              <a:rPr lang="en-US" altLang="LID4096"/>
              <a:pPr/>
              <a:t>‹#›</a:t>
            </a:fld>
            <a:endParaRPr lang="en-US" altLang="LID4096"/>
          </a:p>
        </p:txBody>
      </p:sp>
    </p:spTree>
    <p:extLst>
      <p:ext uri="{BB962C8B-B14F-4D97-AF65-F5344CB8AC3E}">
        <p14:creationId xmlns:p14="http://schemas.microsoft.com/office/powerpoint/2010/main" val="334821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673D-C11C-04D3-776E-C4A93613016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30CA627-8159-7FA7-8588-B18B46F09A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87CF584-CCDC-F48F-96E6-D8F984DF5512}"/>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D7660ADA-7293-4698-B769-6D2F0A3234A3}"/>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CD3A6CA6-EC48-B04D-35B1-1B44D54EB638}"/>
              </a:ext>
            </a:extLst>
          </p:cNvPr>
          <p:cNvSpPr>
            <a:spLocks noGrp="1"/>
          </p:cNvSpPr>
          <p:nvPr>
            <p:ph type="sldNum" sz="quarter" idx="12"/>
          </p:nvPr>
        </p:nvSpPr>
        <p:spPr/>
        <p:txBody>
          <a:bodyPr/>
          <a:lstStyle>
            <a:lvl1pPr>
              <a:defRPr/>
            </a:lvl1pPr>
          </a:lstStyle>
          <a:p>
            <a:fld id="{B84C09A1-B69E-43F2-AE5C-F93F27BC2A31}" type="slidenum">
              <a:rPr lang="en-US" altLang="LID4096"/>
              <a:pPr/>
              <a:t>‹#›</a:t>
            </a:fld>
            <a:endParaRPr lang="en-US" altLang="LID4096"/>
          </a:p>
        </p:txBody>
      </p:sp>
    </p:spTree>
    <p:extLst>
      <p:ext uri="{BB962C8B-B14F-4D97-AF65-F5344CB8AC3E}">
        <p14:creationId xmlns:p14="http://schemas.microsoft.com/office/powerpoint/2010/main" val="42411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3F85-2ECE-9DF1-98A7-51CA2F8BF1D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04842A87-CD66-E537-DE6D-610F47534D9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A880FFDF-6A20-7BD7-8CA0-558398A01D8A}"/>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C1A9850F-F34E-A6EA-3A8E-20EC6F05B0F1}"/>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0C25E890-E891-ADBF-9EA4-B55566CA78CA}"/>
              </a:ext>
            </a:extLst>
          </p:cNvPr>
          <p:cNvSpPr>
            <a:spLocks noGrp="1"/>
          </p:cNvSpPr>
          <p:nvPr>
            <p:ph type="sldNum" sz="quarter" idx="12"/>
          </p:nvPr>
        </p:nvSpPr>
        <p:spPr/>
        <p:txBody>
          <a:bodyPr/>
          <a:lstStyle>
            <a:lvl1pPr>
              <a:defRPr/>
            </a:lvl1pPr>
          </a:lstStyle>
          <a:p>
            <a:fld id="{056DF93E-2A47-49AE-9CB9-F4E9E309AA20}" type="slidenum">
              <a:rPr lang="en-US" altLang="LID4096"/>
              <a:pPr/>
              <a:t>‹#›</a:t>
            </a:fld>
            <a:endParaRPr lang="en-US" altLang="LID4096"/>
          </a:p>
        </p:txBody>
      </p:sp>
    </p:spTree>
    <p:extLst>
      <p:ext uri="{BB962C8B-B14F-4D97-AF65-F5344CB8AC3E}">
        <p14:creationId xmlns:p14="http://schemas.microsoft.com/office/powerpoint/2010/main" val="1366380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9FD3E-F1EB-8580-158D-AFC01176729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EA2F51D-14F8-347A-1592-BF3A512AF4D0}"/>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D5AC70F5-38E7-716E-2762-E0795E64F4BE}"/>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2E3C842C-F579-E78C-3200-65D6BB73718B}"/>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9756911D-D75B-EB57-CFA9-A921B561B3E9}"/>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F13AA916-932E-B074-D3C0-9806B0402894}"/>
              </a:ext>
            </a:extLst>
          </p:cNvPr>
          <p:cNvSpPr>
            <a:spLocks noGrp="1"/>
          </p:cNvSpPr>
          <p:nvPr>
            <p:ph type="sldNum" sz="quarter" idx="12"/>
          </p:nvPr>
        </p:nvSpPr>
        <p:spPr/>
        <p:txBody>
          <a:bodyPr/>
          <a:lstStyle>
            <a:lvl1pPr>
              <a:defRPr/>
            </a:lvl1pPr>
          </a:lstStyle>
          <a:p>
            <a:fld id="{B7467A5E-2E18-4ABF-982E-B589FA3C2317}" type="slidenum">
              <a:rPr lang="en-US" altLang="LID4096"/>
              <a:pPr/>
              <a:t>‹#›</a:t>
            </a:fld>
            <a:endParaRPr lang="en-US" altLang="LID4096"/>
          </a:p>
        </p:txBody>
      </p:sp>
    </p:spTree>
    <p:extLst>
      <p:ext uri="{BB962C8B-B14F-4D97-AF65-F5344CB8AC3E}">
        <p14:creationId xmlns:p14="http://schemas.microsoft.com/office/powerpoint/2010/main" val="36307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F4072-8CD7-8E65-D1E0-DDFDACED2CEF}"/>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15E046E-7567-04AD-C76A-B8387B12A2C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41FF9A-83C3-D356-29BC-E79BBEDD005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E7E3C87-C7F3-D74F-4992-9A6FB4BCAD7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1DDA80-E7AD-B364-F346-2C2CE14BBDA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B9906A39-F081-F3E4-1632-606467FC51F2}"/>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8B3F8821-1EC6-824F-5796-3DF67717CCE5}"/>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A99C86E6-1916-BCD3-40D0-110C81360858}"/>
              </a:ext>
            </a:extLst>
          </p:cNvPr>
          <p:cNvSpPr>
            <a:spLocks noGrp="1"/>
          </p:cNvSpPr>
          <p:nvPr>
            <p:ph type="sldNum" sz="quarter" idx="12"/>
          </p:nvPr>
        </p:nvSpPr>
        <p:spPr/>
        <p:txBody>
          <a:bodyPr/>
          <a:lstStyle>
            <a:lvl1pPr>
              <a:defRPr/>
            </a:lvl1pPr>
          </a:lstStyle>
          <a:p>
            <a:fld id="{1C9091E5-A7B4-4919-833E-FE2508E08F98}" type="slidenum">
              <a:rPr lang="en-US" altLang="LID4096"/>
              <a:pPr/>
              <a:t>‹#›</a:t>
            </a:fld>
            <a:endParaRPr lang="en-US" altLang="LID4096"/>
          </a:p>
        </p:txBody>
      </p:sp>
    </p:spTree>
    <p:extLst>
      <p:ext uri="{BB962C8B-B14F-4D97-AF65-F5344CB8AC3E}">
        <p14:creationId xmlns:p14="http://schemas.microsoft.com/office/powerpoint/2010/main" val="1334528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B8D65-6217-F00C-AC80-A0E4209341EC}"/>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E491FBEC-E28C-9ABC-6BDF-0BFA1E377699}"/>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D18048F9-5847-863E-F152-A621BF047402}"/>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92B45A8F-B633-6522-EE30-D28147AB55BF}"/>
              </a:ext>
            </a:extLst>
          </p:cNvPr>
          <p:cNvSpPr>
            <a:spLocks noGrp="1"/>
          </p:cNvSpPr>
          <p:nvPr>
            <p:ph type="sldNum" sz="quarter" idx="12"/>
          </p:nvPr>
        </p:nvSpPr>
        <p:spPr/>
        <p:txBody>
          <a:bodyPr/>
          <a:lstStyle>
            <a:lvl1pPr>
              <a:defRPr/>
            </a:lvl1pPr>
          </a:lstStyle>
          <a:p>
            <a:fld id="{0907D8C0-FC82-471C-851A-3CCF9B82D68D}" type="slidenum">
              <a:rPr lang="en-US" altLang="LID4096"/>
              <a:pPr/>
              <a:t>‹#›</a:t>
            </a:fld>
            <a:endParaRPr lang="en-US" altLang="LID4096"/>
          </a:p>
        </p:txBody>
      </p:sp>
    </p:spTree>
    <p:extLst>
      <p:ext uri="{BB962C8B-B14F-4D97-AF65-F5344CB8AC3E}">
        <p14:creationId xmlns:p14="http://schemas.microsoft.com/office/powerpoint/2010/main" val="137594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8ED437-4B07-4F1D-ACFA-893D687AB0C2}"/>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C2A0D62E-D6F2-1117-6288-5E430CD38DDF}"/>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8713BE55-E58B-E45C-AFA2-216CBEDB40BD}"/>
              </a:ext>
            </a:extLst>
          </p:cNvPr>
          <p:cNvSpPr>
            <a:spLocks noGrp="1"/>
          </p:cNvSpPr>
          <p:nvPr>
            <p:ph type="sldNum" sz="quarter" idx="12"/>
          </p:nvPr>
        </p:nvSpPr>
        <p:spPr/>
        <p:txBody>
          <a:bodyPr/>
          <a:lstStyle>
            <a:lvl1pPr>
              <a:defRPr/>
            </a:lvl1pPr>
          </a:lstStyle>
          <a:p>
            <a:fld id="{E5EBC40E-829E-42DF-A67D-C3802BCFE961}" type="slidenum">
              <a:rPr lang="en-US" altLang="LID4096"/>
              <a:pPr/>
              <a:t>‹#›</a:t>
            </a:fld>
            <a:endParaRPr lang="en-US" altLang="LID4096"/>
          </a:p>
        </p:txBody>
      </p:sp>
    </p:spTree>
    <p:extLst>
      <p:ext uri="{BB962C8B-B14F-4D97-AF65-F5344CB8AC3E}">
        <p14:creationId xmlns:p14="http://schemas.microsoft.com/office/powerpoint/2010/main" val="217701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8DBBB-3352-4B90-4CE7-0DBCB2931C6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FF81F4F-285F-1862-7DDF-AC21E6BFCD5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D54D698F-8147-4EB2-CB61-30291C482A5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8478DB-3EF0-83A3-87E4-A91354330ACF}"/>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78D4036C-A9BF-AEF9-670D-625B94C2BE28}"/>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28772B52-6854-AC8F-5B93-EEB5E8FE45CD}"/>
              </a:ext>
            </a:extLst>
          </p:cNvPr>
          <p:cNvSpPr>
            <a:spLocks noGrp="1"/>
          </p:cNvSpPr>
          <p:nvPr>
            <p:ph type="sldNum" sz="quarter" idx="12"/>
          </p:nvPr>
        </p:nvSpPr>
        <p:spPr/>
        <p:txBody>
          <a:bodyPr/>
          <a:lstStyle>
            <a:lvl1pPr>
              <a:defRPr/>
            </a:lvl1pPr>
          </a:lstStyle>
          <a:p>
            <a:fld id="{956C4EFF-F307-4933-859E-FAB7823676DF}" type="slidenum">
              <a:rPr lang="en-US" altLang="LID4096"/>
              <a:pPr/>
              <a:t>‹#›</a:t>
            </a:fld>
            <a:endParaRPr lang="en-US" altLang="LID4096"/>
          </a:p>
        </p:txBody>
      </p:sp>
    </p:spTree>
    <p:extLst>
      <p:ext uri="{BB962C8B-B14F-4D97-AF65-F5344CB8AC3E}">
        <p14:creationId xmlns:p14="http://schemas.microsoft.com/office/powerpoint/2010/main" val="2731416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6D644-E925-407A-329F-103FBDCBFF4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8F93A96-A0A2-C251-BB0B-CE905DA3F21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3A11273-2976-42C7-4F62-84A26DBBF90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4C70D1-FCED-E3CB-BA2D-975981823FC8}"/>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72376D1A-27B3-1791-A884-CD25A85555BB}"/>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1677953F-FBE8-A177-41C6-A6E5842DE6DF}"/>
              </a:ext>
            </a:extLst>
          </p:cNvPr>
          <p:cNvSpPr>
            <a:spLocks noGrp="1"/>
          </p:cNvSpPr>
          <p:nvPr>
            <p:ph type="sldNum" sz="quarter" idx="12"/>
          </p:nvPr>
        </p:nvSpPr>
        <p:spPr/>
        <p:txBody>
          <a:bodyPr/>
          <a:lstStyle>
            <a:lvl1pPr>
              <a:defRPr/>
            </a:lvl1pPr>
          </a:lstStyle>
          <a:p>
            <a:fld id="{627C3130-7E48-4121-AC96-440F7FC58305}" type="slidenum">
              <a:rPr lang="en-US" altLang="LID4096"/>
              <a:pPr/>
              <a:t>‹#›</a:t>
            </a:fld>
            <a:endParaRPr lang="en-US" altLang="LID4096"/>
          </a:p>
        </p:txBody>
      </p:sp>
    </p:spTree>
    <p:extLst>
      <p:ext uri="{BB962C8B-B14F-4D97-AF65-F5344CB8AC3E}">
        <p14:creationId xmlns:p14="http://schemas.microsoft.com/office/powerpoint/2010/main" val="2431362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A9F4-9F42-8C2F-E9FA-9731B333CFBD}"/>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B06BB0D-88B2-4409-7294-227A531AC4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C192A5E-FC1D-0933-477C-CDB389A94886}"/>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1704802F-D1C2-4057-12F4-F992C49A8AC2}"/>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EE343401-F2F3-C2D8-631B-CE0773CD2C21}"/>
              </a:ext>
            </a:extLst>
          </p:cNvPr>
          <p:cNvSpPr>
            <a:spLocks noGrp="1"/>
          </p:cNvSpPr>
          <p:nvPr>
            <p:ph type="sldNum" sz="quarter" idx="12"/>
          </p:nvPr>
        </p:nvSpPr>
        <p:spPr/>
        <p:txBody>
          <a:bodyPr/>
          <a:lstStyle>
            <a:lvl1pPr>
              <a:defRPr/>
            </a:lvl1pPr>
          </a:lstStyle>
          <a:p>
            <a:fld id="{D1C8111D-396E-40DC-AA18-689DB6EE659B}" type="slidenum">
              <a:rPr lang="en-US" altLang="LID4096"/>
              <a:pPr/>
              <a:t>‹#›</a:t>
            </a:fld>
            <a:endParaRPr lang="en-US" altLang="LID4096"/>
          </a:p>
        </p:txBody>
      </p:sp>
    </p:spTree>
    <p:extLst>
      <p:ext uri="{BB962C8B-B14F-4D97-AF65-F5344CB8AC3E}">
        <p14:creationId xmlns:p14="http://schemas.microsoft.com/office/powerpoint/2010/main" val="3410668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67642C-B630-C9C9-114A-C58158AA4B1C}"/>
              </a:ext>
            </a:extLst>
          </p:cNvPr>
          <p:cNvSpPr>
            <a:spLocks noGrp="1"/>
          </p:cNvSpPr>
          <p:nvPr>
            <p:ph type="title" orient="vert"/>
          </p:nvPr>
        </p:nvSpPr>
        <p:spPr>
          <a:xfrm>
            <a:off x="6781800" y="381000"/>
            <a:ext cx="2209800" cy="57150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698982F9-214A-FADF-9FEF-17512F895692}"/>
              </a:ext>
            </a:extLst>
          </p:cNvPr>
          <p:cNvSpPr>
            <a:spLocks noGrp="1"/>
          </p:cNvSpPr>
          <p:nvPr>
            <p:ph type="body" orient="vert" idx="1"/>
          </p:nvPr>
        </p:nvSpPr>
        <p:spPr>
          <a:xfrm>
            <a:off x="152400" y="381000"/>
            <a:ext cx="64770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F0D68796-79B0-7862-82D1-08BF30092566}"/>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B18D9F9C-CA06-1FB6-88E0-8EECE3EC6DE3}"/>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965F5FC6-DBE0-6809-D5E1-482014548E5A}"/>
              </a:ext>
            </a:extLst>
          </p:cNvPr>
          <p:cNvSpPr>
            <a:spLocks noGrp="1"/>
          </p:cNvSpPr>
          <p:nvPr>
            <p:ph type="sldNum" sz="quarter" idx="12"/>
          </p:nvPr>
        </p:nvSpPr>
        <p:spPr/>
        <p:txBody>
          <a:bodyPr/>
          <a:lstStyle>
            <a:lvl1pPr>
              <a:defRPr/>
            </a:lvl1pPr>
          </a:lstStyle>
          <a:p>
            <a:fld id="{992D0078-1ABB-4651-BC63-28052F47EDEA}" type="slidenum">
              <a:rPr lang="en-US" altLang="LID4096"/>
              <a:pPr/>
              <a:t>‹#›</a:t>
            </a:fld>
            <a:endParaRPr lang="en-US" altLang="LID4096"/>
          </a:p>
        </p:txBody>
      </p:sp>
    </p:spTree>
    <p:extLst>
      <p:ext uri="{BB962C8B-B14F-4D97-AF65-F5344CB8AC3E}">
        <p14:creationId xmlns:p14="http://schemas.microsoft.com/office/powerpoint/2010/main" val="711303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FFFF"/>
            </a:gs>
            <a:gs pos="100000">
              <a:srgbClr val="00FFFF">
                <a:gamma/>
                <a:shade val="74510"/>
                <a:invGamma/>
              </a:srgbClr>
            </a:gs>
          </a:gsLst>
          <a:lin ang="5400000" scaled="1"/>
        </a:gra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D262799-D61B-9A49-46C2-5F18FCAF631A}"/>
              </a:ext>
            </a:extLst>
          </p:cNvPr>
          <p:cNvSpPr>
            <a:spLocks noGrp="1" noChangeArrowheads="1"/>
          </p:cNvSpPr>
          <p:nvPr>
            <p:ph type="title"/>
          </p:nvPr>
        </p:nvSpPr>
        <p:spPr bwMode="auto">
          <a:xfrm>
            <a:off x="152400" y="381000"/>
            <a:ext cx="8839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LID4096"/>
              <a:t>Click to edit Master title style</a:t>
            </a:r>
          </a:p>
        </p:txBody>
      </p:sp>
      <p:sp>
        <p:nvSpPr>
          <p:cNvPr id="22531" name="Rectangle 3">
            <a:extLst>
              <a:ext uri="{FF2B5EF4-FFF2-40B4-BE49-F238E27FC236}">
                <a16:creationId xmlns:a16="http://schemas.microsoft.com/office/drawing/2014/main" id="{326A98B0-243F-760C-A5C7-5A4B272EFD83}"/>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22532" name="Rectangle 4">
            <a:extLst>
              <a:ext uri="{FF2B5EF4-FFF2-40B4-BE49-F238E27FC236}">
                <a16:creationId xmlns:a16="http://schemas.microsoft.com/office/drawing/2014/main" id="{3BA2C3D4-3899-7895-2D86-9AADED5227CB}"/>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spcBef>
                <a:spcPct val="0"/>
              </a:spcBef>
              <a:buClrTx/>
              <a:buFontTx/>
              <a:buNone/>
              <a:defRPr sz="1400">
                <a:latin typeface="Book Antiqua" panose="02040602050305030304" pitchFamily="18" charset="0"/>
              </a:defRPr>
            </a:lvl1pPr>
          </a:lstStyle>
          <a:p>
            <a:endParaRPr lang="en-US" altLang="LID4096"/>
          </a:p>
        </p:txBody>
      </p:sp>
      <p:sp>
        <p:nvSpPr>
          <p:cNvPr id="22533" name="Rectangle 5">
            <a:extLst>
              <a:ext uri="{FF2B5EF4-FFF2-40B4-BE49-F238E27FC236}">
                <a16:creationId xmlns:a16="http://schemas.microsoft.com/office/drawing/2014/main" id="{8500C062-F985-6D0C-F3C0-EF72F8364EB3}"/>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spcBef>
                <a:spcPct val="0"/>
              </a:spcBef>
              <a:buClrTx/>
              <a:buFontTx/>
              <a:buNone/>
              <a:defRPr sz="1400">
                <a:latin typeface="Book Antiqua" panose="02040602050305030304" pitchFamily="18" charset="0"/>
              </a:defRPr>
            </a:lvl1pPr>
          </a:lstStyle>
          <a:p>
            <a:endParaRPr lang="en-US" altLang="LID4096"/>
          </a:p>
        </p:txBody>
      </p:sp>
      <p:sp>
        <p:nvSpPr>
          <p:cNvPr id="22534" name="Rectangle 6">
            <a:extLst>
              <a:ext uri="{FF2B5EF4-FFF2-40B4-BE49-F238E27FC236}">
                <a16:creationId xmlns:a16="http://schemas.microsoft.com/office/drawing/2014/main" id="{20E98431-C4D9-1E13-07B7-E3750703AE96}"/>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spcBef>
                <a:spcPct val="0"/>
              </a:spcBef>
              <a:buClrTx/>
              <a:buFontTx/>
              <a:buNone/>
              <a:defRPr sz="1400">
                <a:latin typeface="Book Antiqua" panose="02040602050305030304" pitchFamily="18" charset="0"/>
              </a:defRPr>
            </a:lvl1pPr>
          </a:lstStyle>
          <a:p>
            <a:fld id="{38117C96-FA89-4D86-A95D-364B94C25D39}" type="slidenum">
              <a:rPr lang="en-US" altLang="LID4096"/>
              <a:pPr/>
              <a:t>‹#›</a:t>
            </a:fld>
            <a:endParaRPr lang="en-US" altLang="LID4096"/>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603050405020304" pitchFamily="18" charset="0"/>
        </a:defRPr>
      </a:lvl2pPr>
      <a:lvl3pPr algn="ctr" rtl="0" eaLnBrk="0" fontAlgn="base" hangingPunct="0">
        <a:spcBef>
          <a:spcPct val="0"/>
        </a:spcBef>
        <a:spcAft>
          <a:spcPct val="0"/>
        </a:spcAft>
        <a:defRPr sz="4400" b="1">
          <a:solidFill>
            <a:schemeClr val="tx2"/>
          </a:solidFill>
          <a:latin typeface="Times New Roman" panose="02020603050405020304" pitchFamily="18" charset="0"/>
        </a:defRPr>
      </a:lvl3pPr>
      <a:lvl4pPr algn="ctr" rtl="0" eaLnBrk="0" fontAlgn="base" hangingPunct="0">
        <a:spcBef>
          <a:spcPct val="0"/>
        </a:spcBef>
        <a:spcAft>
          <a:spcPct val="0"/>
        </a:spcAft>
        <a:defRPr sz="4400" b="1">
          <a:solidFill>
            <a:schemeClr val="tx2"/>
          </a:solidFill>
          <a:latin typeface="Times New Roman" panose="02020603050405020304" pitchFamily="18" charset="0"/>
        </a:defRPr>
      </a:lvl4pPr>
      <a:lvl5pPr algn="ctr" rtl="0" eaLnBrk="0" fontAlgn="base" hangingPunct="0">
        <a:spcBef>
          <a:spcPct val="0"/>
        </a:spcBef>
        <a:spcAft>
          <a:spcPct val="0"/>
        </a:spcAft>
        <a:defRPr sz="4400" b="1">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b="1">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b="1">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b="1">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b="1">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rgbClr val="FF3300"/>
        </a:buClr>
        <a:buSzPct val="75000"/>
        <a:buFont typeface="Symbol" panose="05050102010706020507" pitchFamily="18" charset="2"/>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FF3300"/>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FF3300"/>
        </a:buClr>
        <a:buFont typeface="Wingdings" panose="05000000000000000000" pitchFamily="2"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FF3300"/>
        </a:buClr>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FF3300"/>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DEEC214-474F-6F7D-C090-E51B6290E114}"/>
              </a:ext>
            </a:extLst>
          </p:cNvPr>
          <p:cNvSpPr>
            <a:spLocks noGrp="1" noChangeArrowheads="1"/>
          </p:cNvSpPr>
          <p:nvPr>
            <p:ph type="ctrTitle"/>
          </p:nvPr>
        </p:nvSpPr>
        <p:spPr>
          <a:xfrm>
            <a:off x="762000" y="1676400"/>
            <a:ext cx="7772400" cy="1143000"/>
          </a:xfrm>
        </p:spPr>
        <p:txBody>
          <a:bodyPr anchor="ctr"/>
          <a:lstStyle/>
          <a:p>
            <a:r>
              <a:rPr lang="en-US" altLang="LID4096" sz="4400"/>
              <a:t>Supporting Collaborative Interpretation in Distributed Groupware</a:t>
            </a:r>
          </a:p>
        </p:txBody>
      </p:sp>
      <p:graphicFrame>
        <p:nvGraphicFramePr>
          <p:cNvPr id="2094" name="Group 46">
            <a:extLst>
              <a:ext uri="{FF2B5EF4-FFF2-40B4-BE49-F238E27FC236}">
                <a16:creationId xmlns:a16="http://schemas.microsoft.com/office/drawing/2014/main" id="{EBE6FD59-15F5-6B7B-D9CA-5B8CB0385F9F}"/>
              </a:ext>
            </a:extLst>
          </p:cNvPr>
          <p:cNvGraphicFramePr>
            <a:graphicFrameLocks noGrp="1"/>
          </p:cNvGraphicFramePr>
          <p:nvPr/>
        </p:nvGraphicFramePr>
        <p:xfrm>
          <a:off x="304800" y="4191000"/>
          <a:ext cx="8610600" cy="1333500"/>
        </p:xfrm>
        <a:graphic>
          <a:graphicData uri="http://schemas.openxmlformats.org/drawingml/2006/table">
            <a:tbl>
              <a:tblPr/>
              <a:tblGrid>
                <a:gridCol w="4305300">
                  <a:extLst>
                    <a:ext uri="{9D8B030D-6E8A-4147-A177-3AD203B41FA5}">
                      <a16:colId xmlns:a16="http://schemas.microsoft.com/office/drawing/2014/main" val="385520742"/>
                    </a:ext>
                  </a:extLst>
                </a:gridCol>
                <a:gridCol w="4305300">
                  <a:extLst>
                    <a:ext uri="{9D8B030D-6E8A-4147-A177-3AD203B41FA5}">
                      <a16:colId xmlns:a16="http://schemas.microsoft.com/office/drawing/2014/main" val="4099437841"/>
                    </a:ext>
                  </a:extLst>
                </a:gridCol>
              </a:tblGrid>
              <a:tr h="533400">
                <a:tc>
                  <a:txBody>
                    <a:bodyPr/>
                    <a:lstStyle>
                      <a:lvl1pPr>
                        <a:buSzPct val="75000"/>
                        <a:buFont typeface="Symbol" panose="05050102010706020507" pitchFamily="18" charset="2"/>
                        <a:defRPr sz="2800">
                          <a:solidFill>
                            <a:schemeClr val="tx1"/>
                          </a:solidFill>
                          <a:latin typeface="Times New Roman" panose="02020603050405020304" pitchFamily="18" charset="0"/>
                        </a:defRPr>
                      </a:lvl1pPr>
                      <a:lvl2pPr>
                        <a:buFont typeface="Wingdings" panose="05000000000000000000" pitchFamily="2" charset="2"/>
                        <a:defRPr sz="2400">
                          <a:solidFill>
                            <a:schemeClr val="tx1"/>
                          </a:solidFill>
                          <a:latin typeface="Times New Roman" panose="02020603050405020304" pitchFamily="18" charset="0"/>
                        </a:defRPr>
                      </a:lvl2pPr>
                      <a:lvl3pPr>
                        <a:buFont typeface="Wingdings" panose="05000000000000000000" pitchFamily="2" charset="2"/>
                        <a:defRPr sz="2000">
                          <a:solidFill>
                            <a:schemeClr val="tx1"/>
                          </a:solidFill>
                          <a:latin typeface="Times New Roman" panose="02020603050405020304" pitchFamily="18" charset="0"/>
                        </a:defRPr>
                      </a:lvl3pPr>
                      <a:lvl4pPr>
                        <a:buFont typeface="Wingdings" panose="05000000000000000000" pitchFamily="2" charset="2"/>
                        <a:defRPr>
                          <a:solidFill>
                            <a:schemeClr val="tx1"/>
                          </a:solidFill>
                          <a:latin typeface="Times New Roman" panose="02020603050405020304" pitchFamily="18" charset="0"/>
                        </a:defRPr>
                      </a:lvl4pPr>
                      <a:lvl5pPr>
                        <a:buFont typeface="Wingdings" panose="05000000000000000000" pitchFamily="2" charset="2"/>
                        <a:defRPr>
                          <a:solidFill>
                            <a:schemeClr val="tx1"/>
                          </a:solidFill>
                          <a:latin typeface="Times New Roman" panose="02020603050405020304" pitchFamily="18" charset="0"/>
                        </a:defRPr>
                      </a:lvl5pPr>
                      <a:lvl6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6pPr>
                      <a:lvl7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7pPr>
                      <a:lvl8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8pPr>
                      <a:lvl9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
                          <a:srgbClr val="FF3300"/>
                        </a:buClr>
                        <a:buSzPct val="75000"/>
                        <a:buFont typeface="Symbol" panose="05050102010706020507" pitchFamily="18" charset="2"/>
                        <a:buNone/>
                        <a:tabLst/>
                      </a:pPr>
                      <a:r>
                        <a:rPr kumimoji="0" lang="en-US" altLang="LID4096" sz="2800" b="1" i="0" u="none" strike="noStrike" cap="none" normalizeH="0" baseline="0">
                          <a:ln>
                            <a:noFill/>
                          </a:ln>
                          <a:solidFill>
                            <a:schemeClr val="tx1"/>
                          </a:solidFill>
                          <a:effectLst/>
                          <a:latin typeface="Times New Roman" panose="02020603050405020304" pitchFamily="18" charset="0"/>
                        </a:rPr>
                        <a:t>Donald Cox</a:t>
                      </a:r>
                    </a:p>
                  </a:txBody>
                  <a:tcPr marL="182880" marR="182880" horzOverflow="overflow">
                    <a:lnL cap="flat">
                      <a:noFill/>
                    </a:lnL>
                    <a:lnR>
                      <a:noFill/>
                    </a:lnR>
                    <a:lnT cap="flat">
                      <a:noFill/>
                    </a:lnT>
                    <a:lnB>
                      <a:noFill/>
                    </a:lnB>
                    <a:lnTlToBr>
                      <a:noFill/>
                    </a:lnTlToBr>
                    <a:lnBlToTr>
                      <a:noFill/>
                    </a:lnBlToTr>
                    <a:noFill/>
                  </a:tcPr>
                </a:tc>
                <a:tc>
                  <a:txBody>
                    <a:bodyPr/>
                    <a:lstStyle>
                      <a:lvl1pPr>
                        <a:buSzPct val="75000"/>
                        <a:buFont typeface="Symbol" panose="05050102010706020507" pitchFamily="18" charset="2"/>
                        <a:defRPr sz="2800">
                          <a:solidFill>
                            <a:schemeClr val="tx1"/>
                          </a:solidFill>
                          <a:latin typeface="Times New Roman" panose="02020603050405020304" pitchFamily="18" charset="0"/>
                        </a:defRPr>
                      </a:lvl1pPr>
                      <a:lvl2pPr>
                        <a:buFont typeface="Wingdings" panose="05000000000000000000" pitchFamily="2" charset="2"/>
                        <a:defRPr sz="2400">
                          <a:solidFill>
                            <a:schemeClr val="tx1"/>
                          </a:solidFill>
                          <a:latin typeface="Times New Roman" panose="02020603050405020304" pitchFamily="18" charset="0"/>
                        </a:defRPr>
                      </a:lvl2pPr>
                      <a:lvl3pPr>
                        <a:buFont typeface="Wingdings" panose="05000000000000000000" pitchFamily="2" charset="2"/>
                        <a:defRPr sz="2000">
                          <a:solidFill>
                            <a:schemeClr val="tx1"/>
                          </a:solidFill>
                          <a:latin typeface="Times New Roman" panose="02020603050405020304" pitchFamily="18" charset="0"/>
                        </a:defRPr>
                      </a:lvl3pPr>
                      <a:lvl4pPr>
                        <a:buFont typeface="Wingdings" panose="05000000000000000000" pitchFamily="2" charset="2"/>
                        <a:defRPr>
                          <a:solidFill>
                            <a:schemeClr val="tx1"/>
                          </a:solidFill>
                          <a:latin typeface="Times New Roman" panose="02020603050405020304" pitchFamily="18" charset="0"/>
                        </a:defRPr>
                      </a:lvl4pPr>
                      <a:lvl5pPr>
                        <a:buFont typeface="Wingdings" panose="05000000000000000000" pitchFamily="2" charset="2"/>
                        <a:defRPr>
                          <a:solidFill>
                            <a:schemeClr val="tx1"/>
                          </a:solidFill>
                          <a:latin typeface="Times New Roman" panose="02020603050405020304" pitchFamily="18" charset="0"/>
                        </a:defRPr>
                      </a:lvl5pPr>
                      <a:lvl6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6pPr>
                      <a:lvl7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7pPr>
                      <a:lvl8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8pPr>
                      <a:lvl9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
                          <a:srgbClr val="FF3300"/>
                        </a:buClr>
                        <a:buSzPct val="75000"/>
                        <a:buFont typeface="Symbol" panose="05050102010706020507" pitchFamily="18" charset="2"/>
                        <a:buNone/>
                        <a:tabLst/>
                      </a:pPr>
                      <a:r>
                        <a:rPr kumimoji="0" lang="en-US" altLang="LID4096" sz="2800" b="1" i="0" u="none" strike="noStrike" cap="none" normalizeH="0" baseline="0">
                          <a:ln>
                            <a:noFill/>
                          </a:ln>
                          <a:solidFill>
                            <a:schemeClr val="tx1"/>
                          </a:solidFill>
                          <a:effectLst/>
                          <a:latin typeface="Times New Roman" panose="02020603050405020304" pitchFamily="18" charset="0"/>
                        </a:rPr>
                        <a:t>Saul Greenberg</a:t>
                      </a:r>
                    </a:p>
                  </a:txBody>
                  <a:tcPr marL="182880" marR="182880"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2385707207"/>
                  </a:ext>
                </a:extLst>
              </a:tr>
              <a:tr h="800100">
                <a:tc>
                  <a:txBody>
                    <a:bodyPr/>
                    <a:lstStyle>
                      <a:lvl1pPr>
                        <a:buSzPct val="75000"/>
                        <a:buFont typeface="Symbol" panose="05050102010706020507" pitchFamily="18" charset="2"/>
                        <a:defRPr sz="2800">
                          <a:solidFill>
                            <a:schemeClr val="tx1"/>
                          </a:solidFill>
                          <a:latin typeface="Times New Roman" panose="02020603050405020304" pitchFamily="18" charset="0"/>
                        </a:defRPr>
                      </a:lvl1pPr>
                      <a:lvl2pPr>
                        <a:buFont typeface="Wingdings" panose="05000000000000000000" pitchFamily="2" charset="2"/>
                        <a:defRPr sz="2400">
                          <a:solidFill>
                            <a:schemeClr val="tx1"/>
                          </a:solidFill>
                          <a:latin typeface="Times New Roman" panose="02020603050405020304" pitchFamily="18" charset="0"/>
                        </a:defRPr>
                      </a:lvl2pPr>
                      <a:lvl3pPr>
                        <a:buFont typeface="Wingdings" panose="05000000000000000000" pitchFamily="2" charset="2"/>
                        <a:defRPr sz="2000">
                          <a:solidFill>
                            <a:schemeClr val="tx1"/>
                          </a:solidFill>
                          <a:latin typeface="Times New Roman" panose="02020603050405020304" pitchFamily="18" charset="0"/>
                        </a:defRPr>
                      </a:lvl3pPr>
                      <a:lvl4pPr>
                        <a:buFont typeface="Wingdings" panose="05000000000000000000" pitchFamily="2" charset="2"/>
                        <a:defRPr>
                          <a:solidFill>
                            <a:schemeClr val="tx1"/>
                          </a:solidFill>
                          <a:latin typeface="Times New Roman" panose="02020603050405020304" pitchFamily="18" charset="0"/>
                        </a:defRPr>
                      </a:lvl4pPr>
                      <a:lvl5pPr>
                        <a:buFont typeface="Wingdings" panose="05000000000000000000" pitchFamily="2" charset="2"/>
                        <a:defRPr>
                          <a:solidFill>
                            <a:schemeClr val="tx1"/>
                          </a:solidFill>
                          <a:latin typeface="Times New Roman" panose="02020603050405020304" pitchFamily="18" charset="0"/>
                        </a:defRPr>
                      </a:lvl5pPr>
                      <a:lvl6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6pPr>
                      <a:lvl7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7pPr>
                      <a:lvl8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8pPr>
                      <a:lvl9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
                          <a:srgbClr val="FF3300"/>
                        </a:buClr>
                        <a:buSzPct val="75000"/>
                        <a:buFont typeface="Symbol" panose="05050102010706020507" pitchFamily="18" charset="2"/>
                        <a:buNone/>
                        <a:tabLst/>
                      </a:pPr>
                      <a:r>
                        <a:rPr kumimoji="0" lang="en-US" altLang="LID4096" sz="2800" b="0" i="0" u="none" strike="noStrike" cap="none" normalizeH="0" baseline="0">
                          <a:ln>
                            <a:noFill/>
                          </a:ln>
                          <a:solidFill>
                            <a:schemeClr val="tx1"/>
                          </a:solidFill>
                          <a:effectLst/>
                          <a:latin typeface="Times New Roman" panose="02020603050405020304" pitchFamily="18" charset="0"/>
                        </a:rPr>
                        <a:t>IBM Canada Laboratory</a:t>
                      </a:r>
                    </a:p>
                  </a:txBody>
                  <a:tcPr marL="182880" marR="182880" horzOverflow="overflow">
                    <a:lnL cap="flat">
                      <a:noFill/>
                    </a:lnL>
                    <a:lnR>
                      <a:noFill/>
                    </a:lnR>
                    <a:lnT>
                      <a:noFill/>
                    </a:lnT>
                    <a:lnB cap="flat">
                      <a:noFill/>
                    </a:lnB>
                    <a:lnTlToBr>
                      <a:noFill/>
                    </a:lnTlToBr>
                    <a:lnBlToTr>
                      <a:noFill/>
                    </a:lnBlToTr>
                    <a:noFill/>
                  </a:tcPr>
                </a:tc>
                <a:tc>
                  <a:txBody>
                    <a:bodyPr/>
                    <a:lstStyle>
                      <a:lvl1pPr>
                        <a:buSzPct val="75000"/>
                        <a:buFont typeface="Symbol" panose="05050102010706020507" pitchFamily="18" charset="2"/>
                        <a:defRPr sz="2800">
                          <a:solidFill>
                            <a:schemeClr val="tx1"/>
                          </a:solidFill>
                          <a:latin typeface="Times New Roman" panose="02020603050405020304" pitchFamily="18" charset="0"/>
                        </a:defRPr>
                      </a:lvl1pPr>
                      <a:lvl2pPr>
                        <a:buFont typeface="Wingdings" panose="05000000000000000000" pitchFamily="2" charset="2"/>
                        <a:defRPr sz="2400">
                          <a:solidFill>
                            <a:schemeClr val="tx1"/>
                          </a:solidFill>
                          <a:latin typeface="Times New Roman" panose="02020603050405020304" pitchFamily="18" charset="0"/>
                        </a:defRPr>
                      </a:lvl2pPr>
                      <a:lvl3pPr>
                        <a:buFont typeface="Wingdings" panose="05000000000000000000" pitchFamily="2" charset="2"/>
                        <a:defRPr sz="2000">
                          <a:solidFill>
                            <a:schemeClr val="tx1"/>
                          </a:solidFill>
                          <a:latin typeface="Times New Roman" panose="02020603050405020304" pitchFamily="18" charset="0"/>
                        </a:defRPr>
                      </a:lvl3pPr>
                      <a:lvl4pPr>
                        <a:buFont typeface="Wingdings" panose="05000000000000000000" pitchFamily="2" charset="2"/>
                        <a:defRPr>
                          <a:solidFill>
                            <a:schemeClr val="tx1"/>
                          </a:solidFill>
                          <a:latin typeface="Times New Roman" panose="02020603050405020304" pitchFamily="18" charset="0"/>
                        </a:defRPr>
                      </a:lvl4pPr>
                      <a:lvl5pPr>
                        <a:buFont typeface="Wingdings" panose="05000000000000000000" pitchFamily="2" charset="2"/>
                        <a:defRPr>
                          <a:solidFill>
                            <a:schemeClr val="tx1"/>
                          </a:solidFill>
                          <a:latin typeface="Times New Roman" panose="02020603050405020304" pitchFamily="18" charset="0"/>
                        </a:defRPr>
                      </a:lvl5pPr>
                      <a:lvl6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6pPr>
                      <a:lvl7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7pPr>
                      <a:lvl8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8pPr>
                      <a:lvl9pPr eaLnBrk="0" fontAlgn="base" hangingPunct="0">
                        <a:spcBef>
                          <a:spcPct val="20000"/>
                        </a:spcBef>
                        <a:spcAft>
                          <a:spcPct val="0"/>
                        </a:spcAft>
                        <a:buClr>
                          <a:srgbClr val="FF3300"/>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
                          <a:srgbClr val="FF3300"/>
                        </a:buClr>
                        <a:buSzPct val="75000"/>
                        <a:buFont typeface="Symbol" panose="05050102010706020507" pitchFamily="18" charset="2"/>
                        <a:buNone/>
                        <a:tabLst/>
                      </a:pPr>
                      <a:r>
                        <a:rPr kumimoji="0" lang="en-US" altLang="LID4096" sz="2800" b="0" i="0" u="none" strike="noStrike" cap="none" normalizeH="0" baseline="0">
                          <a:ln>
                            <a:noFill/>
                          </a:ln>
                          <a:solidFill>
                            <a:schemeClr val="tx1"/>
                          </a:solidFill>
                          <a:effectLst/>
                          <a:latin typeface="Times New Roman" panose="02020603050405020304" pitchFamily="18" charset="0"/>
                        </a:rPr>
                        <a:t>University of Calgary</a:t>
                      </a:r>
                    </a:p>
                  </a:txBody>
                  <a:tcPr marL="182880" marR="182880"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3590887318"/>
                  </a:ext>
                </a:extLst>
              </a:tr>
            </a:tbl>
          </a:graphicData>
        </a:graphic>
      </p:graphicFrame>
      <p:sp>
        <p:nvSpPr>
          <p:cNvPr id="2095" name="Text Box 47">
            <a:extLst>
              <a:ext uri="{FF2B5EF4-FFF2-40B4-BE49-F238E27FC236}">
                <a16:creationId xmlns:a16="http://schemas.microsoft.com/office/drawing/2014/main" id="{48B53771-FBAD-A29D-AAFA-4EF2DC60B248}"/>
              </a:ext>
            </a:extLst>
          </p:cNvPr>
          <p:cNvSpPr txBox="1">
            <a:spLocks noChangeArrowheads="1"/>
          </p:cNvSpPr>
          <p:nvPr/>
        </p:nvSpPr>
        <p:spPr bwMode="auto">
          <a:xfrm>
            <a:off x="457200" y="5670550"/>
            <a:ext cx="83026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i="1"/>
              <a:t>Presented at ACM CSCW 2000. </a:t>
            </a:r>
            <a:br>
              <a:rPr lang="en-US" altLang="LID4096" i="1"/>
            </a:br>
            <a:r>
              <a:rPr lang="en-US" altLang="LID4096" i="1"/>
              <a:t>Note: the talk included a demonstration of the system, which is not</a:t>
            </a:r>
            <a:br>
              <a:rPr lang="en-US" altLang="LID4096" i="1"/>
            </a:br>
            <a:r>
              <a:rPr lang="en-US" altLang="LID4096" i="1"/>
              <a:t>	shown here</a:t>
            </a:r>
            <a:endParaRPr lang="en-CA" altLang="LID4096"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074">
            <a:extLst>
              <a:ext uri="{FF2B5EF4-FFF2-40B4-BE49-F238E27FC236}">
                <a16:creationId xmlns:a16="http://schemas.microsoft.com/office/drawing/2014/main" id="{95F923ED-DC82-D126-F413-9D88B66C3BC7}"/>
              </a:ext>
            </a:extLst>
          </p:cNvPr>
          <p:cNvSpPr>
            <a:spLocks noGrp="1" noChangeArrowheads="1"/>
          </p:cNvSpPr>
          <p:nvPr>
            <p:ph type="title"/>
          </p:nvPr>
        </p:nvSpPr>
        <p:spPr/>
        <p:txBody>
          <a:bodyPr/>
          <a:lstStyle/>
          <a:p>
            <a:r>
              <a:rPr lang="en-US" altLang="LID4096"/>
              <a:t>Agenda</a:t>
            </a:r>
          </a:p>
        </p:txBody>
      </p:sp>
      <p:sp>
        <p:nvSpPr>
          <p:cNvPr id="48131" name="Rectangle 3075">
            <a:extLst>
              <a:ext uri="{FF2B5EF4-FFF2-40B4-BE49-F238E27FC236}">
                <a16:creationId xmlns:a16="http://schemas.microsoft.com/office/drawing/2014/main" id="{4BA5FC71-0CBC-C60A-4EBE-875E667FEAB7}"/>
              </a:ext>
            </a:extLst>
          </p:cNvPr>
          <p:cNvSpPr>
            <a:spLocks noGrp="1" noChangeArrowheads="1"/>
          </p:cNvSpPr>
          <p:nvPr>
            <p:ph type="body" idx="1"/>
          </p:nvPr>
        </p:nvSpPr>
        <p:spPr/>
        <p:txBody>
          <a:bodyPr/>
          <a:lstStyle/>
          <a:p>
            <a:r>
              <a:rPr lang="en-US" altLang="LID4096"/>
              <a:t>Collaborative Interpretation</a:t>
            </a:r>
          </a:p>
          <a:p>
            <a:r>
              <a:rPr lang="en-US" altLang="LID4096"/>
              <a:t>Supporting Emergence</a:t>
            </a:r>
          </a:p>
          <a:p>
            <a:r>
              <a:rPr lang="en-US" altLang="LID4096"/>
              <a:t>Supporting Distributed CI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1027">
            <a:extLst>
              <a:ext uri="{FF2B5EF4-FFF2-40B4-BE49-F238E27FC236}">
                <a16:creationId xmlns:a16="http://schemas.microsoft.com/office/drawing/2014/main" id="{DEE16CFC-2028-4CBA-F743-5C88343BB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0"/>
            <a:ext cx="3930650" cy="2636838"/>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1028">
            <a:extLst>
              <a:ext uri="{FF2B5EF4-FFF2-40B4-BE49-F238E27FC236}">
                <a16:creationId xmlns:a16="http://schemas.microsoft.com/office/drawing/2014/main" id="{7533E943-D9ED-B859-E538-A39B89424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143000"/>
            <a:ext cx="3930650" cy="2709863"/>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1029">
            <a:extLst>
              <a:ext uri="{FF2B5EF4-FFF2-40B4-BE49-F238E27FC236}">
                <a16:creationId xmlns:a16="http://schemas.microsoft.com/office/drawing/2014/main" id="{D6D45184-DB2D-3FE7-6EE1-3DD0DFF9E2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57200"/>
            <a:ext cx="3967163" cy="2673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026">
            <a:extLst>
              <a:ext uri="{FF2B5EF4-FFF2-40B4-BE49-F238E27FC236}">
                <a16:creationId xmlns:a16="http://schemas.microsoft.com/office/drawing/2014/main" id="{9BD09C61-7519-DA22-2816-2C3B53110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EB64C667-6A93-5C4B-7345-52AD5741D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7DC7017-143B-5A3E-9DC3-04A7DCF37D0C}"/>
              </a:ext>
            </a:extLst>
          </p:cNvPr>
          <p:cNvSpPr>
            <a:spLocks noGrp="1" noChangeArrowheads="1"/>
          </p:cNvSpPr>
          <p:nvPr>
            <p:ph type="title"/>
          </p:nvPr>
        </p:nvSpPr>
        <p:spPr/>
        <p:txBody>
          <a:bodyPr/>
          <a:lstStyle/>
          <a:p>
            <a:r>
              <a:rPr lang="en-US" altLang="LID4096"/>
              <a:t>Collaborative Interpretation</a:t>
            </a:r>
          </a:p>
        </p:txBody>
      </p:sp>
      <p:sp>
        <p:nvSpPr>
          <p:cNvPr id="3075" name="Rectangle 3">
            <a:extLst>
              <a:ext uri="{FF2B5EF4-FFF2-40B4-BE49-F238E27FC236}">
                <a16:creationId xmlns:a16="http://schemas.microsoft.com/office/drawing/2014/main" id="{8070DF0B-2822-9161-6BAD-056D95BB6DEE}"/>
              </a:ext>
            </a:extLst>
          </p:cNvPr>
          <p:cNvSpPr>
            <a:spLocks noGrp="1" noChangeArrowheads="1"/>
          </p:cNvSpPr>
          <p:nvPr>
            <p:ph type="body" idx="1"/>
          </p:nvPr>
        </p:nvSpPr>
        <p:spPr>
          <a:xfrm>
            <a:off x="457200" y="1295400"/>
            <a:ext cx="7772400" cy="4114800"/>
          </a:xfrm>
        </p:spPr>
        <p:txBody>
          <a:bodyPr/>
          <a:lstStyle/>
          <a:p>
            <a:r>
              <a:rPr lang="en-US" altLang="LID4096">
                <a:latin typeface="TimesNewRomanPSMT" charset="0"/>
              </a:rPr>
              <a:t>   A process where a group interprets and transforms a diverse set of information fragments into a smaller, coherent set of meaningful descriptions.</a:t>
            </a:r>
          </a:p>
        </p:txBody>
      </p:sp>
      <p:pic>
        <p:nvPicPr>
          <p:cNvPr id="3076" name="Picture 4">
            <a:extLst>
              <a:ext uri="{FF2B5EF4-FFF2-40B4-BE49-F238E27FC236}">
                <a16:creationId xmlns:a16="http://schemas.microsoft.com/office/drawing/2014/main" id="{A0FF4A33-C312-FA48-F4DA-F63DF13986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962400"/>
            <a:ext cx="3657600" cy="2214563"/>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15789F3C-79DE-9F16-75EF-06FC960A4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743200"/>
            <a:ext cx="3657600" cy="2270125"/>
          </a:xfrm>
          <a:prstGeom prst="rect">
            <a:avLst/>
          </a:prstGeom>
          <a:noFill/>
          <a:extLst>
            <a:ext uri="{909E8E84-426E-40DD-AFC4-6F175D3DCCD1}">
              <a14:hiddenFill xmlns:a14="http://schemas.microsoft.com/office/drawing/2010/main">
                <a:solidFill>
                  <a:srgbClr val="FFFFFF"/>
                </a:solidFill>
              </a14:hiddenFill>
            </a:ext>
          </a:extLst>
        </p:spPr>
      </p:pic>
      <p:sp>
        <p:nvSpPr>
          <p:cNvPr id="3078" name="AutoShape 6">
            <a:extLst>
              <a:ext uri="{FF2B5EF4-FFF2-40B4-BE49-F238E27FC236}">
                <a16:creationId xmlns:a16="http://schemas.microsoft.com/office/drawing/2014/main" id="{759ACC90-54E7-986E-85E9-DBB43687168C}"/>
              </a:ext>
            </a:extLst>
          </p:cNvPr>
          <p:cNvSpPr>
            <a:spLocks noChangeArrowheads="1"/>
          </p:cNvSpPr>
          <p:nvPr/>
        </p:nvSpPr>
        <p:spPr bwMode="auto">
          <a:xfrm rot="-1654954">
            <a:off x="4114800" y="3581400"/>
            <a:ext cx="1143000" cy="838200"/>
          </a:xfrm>
          <a:prstGeom prst="rightArrow">
            <a:avLst>
              <a:gd name="adj1" fmla="val 50000"/>
              <a:gd name="adj2" fmla="val 34091"/>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just"/>
            <a:endParaRPr lang="LID4096" altLang="LID4096"/>
          </a:p>
        </p:txBody>
      </p:sp>
      <p:pic>
        <p:nvPicPr>
          <p:cNvPr id="3079" name="Picture 7">
            <a:extLst>
              <a:ext uri="{FF2B5EF4-FFF2-40B4-BE49-F238E27FC236}">
                <a16:creationId xmlns:a16="http://schemas.microsoft.com/office/drawing/2014/main" id="{28683BD4-3CEA-B553-DC2C-3B27E73D0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533900"/>
            <a:ext cx="2895600" cy="2324100"/>
          </a:xfrm>
          <a:prstGeom prst="rect">
            <a:avLst/>
          </a:prstGeom>
          <a:noFill/>
          <a:extLst>
            <a:ext uri="{909E8E84-426E-40DD-AFC4-6F175D3DCCD1}">
              <a14:hiddenFill xmlns:a14="http://schemas.microsoft.com/office/drawing/2010/main">
                <a:solidFill>
                  <a:srgbClr val="FFFFFF"/>
                </a:solidFill>
              </a14:hiddenFill>
            </a:ext>
          </a:extLst>
        </p:spPr>
      </p:pic>
      <p:sp>
        <p:nvSpPr>
          <p:cNvPr id="3080" name="AutoShape 8">
            <a:extLst>
              <a:ext uri="{FF2B5EF4-FFF2-40B4-BE49-F238E27FC236}">
                <a16:creationId xmlns:a16="http://schemas.microsoft.com/office/drawing/2014/main" id="{D105B863-51DE-DAD1-F036-38EA69238FB2}"/>
              </a:ext>
            </a:extLst>
          </p:cNvPr>
          <p:cNvSpPr>
            <a:spLocks noChangeArrowheads="1"/>
          </p:cNvSpPr>
          <p:nvPr/>
        </p:nvSpPr>
        <p:spPr bwMode="auto">
          <a:xfrm rot="5338022">
            <a:off x="7391400" y="4191000"/>
            <a:ext cx="1143000" cy="838200"/>
          </a:xfrm>
          <a:prstGeom prst="rightArrow">
            <a:avLst>
              <a:gd name="adj1" fmla="val 50000"/>
              <a:gd name="adj2" fmla="val 34091"/>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lIns="92075" tIns="46038" rIns="92075" bIns="46038" anchor="ctr"/>
          <a:lstStyle/>
          <a:p>
            <a:pPr algn="just"/>
            <a:endParaRPr lang="LID4096" alt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78B9855-F220-D5A2-4FDC-16A95AD7961D}"/>
              </a:ext>
            </a:extLst>
          </p:cNvPr>
          <p:cNvSpPr>
            <a:spLocks noGrp="1" noChangeArrowheads="1"/>
          </p:cNvSpPr>
          <p:nvPr>
            <p:ph type="title"/>
          </p:nvPr>
        </p:nvSpPr>
        <p:spPr/>
        <p:txBody>
          <a:bodyPr/>
          <a:lstStyle/>
          <a:p>
            <a:r>
              <a:rPr lang="en-US" altLang="LID4096"/>
              <a:t>Steps in CI</a:t>
            </a:r>
          </a:p>
        </p:txBody>
      </p:sp>
      <p:sp>
        <p:nvSpPr>
          <p:cNvPr id="1027" name="Rectangle 3">
            <a:extLst>
              <a:ext uri="{FF2B5EF4-FFF2-40B4-BE49-F238E27FC236}">
                <a16:creationId xmlns:a16="http://schemas.microsoft.com/office/drawing/2014/main" id="{A7DA2A8A-E44E-2D41-27F3-CC25E11655FA}"/>
              </a:ext>
            </a:extLst>
          </p:cNvPr>
          <p:cNvSpPr>
            <a:spLocks noGrp="1" noChangeArrowheads="1"/>
          </p:cNvSpPr>
          <p:nvPr>
            <p:ph type="body" idx="1"/>
          </p:nvPr>
        </p:nvSpPr>
        <p:spPr/>
        <p:txBody>
          <a:bodyPr/>
          <a:lstStyle/>
          <a:p>
            <a:pPr marL="609600" indent="-609600"/>
            <a:r>
              <a:rPr lang="en-US" altLang="LID4096"/>
              <a:t>Preparation</a:t>
            </a:r>
          </a:p>
          <a:p>
            <a:pPr marL="609600" indent="-609600"/>
            <a:r>
              <a:rPr lang="en-US" altLang="LID4096"/>
              <a:t>Familiarization</a:t>
            </a:r>
          </a:p>
          <a:p>
            <a:pPr marL="609600" indent="-609600"/>
            <a:r>
              <a:rPr lang="en-US" altLang="LID4096"/>
              <a:t>Interpretation (emergence)</a:t>
            </a:r>
          </a:p>
          <a:p>
            <a:pPr marL="609600" indent="-609600"/>
            <a:r>
              <a:rPr lang="en-US" altLang="LID4096"/>
              <a:t>Recording the interpretation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a:extLst>
              <a:ext uri="{FF2B5EF4-FFF2-40B4-BE49-F238E27FC236}">
                <a16:creationId xmlns:a16="http://schemas.microsoft.com/office/drawing/2014/main" id="{0B289423-2E07-F54C-E0B0-E640E9E20C3D}"/>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143000" y="4038600"/>
            <a:ext cx="3930650" cy="2636838"/>
          </a:xfrm>
          <a:prstGeom prst="rect">
            <a:avLst/>
          </a:prstGeom>
          <a:noFill/>
          <a:extLst>
            <a:ext uri="{909E8E84-426E-40DD-AFC4-6F175D3DCCD1}">
              <a14:hiddenFill xmlns:a14="http://schemas.microsoft.com/office/drawing/2010/main">
                <a:solidFill>
                  <a:srgbClr val="FFFFFF"/>
                </a:solidFill>
              </a14:hiddenFill>
            </a:ext>
          </a:extLst>
        </p:spPr>
      </p:pic>
      <p:pic>
        <p:nvPicPr>
          <p:cNvPr id="31747" name="Picture 3">
            <a:extLst>
              <a:ext uri="{FF2B5EF4-FFF2-40B4-BE49-F238E27FC236}">
                <a16:creationId xmlns:a16="http://schemas.microsoft.com/office/drawing/2014/main" id="{86A9981C-30B7-5F4E-8888-03014D001E53}"/>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648200" y="1371600"/>
            <a:ext cx="3930650" cy="2709863"/>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a:extLst>
              <a:ext uri="{FF2B5EF4-FFF2-40B4-BE49-F238E27FC236}">
                <a16:creationId xmlns:a16="http://schemas.microsoft.com/office/drawing/2014/main" id="{B433874C-398A-F237-97C4-2378842A5787}"/>
              </a:ext>
            </a:extLst>
          </p:cNvPr>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381000" y="1066800"/>
            <a:ext cx="3967163" cy="2673350"/>
          </a:xfrm>
          <a:prstGeom prst="rect">
            <a:avLst/>
          </a:prstGeom>
          <a:noFill/>
          <a:extLst>
            <a:ext uri="{909E8E84-426E-40DD-AFC4-6F175D3DCCD1}">
              <a14:hiddenFill xmlns:a14="http://schemas.microsoft.com/office/drawing/2010/main">
                <a:solidFill>
                  <a:srgbClr val="FFFFFF"/>
                </a:solidFill>
              </a14:hiddenFill>
            </a:ext>
          </a:extLst>
        </p:spPr>
      </p:pic>
      <p:sp>
        <p:nvSpPr>
          <p:cNvPr id="31749" name="Rectangle 5">
            <a:extLst>
              <a:ext uri="{FF2B5EF4-FFF2-40B4-BE49-F238E27FC236}">
                <a16:creationId xmlns:a16="http://schemas.microsoft.com/office/drawing/2014/main" id="{7337B7DF-C565-F1DD-8EAE-C1CEC997868F}"/>
              </a:ext>
            </a:extLst>
          </p:cNvPr>
          <p:cNvSpPr>
            <a:spLocks noChangeArrowheads="1"/>
          </p:cNvSpPr>
          <p:nvPr/>
        </p:nvSpPr>
        <p:spPr bwMode="auto">
          <a:xfrm>
            <a:off x="152400" y="381000"/>
            <a:ext cx="8839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0"/>
              </a:spcBef>
              <a:defRPr sz="2400">
                <a:solidFill>
                  <a:schemeClr val="tx1"/>
                </a:solidFill>
                <a:latin typeface="Times New Roman" panose="02020603050405020304" pitchFamily="18" charset="0"/>
              </a:defRPr>
            </a:lvl1pPr>
            <a:lvl2pPr>
              <a:spcBef>
                <a:spcPct val="0"/>
              </a:spcBef>
              <a:defRPr sz="2400">
                <a:solidFill>
                  <a:schemeClr val="tx1"/>
                </a:solidFill>
                <a:latin typeface="Times New Roman" panose="02020603050405020304" pitchFamily="18" charset="0"/>
              </a:defRPr>
            </a:lvl2pPr>
            <a:lvl3pPr>
              <a:spcBef>
                <a:spcPct val="0"/>
              </a:spcBef>
              <a:defRPr sz="2400">
                <a:solidFill>
                  <a:schemeClr val="tx1"/>
                </a:solidFill>
                <a:latin typeface="Times New Roman" panose="02020603050405020304" pitchFamily="18" charset="0"/>
              </a:defRPr>
            </a:lvl3pPr>
            <a:lvl4pPr>
              <a:spcBef>
                <a:spcPct val="0"/>
              </a:spcBef>
              <a:defRPr sz="2400">
                <a:solidFill>
                  <a:schemeClr val="tx1"/>
                </a:solidFill>
                <a:latin typeface="Times New Roman" panose="02020603050405020304" pitchFamily="18" charset="0"/>
              </a:defRPr>
            </a:lvl4pPr>
            <a:lvl5pPr>
              <a:spcBef>
                <a:spcPct val="0"/>
              </a:spcBef>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n-US" altLang="LID4096" sz="4400" b="1">
                <a:solidFill>
                  <a:schemeClr val="tx2"/>
                </a:solidFill>
              </a:rPr>
              <a:t>Preparation</a:t>
            </a:r>
          </a:p>
          <a:p>
            <a:pPr algn="ctr">
              <a:buClrTx/>
              <a:buFontTx/>
              <a:buNone/>
            </a:pPr>
            <a:endParaRPr lang="en-US" altLang="LID4096" sz="4400" b="1">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a:extLst>
              <a:ext uri="{FF2B5EF4-FFF2-40B4-BE49-F238E27FC236}">
                <a16:creationId xmlns:a16="http://schemas.microsoft.com/office/drawing/2014/main" id="{1DDAC657-FA64-F04B-D027-92ACA41283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chemeClr val="accent2"/>
          </a:solidFill>
        </p:spPr>
      </p:pic>
      <p:sp>
        <p:nvSpPr>
          <p:cNvPr id="19461" name="Rectangle 5">
            <a:extLst>
              <a:ext uri="{FF2B5EF4-FFF2-40B4-BE49-F238E27FC236}">
                <a16:creationId xmlns:a16="http://schemas.microsoft.com/office/drawing/2014/main" id="{D12804D3-9348-28B8-B795-08988586F047}"/>
              </a:ext>
            </a:extLst>
          </p:cNvPr>
          <p:cNvSpPr>
            <a:spLocks noChangeArrowheads="1"/>
          </p:cNvSpPr>
          <p:nvPr/>
        </p:nvSpPr>
        <p:spPr bwMode="auto">
          <a:xfrm>
            <a:off x="152400" y="381000"/>
            <a:ext cx="8839200" cy="1143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0"/>
              </a:spcBef>
              <a:defRPr sz="2400">
                <a:solidFill>
                  <a:schemeClr val="tx1"/>
                </a:solidFill>
                <a:latin typeface="Times New Roman" panose="02020603050405020304" pitchFamily="18" charset="0"/>
              </a:defRPr>
            </a:lvl1pPr>
            <a:lvl2pPr>
              <a:spcBef>
                <a:spcPct val="0"/>
              </a:spcBef>
              <a:defRPr sz="2400">
                <a:solidFill>
                  <a:schemeClr val="tx1"/>
                </a:solidFill>
                <a:latin typeface="Times New Roman" panose="02020603050405020304" pitchFamily="18" charset="0"/>
              </a:defRPr>
            </a:lvl2pPr>
            <a:lvl3pPr>
              <a:spcBef>
                <a:spcPct val="0"/>
              </a:spcBef>
              <a:defRPr sz="2400">
                <a:solidFill>
                  <a:schemeClr val="tx1"/>
                </a:solidFill>
                <a:latin typeface="Times New Roman" panose="02020603050405020304" pitchFamily="18" charset="0"/>
              </a:defRPr>
            </a:lvl3pPr>
            <a:lvl4pPr>
              <a:spcBef>
                <a:spcPct val="0"/>
              </a:spcBef>
              <a:defRPr sz="2400">
                <a:solidFill>
                  <a:schemeClr val="tx1"/>
                </a:solidFill>
                <a:latin typeface="Times New Roman" panose="02020603050405020304" pitchFamily="18" charset="0"/>
              </a:defRPr>
            </a:lvl4pPr>
            <a:lvl5pPr>
              <a:spcBef>
                <a:spcPct val="0"/>
              </a:spcBef>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n-US" altLang="LID4096" sz="4400" b="1">
                <a:solidFill>
                  <a:srgbClr val="99FFCC"/>
                </a:solidFill>
              </a:rPr>
              <a:t>Familiarization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a:extLst>
              <a:ext uri="{FF2B5EF4-FFF2-40B4-BE49-F238E27FC236}">
                <a16:creationId xmlns:a16="http://schemas.microsoft.com/office/drawing/2014/main" id="{C7CC5678-9A89-88F6-11F4-B914DFBFD0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5364" name="Rectangle 4">
            <a:extLst>
              <a:ext uri="{FF2B5EF4-FFF2-40B4-BE49-F238E27FC236}">
                <a16:creationId xmlns:a16="http://schemas.microsoft.com/office/drawing/2014/main" id="{F35A3DE1-3FFA-CAB7-04C3-86929811829E}"/>
              </a:ext>
            </a:extLst>
          </p:cNvPr>
          <p:cNvSpPr>
            <a:spLocks noChangeArrowheads="1"/>
          </p:cNvSpPr>
          <p:nvPr/>
        </p:nvSpPr>
        <p:spPr bwMode="auto">
          <a:xfrm>
            <a:off x="152400" y="381000"/>
            <a:ext cx="8839200" cy="11430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0"/>
              </a:spcBef>
              <a:defRPr sz="2400">
                <a:solidFill>
                  <a:schemeClr val="tx1"/>
                </a:solidFill>
                <a:latin typeface="Times New Roman" panose="02020603050405020304" pitchFamily="18" charset="0"/>
              </a:defRPr>
            </a:lvl1pPr>
            <a:lvl2pPr>
              <a:spcBef>
                <a:spcPct val="0"/>
              </a:spcBef>
              <a:defRPr sz="2400">
                <a:solidFill>
                  <a:schemeClr val="tx1"/>
                </a:solidFill>
                <a:latin typeface="Times New Roman" panose="02020603050405020304" pitchFamily="18" charset="0"/>
              </a:defRPr>
            </a:lvl2pPr>
            <a:lvl3pPr>
              <a:spcBef>
                <a:spcPct val="0"/>
              </a:spcBef>
              <a:defRPr sz="2400">
                <a:solidFill>
                  <a:schemeClr val="tx1"/>
                </a:solidFill>
                <a:latin typeface="Times New Roman" panose="02020603050405020304" pitchFamily="18" charset="0"/>
              </a:defRPr>
            </a:lvl3pPr>
            <a:lvl4pPr>
              <a:spcBef>
                <a:spcPct val="0"/>
              </a:spcBef>
              <a:defRPr sz="2400">
                <a:solidFill>
                  <a:schemeClr val="tx1"/>
                </a:solidFill>
                <a:latin typeface="Times New Roman" panose="02020603050405020304" pitchFamily="18" charset="0"/>
              </a:defRPr>
            </a:lvl4pPr>
            <a:lvl5pPr>
              <a:spcBef>
                <a:spcPct val="0"/>
              </a:spcBef>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buClrTx/>
              <a:buFontTx/>
              <a:buNone/>
            </a:pPr>
            <a:r>
              <a:rPr lang="en-US" altLang="LID4096" sz="4400" b="1">
                <a:solidFill>
                  <a:schemeClr val="accent1"/>
                </a:solidFill>
              </a:rPr>
              <a:t>Interpretation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a:extLst>
              <a:ext uri="{FF2B5EF4-FFF2-40B4-BE49-F238E27FC236}">
                <a16:creationId xmlns:a16="http://schemas.microsoft.com/office/drawing/2014/main" id="{FE5BE734-B686-76C7-C478-35F93F7D0B8E}"/>
              </a:ext>
            </a:extLst>
          </p:cNvPr>
          <p:cNvSpPr>
            <a:spLocks noGrp="1" noChangeArrowheads="1"/>
          </p:cNvSpPr>
          <p:nvPr>
            <p:ph type="title"/>
          </p:nvPr>
        </p:nvSpPr>
        <p:spPr/>
        <p:txBody>
          <a:bodyPr/>
          <a:lstStyle/>
          <a:p>
            <a:r>
              <a:rPr lang="en-US" altLang="LID4096"/>
              <a:t>Reporting</a:t>
            </a:r>
          </a:p>
        </p:txBody>
      </p:sp>
      <p:pic>
        <p:nvPicPr>
          <p:cNvPr id="32771" name="Picture 1027">
            <a:extLst>
              <a:ext uri="{FF2B5EF4-FFF2-40B4-BE49-F238E27FC236}">
                <a16:creationId xmlns:a16="http://schemas.microsoft.com/office/drawing/2014/main" id="{87E862C9-0167-5854-0B20-C0C2BB89E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454150"/>
            <a:ext cx="6172200" cy="5403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a:extLst>
              <a:ext uri="{FF2B5EF4-FFF2-40B4-BE49-F238E27FC236}">
                <a16:creationId xmlns:a16="http://schemas.microsoft.com/office/drawing/2014/main" id="{C736250D-E7F1-9B8F-3E9F-ED3CDCAB0008}"/>
              </a:ext>
            </a:extLst>
          </p:cNvPr>
          <p:cNvSpPr>
            <a:spLocks noGrp="1" noChangeArrowheads="1"/>
          </p:cNvSpPr>
          <p:nvPr>
            <p:ph type="title"/>
          </p:nvPr>
        </p:nvSpPr>
        <p:spPr>
          <a:xfrm>
            <a:off x="146050" y="381000"/>
            <a:ext cx="8996363" cy="1143000"/>
          </a:xfrm>
          <a:noFill/>
          <a:ln/>
        </p:spPr>
        <p:txBody>
          <a:bodyPr/>
          <a:lstStyle/>
          <a:p>
            <a:r>
              <a:rPr lang="en-US" altLang="LID4096"/>
              <a:t>Moving to Distributed Groupware</a:t>
            </a:r>
          </a:p>
        </p:txBody>
      </p:sp>
      <p:sp>
        <p:nvSpPr>
          <p:cNvPr id="43011" name="Line 1027">
            <a:extLst>
              <a:ext uri="{FF2B5EF4-FFF2-40B4-BE49-F238E27FC236}">
                <a16:creationId xmlns:a16="http://schemas.microsoft.com/office/drawing/2014/main" id="{94327B81-8936-227A-1C36-F64F25CB62D6}"/>
              </a:ext>
            </a:extLst>
          </p:cNvPr>
          <p:cNvSpPr>
            <a:spLocks noChangeShapeType="1"/>
          </p:cNvSpPr>
          <p:nvPr/>
        </p:nvSpPr>
        <p:spPr bwMode="auto">
          <a:xfrm>
            <a:off x="4410075" y="1333500"/>
            <a:ext cx="0" cy="47815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43012" name="Group 1028">
            <a:extLst>
              <a:ext uri="{FF2B5EF4-FFF2-40B4-BE49-F238E27FC236}">
                <a16:creationId xmlns:a16="http://schemas.microsoft.com/office/drawing/2014/main" id="{31DFE75B-4A24-71A1-552D-B372AC522C71}"/>
              </a:ext>
            </a:extLst>
          </p:cNvPr>
          <p:cNvGrpSpPr>
            <a:grpSpLocks/>
          </p:cNvGrpSpPr>
          <p:nvPr/>
        </p:nvGrpSpPr>
        <p:grpSpPr bwMode="auto">
          <a:xfrm>
            <a:off x="685800" y="2667000"/>
            <a:ext cx="8183563" cy="4013200"/>
            <a:chOff x="432" y="1680"/>
            <a:chExt cx="5155" cy="2528"/>
          </a:xfrm>
        </p:grpSpPr>
        <p:sp>
          <p:nvSpPr>
            <p:cNvPr id="43013" name="Oval 1029">
              <a:extLst>
                <a:ext uri="{FF2B5EF4-FFF2-40B4-BE49-F238E27FC236}">
                  <a16:creationId xmlns:a16="http://schemas.microsoft.com/office/drawing/2014/main" id="{848C30C4-9D1F-5171-7A68-88CDEB26EE9F}"/>
                </a:ext>
              </a:extLst>
            </p:cNvPr>
            <p:cNvSpPr>
              <a:spLocks noChangeArrowheads="1"/>
            </p:cNvSpPr>
            <p:nvPr/>
          </p:nvSpPr>
          <p:spPr bwMode="auto">
            <a:xfrm>
              <a:off x="577" y="2238"/>
              <a:ext cx="161" cy="221"/>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4" name="Line 1030">
              <a:extLst>
                <a:ext uri="{FF2B5EF4-FFF2-40B4-BE49-F238E27FC236}">
                  <a16:creationId xmlns:a16="http://schemas.microsoft.com/office/drawing/2014/main" id="{8A4D1116-B4D0-BFB4-39DF-06C6F27549B7}"/>
                </a:ext>
              </a:extLst>
            </p:cNvPr>
            <p:cNvSpPr>
              <a:spLocks noChangeShapeType="1"/>
            </p:cNvSpPr>
            <p:nvPr/>
          </p:nvSpPr>
          <p:spPr bwMode="auto">
            <a:xfrm flipH="1">
              <a:off x="432" y="3024"/>
              <a:ext cx="48" cy="4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5" name="Line 1031">
              <a:extLst>
                <a:ext uri="{FF2B5EF4-FFF2-40B4-BE49-F238E27FC236}">
                  <a16:creationId xmlns:a16="http://schemas.microsoft.com/office/drawing/2014/main" id="{5ACED797-98CC-60E5-E8DC-2CF644DE4264}"/>
                </a:ext>
              </a:extLst>
            </p:cNvPr>
            <p:cNvSpPr>
              <a:spLocks noChangeShapeType="1"/>
            </p:cNvSpPr>
            <p:nvPr/>
          </p:nvSpPr>
          <p:spPr bwMode="auto">
            <a:xfrm>
              <a:off x="480" y="2976"/>
              <a:ext cx="144" cy="52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6" name="Line 1032">
              <a:extLst>
                <a:ext uri="{FF2B5EF4-FFF2-40B4-BE49-F238E27FC236}">
                  <a16:creationId xmlns:a16="http://schemas.microsoft.com/office/drawing/2014/main" id="{7ACC25BF-DE70-3ADD-74DE-9F24496B94B0}"/>
                </a:ext>
              </a:extLst>
            </p:cNvPr>
            <p:cNvSpPr>
              <a:spLocks noChangeShapeType="1"/>
            </p:cNvSpPr>
            <p:nvPr/>
          </p:nvSpPr>
          <p:spPr bwMode="auto">
            <a:xfrm>
              <a:off x="598" y="2585"/>
              <a:ext cx="90" cy="26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7" name="Line 1033">
              <a:extLst>
                <a:ext uri="{FF2B5EF4-FFF2-40B4-BE49-F238E27FC236}">
                  <a16:creationId xmlns:a16="http://schemas.microsoft.com/office/drawing/2014/main" id="{0043498B-53A0-ED81-B6F8-7EC582997C7E}"/>
                </a:ext>
              </a:extLst>
            </p:cNvPr>
            <p:cNvSpPr>
              <a:spLocks noChangeShapeType="1"/>
            </p:cNvSpPr>
            <p:nvPr/>
          </p:nvSpPr>
          <p:spPr bwMode="auto">
            <a:xfrm>
              <a:off x="688" y="2526"/>
              <a:ext cx="89" cy="1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8" name="Arc 1034">
              <a:extLst>
                <a:ext uri="{FF2B5EF4-FFF2-40B4-BE49-F238E27FC236}">
                  <a16:creationId xmlns:a16="http://schemas.microsoft.com/office/drawing/2014/main" id="{FDABD74E-7EE6-F715-8DCE-F90B3160C700}"/>
                </a:ext>
              </a:extLst>
            </p:cNvPr>
            <p:cNvSpPr>
              <a:spLocks/>
            </p:cNvSpPr>
            <p:nvPr/>
          </p:nvSpPr>
          <p:spPr bwMode="auto">
            <a:xfrm>
              <a:off x="541" y="2443"/>
              <a:ext cx="118" cy="293"/>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9" name="Line 1035">
              <a:extLst>
                <a:ext uri="{FF2B5EF4-FFF2-40B4-BE49-F238E27FC236}">
                  <a16:creationId xmlns:a16="http://schemas.microsoft.com/office/drawing/2014/main" id="{99572AC6-EAEA-885D-41B3-585BF7B40820}"/>
                </a:ext>
              </a:extLst>
            </p:cNvPr>
            <p:cNvSpPr>
              <a:spLocks noChangeShapeType="1"/>
            </p:cNvSpPr>
            <p:nvPr/>
          </p:nvSpPr>
          <p:spPr bwMode="auto">
            <a:xfrm flipH="1">
              <a:off x="480" y="2611"/>
              <a:ext cx="65" cy="38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20" name="Line 1036">
              <a:extLst>
                <a:ext uri="{FF2B5EF4-FFF2-40B4-BE49-F238E27FC236}">
                  <a16:creationId xmlns:a16="http://schemas.microsoft.com/office/drawing/2014/main" id="{6193C429-377A-FC17-121E-132BC8C14D07}"/>
                </a:ext>
              </a:extLst>
            </p:cNvPr>
            <p:cNvSpPr>
              <a:spLocks noChangeShapeType="1"/>
            </p:cNvSpPr>
            <p:nvPr/>
          </p:nvSpPr>
          <p:spPr bwMode="auto">
            <a:xfrm flipH="1">
              <a:off x="768" y="2592"/>
              <a:ext cx="89" cy="8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43021" name="Group 1037">
              <a:extLst>
                <a:ext uri="{FF2B5EF4-FFF2-40B4-BE49-F238E27FC236}">
                  <a16:creationId xmlns:a16="http://schemas.microsoft.com/office/drawing/2014/main" id="{1EFDBBA1-C3F5-17C1-5F80-0645FFBEEFA1}"/>
                </a:ext>
              </a:extLst>
            </p:cNvPr>
            <p:cNvGrpSpPr>
              <a:grpSpLocks/>
            </p:cNvGrpSpPr>
            <p:nvPr/>
          </p:nvGrpSpPr>
          <p:grpSpPr bwMode="auto">
            <a:xfrm>
              <a:off x="4512" y="2256"/>
              <a:ext cx="1075" cy="944"/>
              <a:chOff x="4618" y="2902"/>
              <a:chExt cx="1075" cy="944"/>
            </a:xfrm>
          </p:grpSpPr>
          <p:grpSp>
            <p:nvGrpSpPr>
              <p:cNvPr id="43022" name="Group 1038">
                <a:extLst>
                  <a:ext uri="{FF2B5EF4-FFF2-40B4-BE49-F238E27FC236}">
                    <a16:creationId xmlns:a16="http://schemas.microsoft.com/office/drawing/2014/main" id="{8517BA7A-0C40-E0E7-3946-F950FF3999ED}"/>
                  </a:ext>
                </a:extLst>
              </p:cNvPr>
              <p:cNvGrpSpPr>
                <a:grpSpLocks/>
              </p:cNvGrpSpPr>
              <p:nvPr/>
            </p:nvGrpSpPr>
            <p:grpSpPr bwMode="auto">
              <a:xfrm>
                <a:off x="4618" y="3025"/>
                <a:ext cx="802" cy="484"/>
                <a:chOff x="4618" y="3025"/>
                <a:chExt cx="802" cy="484"/>
              </a:xfrm>
            </p:grpSpPr>
            <p:grpSp>
              <p:nvGrpSpPr>
                <p:cNvPr id="43023" name="Group 1039">
                  <a:extLst>
                    <a:ext uri="{FF2B5EF4-FFF2-40B4-BE49-F238E27FC236}">
                      <a16:creationId xmlns:a16="http://schemas.microsoft.com/office/drawing/2014/main" id="{5CAC74A3-E27C-1633-2C8C-655A5D7A53F3}"/>
                    </a:ext>
                  </a:extLst>
                </p:cNvPr>
                <p:cNvGrpSpPr>
                  <a:grpSpLocks/>
                </p:cNvGrpSpPr>
                <p:nvPr/>
              </p:nvGrpSpPr>
              <p:grpSpPr bwMode="auto">
                <a:xfrm>
                  <a:off x="4618" y="3216"/>
                  <a:ext cx="802" cy="293"/>
                  <a:chOff x="4618" y="3216"/>
                  <a:chExt cx="802" cy="293"/>
                </a:xfrm>
              </p:grpSpPr>
              <p:sp>
                <p:nvSpPr>
                  <p:cNvPr id="43024" name="Oval 1040">
                    <a:extLst>
                      <a:ext uri="{FF2B5EF4-FFF2-40B4-BE49-F238E27FC236}">
                        <a16:creationId xmlns:a16="http://schemas.microsoft.com/office/drawing/2014/main" id="{BDFA29AD-B036-CA33-0DEF-36A87E928DE1}"/>
                      </a:ext>
                    </a:extLst>
                  </p:cNvPr>
                  <p:cNvSpPr>
                    <a:spLocks noChangeArrowheads="1"/>
                  </p:cNvSpPr>
                  <p:nvPr/>
                </p:nvSpPr>
                <p:spPr bwMode="auto">
                  <a:xfrm>
                    <a:off x="4618" y="3230"/>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25" name="Oval 1041">
                    <a:extLst>
                      <a:ext uri="{FF2B5EF4-FFF2-40B4-BE49-F238E27FC236}">
                        <a16:creationId xmlns:a16="http://schemas.microsoft.com/office/drawing/2014/main" id="{CB5E7B04-8D8A-96B3-0F01-8CF641DEEB1E}"/>
                      </a:ext>
                    </a:extLst>
                  </p:cNvPr>
                  <p:cNvSpPr>
                    <a:spLocks noChangeArrowheads="1"/>
                  </p:cNvSpPr>
                  <p:nvPr/>
                </p:nvSpPr>
                <p:spPr bwMode="auto">
                  <a:xfrm>
                    <a:off x="4618" y="3216"/>
                    <a:ext cx="802" cy="27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026" name="Group 1042">
                  <a:extLst>
                    <a:ext uri="{FF2B5EF4-FFF2-40B4-BE49-F238E27FC236}">
                      <a16:creationId xmlns:a16="http://schemas.microsoft.com/office/drawing/2014/main" id="{ED7291A0-79FC-0CCE-2716-A6E2BD07A13C}"/>
                    </a:ext>
                  </a:extLst>
                </p:cNvPr>
                <p:cNvGrpSpPr>
                  <a:grpSpLocks/>
                </p:cNvGrpSpPr>
                <p:nvPr/>
              </p:nvGrpSpPr>
              <p:grpSpPr bwMode="auto">
                <a:xfrm>
                  <a:off x="4635" y="3025"/>
                  <a:ext cx="292" cy="365"/>
                  <a:chOff x="4635" y="3025"/>
                  <a:chExt cx="292" cy="365"/>
                </a:xfrm>
              </p:grpSpPr>
              <p:sp>
                <p:nvSpPr>
                  <p:cNvPr id="43027" name="AutoShape 1043">
                    <a:extLst>
                      <a:ext uri="{FF2B5EF4-FFF2-40B4-BE49-F238E27FC236}">
                        <a16:creationId xmlns:a16="http://schemas.microsoft.com/office/drawing/2014/main" id="{BBC0E0DA-A3D2-0C47-105E-ECB4AFE1FFE2}"/>
                      </a:ext>
                    </a:extLst>
                  </p:cNvPr>
                  <p:cNvSpPr>
                    <a:spLocks noChangeArrowheads="1"/>
                  </p:cNvSpPr>
                  <p:nvPr/>
                </p:nvSpPr>
                <p:spPr bwMode="auto">
                  <a:xfrm rot="15720000" flipH="1" flipV="1">
                    <a:off x="4608" y="3095"/>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28" name="Rectangle 1044">
                    <a:extLst>
                      <a:ext uri="{FF2B5EF4-FFF2-40B4-BE49-F238E27FC236}">
                        <a16:creationId xmlns:a16="http://schemas.microsoft.com/office/drawing/2014/main" id="{5485F0C2-B75D-7A57-80FF-C4F04F63EB14}"/>
                      </a:ext>
                    </a:extLst>
                  </p:cNvPr>
                  <p:cNvSpPr>
                    <a:spLocks noChangeArrowheads="1"/>
                  </p:cNvSpPr>
                  <p:nvPr/>
                </p:nvSpPr>
                <p:spPr bwMode="auto">
                  <a:xfrm rot="21120000">
                    <a:off x="4902" y="3025"/>
                    <a:ext cx="25" cy="35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029" name="Group 1045">
                  <a:extLst>
                    <a:ext uri="{FF2B5EF4-FFF2-40B4-BE49-F238E27FC236}">
                      <a16:creationId xmlns:a16="http://schemas.microsoft.com/office/drawing/2014/main" id="{25DAE89F-7795-9E1B-77CC-1A549615460F}"/>
                    </a:ext>
                  </a:extLst>
                </p:cNvPr>
                <p:cNvGrpSpPr>
                  <a:grpSpLocks/>
                </p:cNvGrpSpPr>
                <p:nvPr/>
              </p:nvGrpSpPr>
              <p:grpSpPr bwMode="auto">
                <a:xfrm>
                  <a:off x="4983" y="3311"/>
                  <a:ext cx="130" cy="41"/>
                  <a:chOff x="4983" y="3311"/>
                  <a:chExt cx="130" cy="41"/>
                </a:xfrm>
              </p:grpSpPr>
              <p:grpSp>
                <p:nvGrpSpPr>
                  <p:cNvPr id="43030" name="Group 1046">
                    <a:extLst>
                      <a:ext uri="{FF2B5EF4-FFF2-40B4-BE49-F238E27FC236}">
                        <a16:creationId xmlns:a16="http://schemas.microsoft.com/office/drawing/2014/main" id="{9C048867-26AA-4BEB-04BC-C6B7F5164113}"/>
                      </a:ext>
                    </a:extLst>
                  </p:cNvPr>
                  <p:cNvGrpSpPr>
                    <a:grpSpLocks/>
                  </p:cNvGrpSpPr>
                  <p:nvPr/>
                </p:nvGrpSpPr>
                <p:grpSpPr bwMode="auto">
                  <a:xfrm>
                    <a:off x="4984" y="3311"/>
                    <a:ext cx="129" cy="41"/>
                    <a:chOff x="4984" y="3311"/>
                    <a:chExt cx="129" cy="41"/>
                  </a:xfrm>
                </p:grpSpPr>
                <p:sp>
                  <p:nvSpPr>
                    <p:cNvPr id="43031" name="Arc 1047">
                      <a:extLst>
                        <a:ext uri="{FF2B5EF4-FFF2-40B4-BE49-F238E27FC236}">
                          <a16:creationId xmlns:a16="http://schemas.microsoft.com/office/drawing/2014/main" id="{51DAC0DB-6190-A1A9-38CE-3349CAC93704}"/>
                        </a:ext>
                      </a:extLst>
                    </p:cNvPr>
                    <p:cNvSpPr>
                      <a:spLocks/>
                    </p:cNvSpPr>
                    <p:nvPr/>
                  </p:nvSpPr>
                  <p:spPr bwMode="auto">
                    <a:xfrm>
                      <a:off x="4984" y="3312"/>
                      <a:ext cx="65" cy="40"/>
                    </a:xfrm>
                    <a:custGeom>
                      <a:avLst/>
                      <a:gdLst>
                        <a:gd name="G0" fmla="+- 21593 0 0"/>
                        <a:gd name="G1" fmla="+- 21598 0 0"/>
                        <a:gd name="G2" fmla="+- 21600 0 0"/>
                        <a:gd name="T0" fmla="*/ 0 w 21593"/>
                        <a:gd name="T1" fmla="*/ 21065 h 21598"/>
                        <a:gd name="T2" fmla="*/ 21265 w 21593"/>
                        <a:gd name="T3" fmla="*/ 0 h 21598"/>
                        <a:gd name="T4" fmla="*/ 21593 w 21593"/>
                        <a:gd name="T5" fmla="*/ 21598 h 21598"/>
                      </a:gdLst>
                      <a:ahLst/>
                      <a:cxnLst>
                        <a:cxn ang="0">
                          <a:pos x="T0" y="T1"/>
                        </a:cxn>
                        <a:cxn ang="0">
                          <a:pos x="T2" y="T3"/>
                        </a:cxn>
                        <a:cxn ang="0">
                          <a:pos x="T4" y="T5"/>
                        </a:cxn>
                      </a:cxnLst>
                      <a:rect l="0" t="0" r="r" b="b"/>
                      <a:pathLst>
                        <a:path w="21593" h="21598" fill="none" extrusionOk="0">
                          <a:moveTo>
                            <a:pt x="-1" y="21064"/>
                          </a:moveTo>
                          <a:cubicBezTo>
                            <a:pt x="285" y="9474"/>
                            <a:pt x="9671" y="176"/>
                            <a:pt x="21265" y="0"/>
                          </a:cubicBezTo>
                        </a:path>
                        <a:path w="21593" h="21598" stroke="0" extrusionOk="0">
                          <a:moveTo>
                            <a:pt x="-1" y="21064"/>
                          </a:moveTo>
                          <a:cubicBezTo>
                            <a:pt x="285" y="9474"/>
                            <a:pt x="9671" y="176"/>
                            <a:pt x="21265" y="0"/>
                          </a:cubicBezTo>
                          <a:lnTo>
                            <a:pt x="21593" y="21598"/>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32" name="Arc 1048">
                      <a:extLst>
                        <a:ext uri="{FF2B5EF4-FFF2-40B4-BE49-F238E27FC236}">
                          <a16:creationId xmlns:a16="http://schemas.microsoft.com/office/drawing/2014/main" id="{65A8DFB6-C0DF-CE48-5A61-88672EC8CB97}"/>
                        </a:ext>
                      </a:extLst>
                    </p:cNvPr>
                    <p:cNvSpPr>
                      <a:spLocks/>
                    </p:cNvSpPr>
                    <p:nvPr/>
                  </p:nvSpPr>
                  <p:spPr bwMode="auto">
                    <a:xfrm>
                      <a:off x="5048" y="3311"/>
                      <a:ext cx="65" cy="41"/>
                    </a:xfrm>
                    <a:custGeom>
                      <a:avLst/>
                      <a:gdLst>
                        <a:gd name="G0" fmla="+- 0 0 0"/>
                        <a:gd name="G1" fmla="+- 21600 0 0"/>
                        <a:gd name="G2" fmla="+- 21600 0 0"/>
                        <a:gd name="T0" fmla="*/ 0 w 21593"/>
                        <a:gd name="T1" fmla="*/ 0 h 21600"/>
                        <a:gd name="T2" fmla="*/ 21593 w 21593"/>
                        <a:gd name="T3" fmla="*/ 21067 h 21600"/>
                        <a:gd name="T4" fmla="*/ 0 w 21593"/>
                        <a:gd name="T5" fmla="*/ 21600 h 21600"/>
                      </a:gdLst>
                      <a:ahLst/>
                      <a:cxnLst>
                        <a:cxn ang="0">
                          <a:pos x="T0" y="T1"/>
                        </a:cxn>
                        <a:cxn ang="0">
                          <a:pos x="T2" y="T3"/>
                        </a:cxn>
                        <a:cxn ang="0">
                          <a:pos x="T4" y="T5"/>
                        </a:cxn>
                      </a:cxnLst>
                      <a:rect l="0" t="0" r="r" b="b"/>
                      <a:pathLst>
                        <a:path w="21593" h="21600" fill="none" extrusionOk="0">
                          <a:moveTo>
                            <a:pt x="0" y="0"/>
                          </a:moveTo>
                          <a:cubicBezTo>
                            <a:pt x="11721" y="0"/>
                            <a:pt x="21304" y="9348"/>
                            <a:pt x="21593" y="21066"/>
                          </a:cubicBezTo>
                        </a:path>
                        <a:path w="21593" h="21600" stroke="0" extrusionOk="0">
                          <a:moveTo>
                            <a:pt x="0" y="0"/>
                          </a:moveTo>
                          <a:cubicBezTo>
                            <a:pt x="11721" y="0"/>
                            <a:pt x="21304" y="9348"/>
                            <a:pt x="21593" y="21066"/>
                          </a:cubicBezTo>
                          <a:lnTo>
                            <a:pt x="0"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033" name="Line 1049">
                    <a:extLst>
                      <a:ext uri="{FF2B5EF4-FFF2-40B4-BE49-F238E27FC236}">
                        <a16:creationId xmlns:a16="http://schemas.microsoft.com/office/drawing/2014/main" id="{999AB52A-4C94-4460-83CA-84398639BFAC}"/>
                      </a:ext>
                    </a:extLst>
                  </p:cNvPr>
                  <p:cNvSpPr>
                    <a:spLocks noChangeShapeType="1"/>
                  </p:cNvSpPr>
                  <p:nvPr/>
                </p:nvSpPr>
                <p:spPr bwMode="auto">
                  <a:xfrm>
                    <a:off x="4983" y="3350"/>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034" name="Line 1050">
                  <a:extLst>
                    <a:ext uri="{FF2B5EF4-FFF2-40B4-BE49-F238E27FC236}">
                      <a16:creationId xmlns:a16="http://schemas.microsoft.com/office/drawing/2014/main" id="{042258BC-4BE4-D568-1EFD-3F3175058D80}"/>
                    </a:ext>
                  </a:extLst>
                </p:cNvPr>
                <p:cNvSpPr>
                  <a:spLocks noChangeShapeType="1"/>
                </p:cNvSpPr>
                <p:nvPr/>
              </p:nvSpPr>
              <p:spPr bwMode="auto">
                <a:xfrm flipH="1" flipV="1">
                  <a:off x="4948" y="3339"/>
                  <a:ext cx="38" cy="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035" name="Group 1051">
                <a:extLst>
                  <a:ext uri="{FF2B5EF4-FFF2-40B4-BE49-F238E27FC236}">
                    <a16:creationId xmlns:a16="http://schemas.microsoft.com/office/drawing/2014/main" id="{88A532F6-1094-F5BD-4432-F4DB83A71837}"/>
                  </a:ext>
                </a:extLst>
              </p:cNvPr>
              <p:cNvGrpSpPr>
                <a:grpSpLocks/>
              </p:cNvGrpSpPr>
              <p:nvPr/>
            </p:nvGrpSpPr>
            <p:grpSpPr bwMode="auto">
              <a:xfrm>
                <a:off x="5066" y="2902"/>
                <a:ext cx="627" cy="944"/>
                <a:chOff x="5066" y="2902"/>
                <a:chExt cx="627" cy="944"/>
              </a:xfrm>
            </p:grpSpPr>
            <p:sp>
              <p:nvSpPr>
                <p:cNvPr id="43036" name="Line 1052">
                  <a:extLst>
                    <a:ext uri="{FF2B5EF4-FFF2-40B4-BE49-F238E27FC236}">
                      <a16:creationId xmlns:a16="http://schemas.microsoft.com/office/drawing/2014/main" id="{02434AE3-CD52-173D-0168-9919DEE57A1D}"/>
                    </a:ext>
                  </a:extLst>
                </p:cNvPr>
                <p:cNvSpPr>
                  <a:spLocks noChangeShapeType="1"/>
                </p:cNvSpPr>
                <p:nvPr/>
              </p:nvSpPr>
              <p:spPr bwMode="auto">
                <a:xfrm flipH="1">
                  <a:off x="5349" y="3475"/>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37" name="Line 1053">
                  <a:extLst>
                    <a:ext uri="{FF2B5EF4-FFF2-40B4-BE49-F238E27FC236}">
                      <a16:creationId xmlns:a16="http://schemas.microsoft.com/office/drawing/2014/main" id="{EBABB627-B683-4B1D-13F0-04F60C735288}"/>
                    </a:ext>
                  </a:extLst>
                </p:cNvPr>
                <p:cNvSpPr>
                  <a:spLocks noChangeShapeType="1"/>
                </p:cNvSpPr>
                <p:nvPr/>
              </p:nvSpPr>
              <p:spPr bwMode="auto">
                <a:xfrm>
                  <a:off x="5349" y="3555"/>
                  <a:ext cx="185" cy="2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38" name="Line 1054">
                  <a:extLst>
                    <a:ext uri="{FF2B5EF4-FFF2-40B4-BE49-F238E27FC236}">
                      <a16:creationId xmlns:a16="http://schemas.microsoft.com/office/drawing/2014/main" id="{7C6245DE-6F17-0281-8474-807A73BAD4F2}"/>
                    </a:ext>
                  </a:extLst>
                </p:cNvPr>
                <p:cNvSpPr>
                  <a:spLocks noChangeShapeType="1"/>
                </p:cNvSpPr>
                <p:nvPr/>
              </p:nvSpPr>
              <p:spPr bwMode="auto">
                <a:xfrm flipH="1">
                  <a:off x="5351" y="3131"/>
                  <a:ext cx="157" cy="24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39" name="Line 1055">
                  <a:extLst>
                    <a:ext uri="{FF2B5EF4-FFF2-40B4-BE49-F238E27FC236}">
                      <a16:creationId xmlns:a16="http://schemas.microsoft.com/office/drawing/2014/main" id="{0D1FED7E-6D56-BB3A-7CE8-949E44D2380B}"/>
                    </a:ext>
                  </a:extLst>
                </p:cNvPr>
                <p:cNvSpPr>
                  <a:spLocks noChangeShapeType="1"/>
                </p:cNvSpPr>
                <p:nvPr/>
              </p:nvSpPr>
              <p:spPr bwMode="auto">
                <a:xfrm flipH="1" flipV="1">
                  <a:off x="5314" y="3244"/>
                  <a:ext cx="34" cy="12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0" name="Line 1056">
                  <a:extLst>
                    <a:ext uri="{FF2B5EF4-FFF2-40B4-BE49-F238E27FC236}">
                      <a16:creationId xmlns:a16="http://schemas.microsoft.com/office/drawing/2014/main" id="{4D8DDFBD-AB94-D3EA-9103-8DEBCF3BD62D}"/>
                    </a:ext>
                  </a:extLst>
                </p:cNvPr>
                <p:cNvSpPr>
                  <a:spLocks noChangeShapeType="1"/>
                </p:cNvSpPr>
                <p:nvPr/>
              </p:nvSpPr>
              <p:spPr bwMode="auto">
                <a:xfrm flipH="1">
                  <a:off x="5277" y="3128"/>
                  <a:ext cx="50" cy="13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1" name="Arc 1057">
                  <a:extLst>
                    <a:ext uri="{FF2B5EF4-FFF2-40B4-BE49-F238E27FC236}">
                      <a16:creationId xmlns:a16="http://schemas.microsoft.com/office/drawing/2014/main" id="{4CF306A3-B918-BC60-EE5D-A4438C696569}"/>
                    </a:ext>
                  </a:extLst>
                </p:cNvPr>
                <p:cNvSpPr>
                  <a:spLocks/>
                </p:cNvSpPr>
                <p:nvPr/>
              </p:nvSpPr>
              <p:spPr bwMode="auto">
                <a:xfrm>
                  <a:off x="5270" y="3006"/>
                  <a:ext cx="298" cy="201"/>
                </a:xfrm>
                <a:custGeom>
                  <a:avLst/>
                  <a:gdLst>
                    <a:gd name="G0" fmla="+- 0 0 0"/>
                    <a:gd name="G1" fmla="+- 18651 0 0"/>
                    <a:gd name="G2" fmla="+- 21600 0 0"/>
                    <a:gd name="T0" fmla="*/ 10895 w 20285"/>
                    <a:gd name="T1" fmla="*/ 0 h 18651"/>
                    <a:gd name="T2" fmla="*/ 20285 w 20285"/>
                    <a:gd name="T3" fmla="*/ 11230 h 18651"/>
                    <a:gd name="T4" fmla="*/ 0 w 20285"/>
                    <a:gd name="T5" fmla="*/ 18651 h 18651"/>
                  </a:gdLst>
                  <a:ahLst/>
                  <a:cxnLst>
                    <a:cxn ang="0">
                      <a:pos x="T0" y="T1"/>
                    </a:cxn>
                    <a:cxn ang="0">
                      <a:pos x="T2" y="T3"/>
                    </a:cxn>
                    <a:cxn ang="0">
                      <a:pos x="T4" y="T5"/>
                    </a:cxn>
                  </a:cxnLst>
                  <a:rect l="0" t="0" r="r" b="b"/>
                  <a:pathLst>
                    <a:path w="20285" h="18651" fill="none" extrusionOk="0">
                      <a:moveTo>
                        <a:pt x="10894" y="0"/>
                      </a:moveTo>
                      <a:cubicBezTo>
                        <a:pt x="15236" y="2536"/>
                        <a:pt x="18557" y="6507"/>
                        <a:pt x="20285" y="11229"/>
                      </a:cubicBezTo>
                    </a:path>
                    <a:path w="20285" h="18651" stroke="0" extrusionOk="0">
                      <a:moveTo>
                        <a:pt x="10894" y="0"/>
                      </a:moveTo>
                      <a:cubicBezTo>
                        <a:pt x="15236" y="2536"/>
                        <a:pt x="18557" y="6507"/>
                        <a:pt x="20285" y="11229"/>
                      </a:cubicBezTo>
                      <a:lnTo>
                        <a:pt x="0" y="18651"/>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2" name="Oval 1058">
                  <a:extLst>
                    <a:ext uri="{FF2B5EF4-FFF2-40B4-BE49-F238E27FC236}">
                      <a16:creationId xmlns:a16="http://schemas.microsoft.com/office/drawing/2014/main" id="{765AF1CB-F657-2C4C-ED65-B22AB24F07E3}"/>
                    </a:ext>
                  </a:extLst>
                </p:cNvPr>
                <p:cNvSpPr>
                  <a:spLocks noChangeArrowheads="1"/>
                </p:cNvSpPr>
                <p:nvPr/>
              </p:nvSpPr>
              <p:spPr bwMode="auto">
                <a:xfrm>
                  <a:off x="5277" y="2902"/>
                  <a:ext cx="143" cy="19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3" name="Line 1059">
                  <a:extLst>
                    <a:ext uri="{FF2B5EF4-FFF2-40B4-BE49-F238E27FC236}">
                      <a16:creationId xmlns:a16="http://schemas.microsoft.com/office/drawing/2014/main" id="{EC2166EE-C74B-7236-D936-E973BBBB7B77}"/>
                    </a:ext>
                  </a:extLst>
                </p:cNvPr>
                <p:cNvSpPr>
                  <a:spLocks noChangeShapeType="1"/>
                </p:cNvSpPr>
                <p:nvPr/>
              </p:nvSpPr>
              <p:spPr bwMode="auto">
                <a:xfrm>
                  <a:off x="5563" y="3125"/>
                  <a:ext cx="52" cy="11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4" name="Line 1060">
                  <a:extLst>
                    <a:ext uri="{FF2B5EF4-FFF2-40B4-BE49-F238E27FC236}">
                      <a16:creationId xmlns:a16="http://schemas.microsoft.com/office/drawing/2014/main" id="{B3A8F831-879B-7302-C235-733E81CBE8F9}"/>
                    </a:ext>
                  </a:extLst>
                </p:cNvPr>
                <p:cNvSpPr>
                  <a:spLocks noChangeShapeType="1"/>
                </p:cNvSpPr>
                <p:nvPr/>
              </p:nvSpPr>
              <p:spPr bwMode="auto">
                <a:xfrm>
                  <a:off x="5614" y="3237"/>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45" name="Line 1061">
                  <a:extLst>
                    <a:ext uri="{FF2B5EF4-FFF2-40B4-BE49-F238E27FC236}">
                      <a16:creationId xmlns:a16="http://schemas.microsoft.com/office/drawing/2014/main" id="{E3416A38-01FE-3F5A-80D8-5E318DF1FAE1}"/>
                    </a:ext>
                  </a:extLst>
                </p:cNvPr>
                <p:cNvSpPr>
                  <a:spLocks noChangeShapeType="1"/>
                </p:cNvSpPr>
                <p:nvPr/>
              </p:nvSpPr>
              <p:spPr bwMode="auto">
                <a:xfrm flipV="1">
                  <a:off x="5066" y="3260"/>
                  <a:ext cx="211" cy="4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grpSp>
          <p:nvGrpSpPr>
            <p:cNvPr id="43046" name="Group 1062">
              <a:extLst>
                <a:ext uri="{FF2B5EF4-FFF2-40B4-BE49-F238E27FC236}">
                  <a16:creationId xmlns:a16="http://schemas.microsoft.com/office/drawing/2014/main" id="{51FD06B3-2C86-CBE2-FF19-983471C4F40C}"/>
                </a:ext>
              </a:extLst>
            </p:cNvPr>
            <p:cNvGrpSpPr>
              <a:grpSpLocks/>
            </p:cNvGrpSpPr>
            <p:nvPr/>
          </p:nvGrpSpPr>
          <p:grpSpPr bwMode="auto">
            <a:xfrm>
              <a:off x="3108" y="2138"/>
              <a:ext cx="907" cy="1078"/>
              <a:chOff x="3214" y="2784"/>
              <a:chExt cx="907" cy="1078"/>
            </a:xfrm>
          </p:grpSpPr>
          <p:grpSp>
            <p:nvGrpSpPr>
              <p:cNvPr id="43047" name="Group 1063">
                <a:extLst>
                  <a:ext uri="{FF2B5EF4-FFF2-40B4-BE49-F238E27FC236}">
                    <a16:creationId xmlns:a16="http://schemas.microsoft.com/office/drawing/2014/main" id="{5B7E50BE-1253-EDA6-3D43-145AEB305F0D}"/>
                  </a:ext>
                </a:extLst>
              </p:cNvPr>
              <p:cNvGrpSpPr>
                <a:grpSpLocks/>
              </p:cNvGrpSpPr>
              <p:nvPr/>
            </p:nvGrpSpPr>
            <p:grpSpPr bwMode="auto">
              <a:xfrm>
                <a:off x="3319" y="2992"/>
                <a:ext cx="802" cy="485"/>
                <a:chOff x="3319" y="2992"/>
                <a:chExt cx="802" cy="485"/>
              </a:xfrm>
            </p:grpSpPr>
            <p:grpSp>
              <p:nvGrpSpPr>
                <p:cNvPr id="43048" name="Group 1064">
                  <a:extLst>
                    <a:ext uri="{FF2B5EF4-FFF2-40B4-BE49-F238E27FC236}">
                      <a16:creationId xmlns:a16="http://schemas.microsoft.com/office/drawing/2014/main" id="{882EEC70-0FAB-9771-5F86-24214C7DD8F2}"/>
                    </a:ext>
                  </a:extLst>
                </p:cNvPr>
                <p:cNvGrpSpPr>
                  <a:grpSpLocks/>
                </p:cNvGrpSpPr>
                <p:nvPr/>
              </p:nvGrpSpPr>
              <p:grpSpPr bwMode="auto">
                <a:xfrm>
                  <a:off x="3319" y="3182"/>
                  <a:ext cx="802" cy="295"/>
                  <a:chOff x="3319" y="3182"/>
                  <a:chExt cx="802" cy="295"/>
                </a:xfrm>
              </p:grpSpPr>
              <p:sp>
                <p:nvSpPr>
                  <p:cNvPr id="43049" name="Oval 1065">
                    <a:extLst>
                      <a:ext uri="{FF2B5EF4-FFF2-40B4-BE49-F238E27FC236}">
                        <a16:creationId xmlns:a16="http://schemas.microsoft.com/office/drawing/2014/main" id="{06511E97-0E55-421D-412E-EECB3BDB1E30}"/>
                      </a:ext>
                    </a:extLst>
                  </p:cNvPr>
                  <p:cNvSpPr>
                    <a:spLocks noChangeArrowheads="1"/>
                  </p:cNvSpPr>
                  <p:nvPr/>
                </p:nvSpPr>
                <p:spPr bwMode="auto">
                  <a:xfrm>
                    <a:off x="3319" y="3198"/>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50" name="Oval 1066">
                    <a:extLst>
                      <a:ext uri="{FF2B5EF4-FFF2-40B4-BE49-F238E27FC236}">
                        <a16:creationId xmlns:a16="http://schemas.microsoft.com/office/drawing/2014/main" id="{3DE1EC55-05E2-CE44-2212-626AE0FDE5C9}"/>
                      </a:ext>
                    </a:extLst>
                  </p:cNvPr>
                  <p:cNvSpPr>
                    <a:spLocks noChangeArrowheads="1"/>
                  </p:cNvSpPr>
                  <p:nvPr/>
                </p:nvSpPr>
                <p:spPr bwMode="auto">
                  <a:xfrm>
                    <a:off x="3319" y="3182"/>
                    <a:ext cx="802" cy="28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051" name="Group 1067">
                  <a:extLst>
                    <a:ext uri="{FF2B5EF4-FFF2-40B4-BE49-F238E27FC236}">
                      <a16:creationId xmlns:a16="http://schemas.microsoft.com/office/drawing/2014/main" id="{18F429CA-7E99-333E-BB7F-4F8AE040B793}"/>
                    </a:ext>
                  </a:extLst>
                </p:cNvPr>
                <p:cNvGrpSpPr>
                  <a:grpSpLocks/>
                </p:cNvGrpSpPr>
                <p:nvPr/>
              </p:nvGrpSpPr>
              <p:grpSpPr bwMode="auto">
                <a:xfrm>
                  <a:off x="3812" y="2992"/>
                  <a:ext cx="291" cy="366"/>
                  <a:chOff x="3812" y="2992"/>
                  <a:chExt cx="291" cy="366"/>
                </a:xfrm>
              </p:grpSpPr>
              <p:sp>
                <p:nvSpPr>
                  <p:cNvPr id="43052" name="AutoShape 1068">
                    <a:extLst>
                      <a:ext uri="{FF2B5EF4-FFF2-40B4-BE49-F238E27FC236}">
                        <a16:creationId xmlns:a16="http://schemas.microsoft.com/office/drawing/2014/main" id="{6BCD6C21-FC41-8F8F-7921-72E2A66A57BE}"/>
                      </a:ext>
                    </a:extLst>
                  </p:cNvPr>
                  <p:cNvSpPr>
                    <a:spLocks noChangeArrowheads="1"/>
                  </p:cNvSpPr>
                  <p:nvPr/>
                </p:nvSpPr>
                <p:spPr bwMode="auto">
                  <a:xfrm rot="5880000" flipV="1">
                    <a:off x="3808" y="3063"/>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53" name="Rectangle 1069">
                    <a:extLst>
                      <a:ext uri="{FF2B5EF4-FFF2-40B4-BE49-F238E27FC236}">
                        <a16:creationId xmlns:a16="http://schemas.microsoft.com/office/drawing/2014/main" id="{1A7EE701-F073-FB6F-A16D-D5619D23E906}"/>
                      </a:ext>
                    </a:extLst>
                  </p:cNvPr>
                  <p:cNvSpPr>
                    <a:spLocks noChangeArrowheads="1"/>
                  </p:cNvSpPr>
                  <p:nvPr/>
                </p:nvSpPr>
                <p:spPr bwMode="auto">
                  <a:xfrm rot="480000" flipH="1">
                    <a:off x="3812" y="2992"/>
                    <a:ext cx="25" cy="35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054" name="Group 1070">
                  <a:extLst>
                    <a:ext uri="{FF2B5EF4-FFF2-40B4-BE49-F238E27FC236}">
                      <a16:creationId xmlns:a16="http://schemas.microsoft.com/office/drawing/2014/main" id="{1071FE17-F232-7D74-DDCA-382724051B5E}"/>
                    </a:ext>
                  </a:extLst>
                </p:cNvPr>
                <p:cNvGrpSpPr>
                  <a:grpSpLocks/>
                </p:cNvGrpSpPr>
                <p:nvPr/>
              </p:nvGrpSpPr>
              <p:grpSpPr bwMode="auto">
                <a:xfrm>
                  <a:off x="3521" y="3379"/>
                  <a:ext cx="130" cy="40"/>
                  <a:chOff x="3521" y="3379"/>
                  <a:chExt cx="130" cy="40"/>
                </a:xfrm>
              </p:grpSpPr>
              <p:grpSp>
                <p:nvGrpSpPr>
                  <p:cNvPr id="43055" name="Group 1071">
                    <a:extLst>
                      <a:ext uri="{FF2B5EF4-FFF2-40B4-BE49-F238E27FC236}">
                        <a16:creationId xmlns:a16="http://schemas.microsoft.com/office/drawing/2014/main" id="{3FA7C50D-0DE7-ED3B-DD67-C5928E6410AF}"/>
                      </a:ext>
                    </a:extLst>
                  </p:cNvPr>
                  <p:cNvGrpSpPr>
                    <a:grpSpLocks/>
                  </p:cNvGrpSpPr>
                  <p:nvPr/>
                </p:nvGrpSpPr>
                <p:grpSpPr bwMode="auto">
                  <a:xfrm>
                    <a:off x="3522" y="3379"/>
                    <a:ext cx="129" cy="40"/>
                    <a:chOff x="3522" y="3379"/>
                    <a:chExt cx="129" cy="40"/>
                  </a:xfrm>
                </p:grpSpPr>
                <p:sp>
                  <p:nvSpPr>
                    <p:cNvPr id="43056" name="Arc 1072">
                      <a:extLst>
                        <a:ext uri="{FF2B5EF4-FFF2-40B4-BE49-F238E27FC236}">
                          <a16:creationId xmlns:a16="http://schemas.microsoft.com/office/drawing/2014/main" id="{211B04B5-01EE-FD1F-29A2-A7E98B2F7653}"/>
                        </a:ext>
                      </a:extLst>
                    </p:cNvPr>
                    <p:cNvSpPr>
                      <a:spLocks/>
                    </p:cNvSpPr>
                    <p:nvPr/>
                  </p:nvSpPr>
                  <p:spPr bwMode="auto">
                    <a:xfrm>
                      <a:off x="3586" y="3379"/>
                      <a:ext cx="65" cy="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chemeClr val="bg1"/>
                    </a:solidFill>
                    <a:ln w="12700" cap="rnd">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57" name="Arc 1073">
                      <a:extLst>
                        <a:ext uri="{FF2B5EF4-FFF2-40B4-BE49-F238E27FC236}">
                          <a16:creationId xmlns:a16="http://schemas.microsoft.com/office/drawing/2014/main" id="{2C317040-D0E0-5091-9311-643E754525E3}"/>
                        </a:ext>
                      </a:extLst>
                    </p:cNvPr>
                    <p:cNvSpPr>
                      <a:spLocks/>
                    </p:cNvSpPr>
                    <p:nvPr/>
                  </p:nvSpPr>
                  <p:spPr bwMode="auto">
                    <a:xfrm>
                      <a:off x="3522" y="3379"/>
                      <a:ext cx="65" cy="40"/>
                    </a:xfrm>
                    <a:custGeom>
                      <a:avLst/>
                      <a:gdLst>
                        <a:gd name="G0" fmla="+- 21600 0 0"/>
                        <a:gd name="G1" fmla="+- 21597 0 0"/>
                        <a:gd name="G2" fmla="+- 21600 0 0"/>
                        <a:gd name="T0" fmla="*/ 0 w 21600"/>
                        <a:gd name="T1" fmla="*/ 21597 h 21597"/>
                        <a:gd name="T2" fmla="*/ 21268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6"/>
                          </a:moveTo>
                          <a:cubicBezTo>
                            <a:pt x="0" y="9797"/>
                            <a:pt x="9469" y="180"/>
                            <a:pt x="21267" y="-1"/>
                          </a:cubicBezTo>
                        </a:path>
                        <a:path w="21600" h="21597" stroke="0" extrusionOk="0">
                          <a:moveTo>
                            <a:pt x="0" y="21596"/>
                          </a:moveTo>
                          <a:cubicBezTo>
                            <a:pt x="0" y="9797"/>
                            <a:pt x="9469" y="180"/>
                            <a:pt x="21267" y="-1"/>
                          </a:cubicBezTo>
                          <a:lnTo>
                            <a:pt x="21600" y="21597"/>
                          </a:lnTo>
                          <a:close/>
                        </a:path>
                      </a:pathLst>
                    </a:custGeom>
                    <a:solidFill>
                      <a:schemeClr val="bg1"/>
                    </a:solidFill>
                    <a:ln w="12700" cap="rnd">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058" name="Line 1074">
                    <a:extLst>
                      <a:ext uri="{FF2B5EF4-FFF2-40B4-BE49-F238E27FC236}">
                        <a16:creationId xmlns:a16="http://schemas.microsoft.com/office/drawing/2014/main" id="{14F12388-AEA3-1BCF-5512-278EEF535870}"/>
                      </a:ext>
                    </a:extLst>
                  </p:cNvPr>
                  <p:cNvSpPr>
                    <a:spLocks noChangeShapeType="1"/>
                  </p:cNvSpPr>
                  <p:nvPr/>
                </p:nvSpPr>
                <p:spPr bwMode="auto">
                  <a:xfrm flipH="1">
                    <a:off x="3521" y="3417"/>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059" name="Freeform 1075">
                  <a:extLst>
                    <a:ext uri="{FF2B5EF4-FFF2-40B4-BE49-F238E27FC236}">
                      <a16:creationId xmlns:a16="http://schemas.microsoft.com/office/drawing/2014/main" id="{36D15F94-EF98-308D-DE15-F0FB8DDB78C3}"/>
                    </a:ext>
                  </a:extLst>
                </p:cNvPr>
                <p:cNvSpPr>
                  <a:spLocks/>
                </p:cNvSpPr>
                <p:nvPr/>
              </p:nvSpPr>
              <p:spPr bwMode="auto">
                <a:xfrm>
                  <a:off x="3649" y="3341"/>
                  <a:ext cx="365" cy="71"/>
                </a:xfrm>
                <a:custGeom>
                  <a:avLst/>
                  <a:gdLst>
                    <a:gd name="T0" fmla="*/ 0 w 365"/>
                    <a:gd name="T1" fmla="*/ 70 h 71"/>
                    <a:gd name="T2" fmla="*/ 16 w 365"/>
                    <a:gd name="T3" fmla="*/ 66 h 71"/>
                    <a:gd name="T4" fmla="*/ 45 w 365"/>
                    <a:gd name="T5" fmla="*/ 66 h 71"/>
                    <a:gd name="T6" fmla="*/ 61 w 365"/>
                    <a:gd name="T7" fmla="*/ 66 h 71"/>
                    <a:gd name="T8" fmla="*/ 78 w 365"/>
                    <a:gd name="T9" fmla="*/ 70 h 71"/>
                    <a:gd name="T10" fmla="*/ 91 w 365"/>
                    <a:gd name="T11" fmla="*/ 70 h 71"/>
                    <a:gd name="T12" fmla="*/ 111 w 365"/>
                    <a:gd name="T13" fmla="*/ 70 h 71"/>
                    <a:gd name="T14" fmla="*/ 127 w 365"/>
                    <a:gd name="T15" fmla="*/ 70 h 71"/>
                    <a:gd name="T16" fmla="*/ 140 w 365"/>
                    <a:gd name="T17" fmla="*/ 70 h 71"/>
                    <a:gd name="T18" fmla="*/ 157 w 365"/>
                    <a:gd name="T19" fmla="*/ 70 h 71"/>
                    <a:gd name="T20" fmla="*/ 169 w 365"/>
                    <a:gd name="T21" fmla="*/ 70 h 71"/>
                    <a:gd name="T22" fmla="*/ 185 w 365"/>
                    <a:gd name="T23" fmla="*/ 66 h 71"/>
                    <a:gd name="T24" fmla="*/ 198 w 365"/>
                    <a:gd name="T25" fmla="*/ 66 h 71"/>
                    <a:gd name="T26" fmla="*/ 210 w 365"/>
                    <a:gd name="T27" fmla="*/ 61 h 71"/>
                    <a:gd name="T28" fmla="*/ 223 w 365"/>
                    <a:gd name="T29" fmla="*/ 57 h 71"/>
                    <a:gd name="T30" fmla="*/ 235 w 365"/>
                    <a:gd name="T31" fmla="*/ 45 h 71"/>
                    <a:gd name="T32" fmla="*/ 248 w 365"/>
                    <a:gd name="T33" fmla="*/ 33 h 71"/>
                    <a:gd name="T34" fmla="*/ 264 w 365"/>
                    <a:gd name="T35" fmla="*/ 28 h 71"/>
                    <a:gd name="T36" fmla="*/ 276 w 365"/>
                    <a:gd name="T37" fmla="*/ 24 h 71"/>
                    <a:gd name="T38" fmla="*/ 306 w 365"/>
                    <a:gd name="T39" fmla="*/ 16 h 71"/>
                    <a:gd name="T40" fmla="*/ 318 w 365"/>
                    <a:gd name="T41" fmla="*/ 12 h 71"/>
                    <a:gd name="T42" fmla="*/ 330 w 365"/>
                    <a:gd name="T43" fmla="*/ 12 h 71"/>
                    <a:gd name="T44" fmla="*/ 343 w 365"/>
                    <a:gd name="T45" fmla="*/ 8 h 71"/>
                    <a:gd name="T46" fmla="*/ 355 w 365"/>
                    <a:gd name="T47" fmla="*/ 0 h 71"/>
                    <a:gd name="T48" fmla="*/ 364 w 365"/>
                    <a:gd name="T4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71">
                      <a:moveTo>
                        <a:pt x="0" y="70"/>
                      </a:moveTo>
                      <a:lnTo>
                        <a:pt x="16" y="66"/>
                      </a:lnTo>
                      <a:lnTo>
                        <a:pt x="45" y="66"/>
                      </a:lnTo>
                      <a:lnTo>
                        <a:pt x="61" y="66"/>
                      </a:lnTo>
                      <a:lnTo>
                        <a:pt x="78" y="70"/>
                      </a:lnTo>
                      <a:lnTo>
                        <a:pt x="91" y="70"/>
                      </a:lnTo>
                      <a:lnTo>
                        <a:pt x="111" y="70"/>
                      </a:lnTo>
                      <a:lnTo>
                        <a:pt x="127" y="70"/>
                      </a:lnTo>
                      <a:lnTo>
                        <a:pt x="140" y="70"/>
                      </a:lnTo>
                      <a:lnTo>
                        <a:pt x="157" y="70"/>
                      </a:lnTo>
                      <a:lnTo>
                        <a:pt x="169" y="70"/>
                      </a:lnTo>
                      <a:lnTo>
                        <a:pt x="185" y="66"/>
                      </a:lnTo>
                      <a:lnTo>
                        <a:pt x="198" y="66"/>
                      </a:lnTo>
                      <a:lnTo>
                        <a:pt x="210" y="61"/>
                      </a:lnTo>
                      <a:lnTo>
                        <a:pt x="223" y="57"/>
                      </a:lnTo>
                      <a:lnTo>
                        <a:pt x="235" y="45"/>
                      </a:lnTo>
                      <a:lnTo>
                        <a:pt x="248" y="33"/>
                      </a:lnTo>
                      <a:lnTo>
                        <a:pt x="264" y="28"/>
                      </a:lnTo>
                      <a:lnTo>
                        <a:pt x="276" y="24"/>
                      </a:lnTo>
                      <a:lnTo>
                        <a:pt x="306" y="16"/>
                      </a:lnTo>
                      <a:lnTo>
                        <a:pt x="318" y="12"/>
                      </a:lnTo>
                      <a:lnTo>
                        <a:pt x="330" y="12"/>
                      </a:lnTo>
                      <a:lnTo>
                        <a:pt x="343" y="8"/>
                      </a:lnTo>
                      <a:lnTo>
                        <a:pt x="355" y="0"/>
                      </a:lnTo>
                      <a:lnTo>
                        <a:pt x="364" y="0"/>
                      </a:lnTo>
                    </a:path>
                  </a:pathLst>
                </a:custGeom>
                <a:solidFill>
                  <a:schemeClr val="bg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43060" name="Group 1076">
                <a:extLst>
                  <a:ext uri="{FF2B5EF4-FFF2-40B4-BE49-F238E27FC236}">
                    <a16:creationId xmlns:a16="http://schemas.microsoft.com/office/drawing/2014/main" id="{F452E184-96EF-242C-B7EE-FC51F2479837}"/>
                  </a:ext>
                </a:extLst>
              </p:cNvPr>
              <p:cNvGrpSpPr>
                <a:grpSpLocks/>
              </p:cNvGrpSpPr>
              <p:nvPr/>
            </p:nvGrpSpPr>
            <p:grpSpPr bwMode="auto">
              <a:xfrm>
                <a:off x="3214" y="2784"/>
                <a:ext cx="583" cy="1078"/>
                <a:chOff x="3214" y="2784"/>
                <a:chExt cx="583" cy="1078"/>
              </a:xfrm>
            </p:grpSpPr>
            <p:sp>
              <p:nvSpPr>
                <p:cNvPr id="43061" name="Oval 1077">
                  <a:extLst>
                    <a:ext uri="{FF2B5EF4-FFF2-40B4-BE49-F238E27FC236}">
                      <a16:creationId xmlns:a16="http://schemas.microsoft.com/office/drawing/2014/main" id="{3B137984-8BFD-736E-A110-BFB12D758158}"/>
                    </a:ext>
                  </a:extLst>
                </p:cNvPr>
                <p:cNvSpPr>
                  <a:spLocks noChangeArrowheads="1"/>
                </p:cNvSpPr>
                <p:nvPr/>
              </p:nvSpPr>
              <p:spPr bwMode="auto">
                <a:xfrm>
                  <a:off x="3301" y="2784"/>
                  <a:ext cx="143" cy="196"/>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2" name="Line 1078">
                  <a:extLst>
                    <a:ext uri="{FF2B5EF4-FFF2-40B4-BE49-F238E27FC236}">
                      <a16:creationId xmlns:a16="http://schemas.microsoft.com/office/drawing/2014/main" id="{826FF361-9EF0-3A58-5481-7D043C6CE6C4}"/>
                    </a:ext>
                  </a:extLst>
                </p:cNvPr>
                <p:cNvSpPr>
                  <a:spLocks noChangeShapeType="1"/>
                </p:cNvSpPr>
                <p:nvPr/>
              </p:nvSpPr>
              <p:spPr bwMode="auto">
                <a:xfrm>
                  <a:off x="3214" y="3464"/>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3" name="Line 1079">
                  <a:extLst>
                    <a:ext uri="{FF2B5EF4-FFF2-40B4-BE49-F238E27FC236}">
                      <a16:creationId xmlns:a16="http://schemas.microsoft.com/office/drawing/2014/main" id="{95BD90DF-A5DF-47DF-DA23-895C1AA19A3F}"/>
                    </a:ext>
                  </a:extLst>
                </p:cNvPr>
                <p:cNvSpPr>
                  <a:spLocks noChangeShapeType="1"/>
                </p:cNvSpPr>
                <p:nvPr/>
              </p:nvSpPr>
              <p:spPr bwMode="auto">
                <a:xfrm>
                  <a:off x="3559" y="3541"/>
                  <a:ext cx="238" cy="32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4" name="Line 1080">
                  <a:extLst>
                    <a:ext uri="{FF2B5EF4-FFF2-40B4-BE49-F238E27FC236}">
                      <a16:creationId xmlns:a16="http://schemas.microsoft.com/office/drawing/2014/main" id="{F57463AF-5A03-6878-980D-262C16E2D657}"/>
                    </a:ext>
                  </a:extLst>
                </p:cNvPr>
                <p:cNvSpPr>
                  <a:spLocks noChangeShapeType="1"/>
                </p:cNvSpPr>
                <p:nvPr/>
              </p:nvSpPr>
              <p:spPr bwMode="auto">
                <a:xfrm>
                  <a:off x="3320" y="3094"/>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5" name="Line 1081">
                  <a:extLst>
                    <a:ext uri="{FF2B5EF4-FFF2-40B4-BE49-F238E27FC236}">
                      <a16:creationId xmlns:a16="http://schemas.microsoft.com/office/drawing/2014/main" id="{EA1B1B3B-0BEF-E2C0-3CDE-92836470849E}"/>
                    </a:ext>
                  </a:extLst>
                </p:cNvPr>
                <p:cNvSpPr>
                  <a:spLocks noChangeShapeType="1"/>
                </p:cNvSpPr>
                <p:nvPr/>
              </p:nvSpPr>
              <p:spPr bwMode="auto">
                <a:xfrm>
                  <a:off x="3399" y="3332"/>
                  <a:ext cx="201" cy="3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6" name="Line 1082">
                  <a:extLst>
                    <a:ext uri="{FF2B5EF4-FFF2-40B4-BE49-F238E27FC236}">
                      <a16:creationId xmlns:a16="http://schemas.microsoft.com/office/drawing/2014/main" id="{5818843D-1B7C-06E2-B383-7C600DFECD96}"/>
                    </a:ext>
                  </a:extLst>
                </p:cNvPr>
                <p:cNvSpPr>
                  <a:spLocks noChangeShapeType="1"/>
                </p:cNvSpPr>
                <p:nvPr/>
              </p:nvSpPr>
              <p:spPr bwMode="auto">
                <a:xfrm>
                  <a:off x="3399" y="3041"/>
                  <a:ext cx="80" cy="15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7" name="Arc 1083">
                  <a:extLst>
                    <a:ext uri="{FF2B5EF4-FFF2-40B4-BE49-F238E27FC236}">
                      <a16:creationId xmlns:a16="http://schemas.microsoft.com/office/drawing/2014/main" id="{608BD2A8-49AB-FBD7-BBB0-33FD8EDAE6EA}"/>
                    </a:ext>
                  </a:extLst>
                </p:cNvPr>
                <p:cNvSpPr>
                  <a:spLocks/>
                </p:cNvSpPr>
                <p:nvPr/>
              </p:nvSpPr>
              <p:spPr bwMode="auto">
                <a:xfrm>
                  <a:off x="3268" y="2966"/>
                  <a:ext cx="106" cy="261"/>
                </a:xfrm>
                <a:custGeom>
                  <a:avLst/>
                  <a:gdLst>
                    <a:gd name="G0" fmla="+- 20321 0 0"/>
                    <a:gd name="G1" fmla="+- 18883 0 0"/>
                    <a:gd name="G2" fmla="+- 21600 0 0"/>
                    <a:gd name="T0" fmla="*/ 0 w 20321"/>
                    <a:gd name="T1" fmla="*/ 11562 h 18883"/>
                    <a:gd name="T2" fmla="*/ 9832 w 20321"/>
                    <a:gd name="T3" fmla="*/ 0 h 18883"/>
                    <a:gd name="T4" fmla="*/ 20321 w 20321"/>
                    <a:gd name="T5" fmla="*/ 18883 h 18883"/>
                  </a:gdLst>
                  <a:ahLst/>
                  <a:cxnLst>
                    <a:cxn ang="0">
                      <a:pos x="T0" y="T1"/>
                    </a:cxn>
                    <a:cxn ang="0">
                      <a:pos x="T2" y="T3"/>
                    </a:cxn>
                    <a:cxn ang="0">
                      <a:pos x="T4" y="T5"/>
                    </a:cxn>
                  </a:cxnLst>
                  <a:rect l="0" t="0" r="r" b="b"/>
                  <a:pathLst>
                    <a:path w="20321" h="18883" fill="none" extrusionOk="0">
                      <a:moveTo>
                        <a:pt x="-1" y="11561"/>
                      </a:moveTo>
                      <a:cubicBezTo>
                        <a:pt x="1770" y="6645"/>
                        <a:pt x="5264" y="2538"/>
                        <a:pt x="9832" y="0"/>
                      </a:cubicBezTo>
                    </a:path>
                    <a:path w="20321" h="18883" stroke="0" extrusionOk="0">
                      <a:moveTo>
                        <a:pt x="-1" y="11561"/>
                      </a:moveTo>
                      <a:cubicBezTo>
                        <a:pt x="1770" y="6645"/>
                        <a:pt x="5264" y="2538"/>
                        <a:pt x="9832" y="0"/>
                      </a:cubicBezTo>
                      <a:lnTo>
                        <a:pt x="20321" y="18883"/>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8" name="Line 1084">
                  <a:extLst>
                    <a:ext uri="{FF2B5EF4-FFF2-40B4-BE49-F238E27FC236}">
                      <a16:creationId xmlns:a16="http://schemas.microsoft.com/office/drawing/2014/main" id="{529286B8-0F3E-EA5F-31BE-D08C4602FB9C}"/>
                    </a:ext>
                  </a:extLst>
                </p:cNvPr>
                <p:cNvSpPr>
                  <a:spLocks noChangeShapeType="1"/>
                </p:cNvSpPr>
                <p:nvPr/>
              </p:nvSpPr>
              <p:spPr bwMode="auto">
                <a:xfrm flipH="1">
                  <a:off x="3214" y="3116"/>
                  <a:ext cx="59" cy="3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69" name="Line 1085">
                  <a:extLst>
                    <a:ext uri="{FF2B5EF4-FFF2-40B4-BE49-F238E27FC236}">
                      <a16:creationId xmlns:a16="http://schemas.microsoft.com/office/drawing/2014/main" id="{6D01EF1F-4DF7-C7CD-CE4F-C0E5C1BA65BC}"/>
                    </a:ext>
                  </a:extLst>
                </p:cNvPr>
                <p:cNvSpPr>
                  <a:spLocks noChangeShapeType="1"/>
                </p:cNvSpPr>
                <p:nvPr/>
              </p:nvSpPr>
              <p:spPr bwMode="auto">
                <a:xfrm flipH="1">
                  <a:off x="3399" y="3200"/>
                  <a:ext cx="80" cy="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sp>
          <p:nvSpPr>
            <p:cNvPr id="43070" name="Freeform 1086">
              <a:extLst>
                <a:ext uri="{FF2B5EF4-FFF2-40B4-BE49-F238E27FC236}">
                  <a16:creationId xmlns:a16="http://schemas.microsoft.com/office/drawing/2014/main" id="{4483EAA2-76F9-1964-F889-84AFE526B836}"/>
                </a:ext>
              </a:extLst>
            </p:cNvPr>
            <p:cNvSpPr>
              <a:spLocks/>
            </p:cNvSpPr>
            <p:nvPr/>
          </p:nvSpPr>
          <p:spPr bwMode="auto">
            <a:xfrm>
              <a:off x="4219" y="2120"/>
              <a:ext cx="134" cy="1186"/>
            </a:xfrm>
            <a:custGeom>
              <a:avLst/>
              <a:gdLst>
                <a:gd name="T0" fmla="*/ 49 w 134"/>
                <a:gd name="T1" fmla="*/ 1185 h 1186"/>
                <a:gd name="T2" fmla="*/ 108 w 134"/>
                <a:gd name="T3" fmla="*/ 865 h 1186"/>
                <a:gd name="T4" fmla="*/ 34 w 134"/>
                <a:gd name="T5" fmla="*/ 865 h 1186"/>
                <a:gd name="T6" fmla="*/ 128 w 134"/>
                <a:gd name="T7" fmla="*/ 528 h 1186"/>
                <a:gd name="T8" fmla="*/ 3 w 134"/>
                <a:gd name="T9" fmla="*/ 539 h 1186"/>
                <a:gd name="T10" fmla="*/ 119 w 134"/>
                <a:gd name="T11" fmla="*/ 261 h 1186"/>
                <a:gd name="T12" fmla="*/ 0 w 134"/>
                <a:gd name="T13" fmla="*/ 252 h 1186"/>
                <a:gd name="T14" fmla="*/ 133 w 134"/>
                <a:gd name="T15" fmla="*/ 0 h 1186"/>
                <a:gd name="T16" fmla="*/ 129 w 134"/>
                <a:gd name="T17" fmla="*/ 2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186">
                  <a:moveTo>
                    <a:pt x="49" y="1185"/>
                  </a:moveTo>
                  <a:lnTo>
                    <a:pt x="108" y="865"/>
                  </a:lnTo>
                  <a:lnTo>
                    <a:pt x="34" y="865"/>
                  </a:lnTo>
                  <a:lnTo>
                    <a:pt x="128" y="528"/>
                  </a:lnTo>
                  <a:lnTo>
                    <a:pt x="3" y="539"/>
                  </a:lnTo>
                  <a:lnTo>
                    <a:pt x="119" y="261"/>
                  </a:lnTo>
                  <a:lnTo>
                    <a:pt x="0" y="252"/>
                  </a:lnTo>
                  <a:lnTo>
                    <a:pt x="133" y="0"/>
                  </a:lnTo>
                  <a:lnTo>
                    <a:pt x="129" y="2"/>
                  </a:lnTo>
                </a:path>
              </a:pathLst>
            </a:custGeom>
            <a:noFill/>
            <a:ln w="25400" cap="rnd" cmpd="sng">
              <a:solidFill>
                <a:srgbClr val="FF33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3071" name="Line 1087">
              <a:extLst>
                <a:ext uri="{FF2B5EF4-FFF2-40B4-BE49-F238E27FC236}">
                  <a16:creationId xmlns:a16="http://schemas.microsoft.com/office/drawing/2014/main" id="{C98CEB7A-39F9-ABF1-5B76-5D0E17A13D6B}"/>
                </a:ext>
              </a:extLst>
            </p:cNvPr>
            <p:cNvSpPr>
              <a:spLocks noChangeShapeType="1"/>
            </p:cNvSpPr>
            <p:nvPr/>
          </p:nvSpPr>
          <p:spPr bwMode="auto">
            <a:xfrm>
              <a:off x="3752" y="2627"/>
              <a:ext cx="756" cy="0"/>
            </a:xfrm>
            <a:prstGeom prst="line">
              <a:avLst/>
            </a:prstGeom>
            <a:noFill/>
            <a:ln w="25400">
              <a:solidFill>
                <a:srgbClr val="FF33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2" name="Rectangle 1088">
              <a:extLst>
                <a:ext uri="{FF2B5EF4-FFF2-40B4-BE49-F238E27FC236}">
                  <a16:creationId xmlns:a16="http://schemas.microsoft.com/office/drawing/2014/main" id="{D2C614D8-79F1-E850-D719-E268AF2EB3BA}"/>
                </a:ext>
              </a:extLst>
            </p:cNvPr>
            <p:cNvSpPr>
              <a:spLocks noChangeArrowheads="1"/>
            </p:cNvSpPr>
            <p:nvPr/>
          </p:nvSpPr>
          <p:spPr bwMode="auto">
            <a:xfrm>
              <a:off x="816" y="1680"/>
              <a:ext cx="1680" cy="124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3" name="Oval 1089">
              <a:extLst>
                <a:ext uri="{FF2B5EF4-FFF2-40B4-BE49-F238E27FC236}">
                  <a16:creationId xmlns:a16="http://schemas.microsoft.com/office/drawing/2014/main" id="{523E5DC2-A2A5-81FE-8799-D5FBC03B0670}"/>
                </a:ext>
              </a:extLst>
            </p:cNvPr>
            <p:cNvSpPr>
              <a:spLocks noChangeArrowheads="1"/>
            </p:cNvSpPr>
            <p:nvPr/>
          </p:nvSpPr>
          <p:spPr bwMode="auto">
            <a:xfrm>
              <a:off x="1968" y="2256"/>
              <a:ext cx="161" cy="221"/>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4" name="Line 1090">
              <a:extLst>
                <a:ext uri="{FF2B5EF4-FFF2-40B4-BE49-F238E27FC236}">
                  <a16:creationId xmlns:a16="http://schemas.microsoft.com/office/drawing/2014/main" id="{AC45AA7C-DA85-AF43-8C17-43DA990D2B4D}"/>
                </a:ext>
              </a:extLst>
            </p:cNvPr>
            <p:cNvSpPr>
              <a:spLocks noChangeShapeType="1"/>
            </p:cNvSpPr>
            <p:nvPr/>
          </p:nvSpPr>
          <p:spPr bwMode="auto">
            <a:xfrm flipH="1">
              <a:off x="1872" y="3053"/>
              <a:ext cx="48" cy="4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5" name="Line 1091">
              <a:extLst>
                <a:ext uri="{FF2B5EF4-FFF2-40B4-BE49-F238E27FC236}">
                  <a16:creationId xmlns:a16="http://schemas.microsoft.com/office/drawing/2014/main" id="{668CCFE6-9123-1A50-BBE8-38BF2248EB29}"/>
                </a:ext>
              </a:extLst>
            </p:cNvPr>
            <p:cNvSpPr>
              <a:spLocks noChangeShapeType="1"/>
            </p:cNvSpPr>
            <p:nvPr/>
          </p:nvSpPr>
          <p:spPr bwMode="auto">
            <a:xfrm>
              <a:off x="1920" y="3005"/>
              <a:ext cx="144" cy="52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6" name="Line 1092">
              <a:extLst>
                <a:ext uri="{FF2B5EF4-FFF2-40B4-BE49-F238E27FC236}">
                  <a16:creationId xmlns:a16="http://schemas.microsoft.com/office/drawing/2014/main" id="{990B052A-ADB6-09D7-EA82-8E73924763A6}"/>
                </a:ext>
              </a:extLst>
            </p:cNvPr>
            <p:cNvSpPr>
              <a:spLocks noChangeShapeType="1"/>
            </p:cNvSpPr>
            <p:nvPr/>
          </p:nvSpPr>
          <p:spPr bwMode="auto">
            <a:xfrm>
              <a:off x="2038" y="2614"/>
              <a:ext cx="90" cy="26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7" name="Line 1093">
              <a:extLst>
                <a:ext uri="{FF2B5EF4-FFF2-40B4-BE49-F238E27FC236}">
                  <a16:creationId xmlns:a16="http://schemas.microsoft.com/office/drawing/2014/main" id="{361F51F8-D138-278B-3502-0A2AB0B59F78}"/>
                </a:ext>
              </a:extLst>
            </p:cNvPr>
            <p:cNvSpPr>
              <a:spLocks noChangeShapeType="1"/>
            </p:cNvSpPr>
            <p:nvPr/>
          </p:nvSpPr>
          <p:spPr bwMode="auto">
            <a:xfrm flipV="1">
              <a:off x="2128" y="2734"/>
              <a:ext cx="30" cy="1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8" name="Line 1094">
              <a:extLst>
                <a:ext uri="{FF2B5EF4-FFF2-40B4-BE49-F238E27FC236}">
                  <a16:creationId xmlns:a16="http://schemas.microsoft.com/office/drawing/2014/main" id="{9C25A314-EA3B-B47D-A2EF-69616B320214}"/>
                </a:ext>
              </a:extLst>
            </p:cNvPr>
            <p:cNvSpPr>
              <a:spLocks noChangeShapeType="1"/>
            </p:cNvSpPr>
            <p:nvPr/>
          </p:nvSpPr>
          <p:spPr bwMode="auto">
            <a:xfrm>
              <a:off x="1872" y="2544"/>
              <a:ext cx="89" cy="1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79" name="Arc 1095">
              <a:extLst>
                <a:ext uri="{FF2B5EF4-FFF2-40B4-BE49-F238E27FC236}">
                  <a16:creationId xmlns:a16="http://schemas.microsoft.com/office/drawing/2014/main" id="{B8624ECE-3E3F-DC86-2A5B-04B63B286C30}"/>
                </a:ext>
              </a:extLst>
            </p:cNvPr>
            <p:cNvSpPr>
              <a:spLocks/>
            </p:cNvSpPr>
            <p:nvPr/>
          </p:nvSpPr>
          <p:spPr bwMode="auto">
            <a:xfrm>
              <a:off x="1981" y="2472"/>
              <a:ext cx="118" cy="293"/>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0" name="Line 1096">
              <a:extLst>
                <a:ext uri="{FF2B5EF4-FFF2-40B4-BE49-F238E27FC236}">
                  <a16:creationId xmlns:a16="http://schemas.microsoft.com/office/drawing/2014/main" id="{B65C7F40-BB48-9FA1-3F70-D781F10F4D53}"/>
                </a:ext>
              </a:extLst>
            </p:cNvPr>
            <p:cNvSpPr>
              <a:spLocks noChangeShapeType="1"/>
            </p:cNvSpPr>
            <p:nvPr/>
          </p:nvSpPr>
          <p:spPr bwMode="auto">
            <a:xfrm flipH="1">
              <a:off x="1920" y="2640"/>
              <a:ext cx="65" cy="38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1" name="Oval 1097">
              <a:extLst>
                <a:ext uri="{FF2B5EF4-FFF2-40B4-BE49-F238E27FC236}">
                  <a16:creationId xmlns:a16="http://schemas.microsoft.com/office/drawing/2014/main" id="{7DA7CE83-F7D6-ACDF-3559-2A8387A451B3}"/>
                </a:ext>
              </a:extLst>
            </p:cNvPr>
            <p:cNvSpPr>
              <a:spLocks noChangeArrowheads="1"/>
            </p:cNvSpPr>
            <p:nvPr/>
          </p:nvSpPr>
          <p:spPr bwMode="auto">
            <a:xfrm flipH="1">
              <a:off x="1148" y="2352"/>
              <a:ext cx="243" cy="20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2" name="Line 1098">
              <a:extLst>
                <a:ext uri="{FF2B5EF4-FFF2-40B4-BE49-F238E27FC236}">
                  <a16:creationId xmlns:a16="http://schemas.microsoft.com/office/drawing/2014/main" id="{08BE6589-020F-4AFE-5E68-F04296C5DEB2}"/>
                </a:ext>
              </a:extLst>
            </p:cNvPr>
            <p:cNvSpPr>
              <a:spLocks noChangeShapeType="1"/>
            </p:cNvSpPr>
            <p:nvPr/>
          </p:nvSpPr>
          <p:spPr bwMode="auto">
            <a:xfrm>
              <a:off x="1463" y="3089"/>
              <a:ext cx="73" cy="4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3" name="Line 1099">
              <a:extLst>
                <a:ext uri="{FF2B5EF4-FFF2-40B4-BE49-F238E27FC236}">
                  <a16:creationId xmlns:a16="http://schemas.microsoft.com/office/drawing/2014/main" id="{C29F0673-5810-E0F6-5592-A8429BBCA2DC}"/>
                </a:ext>
              </a:extLst>
            </p:cNvPr>
            <p:cNvSpPr>
              <a:spLocks noChangeShapeType="1"/>
            </p:cNvSpPr>
            <p:nvPr/>
          </p:nvSpPr>
          <p:spPr bwMode="auto">
            <a:xfrm flipH="1">
              <a:off x="1344" y="3045"/>
              <a:ext cx="119" cy="45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4" name="Line 1100">
              <a:extLst>
                <a:ext uri="{FF2B5EF4-FFF2-40B4-BE49-F238E27FC236}">
                  <a16:creationId xmlns:a16="http://schemas.microsoft.com/office/drawing/2014/main" id="{35D85A8B-B2B7-12A7-C2EB-6A3DFA268835}"/>
                </a:ext>
              </a:extLst>
            </p:cNvPr>
            <p:cNvSpPr>
              <a:spLocks noChangeShapeType="1"/>
            </p:cNvSpPr>
            <p:nvPr/>
          </p:nvSpPr>
          <p:spPr bwMode="auto">
            <a:xfrm flipH="1">
              <a:off x="1200" y="2736"/>
              <a:ext cx="184" cy="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5" name="Line 1101">
              <a:extLst>
                <a:ext uri="{FF2B5EF4-FFF2-40B4-BE49-F238E27FC236}">
                  <a16:creationId xmlns:a16="http://schemas.microsoft.com/office/drawing/2014/main" id="{352266E0-941B-FB2B-F70A-8FC54E57E888}"/>
                </a:ext>
              </a:extLst>
            </p:cNvPr>
            <p:cNvSpPr>
              <a:spLocks noChangeShapeType="1"/>
            </p:cNvSpPr>
            <p:nvPr/>
          </p:nvSpPr>
          <p:spPr bwMode="auto">
            <a:xfrm flipH="1">
              <a:off x="1402" y="2688"/>
              <a:ext cx="182" cy="9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6" name="Arc 1102">
              <a:extLst>
                <a:ext uri="{FF2B5EF4-FFF2-40B4-BE49-F238E27FC236}">
                  <a16:creationId xmlns:a16="http://schemas.microsoft.com/office/drawing/2014/main" id="{231B768A-1DC6-E14B-7405-F999689208D1}"/>
                </a:ext>
              </a:extLst>
            </p:cNvPr>
            <p:cNvSpPr>
              <a:spLocks/>
            </p:cNvSpPr>
            <p:nvPr/>
          </p:nvSpPr>
          <p:spPr bwMode="auto">
            <a:xfrm flipH="1">
              <a:off x="1193" y="2552"/>
              <a:ext cx="178" cy="271"/>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7" name="Line 1103">
              <a:extLst>
                <a:ext uri="{FF2B5EF4-FFF2-40B4-BE49-F238E27FC236}">
                  <a16:creationId xmlns:a16="http://schemas.microsoft.com/office/drawing/2014/main" id="{590FA4F1-9F74-9B6F-A6E1-9BB3375B971C}"/>
                </a:ext>
              </a:extLst>
            </p:cNvPr>
            <p:cNvSpPr>
              <a:spLocks noChangeShapeType="1"/>
            </p:cNvSpPr>
            <p:nvPr/>
          </p:nvSpPr>
          <p:spPr bwMode="auto">
            <a:xfrm>
              <a:off x="1365" y="2707"/>
              <a:ext cx="98" cy="36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8" name="Rectangle 1104">
              <a:extLst>
                <a:ext uri="{FF2B5EF4-FFF2-40B4-BE49-F238E27FC236}">
                  <a16:creationId xmlns:a16="http://schemas.microsoft.com/office/drawing/2014/main" id="{CBFBC17F-DF96-61E1-5910-80338AE1A244}"/>
                </a:ext>
              </a:extLst>
            </p:cNvPr>
            <p:cNvSpPr>
              <a:spLocks noChangeArrowheads="1"/>
            </p:cNvSpPr>
            <p:nvPr/>
          </p:nvSpPr>
          <p:spPr bwMode="auto">
            <a:xfrm>
              <a:off x="1056" y="196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89" name="Rectangle 1105">
              <a:extLst>
                <a:ext uri="{FF2B5EF4-FFF2-40B4-BE49-F238E27FC236}">
                  <a16:creationId xmlns:a16="http://schemas.microsoft.com/office/drawing/2014/main" id="{B0E4C6D0-8526-DB21-F19E-0C9A919FA251}"/>
                </a:ext>
              </a:extLst>
            </p:cNvPr>
            <p:cNvSpPr>
              <a:spLocks noChangeArrowheads="1"/>
            </p:cNvSpPr>
            <p:nvPr/>
          </p:nvSpPr>
          <p:spPr bwMode="auto">
            <a:xfrm>
              <a:off x="1152" y="206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0" name="Rectangle 1106">
              <a:extLst>
                <a:ext uri="{FF2B5EF4-FFF2-40B4-BE49-F238E27FC236}">
                  <a16:creationId xmlns:a16="http://schemas.microsoft.com/office/drawing/2014/main" id="{1C2B412B-3303-9AD6-C42C-F586F5095A88}"/>
                </a:ext>
              </a:extLst>
            </p:cNvPr>
            <p:cNvSpPr>
              <a:spLocks noChangeArrowheads="1"/>
            </p:cNvSpPr>
            <p:nvPr/>
          </p:nvSpPr>
          <p:spPr bwMode="auto">
            <a:xfrm>
              <a:off x="1248" y="216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1" name="Rectangle 1107">
              <a:extLst>
                <a:ext uri="{FF2B5EF4-FFF2-40B4-BE49-F238E27FC236}">
                  <a16:creationId xmlns:a16="http://schemas.microsoft.com/office/drawing/2014/main" id="{CD3E463F-1EE3-6B1C-F924-DCB24147A81C}"/>
                </a:ext>
              </a:extLst>
            </p:cNvPr>
            <p:cNvSpPr>
              <a:spLocks noChangeArrowheads="1"/>
            </p:cNvSpPr>
            <p:nvPr/>
          </p:nvSpPr>
          <p:spPr bwMode="auto">
            <a:xfrm>
              <a:off x="1488" y="201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2" name="Rectangle 1108">
              <a:extLst>
                <a:ext uri="{FF2B5EF4-FFF2-40B4-BE49-F238E27FC236}">
                  <a16:creationId xmlns:a16="http://schemas.microsoft.com/office/drawing/2014/main" id="{5CBF2F6B-B215-C20C-23E0-AC3385D0C6B7}"/>
                </a:ext>
              </a:extLst>
            </p:cNvPr>
            <p:cNvSpPr>
              <a:spLocks noChangeArrowheads="1"/>
            </p:cNvSpPr>
            <p:nvPr/>
          </p:nvSpPr>
          <p:spPr bwMode="auto">
            <a:xfrm>
              <a:off x="1680" y="206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3" name="Rectangle 1109">
              <a:extLst>
                <a:ext uri="{FF2B5EF4-FFF2-40B4-BE49-F238E27FC236}">
                  <a16:creationId xmlns:a16="http://schemas.microsoft.com/office/drawing/2014/main" id="{7359511B-3DEB-E633-56C6-959CE5BFB808}"/>
                </a:ext>
              </a:extLst>
            </p:cNvPr>
            <p:cNvSpPr>
              <a:spLocks noChangeArrowheads="1"/>
            </p:cNvSpPr>
            <p:nvPr/>
          </p:nvSpPr>
          <p:spPr bwMode="auto">
            <a:xfrm>
              <a:off x="1536" y="225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4" name="Rectangle 1110">
              <a:extLst>
                <a:ext uri="{FF2B5EF4-FFF2-40B4-BE49-F238E27FC236}">
                  <a16:creationId xmlns:a16="http://schemas.microsoft.com/office/drawing/2014/main" id="{9F6AF3AC-B28D-1664-DBFB-13B8DB0F6F43}"/>
                </a:ext>
              </a:extLst>
            </p:cNvPr>
            <p:cNvSpPr>
              <a:spLocks noChangeArrowheads="1"/>
            </p:cNvSpPr>
            <p:nvPr/>
          </p:nvSpPr>
          <p:spPr bwMode="auto">
            <a:xfrm>
              <a:off x="960" y="264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5" name="Rectangle 1111">
              <a:extLst>
                <a:ext uri="{FF2B5EF4-FFF2-40B4-BE49-F238E27FC236}">
                  <a16:creationId xmlns:a16="http://schemas.microsoft.com/office/drawing/2014/main" id="{49822940-7E6F-5E45-DC71-918312071F4D}"/>
                </a:ext>
              </a:extLst>
            </p:cNvPr>
            <p:cNvSpPr>
              <a:spLocks noChangeArrowheads="1"/>
            </p:cNvSpPr>
            <p:nvPr/>
          </p:nvSpPr>
          <p:spPr bwMode="auto">
            <a:xfrm>
              <a:off x="1872" y="196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6" name="Rectangle 1112">
              <a:extLst>
                <a:ext uri="{FF2B5EF4-FFF2-40B4-BE49-F238E27FC236}">
                  <a16:creationId xmlns:a16="http://schemas.microsoft.com/office/drawing/2014/main" id="{68721726-8941-83C5-3344-916A73BDB47F}"/>
                </a:ext>
              </a:extLst>
            </p:cNvPr>
            <p:cNvSpPr>
              <a:spLocks noChangeArrowheads="1"/>
            </p:cNvSpPr>
            <p:nvPr/>
          </p:nvSpPr>
          <p:spPr bwMode="auto">
            <a:xfrm>
              <a:off x="2256" y="2592"/>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7" name="Rectangle 1113">
              <a:extLst>
                <a:ext uri="{FF2B5EF4-FFF2-40B4-BE49-F238E27FC236}">
                  <a16:creationId xmlns:a16="http://schemas.microsoft.com/office/drawing/2014/main" id="{A0B1A4C7-91E9-9C95-B907-7B6688DF90E3}"/>
                </a:ext>
              </a:extLst>
            </p:cNvPr>
            <p:cNvSpPr>
              <a:spLocks noChangeArrowheads="1"/>
            </p:cNvSpPr>
            <p:nvPr/>
          </p:nvSpPr>
          <p:spPr bwMode="auto">
            <a:xfrm>
              <a:off x="1680" y="268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8" name="Rectangle 1114">
              <a:extLst>
                <a:ext uri="{FF2B5EF4-FFF2-40B4-BE49-F238E27FC236}">
                  <a16:creationId xmlns:a16="http://schemas.microsoft.com/office/drawing/2014/main" id="{ED5FCE7F-B7BB-885A-03F3-99EE8284EB17}"/>
                </a:ext>
              </a:extLst>
            </p:cNvPr>
            <p:cNvSpPr>
              <a:spLocks noChangeArrowheads="1"/>
            </p:cNvSpPr>
            <p:nvPr/>
          </p:nvSpPr>
          <p:spPr bwMode="auto">
            <a:xfrm>
              <a:off x="2160" y="192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99" name="Rectangle 1115">
              <a:extLst>
                <a:ext uri="{FF2B5EF4-FFF2-40B4-BE49-F238E27FC236}">
                  <a16:creationId xmlns:a16="http://schemas.microsoft.com/office/drawing/2014/main" id="{27C75F48-3C4D-79D8-865A-9CA40C4B740E}"/>
                </a:ext>
              </a:extLst>
            </p:cNvPr>
            <p:cNvSpPr>
              <a:spLocks noChangeArrowheads="1"/>
            </p:cNvSpPr>
            <p:nvPr/>
          </p:nvSpPr>
          <p:spPr bwMode="auto">
            <a:xfrm>
              <a:off x="1296"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00" name="Rectangle 1116">
              <a:extLst>
                <a:ext uri="{FF2B5EF4-FFF2-40B4-BE49-F238E27FC236}">
                  <a16:creationId xmlns:a16="http://schemas.microsoft.com/office/drawing/2014/main" id="{F6279860-B07A-0AAB-3322-E2FF224ABEFB}"/>
                </a:ext>
              </a:extLst>
            </p:cNvPr>
            <p:cNvSpPr>
              <a:spLocks noChangeArrowheads="1"/>
            </p:cNvSpPr>
            <p:nvPr/>
          </p:nvSpPr>
          <p:spPr bwMode="auto">
            <a:xfrm>
              <a:off x="960" y="220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01" name="Rectangle 1117">
              <a:extLst>
                <a:ext uri="{FF2B5EF4-FFF2-40B4-BE49-F238E27FC236}">
                  <a16:creationId xmlns:a16="http://schemas.microsoft.com/office/drawing/2014/main" id="{DF51392F-2B54-195C-A195-259F127E8D77}"/>
                </a:ext>
              </a:extLst>
            </p:cNvPr>
            <p:cNvSpPr>
              <a:spLocks noChangeArrowheads="1"/>
            </p:cNvSpPr>
            <p:nvPr/>
          </p:nvSpPr>
          <p:spPr bwMode="auto">
            <a:xfrm>
              <a:off x="1008"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02" name="Rectangle 1118">
              <a:extLst>
                <a:ext uri="{FF2B5EF4-FFF2-40B4-BE49-F238E27FC236}">
                  <a16:creationId xmlns:a16="http://schemas.microsoft.com/office/drawing/2014/main" id="{DED94DC9-4FC8-F2AF-24B1-313C695E3C58}"/>
                </a:ext>
              </a:extLst>
            </p:cNvPr>
            <p:cNvSpPr>
              <a:spLocks noChangeArrowheads="1"/>
            </p:cNvSpPr>
            <p:nvPr/>
          </p:nvSpPr>
          <p:spPr bwMode="auto">
            <a:xfrm>
              <a:off x="2256" y="230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03" name="Rectangle 1119">
              <a:extLst>
                <a:ext uri="{FF2B5EF4-FFF2-40B4-BE49-F238E27FC236}">
                  <a16:creationId xmlns:a16="http://schemas.microsoft.com/office/drawing/2014/main" id="{1B6B7384-D63B-C978-E1E4-7E729EDFF1F4}"/>
                </a:ext>
              </a:extLst>
            </p:cNvPr>
            <p:cNvSpPr>
              <a:spLocks noChangeArrowheads="1"/>
            </p:cNvSpPr>
            <p:nvPr/>
          </p:nvSpPr>
          <p:spPr bwMode="auto">
            <a:xfrm>
              <a:off x="2016"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43104" name="Group 1120">
              <a:extLst>
                <a:ext uri="{FF2B5EF4-FFF2-40B4-BE49-F238E27FC236}">
                  <a16:creationId xmlns:a16="http://schemas.microsoft.com/office/drawing/2014/main" id="{F155318E-E832-310F-CCE1-636B2A859C6A}"/>
                </a:ext>
              </a:extLst>
            </p:cNvPr>
            <p:cNvGrpSpPr>
              <a:grpSpLocks/>
            </p:cNvGrpSpPr>
            <p:nvPr/>
          </p:nvGrpSpPr>
          <p:grpSpPr bwMode="auto">
            <a:xfrm flipH="1">
              <a:off x="3744" y="3264"/>
              <a:ext cx="1075" cy="944"/>
              <a:chOff x="4618" y="2902"/>
              <a:chExt cx="1075" cy="944"/>
            </a:xfrm>
          </p:grpSpPr>
          <p:grpSp>
            <p:nvGrpSpPr>
              <p:cNvPr id="43105" name="Group 1121">
                <a:extLst>
                  <a:ext uri="{FF2B5EF4-FFF2-40B4-BE49-F238E27FC236}">
                    <a16:creationId xmlns:a16="http://schemas.microsoft.com/office/drawing/2014/main" id="{81F8996F-E3BE-24C2-C5A9-4244BC3500D2}"/>
                  </a:ext>
                </a:extLst>
              </p:cNvPr>
              <p:cNvGrpSpPr>
                <a:grpSpLocks/>
              </p:cNvGrpSpPr>
              <p:nvPr/>
            </p:nvGrpSpPr>
            <p:grpSpPr bwMode="auto">
              <a:xfrm>
                <a:off x="4618" y="3025"/>
                <a:ext cx="802" cy="484"/>
                <a:chOff x="4618" y="3025"/>
                <a:chExt cx="802" cy="484"/>
              </a:xfrm>
            </p:grpSpPr>
            <p:grpSp>
              <p:nvGrpSpPr>
                <p:cNvPr id="43106" name="Group 1122">
                  <a:extLst>
                    <a:ext uri="{FF2B5EF4-FFF2-40B4-BE49-F238E27FC236}">
                      <a16:creationId xmlns:a16="http://schemas.microsoft.com/office/drawing/2014/main" id="{D9EC3A1A-BA5E-D074-1265-D8ECC7F067E0}"/>
                    </a:ext>
                  </a:extLst>
                </p:cNvPr>
                <p:cNvGrpSpPr>
                  <a:grpSpLocks/>
                </p:cNvGrpSpPr>
                <p:nvPr/>
              </p:nvGrpSpPr>
              <p:grpSpPr bwMode="auto">
                <a:xfrm>
                  <a:off x="4618" y="3216"/>
                  <a:ext cx="802" cy="293"/>
                  <a:chOff x="4618" y="3216"/>
                  <a:chExt cx="802" cy="293"/>
                </a:xfrm>
              </p:grpSpPr>
              <p:sp>
                <p:nvSpPr>
                  <p:cNvPr id="43107" name="Oval 1123">
                    <a:extLst>
                      <a:ext uri="{FF2B5EF4-FFF2-40B4-BE49-F238E27FC236}">
                        <a16:creationId xmlns:a16="http://schemas.microsoft.com/office/drawing/2014/main" id="{ACE6701D-683F-748D-F219-D7BA131984D2}"/>
                      </a:ext>
                    </a:extLst>
                  </p:cNvPr>
                  <p:cNvSpPr>
                    <a:spLocks noChangeArrowheads="1"/>
                  </p:cNvSpPr>
                  <p:nvPr/>
                </p:nvSpPr>
                <p:spPr bwMode="auto">
                  <a:xfrm>
                    <a:off x="4618" y="3230"/>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08" name="Oval 1124">
                    <a:extLst>
                      <a:ext uri="{FF2B5EF4-FFF2-40B4-BE49-F238E27FC236}">
                        <a16:creationId xmlns:a16="http://schemas.microsoft.com/office/drawing/2014/main" id="{3B7E1E2C-403D-12D9-2F63-089B0C1C61DE}"/>
                      </a:ext>
                    </a:extLst>
                  </p:cNvPr>
                  <p:cNvSpPr>
                    <a:spLocks noChangeArrowheads="1"/>
                  </p:cNvSpPr>
                  <p:nvPr/>
                </p:nvSpPr>
                <p:spPr bwMode="auto">
                  <a:xfrm>
                    <a:off x="4618" y="3216"/>
                    <a:ext cx="802" cy="27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109" name="Group 1125">
                  <a:extLst>
                    <a:ext uri="{FF2B5EF4-FFF2-40B4-BE49-F238E27FC236}">
                      <a16:creationId xmlns:a16="http://schemas.microsoft.com/office/drawing/2014/main" id="{4B533EED-E306-2987-7895-D786A5FF111B}"/>
                    </a:ext>
                  </a:extLst>
                </p:cNvPr>
                <p:cNvGrpSpPr>
                  <a:grpSpLocks/>
                </p:cNvGrpSpPr>
                <p:nvPr/>
              </p:nvGrpSpPr>
              <p:grpSpPr bwMode="auto">
                <a:xfrm>
                  <a:off x="4635" y="3025"/>
                  <a:ext cx="292" cy="365"/>
                  <a:chOff x="4635" y="3025"/>
                  <a:chExt cx="292" cy="365"/>
                </a:xfrm>
              </p:grpSpPr>
              <p:sp>
                <p:nvSpPr>
                  <p:cNvPr id="43110" name="AutoShape 1126">
                    <a:extLst>
                      <a:ext uri="{FF2B5EF4-FFF2-40B4-BE49-F238E27FC236}">
                        <a16:creationId xmlns:a16="http://schemas.microsoft.com/office/drawing/2014/main" id="{E1EC3F29-C2A6-68FD-601C-119656CBE290}"/>
                      </a:ext>
                    </a:extLst>
                  </p:cNvPr>
                  <p:cNvSpPr>
                    <a:spLocks noChangeArrowheads="1"/>
                  </p:cNvSpPr>
                  <p:nvPr/>
                </p:nvSpPr>
                <p:spPr bwMode="auto">
                  <a:xfrm rot="15720000" flipH="1" flipV="1">
                    <a:off x="4608" y="3095"/>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11" name="Rectangle 1127">
                    <a:extLst>
                      <a:ext uri="{FF2B5EF4-FFF2-40B4-BE49-F238E27FC236}">
                        <a16:creationId xmlns:a16="http://schemas.microsoft.com/office/drawing/2014/main" id="{C675D389-09D2-3CED-E3C4-13CB836B7B8F}"/>
                      </a:ext>
                    </a:extLst>
                  </p:cNvPr>
                  <p:cNvSpPr>
                    <a:spLocks noChangeArrowheads="1"/>
                  </p:cNvSpPr>
                  <p:nvPr/>
                </p:nvSpPr>
                <p:spPr bwMode="auto">
                  <a:xfrm rot="21120000">
                    <a:off x="4902" y="3025"/>
                    <a:ext cx="25" cy="35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112" name="Group 1128">
                  <a:extLst>
                    <a:ext uri="{FF2B5EF4-FFF2-40B4-BE49-F238E27FC236}">
                      <a16:creationId xmlns:a16="http://schemas.microsoft.com/office/drawing/2014/main" id="{5344A431-EA04-E528-5698-D18D35EFFEA2}"/>
                    </a:ext>
                  </a:extLst>
                </p:cNvPr>
                <p:cNvGrpSpPr>
                  <a:grpSpLocks/>
                </p:cNvGrpSpPr>
                <p:nvPr/>
              </p:nvGrpSpPr>
              <p:grpSpPr bwMode="auto">
                <a:xfrm>
                  <a:off x="4983" y="3311"/>
                  <a:ext cx="130" cy="41"/>
                  <a:chOff x="4983" y="3311"/>
                  <a:chExt cx="130" cy="41"/>
                </a:xfrm>
              </p:grpSpPr>
              <p:grpSp>
                <p:nvGrpSpPr>
                  <p:cNvPr id="43113" name="Group 1129">
                    <a:extLst>
                      <a:ext uri="{FF2B5EF4-FFF2-40B4-BE49-F238E27FC236}">
                        <a16:creationId xmlns:a16="http://schemas.microsoft.com/office/drawing/2014/main" id="{1B699D69-EEBA-61BC-BA6D-1CE0DA8A6F1F}"/>
                      </a:ext>
                    </a:extLst>
                  </p:cNvPr>
                  <p:cNvGrpSpPr>
                    <a:grpSpLocks/>
                  </p:cNvGrpSpPr>
                  <p:nvPr/>
                </p:nvGrpSpPr>
                <p:grpSpPr bwMode="auto">
                  <a:xfrm>
                    <a:off x="4984" y="3311"/>
                    <a:ext cx="129" cy="41"/>
                    <a:chOff x="4984" y="3311"/>
                    <a:chExt cx="129" cy="41"/>
                  </a:xfrm>
                </p:grpSpPr>
                <p:sp>
                  <p:nvSpPr>
                    <p:cNvPr id="43114" name="Arc 1130">
                      <a:extLst>
                        <a:ext uri="{FF2B5EF4-FFF2-40B4-BE49-F238E27FC236}">
                          <a16:creationId xmlns:a16="http://schemas.microsoft.com/office/drawing/2014/main" id="{78E9857A-A913-3438-E21D-4A647CFB4DBF}"/>
                        </a:ext>
                      </a:extLst>
                    </p:cNvPr>
                    <p:cNvSpPr>
                      <a:spLocks/>
                    </p:cNvSpPr>
                    <p:nvPr/>
                  </p:nvSpPr>
                  <p:spPr bwMode="auto">
                    <a:xfrm>
                      <a:off x="4984" y="3312"/>
                      <a:ext cx="65" cy="40"/>
                    </a:xfrm>
                    <a:custGeom>
                      <a:avLst/>
                      <a:gdLst>
                        <a:gd name="G0" fmla="+- 21593 0 0"/>
                        <a:gd name="G1" fmla="+- 21598 0 0"/>
                        <a:gd name="G2" fmla="+- 21600 0 0"/>
                        <a:gd name="T0" fmla="*/ 0 w 21593"/>
                        <a:gd name="T1" fmla="*/ 21065 h 21598"/>
                        <a:gd name="T2" fmla="*/ 21265 w 21593"/>
                        <a:gd name="T3" fmla="*/ 0 h 21598"/>
                        <a:gd name="T4" fmla="*/ 21593 w 21593"/>
                        <a:gd name="T5" fmla="*/ 21598 h 21598"/>
                      </a:gdLst>
                      <a:ahLst/>
                      <a:cxnLst>
                        <a:cxn ang="0">
                          <a:pos x="T0" y="T1"/>
                        </a:cxn>
                        <a:cxn ang="0">
                          <a:pos x="T2" y="T3"/>
                        </a:cxn>
                        <a:cxn ang="0">
                          <a:pos x="T4" y="T5"/>
                        </a:cxn>
                      </a:cxnLst>
                      <a:rect l="0" t="0" r="r" b="b"/>
                      <a:pathLst>
                        <a:path w="21593" h="21598" fill="none" extrusionOk="0">
                          <a:moveTo>
                            <a:pt x="-1" y="21064"/>
                          </a:moveTo>
                          <a:cubicBezTo>
                            <a:pt x="285" y="9474"/>
                            <a:pt x="9671" y="176"/>
                            <a:pt x="21265" y="0"/>
                          </a:cubicBezTo>
                        </a:path>
                        <a:path w="21593" h="21598" stroke="0" extrusionOk="0">
                          <a:moveTo>
                            <a:pt x="-1" y="21064"/>
                          </a:moveTo>
                          <a:cubicBezTo>
                            <a:pt x="285" y="9474"/>
                            <a:pt x="9671" y="176"/>
                            <a:pt x="21265" y="0"/>
                          </a:cubicBezTo>
                          <a:lnTo>
                            <a:pt x="21593" y="21598"/>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15" name="Arc 1131">
                      <a:extLst>
                        <a:ext uri="{FF2B5EF4-FFF2-40B4-BE49-F238E27FC236}">
                          <a16:creationId xmlns:a16="http://schemas.microsoft.com/office/drawing/2014/main" id="{B86DF298-4EF9-244A-CE8B-83588CC43410}"/>
                        </a:ext>
                      </a:extLst>
                    </p:cNvPr>
                    <p:cNvSpPr>
                      <a:spLocks/>
                    </p:cNvSpPr>
                    <p:nvPr/>
                  </p:nvSpPr>
                  <p:spPr bwMode="auto">
                    <a:xfrm>
                      <a:off x="5048" y="3311"/>
                      <a:ext cx="65" cy="41"/>
                    </a:xfrm>
                    <a:custGeom>
                      <a:avLst/>
                      <a:gdLst>
                        <a:gd name="G0" fmla="+- 0 0 0"/>
                        <a:gd name="G1" fmla="+- 21600 0 0"/>
                        <a:gd name="G2" fmla="+- 21600 0 0"/>
                        <a:gd name="T0" fmla="*/ 0 w 21593"/>
                        <a:gd name="T1" fmla="*/ 0 h 21600"/>
                        <a:gd name="T2" fmla="*/ 21593 w 21593"/>
                        <a:gd name="T3" fmla="*/ 21067 h 21600"/>
                        <a:gd name="T4" fmla="*/ 0 w 21593"/>
                        <a:gd name="T5" fmla="*/ 21600 h 21600"/>
                      </a:gdLst>
                      <a:ahLst/>
                      <a:cxnLst>
                        <a:cxn ang="0">
                          <a:pos x="T0" y="T1"/>
                        </a:cxn>
                        <a:cxn ang="0">
                          <a:pos x="T2" y="T3"/>
                        </a:cxn>
                        <a:cxn ang="0">
                          <a:pos x="T4" y="T5"/>
                        </a:cxn>
                      </a:cxnLst>
                      <a:rect l="0" t="0" r="r" b="b"/>
                      <a:pathLst>
                        <a:path w="21593" h="21600" fill="none" extrusionOk="0">
                          <a:moveTo>
                            <a:pt x="0" y="0"/>
                          </a:moveTo>
                          <a:cubicBezTo>
                            <a:pt x="11721" y="0"/>
                            <a:pt x="21304" y="9348"/>
                            <a:pt x="21593" y="21066"/>
                          </a:cubicBezTo>
                        </a:path>
                        <a:path w="21593" h="21600" stroke="0" extrusionOk="0">
                          <a:moveTo>
                            <a:pt x="0" y="0"/>
                          </a:moveTo>
                          <a:cubicBezTo>
                            <a:pt x="11721" y="0"/>
                            <a:pt x="21304" y="9348"/>
                            <a:pt x="21593" y="21066"/>
                          </a:cubicBezTo>
                          <a:lnTo>
                            <a:pt x="0"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116" name="Line 1132">
                    <a:extLst>
                      <a:ext uri="{FF2B5EF4-FFF2-40B4-BE49-F238E27FC236}">
                        <a16:creationId xmlns:a16="http://schemas.microsoft.com/office/drawing/2014/main" id="{48120D73-1579-FE2A-6FE6-DA22FA1F218A}"/>
                      </a:ext>
                    </a:extLst>
                  </p:cNvPr>
                  <p:cNvSpPr>
                    <a:spLocks noChangeShapeType="1"/>
                  </p:cNvSpPr>
                  <p:nvPr/>
                </p:nvSpPr>
                <p:spPr bwMode="auto">
                  <a:xfrm>
                    <a:off x="4983" y="3350"/>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3117" name="Line 1133">
                  <a:extLst>
                    <a:ext uri="{FF2B5EF4-FFF2-40B4-BE49-F238E27FC236}">
                      <a16:creationId xmlns:a16="http://schemas.microsoft.com/office/drawing/2014/main" id="{468D28E5-CC4D-C836-EBF7-F1B9A83DE13D}"/>
                    </a:ext>
                  </a:extLst>
                </p:cNvPr>
                <p:cNvSpPr>
                  <a:spLocks noChangeShapeType="1"/>
                </p:cNvSpPr>
                <p:nvPr/>
              </p:nvSpPr>
              <p:spPr bwMode="auto">
                <a:xfrm flipH="1" flipV="1">
                  <a:off x="4948" y="3339"/>
                  <a:ext cx="38" cy="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3118" name="Group 1134">
                <a:extLst>
                  <a:ext uri="{FF2B5EF4-FFF2-40B4-BE49-F238E27FC236}">
                    <a16:creationId xmlns:a16="http://schemas.microsoft.com/office/drawing/2014/main" id="{D32F1765-4113-1BF4-586B-B4DBAE6229C0}"/>
                  </a:ext>
                </a:extLst>
              </p:cNvPr>
              <p:cNvGrpSpPr>
                <a:grpSpLocks/>
              </p:cNvGrpSpPr>
              <p:nvPr/>
            </p:nvGrpSpPr>
            <p:grpSpPr bwMode="auto">
              <a:xfrm>
                <a:off x="5066" y="2902"/>
                <a:ext cx="627" cy="944"/>
                <a:chOff x="5066" y="2902"/>
                <a:chExt cx="627" cy="944"/>
              </a:xfrm>
            </p:grpSpPr>
            <p:sp>
              <p:nvSpPr>
                <p:cNvPr id="43119" name="Line 1135">
                  <a:extLst>
                    <a:ext uri="{FF2B5EF4-FFF2-40B4-BE49-F238E27FC236}">
                      <a16:creationId xmlns:a16="http://schemas.microsoft.com/office/drawing/2014/main" id="{28D71CF1-3F55-95B6-0C41-A4A95A1F63F7}"/>
                    </a:ext>
                  </a:extLst>
                </p:cNvPr>
                <p:cNvSpPr>
                  <a:spLocks noChangeShapeType="1"/>
                </p:cNvSpPr>
                <p:nvPr/>
              </p:nvSpPr>
              <p:spPr bwMode="auto">
                <a:xfrm flipH="1">
                  <a:off x="5349" y="3475"/>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0" name="Line 1136">
                  <a:extLst>
                    <a:ext uri="{FF2B5EF4-FFF2-40B4-BE49-F238E27FC236}">
                      <a16:creationId xmlns:a16="http://schemas.microsoft.com/office/drawing/2014/main" id="{0172498D-89DE-B1DC-1E22-F5D3B54C1B3C}"/>
                    </a:ext>
                  </a:extLst>
                </p:cNvPr>
                <p:cNvSpPr>
                  <a:spLocks noChangeShapeType="1"/>
                </p:cNvSpPr>
                <p:nvPr/>
              </p:nvSpPr>
              <p:spPr bwMode="auto">
                <a:xfrm>
                  <a:off x="5349" y="3555"/>
                  <a:ext cx="185" cy="2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1" name="Line 1137">
                  <a:extLst>
                    <a:ext uri="{FF2B5EF4-FFF2-40B4-BE49-F238E27FC236}">
                      <a16:creationId xmlns:a16="http://schemas.microsoft.com/office/drawing/2014/main" id="{6B16A0CE-2DA0-3063-4E80-AB5F347923CA}"/>
                    </a:ext>
                  </a:extLst>
                </p:cNvPr>
                <p:cNvSpPr>
                  <a:spLocks noChangeShapeType="1"/>
                </p:cNvSpPr>
                <p:nvPr/>
              </p:nvSpPr>
              <p:spPr bwMode="auto">
                <a:xfrm flipH="1">
                  <a:off x="5351" y="3131"/>
                  <a:ext cx="157" cy="24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2" name="Line 1138">
                  <a:extLst>
                    <a:ext uri="{FF2B5EF4-FFF2-40B4-BE49-F238E27FC236}">
                      <a16:creationId xmlns:a16="http://schemas.microsoft.com/office/drawing/2014/main" id="{24AB75AA-1BD7-CF33-AD65-8C2D01B05D36}"/>
                    </a:ext>
                  </a:extLst>
                </p:cNvPr>
                <p:cNvSpPr>
                  <a:spLocks noChangeShapeType="1"/>
                </p:cNvSpPr>
                <p:nvPr/>
              </p:nvSpPr>
              <p:spPr bwMode="auto">
                <a:xfrm flipH="1" flipV="1">
                  <a:off x="5314" y="3244"/>
                  <a:ext cx="34" cy="12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3" name="Line 1139">
                  <a:extLst>
                    <a:ext uri="{FF2B5EF4-FFF2-40B4-BE49-F238E27FC236}">
                      <a16:creationId xmlns:a16="http://schemas.microsoft.com/office/drawing/2014/main" id="{2DA7E8C4-EAFD-E90F-B476-61230119FBB1}"/>
                    </a:ext>
                  </a:extLst>
                </p:cNvPr>
                <p:cNvSpPr>
                  <a:spLocks noChangeShapeType="1"/>
                </p:cNvSpPr>
                <p:nvPr/>
              </p:nvSpPr>
              <p:spPr bwMode="auto">
                <a:xfrm flipH="1">
                  <a:off x="5277" y="3128"/>
                  <a:ext cx="50" cy="13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4" name="Arc 1140">
                  <a:extLst>
                    <a:ext uri="{FF2B5EF4-FFF2-40B4-BE49-F238E27FC236}">
                      <a16:creationId xmlns:a16="http://schemas.microsoft.com/office/drawing/2014/main" id="{8D9EA066-6E30-46A0-B421-05CB44E0B981}"/>
                    </a:ext>
                  </a:extLst>
                </p:cNvPr>
                <p:cNvSpPr>
                  <a:spLocks/>
                </p:cNvSpPr>
                <p:nvPr/>
              </p:nvSpPr>
              <p:spPr bwMode="auto">
                <a:xfrm>
                  <a:off x="5270" y="3006"/>
                  <a:ext cx="298" cy="201"/>
                </a:xfrm>
                <a:custGeom>
                  <a:avLst/>
                  <a:gdLst>
                    <a:gd name="G0" fmla="+- 0 0 0"/>
                    <a:gd name="G1" fmla="+- 18651 0 0"/>
                    <a:gd name="G2" fmla="+- 21600 0 0"/>
                    <a:gd name="T0" fmla="*/ 10895 w 20285"/>
                    <a:gd name="T1" fmla="*/ 0 h 18651"/>
                    <a:gd name="T2" fmla="*/ 20285 w 20285"/>
                    <a:gd name="T3" fmla="*/ 11230 h 18651"/>
                    <a:gd name="T4" fmla="*/ 0 w 20285"/>
                    <a:gd name="T5" fmla="*/ 18651 h 18651"/>
                  </a:gdLst>
                  <a:ahLst/>
                  <a:cxnLst>
                    <a:cxn ang="0">
                      <a:pos x="T0" y="T1"/>
                    </a:cxn>
                    <a:cxn ang="0">
                      <a:pos x="T2" y="T3"/>
                    </a:cxn>
                    <a:cxn ang="0">
                      <a:pos x="T4" y="T5"/>
                    </a:cxn>
                  </a:cxnLst>
                  <a:rect l="0" t="0" r="r" b="b"/>
                  <a:pathLst>
                    <a:path w="20285" h="18651" fill="none" extrusionOk="0">
                      <a:moveTo>
                        <a:pt x="10894" y="0"/>
                      </a:moveTo>
                      <a:cubicBezTo>
                        <a:pt x="15236" y="2536"/>
                        <a:pt x="18557" y="6507"/>
                        <a:pt x="20285" y="11229"/>
                      </a:cubicBezTo>
                    </a:path>
                    <a:path w="20285" h="18651" stroke="0" extrusionOk="0">
                      <a:moveTo>
                        <a:pt x="10894" y="0"/>
                      </a:moveTo>
                      <a:cubicBezTo>
                        <a:pt x="15236" y="2536"/>
                        <a:pt x="18557" y="6507"/>
                        <a:pt x="20285" y="11229"/>
                      </a:cubicBezTo>
                      <a:lnTo>
                        <a:pt x="0" y="18651"/>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5" name="Oval 1141">
                  <a:extLst>
                    <a:ext uri="{FF2B5EF4-FFF2-40B4-BE49-F238E27FC236}">
                      <a16:creationId xmlns:a16="http://schemas.microsoft.com/office/drawing/2014/main" id="{2BEF2388-1EAE-C08F-3FBD-AB622A8CA24E}"/>
                    </a:ext>
                  </a:extLst>
                </p:cNvPr>
                <p:cNvSpPr>
                  <a:spLocks noChangeArrowheads="1"/>
                </p:cNvSpPr>
                <p:nvPr/>
              </p:nvSpPr>
              <p:spPr bwMode="auto">
                <a:xfrm>
                  <a:off x="5277" y="2902"/>
                  <a:ext cx="143" cy="19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6" name="Line 1142">
                  <a:extLst>
                    <a:ext uri="{FF2B5EF4-FFF2-40B4-BE49-F238E27FC236}">
                      <a16:creationId xmlns:a16="http://schemas.microsoft.com/office/drawing/2014/main" id="{3A78C783-AC25-A3F1-6E22-4976B232CBBF}"/>
                    </a:ext>
                  </a:extLst>
                </p:cNvPr>
                <p:cNvSpPr>
                  <a:spLocks noChangeShapeType="1"/>
                </p:cNvSpPr>
                <p:nvPr/>
              </p:nvSpPr>
              <p:spPr bwMode="auto">
                <a:xfrm>
                  <a:off x="5563" y="3125"/>
                  <a:ext cx="52" cy="11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7" name="Line 1143">
                  <a:extLst>
                    <a:ext uri="{FF2B5EF4-FFF2-40B4-BE49-F238E27FC236}">
                      <a16:creationId xmlns:a16="http://schemas.microsoft.com/office/drawing/2014/main" id="{9614B558-E0AB-6D02-F3C5-4A99D487A5C9}"/>
                    </a:ext>
                  </a:extLst>
                </p:cNvPr>
                <p:cNvSpPr>
                  <a:spLocks noChangeShapeType="1"/>
                </p:cNvSpPr>
                <p:nvPr/>
              </p:nvSpPr>
              <p:spPr bwMode="auto">
                <a:xfrm>
                  <a:off x="5614" y="3237"/>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128" name="Line 1144">
                  <a:extLst>
                    <a:ext uri="{FF2B5EF4-FFF2-40B4-BE49-F238E27FC236}">
                      <a16:creationId xmlns:a16="http://schemas.microsoft.com/office/drawing/2014/main" id="{43868295-FCB3-E03F-2C96-D6D62D73B45C}"/>
                    </a:ext>
                  </a:extLst>
                </p:cNvPr>
                <p:cNvSpPr>
                  <a:spLocks noChangeShapeType="1"/>
                </p:cNvSpPr>
                <p:nvPr/>
              </p:nvSpPr>
              <p:spPr bwMode="auto">
                <a:xfrm flipV="1">
                  <a:off x="5066" y="3260"/>
                  <a:ext cx="211" cy="4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a:extLst>
              <a:ext uri="{FF2B5EF4-FFF2-40B4-BE49-F238E27FC236}">
                <a16:creationId xmlns:a16="http://schemas.microsoft.com/office/drawing/2014/main" id="{FF2D8F57-CE0B-9D19-1B1D-55E88D80C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Rectangle 3">
            <a:extLst>
              <a:ext uri="{FF2B5EF4-FFF2-40B4-BE49-F238E27FC236}">
                <a16:creationId xmlns:a16="http://schemas.microsoft.com/office/drawing/2014/main" id="{6D133959-716B-FEFD-5DA6-226A7AE5C543}"/>
              </a:ext>
            </a:extLst>
          </p:cNvPr>
          <p:cNvSpPr>
            <a:spLocks noGrp="1" noChangeArrowheads="1"/>
          </p:cNvSpPr>
          <p:nvPr>
            <p:ph type="title"/>
          </p:nvPr>
        </p:nvSpPr>
        <p:spPr/>
        <p:txBody>
          <a:bodyPr/>
          <a:lstStyle/>
          <a:p>
            <a:r>
              <a:rPr lang="en-US" altLang="LID4096"/>
              <a:t>Preparation/Familiarization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1028">
            <a:extLst>
              <a:ext uri="{FF2B5EF4-FFF2-40B4-BE49-F238E27FC236}">
                <a16:creationId xmlns:a16="http://schemas.microsoft.com/office/drawing/2014/main" id="{0AE38B3A-4527-7A0E-4948-A3A04C593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5" name="Rectangle 1027">
            <a:extLst>
              <a:ext uri="{FF2B5EF4-FFF2-40B4-BE49-F238E27FC236}">
                <a16:creationId xmlns:a16="http://schemas.microsoft.com/office/drawing/2014/main" id="{98DF32C8-4946-5579-7B51-8DE8F9734175}"/>
              </a:ext>
            </a:extLst>
          </p:cNvPr>
          <p:cNvSpPr>
            <a:spLocks noGrp="1" noChangeArrowheads="1"/>
          </p:cNvSpPr>
          <p:nvPr>
            <p:ph type="title"/>
          </p:nvPr>
        </p:nvSpPr>
        <p:spPr/>
        <p:txBody>
          <a:bodyPr/>
          <a:lstStyle/>
          <a:p>
            <a:r>
              <a:rPr lang="en-US" altLang="LID4096"/>
              <a:t>Interpretation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a:extLst>
              <a:ext uri="{FF2B5EF4-FFF2-40B4-BE49-F238E27FC236}">
                <a16:creationId xmlns:a16="http://schemas.microsoft.com/office/drawing/2014/main" id="{FE96489C-C224-ACEE-1496-DF3AAFC89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0063"/>
          </a:xfrm>
          <a:prstGeom prst="rect">
            <a:avLst/>
          </a:prstGeom>
          <a:noFill/>
          <a:extLst>
            <a:ext uri="{909E8E84-426E-40DD-AFC4-6F175D3DCCD1}">
              <a14:hiddenFill xmlns:a14="http://schemas.microsoft.com/office/drawing/2010/main">
                <a:solidFill>
                  <a:srgbClr val="FFFFFF"/>
                </a:solidFill>
              </a14:hiddenFill>
            </a:ext>
          </a:extLst>
        </p:spPr>
      </p:pic>
      <p:sp>
        <p:nvSpPr>
          <p:cNvPr id="36866" name="Rectangle 2">
            <a:extLst>
              <a:ext uri="{FF2B5EF4-FFF2-40B4-BE49-F238E27FC236}">
                <a16:creationId xmlns:a16="http://schemas.microsoft.com/office/drawing/2014/main" id="{85E59B43-92DE-BB5D-4328-BC361E9B7F6A}"/>
              </a:ext>
            </a:extLst>
          </p:cNvPr>
          <p:cNvSpPr>
            <a:spLocks noGrp="1" noChangeArrowheads="1"/>
          </p:cNvSpPr>
          <p:nvPr>
            <p:ph type="title"/>
          </p:nvPr>
        </p:nvSpPr>
        <p:spPr/>
        <p:txBody>
          <a:bodyPr/>
          <a:lstStyle/>
          <a:p>
            <a:r>
              <a:rPr lang="en-US" altLang="LID4096"/>
              <a:t>Reporting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E42648A-6AF7-C37A-4DAA-EAE70706926B}"/>
              </a:ext>
            </a:extLst>
          </p:cNvPr>
          <p:cNvSpPr>
            <a:spLocks noGrp="1" noChangeArrowheads="1"/>
          </p:cNvSpPr>
          <p:nvPr>
            <p:ph type="title"/>
          </p:nvPr>
        </p:nvSpPr>
        <p:spPr/>
        <p:txBody>
          <a:bodyPr/>
          <a:lstStyle/>
          <a:p>
            <a:r>
              <a:rPr lang="en-US" altLang="LID4096"/>
              <a:t>Emergence</a:t>
            </a:r>
          </a:p>
        </p:txBody>
      </p:sp>
      <p:sp>
        <p:nvSpPr>
          <p:cNvPr id="13315" name="Rectangle 3">
            <a:extLst>
              <a:ext uri="{FF2B5EF4-FFF2-40B4-BE49-F238E27FC236}">
                <a16:creationId xmlns:a16="http://schemas.microsoft.com/office/drawing/2014/main" id="{C9812749-1DB9-048D-50C0-9830DD289283}"/>
              </a:ext>
            </a:extLst>
          </p:cNvPr>
          <p:cNvSpPr>
            <a:spLocks noGrp="1" noChangeArrowheads="1"/>
          </p:cNvSpPr>
          <p:nvPr>
            <p:ph type="body" idx="1"/>
          </p:nvPr>
        </p:nvSpPr>
        <p:spPr/>
        <p:txBody>
          <a:bodyPr/>
          <a:lstStyle/>
          <a:p>
            <a:r>
              <a:rPr lang="en-US" altLang="LID4096"/>
              <a:t>   Ideas do not arise well formed. At first there are expressions of fragments of thoughts. Once there is some rough material to work with, interpretations gradually begin to emerge as they are discussed.</a:t>
            </a:r>
          </a:p>
          <a:p>
            <a:pPr lvl="1">
              <a:buFont typeface="Wingdings" panose="05000000000000000000" pitchFamily="2" charset="2"/>
              <a:buNone/>
            </a:pPr>
            <a:r>
              <a:rPr lang="en-US" altLang="LID4096" sz="2000"/>
              <a:t>				           -- Moran, Chiu, &amp; van Melle, UIST ‘97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a:extLst>
              <a:ext uri="{FF2B5EF4-FFF2-40B4-BE49-F238E27FC236}">
                <a16:creationId xmlns:a16="http://schemas.microsoft.com/office/drawing/2014/main" id="{B4DB840E-1FB1-5BE5-EF65-6AB7F81A1302}"/>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990600"/>
            <a:ext cx="9144000" cy="5867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5" name="Text Box 7">
            <a:extLst>
              <a:ext uri="{FF2B5EF4-FFF2-40B4-BE49-F238E27FC236}">
                <a16:creationId xmlns:a16="http://schemas.microsoft.com/office/drawing/2014/main" id="{CF639EDA-85CC-DF0C-C7AA-ABEA761A547C}"/>
              </a:ext>
            </a:extLst>
          </p:cNvPr>
          <p:cNvSpPr txBox="1">
            <a:spLocks noChangeArrowheads="1"/>
          </p:cNvSpPr>
          <p:nvPr/>
        </p:nvSpPr>
        <p:spPr bwMode="auto">
          <a:xfrm>
            <a:off x="1066800" y="3200400"/>
            <a:ext cx="49164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sz="3200">
                <a:solidFill>
                  <a:srgbClr val="CC0000"/>
                </a:solidFill>
              </a:rPr>
              <a:t>Spatial and visual workspace</a:t>
            </a:r>
          </a:p>
        </p:txBody>
      </p:sp>
      <p:sp>
        <p:nvSpPr>
          <p:cNvPr id="7170" name="Rectangle 2">
            <a:extLst>
              <a:ext uri="{FF2B5EF4-FFF2-40B4-BE49-F238E27FC236}">
                <a16:creationId xmlns:a16="http://schemas.microsoft.com/office/drawing/2014/main" id="{6D2355CC-5533-0996-EC0A-1B7C89293121}"/>
              </a:ext>
            </a:extLst>
          </p:cNvPr>
          <p:cNvSpPr>
            <a:spLocks noGrp="1" noChangeArrowheads="1"/>
          </p:cNvSpPr>
          <p:nvPr>
            <p:ph type="title"/>
          </p:nvPr>
        </p:nvSpPr>
        <p:spPr>
          <a:xfrm>
            <a:off x="0" y="0"/>
            <a:ext cx="8839200" cy="1143000"/>
          </a:xfrm>
        </p:spPr>
        <p:txBody>
          <a:bodyPr/>
          <a:lstStyle/>
          <a:p>
            <a:r>
              <a:rPr lang="en-US" altLang="LID4096"/>
              <a:t>Supporting Emergence</a:t>
            </a:r>
          </a:p>
        </p:txBody>
      </p:sp>
      <p:sp>
        <p:nvSpPr>
          <p:cNvPr id="7174" name="Text Box 6">
            <a:extLst>
              <a:ext uri="{FF2B5EF4-FFF2-40B4-BE49-F238E27FC236}">
                <a16:creationId xmlns:a16="http://schemas.microsoft.com/office/drawing/2014/main" id="{C37FE49F-B9EE-D36C-08B0-792C905B6D38}"/>
              </a:ext>
            </a:extLst>
          </p:cNvPr>
          <p:cNvSpPr txBox="1">
            <a:spLocks noChangeArrowheads="1"/>
          </p:cNvSpPr>
          <p:nvPr/>
        </p:nvSpPr>
        <p:spPr bwMode="auto">
          <a:xfrm>
            <a:off x="1066800" y="3200400"/>
            <a:ext cx="36845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sz="3200">
                <a:solidFill>
                  <a:srgbClr val="CC0000"/>
                </a:solidFill>
              </a:rPr>
              <a:t>Use spatial proximity</a:t>
            </a:r>
          </a:p>
        </p:txBody>
      </p:sp>
      <p:sp>
        <p:nvSpPr>
          <p:cNvPr id="7176" name="Text Box 8">
            <a:extLst>
              <a:ext uri="{FF2B5EF4-FFF2-40B4-BE49-F238E27FC236}">
                <a16:creationId xmlns:a16="http://schemas.microsoft.com/office/drawing/2014/main" id="{5DFE35EF-0F43-4FE0-596A-E5677CC1EA43}"/>
              </a:ext>
            </a:extLst>
          </p:cNvPr>
          <p:cNvSpPr txBox="1">
            <a:spLocks noChangeArrowheads="1"/>
          </p:cNvSpPr>
          <p:nvPr/>
        </p:nvSpPr>
        <p:spPr bwMode="auto">
          <a:xfrm>
            <a:off x="1066800" y="3200400"/>
            <a:ext cx="45529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sz="3200">
                <a:solidFill>
                  <a:srgbClr val="CC0000"/>
                </a:solidFill>
              </a:rPr>
              <a:t>Free creation &amp; movement</a:t>
            </a:r>
          </a:p>
        </p:txBody>
      </p:sp>
      <p:sp>
        <p:nvSpPr>
          <p:cNvPr id="7177" name="Text Box 9">
            <a:extLst>
              <a:ext uri="{FF2B5EF4-FFF2-40B4-BE49-F238E27FC236}">
                <a16:creationId xmlns:a16="http://schemas.microsoft.com/office/drawing/2014/main" id="{E9D45969-74F2-44AA-945F-C0ACA088DBE1}"/>
              </a:ext>
            </a:extLst>
          </p:cNvPr>
          <p:cNvSpPr txBox="1">
            <a:spLocks noChangeArrowheads="1"/>
          </p:cNvSpPr>
          <p:nvPr/>
        </p:nvSpPr>
        <p:spPr bwMode="auto">
          <a:xfrm>
            <a:off x="1066800" y="3200400"/>
            <a:ext cx="3648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sz="3200">
                <a:solidFill>
                  <a:srgbClr val="CC0000"/>
                </a:solidFill>
              </a:rPr>
              <a:t>Free-form annotation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iterate type="wd">
                                    <p:tmPct val="100000"/>
                                  </p:iterate>
                                  <p:childTnLst>
                                    <p:set>
                                      <p:cBhvr>
                                        <p:cTn id="6" dur="1" fill="hold">
                                          <p:stCondLst>
                                            <p:cond delay="0"/>
                                          </p:stCondLst>
                                        </p:cTn>
                                        <p:tgtEl>
                                          <p:spTgt spid="7175"/>
                                        </p:tgtEl>
                                        <p:attrNameLst>
                                          <p:attrName>style.visibility</p:attrName>
                                        </p:attrNameLst>
                                      </p:cBhvr>
                                      <p:to>
                                        <p:strVal val="visible"/>
                                      </p:to>
                                    </p:set>
                                    <p:animEffect transition="in" filter="dissolve">
                                      <p:cBhvr>
                                        <p:cTn id="7" dur="300"/>
                                        <p:tgtEl>
                                          <p:spTgt spid="7175"/>
                                        </p:tgtEl>
                                      </p:cBhvr>
                                    </p:animEffect>
                                  </p:childTnLst>
                                  <p:subTnLst>
                                    <p:set>
                                      <p:cBhvr override="childStyle">
                                        <p:cTn dur="1" fill="hold" display="0" masterRel="nextClick" afterEffect="1"/>
                                        <p:tgtEl>
                                          <p:spTgt spid="7175"/>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iterate type="wd">
                                    <p:tmPct val="100000"/>
                                  </p:iterate>
                                  <p:childTnLst>
                                    <p:set>
                                      <p:cBhvr>
                                        <p:cTn id="11" dur="1" fill="hold">
                                          <p:stCondLst>
                                            <p:cond delay="0"/>
                                          </p:stCondLst>
                                        </p:cTn>
                                        <p:tgtEl>
                                          <p:spTgt spid="7174"/>
                                        </p:tgtEl>
                                        <p:attrNameLst>
                                          <p:attrName>style.visibility</p:attrName>
                                        </p:attrNameLst>
                                      </p:cBhvr>
                                      <p:to>
                                        <p:strVal val="visible"/>
                                      </p:to>
                                    </p:set>
                                    <p:animEffect transition="in" filter="dissolve">
                                      <p:cBhvr>
                                        <p:cTn id="12" dur="300"/>
                                        <p:tgtEl>
                                          <p:spTgt spid="7174"/>
                                        </p:tgtEl>
                                      </p:cBhvr>
                                    </p:animEffect>
                                  </p:childTnLst>
                                  <p:subTnLst>
                                    <p:set>
                                      <p:cBhvr override="childStyle">
                                        <p:cTn dur="1" fill="hold" display="0" masterRel="nextClick" afterEffect="1"/>
                                        <p:tgtEl>
                                          <p:spTgt spid="7174"/>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iterate type="wd">
                                    <p:tmPct val="100000"/>
                                  </p:iterate>
                                  <p:childTnLst>
                                    <p:set>
                                      <p:cBhvr>
                                        <p:cTn id="16" dur="1" fill="hold">
                                          <p:stCondLst>
                                            <p:cond delay="0"/>
                                          </p:stCondLst>
                                        </p:cTn>
                                        <p:tgtEl>
                                          <p:spTgt spid="7177"/>
                                        </p:tgtEl>
                                        <p:attrNameLst>
                                          <p:attrName>style.visibility</p:attrName>
                                        </p:attrNameLst>
                                      </p:cBhvr>
                                      <p:to>
                                        <p:strVal val="visible"/>
                                      </p:to>
                                    </p:set>
                                    <p:animEffect transition="in" filter="dissolve">
                                      <p:cBhvr>
                                        <p:cTn id="17" dur="300"/>
                                        <p:tgtEl>
                                          <p:spTgt spid="7177"/>
                                        </p:tgtEl>
                                      </p:cBhvr>
                                    </p:animEffect>
                                  </p:childTnLst>
                                  <p:subTnLst>
                                    <p:set>
                                      <p:cBhvr override="childStyle">
                                        <p:cTn dur="1" fill="hold" display="0" masterRel="nextClick" afterEffect="1"/>
                                        <p:tgtEl>
                                          <p:spTgt spid="7177"/>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iterate type="wd">
                                    <p:tmPct val="100000"/>
                                  </p:iterate>
                                  <p:childTnLst>
                                    <p:set>
                                      <p:cBhvr>
                                        <p:cTn id="21" dur="1" fill="hold">
                                          <p:stCondLst>
                                            <p:cond delay="0"/>
                                          </p:stCondLst>
                                        </p:cTn>
                                        <p:tgtEl>
                                          <p:spTgt spid="7176"/>
                                        </p:tgtEl>
                                        <p:attrNameLst>
                                          <p:attrName>style.visibility</p:attrName>
                                        </p:attrNameLst>
                                      </p:cBhvr>
                                      <p:to>
                                        <p:strVal val="visible"/>
                                      </p:to>
                                    </p:set>
                                    <p:animEffect transition="in" filter="dissolve">
                                      <p:cBhvr>
                                        <p:cTn id="22" dur="300"/>
                                        <p:tgtEl>
                                          <p:spTgt spid="7176"/>
                                        </p:tgtEl>
                                      </p:cBhvr>
                                    </p:animEffect>
                                  </p:childTnLst>
                                  <p:subTnLst>
                                    <p:set>
                                      <p:cBhvr override="childStyle">
                                        <p:cTn dur="1" fill="hold" display="0" masterRel="nextClick" afterEffect="1"/>
                                        <p:tgtEl>
                                          <p:spTgt spid="717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autoUpdateAnimBg="0"/>
      <p:bldP spid="7174" grpId="0" autoUpdateAnimBg="0"/>
      <p:bldP spid="7176" grpId="0" autoUpdateAnimBg="0"/>
      <p:bldP spid="717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a:extLst>
              <a:ext uri="{FF2B5EF4-FFF2-40B4-BE49-F238E27FC236}">
                <a16:creationId xmlns:a16="http://schemas.microsoft.com/office/drawing/2014/main" id="{3EE913FC-F4CD-FC41-C6F7-5EE6BBE4935B}"/>
              </a:ext>
            </a:extLst>
          </p:cNvPr>
          <p:cNvSpPr>
            <a:spLocks noGrp="1" noChangeArrowheads="1"/>
          </p:cNvSpPr>
          <p:nvPr>
            <p:ph type="title"/>
          </p:nvPr>
        </p:nvSpPr>
        <p:spPr>
          <a:xfrm>
            <a:off x="0" y="0"/>
            <a:ext cx="8839200" cy="1143000"/>
          </a:xfrm>
        </p:spPr>
        <p:txBody>
          <a:bodyPr/>
          <a:lstStyle/>
          <a:p>
            <a:r>
              <a:rPr lang="en-US" altLang="LID4096"/>
              <a:t>Spatial Visual Workspace</a:t>
            </a:r>
          </a:p>
        </p:txBody>
      </p:sp>
      <p:pic>
        <p:nvPicPr>
          <p:cNvPr id="37892" name="Picture 1028">
            <a:extLst>
              <a:ext uri="{FF2B5EF4-FFF2-40B4-BE49-F238E27FC236}">
                <a16:creationId xmlns:a16="http://schemas.microsoft.com/office/drawing/2014/main" id="{BEEA3FEE-A7D7-8A2E-01A6-BD16C6EC8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4" name="Text Box 1030">
            <a:extLst>
              <a:ext uri="{FF2B5EF4-FFF2-40B4-BE49-F238E27FC236}">
                <a16:creationId xmlns:a16="http://schemas.microsoft.com/office/drawing/2014/main" id="{CAF069D3-A485-86A7-E009-AABFE80C23B0}"/>
              </a:ext>
            </a:extLst>
          </p:cNvPr>
          <p:cNvSpPr txBox="1">
            <a:spLocks noChangeArrowheads="1"/>
          </p:cNvSpPr>
          <p:nvPr>
            <p:ph type="body" idx="1"/>
          </p:nvPr>
        </p:nvSpPr>
        <p:spPr>
          <a:xfrm>
            <a:off x="1066800" y="1600200"/>
            <a:ext cx="3048000" cy="914400"/>
          </a:xfrm>
          <a:noFill/>
          <a:ln/>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lstStyle/>
          <a:p>
            <a:pPr>
              <a:buSzTx/>
              <a:buFont typeface="Times New Roman" panose="02020603050405020304" pitchFamily="18" charset="0"/>
              <a:buNone/>
            </a:pPr>
            <a:r>
              <a:rPr lang="en-US" altLang="LID4096" sz="4800">
                <a:solidFill>
                  <a:srgbClr val="CC0000"/>
                </a:solidFill>
              </a:rPr>
              <a:t>Main View</a:t>
            </a:r>
          </a:p>
        </p:txBody>
      </p:sp>
      <p:sp>
        <p:nvSpPr>
          <p:cNvPr id="37895" name="Text Box 1031">
            <a:extLst>
              <a:ext uri="{FF2B5EF4-FFF2-40B4-BE49-F238E27FC236}">
                <a16:creationId xmlns:a16="http://schemas.microsoft.com/office/drawing/2014/main" id="{DF6E91B4-D54A-4815-3F37-D581AB352A56}"/>
              </a:ext>
            </a:extLst>
          </p:cNvPr>
          <p:cNvSpPr txBox="1">
            <a:spLocks noChangeArrowheads="1"/>
          </p:cNvSpPr>
          <p:nvPr/>
        </p:nvSpPr>
        <p:spPr bwMode="auto">
          <a:xfrm>
            <a:off x="6096000" y="1447800"/>
            <a:ext cx="3048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Times New Roman" panose="02020603050405020304" pitchFamily="18" charset="0"/>
              </a:defRPr>
            </a:lvl1pPr>
            <a:lvl2pPr marL="742950" indent="-285750">
              <a:spcBef>
                <a:spcPct val="0"/>
              </a:spcBef>
              <a:defRPr sz="2400">
                <a:solidFill>
                  <a:schemeClr val="tx1"/>
                </a:solidFill>
                <a:latin typeface="Times New Roman" panose="02020603050405020304" pitchFamily="18" charset="0"/>
              </a:defRPr>
            </a:lvl2pPr>
            <a:lvl3pPr marL="1143000" indent="-228600">
              <a:spcBef>
                <a:spcPct val="0"/>
              </a:spcBef>
              <a:defRPr sz="2400">
                <a:solidFill>
                  <a:schemeClr val="tx1"/>
                </a:solidFill>
                <a:latin typeface="Times New Roman" panose="02020603050405020304" pitchFamily="18" charset="0"/>
              </a:defRPr>
            </a:lvl3pPr>
            <a:lvl4pPr marL="1600200" indent="-228600">
              <a:spcBef>
                <a:spcPct val="0"/>
              </a:spcBef>
              <a:defRPr sz="2400">
                <a:solidFill>
                  <a:schemeClr val="tx1"/>
                </a:solidFill>
                <a:latin typeface="Times New Roman" panose="02020603050405020304" pitchFamily="18" charset="0"/>
              </a:defRPr>
            </a:lvl4pPr>
            <a:lvl5pPr marL="2057400" indent="-228600">
              <a:spcBef>
                <a:spcPct val="0"/>
              </a:spcBef>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4800">
                <a:solidFill>
                  <a:srgbClr val="CC0000"/>
                </a:solidFill>
              </a:rPr>
              <a:t>Overview</a:t>
            </a:r>
          </a:p>
        </p:txBody>
      </p:sp>
      <p:sp>
        <p:nvSpPr>
          <p:cNvPr id="37896" name="Text Box 1032">
            <a:extLst>
              <a:ext uri="{FF2B5EF4-FFF2-40B4-BE49-F238E27FC236}">
                <a16:creationId xmlns:a16="http://schemas.microsoft.com/office/drawing/2014/main" id="{2D380E33-1B7F-C482-8EED-5A695C13655F}"/>
              </a:ext>
            </a:extLst>
          </p:cNvPr>
          <p:cNvSpPr txBox="1">
            <a:spLocks noChangeArrowheads="1"/>
          </p:cNvSpPr>
          <p:nvPr/>
        </p:nvSpPr>
        <p:spPr bwMode="auto">
          <a:xfrm>
            <a:off x="6096000" y="3657600"/>
            <a:ext cx="3048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defRPr sz="2400">
                <a:solidFill>
                  <a:schemeClr val="tx1"/>
                </a:solidFill>
                <a:latin typeface="Times New Roman" panose="02020603050405020304" pitchFamily="18" charset="0"/>
              </a:defRPr>
            </a:lvl1pPr>
            <a:lvl2pPr marL="742950" indent="-285750">
              <a:spcBef>
                <a:spcPct val="0"/>
              </a:spcBef>
              <a:defRPr sz="2400">
                <a:solidFill>
                  <a:schemeClr val="tx1"/>
                </a:solidFill>
                <a:latin typeface="Times New Roman" panose="02020603050405020304" pitchFamily="18" charset="0"/>
              </a:defRPr>
            </a:lvl2pPr>
            <a:lvl3pPr marL="1143000" indent="-228600">
              <a:spcBef>
                <a:spcPct val="0"/>
              </a:spcBef>
              <a:defRPr sz="2400">
                <a:solidFill>
                  <a:schemeClr val="tx1"/>
                </a:solidFill>
                <a:latin typeface="Times New Roman" panose="02020603050405020304" pitchFamily="18" charset="0"/>
              </a:defRPr>
            </a:lvl3pPr>
            <a:lvl4pPr marL="1600200" indent="-228600">
              <a:spcBef>
                <a:spcPct val="0"/>
              </a:spcBef>
              <a:defRPr sz="2400">
                <a:solidFill>
                  <a:schemeClr val="tx1"/>
                </a:solidFill>
                <a:latin typeface="Times New Roman" panose="02020603050405020304" pitchFamily="18" charset="0"/>
              </a:defRPr>
            </a:lvl4pPr>
            <a:lvl5pPr marL="2057400" indent="-228600">
              <a:spcBef>
                <a:spcPct val="0"/>
              </a:spcBef>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4800">
                <a:solidFill>
                  <a:srgbClr val="CC0000"/>
                </a:solidFill>
              </a:rPr>
              <a:t>Info Area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26">
            <a:extLst>
              <a:ext uri="{FF2B5EF4-FFF2-40B4-BE49-F238E27FC236}">
                <a16:creationId xmlns:a16="http://schemas.microsoft.com/office/drawing/2014/main" id="{5E733BD2-09E4-89C9-DB03-FE5FB06EDF25}"/>
              </a:ext>
            </a:extLst>
          </p:cNvPr>
          <p:cNvSpPr>
            <a:spLocks noGrp="1" noChangeArrowheads="1"/>
          </p:cNvSpPr>
          <p:nvPr>
            <p:ph type="title"/>
          </p:nvPr>
        </p:nvSpPr>
        <p:spPr/>
        <p:txBody>
          <a:bodyPr/>
          <a:lstStyle/>
          <a:p>
            <a:r>
              <a:rPr lang="en-US" altLang="LID4096"/>
              <a:t>Spatial Proximity</a:t>
            </a:r>
          </a:p>
        </p:txBody>
      </p:sp>
      <p:pic>
        <p:nvPicPr>
          <p:cNvPr id="38915" name="Picture 1027">
            <a:extLst>
              <a:ext uri="{FF2B5EF4-FFF2-40B4-BE49-F238E27FC236}">
                <a16:creationId xmlns:a16="http://schemas.microsoft.com/office/drawing/2014/main" id="{D56DF418-8E1D-3851-5ECF-E422F19E6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90800"/>
            <a:ext cx="3451225" cy="3200400"/>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1028">
            <a:extLst>
              <a:ext uri="{FF2B5EF4-FFF2-40B4-BE49-F238E27FC236}">
                <a16:creationId xmlns:a16="http://schemas.microsoft.com/office/drawing/2014/main" id="{D478AC72-29AF-D73C-C141-F6E172765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048000"/>
            <a:ext cx="2743200" cy="1725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C6A24C66-160F-A513-7AD8-B8BE92427E96}"/>
              </a:ext>
            </a:extLst>
          </p:cNvPr>
          <p:cNvSpPr>
            <a:spLocks noGrp="1" noChangeArrowheads="1"/>
          </p:cNvSpPr>
          <p:nvPr>
            <p:ph type="title"/>
          </p:nvPr>
        </p:nvSpPr>
        <p:spPr/>
        <p:txBody>
          <a:bodyPr/>
          <a:lstStyle/>
          <a:p>
            <a:r>
              <a:rPr lang="en-US" altLang="LID4096"/>
              <a:t>Free-form Annotation</a:t>
            </a:r>
          </a:p>
        </p:txBody>
      </p:sp>
      <p:pic>
        <p:nvPicPr>
          <p:cNvPr id="39940" name="Picture 4">
            <a:extLst>
              <a:ext uri="{FF2B5EF4-FFF2-40B4-BE49-F238E27FC236}">
                <a16:creationId xmlns:a16="http://schemas.microsoft.com/office/drawing/2014/main" id="{CEBD7830-9C75-E6F5-DEE4-66C9D6AB9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600200"/>
            <a:ext cx="4594225" cy="4960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a:extLst>
              <a:ext uri="{FF2B5EF4-FFF2-40B4-BE49-F238E27FC236}">
                <a16:creationId xmlns:a16="http://schemas.microsoft.com/office/drawing/2014/main" id="{D4724F30-199D-6A6D-479B-8B2AD980AA2C}"/>
              </a:ext>
            </a:extLst>
          </p:cNvPr>
          <p:cNvSpPr>
            <a:spLocks noGrp="1" noChangeArrowheads="1"/>
          </p:cNvSpPr>
          <p:nvPr>
            <p:ph type="title"/>
          </p:nvPr>
        </p:nvSpPr>
        <p:spPr>
          <a:xfrm>
            <a:off x="304800" y="0"/>
            <a:ext cx="8839200" cy="1143000"/>
          </a:xfrm>
        </p:spPr>
        <p:txBody>
          <a:bodyPr/>
          <a:lstStyle/>
          <a:p>
            <a:r>
              <a:rPr lang="en-US" altLang="LID4096"/>
              <a:t>Free Creation &amp; Movement</a:t>
            </a:r>
          </a:p>
        </p:txBody>
      </p:sp>
      <p:pic>
        <p:nvPicPr>
          <p:cNvPr id="40963" name="Picture 1027">
            <a:extLst>
              <a:ext uri="{FF2B5EF4-FFF2-40B4-BE49-F238E27FC236}">
                <a16:creationId xmlns:a16="http://schemas.microsoft.com/office/drawing/2014/main" id="{254283F0-4D77-4668-FE4A-BBF248C90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86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4" name="Line 1028">
            <a:extLst>
              <a:ext uri="{FF2B5EF4-FFF2-40B4-BE49-F238E27FC236}">
                <a16:creationId xmlns:a16="http://schemas.microsoft.com/office/drawing/2014/main" id="{750C4D33-7A89-DDF5-BEEE-BB192BF02473}"/>
              </a:ext>
            </a:extLst>
          </p:cNvPr>
          <p:cNvSpPr>
            <a:spLocks noChangeShapeType="1"/>
          </p:cNvSpPr>
          <p:nvPr/>
        </p:nvSpPr>
        <p:spPr bwMode="auto">
          <a:xfrm flipV="1">
            <a:off x="2667000" y="2209800"/>
            <a:ext cx="457200" cy="457200"/>
          </a:xfrm>
          <a:prstGeom prst="line">
            <a:avLst/>
          </a:prstGeom>
          <a:noFill/>
          <a:ln w="1524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LID4096"/>
          </a:p>
        </p:txBody>
      </p:sp>
      <p:sp>
        <p:nvSpPr>
          <p:cNvPr id="40965" name="Line 1029">
            <a:extLst>
              <a:ext uri="{FF2B5EF4-FFF2-40B4-BE49-F238E27FC236}">
                <a16:creationId xmlns:a16="http://schemas.microsoft.com/office/drawing/2014/main" id="{193380F9-E03A-337D-56BC-8D646ED84D23}"/>
              </a:ext>
            </a:extLst>
          </p:cNvPr>
          <p:cNvSpPr>
            <a:spLocks noChangeShapeType="1"/>
          </p:cNvSpPr>
          <p:nvPr/>
        </p:nvSpPr>
        <p:spPr bwMode="auto">
          <a:xfrm>
            <a:off x="5867400" y="3200400"/>
            <a:ext cx="1066800" cy="304800"/>
          </a:xfrm>
          <a:prstGeom prst="line">
            <a:avLst/>
          </a:prstGeom>
          <a:noFill/>
          <a:ln w="1524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LID4096"/>
          </a:p>
        </p:txBody>
      </p:sp>
      <p:sp>
        <p:nvSpPr>
          <p:cNvPr id="40966" name="Line 1030">
            <a:extLst>
              <a:ext uri="{FF2B5EF4-FFF2-40B4-BE49-F238E27FC236}">
                <a16:creationId xmlns:a16="http://schemas.microsoft.com/office/drawing/2014/main" id="{5CC64022-A9D5-73C8-8A7F-A2CA7BCA6951}"/>
              </a:ext>
            </a:extLst>
          </p:cNvPr>
          <p:cNvSpPr>
            <a:spLocks noChangeShapeType="1"/>
          </p:cNvSpPr>
          <p:nvPr/>
        </p:nvSpPr>
        <p:spPr bwMode="auto">
          <a:xfrm flipV="1">
            <a:off x="5562600" y="5029200"/>
            <a:ext cx="914400" cy="0"/>
          </a:xfrm>
          <a:prstGeom prst="line">
            <a:avLst/>
          </a:prstGeom>
          <a:noFill/>
          <a:ln w="1524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LID4096"/>
          </a:p>
        </p:txBody>
      </p:sp>
      <p:sp>
        <p:nvSpPr>
          <p:cNvPr id="40967" name="Line 1031">
            <a:extLst>
              <a:ext uri="{FF2B5EF4-FFF2-40B4-BE49-F238E27FC236}">
                <a16:creationId xmlns:a16="http://schemas.microsoft.com/office/drawing/2014/main" id="{1B081CA6-A3AE-46CC-E2A6-B55923C9F9E8}"/>
              </a:ext>
            </a:extLst>
          </p:cNvPr>
          <p:cNvSpPr>
            <a:spLocks noChangeShapeType="1"/>
          </p:cNvSpPr>
          <p:nvPr/>
        </p:nvSpPr>
        <p:spPr bwMode="auto">
          <a:xfrm flipH="1">
            <a:off x="7162800" y="1676400"/>
            <a:ext cx="533400" cy="457200"/>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endParaRPr lang="LID4096"/>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a:extLst>
              <a:ext uri="{FF2B5EF4-FFF2-40B4-BE49-F238E27FC236}">
                <a16:creationId xmlns:a16="http://schemas.microsoft.com/office/drawing/2014/main" id="{B88AB67F-FEBA-0559-7412-87A791223D5D}"/>
              </a:ext>
            </a:extLst>
          </p:cNvPr>
          <p:cNvSpPr>
            <a:spLocks noGrp="1" noChangeArrowheads="1"/>
          </p:cNvSpPr>
          <p:nvPr>
            <p:ph type="title"/>
          </p:nvPr>
        </p:nvSpPr>
        <p:spPr/>
        <p:txBody>
          <a:bodyPr/>
          <a:lstStyle/>
          <a:p>
            <a:r>
              <a:rPr lang="en-US" altLang="LID4096"/>
              <a:t>Supporting Distributed CI</a:t>
            </a:r>
          </a:p>
        </p:txBody>
      </p:sp>
      <p:sp>
        <p:nvSpPr>
          <p:cNvPr id="6147" name="Rectangle 1027">
            <a:extLst>
              <a:ext uri="{FF2B5EF4-FFF2-40B4-BE49-F238E27FC236}">
                <a16:creationId xmlns:a16="http://schemas.microsoft.com/office/drawing/2014/main" id="{31125C58-48A0-D042-E553-41824088F017}"/>
              </a:ext>
            </a:extLst>
          </p:cNvPr>
          <p:cNvSpPr>
            <a:spLocks noGrp="1" noChangeArrowheads="1"/>
          </p:cNvSpPr>
          <p:nvPr>
            <p:ph type="body" idx="1"/>
          </p:nvPr>
        </p:nvSpPr>
        <p:spPr>
          <a:xfrm>
            <a:off x="533400" y="1676400"/>
            <a:ext cx="7772400" cy="4114800"/>
          </a:xfrm>
        </p:spPr>
        <p:txBody>
          <a:bodyPr/>
          <a:lstStyle/>
          <a:p>
            <a:r>
              <a:rPr lang="en-US" altLang="LID4096"/>
              <a:t>   Collaborative Interpretation is a “classic” CSCW activity.</a:t>
            </a:r>
          </a:p>
        </p:txBody>
      </p:sp>
      <p:grpSp>
        <p:nvGrpSpPr>
          <p:cNvPr id="6148" name="Group 1028">
            <a:extLst>
              <a:ext uri="{FF2B5EF4-FFF2-40B4-BE49-F238E27FC236}">
                <a16:creationId xmlns:a16="http://schemas.microsoft.com/office/drawing/2014/main" id="{A4DD8C05-EDE8-F696-CF23-E7A83C5210DE}"/>
              </a:ext>
            </a:extLst>
          </p:cNvPr>
          <p:cNvGrpSpPr>
            <a:grpSpLocks/>
          </p:cNvGrpSpPr>
          <p:nvPr/>
        </p:nvGrpSpPr>
        <p:grpSpPr bwMode="auto">
          <a:xfrm>
            <a:off x="685800" y="3911600"/>
            <a:ext cx="8183563" cy="2946400"/>
            <a:chOff x="432" y="1680"/>
            <a:chExt cx="5155" cy="2528"/>
          </a:xfrm>
        </p:grpSpPr>
        <p:sp>
          <p:nvSpPr>
            <p:cNvPr id="6149" name="Oval 1029">
              <a:extLst>
                <a:ext uri="{FF2B5EF4-FFF2-40B4-BE49-F238E27FC236}">
                  <a16:creationId xmlns:a16="http://schemas.microsoft.com/office/drawing/2014/main" id="{8ECBED71-4DD5-0228-FE16-616F1CA47818}"/>
                </a:ext>
              </a:extLst>
            </p:cNvPr>
            <p:cNvSpPr>
              <a:spLocks noChangeArrowheads="1"/>
            </p:cNvSpPr>
            <p:nvPr/>
          </p:nvSpPr>
          <p:spPr bwMode="auto">
            <a:xfrm>
              <a:off x="577" y="2238"/>
              <a:ext cx="161" cy="221"/>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0" name="Line 1030">
              <a:extLst>
                <a:ext uri="{FF2B5EF4-FFF2-40B4-BE49-F238E27FC236}">
                  <a16:creationId xmlns:a16="http://schemas.microsoft.com/office/drawing/2014/main" id="{603081F9-3A6A-A868-FBC3-7331E52EF0F3}"/>
                </a:ext>
              </a:extLst>
            </p:cNvPr>
            <p:cNvSpPr>
              <a:spLocks noChangeShapeType="1"/>
            </p:cNvSpPr>
            <p:nvPr/>
          </p:nvSpPr>
          <p:spPr bwMode="auto">
            <a:xfrm flipH="1">
              <a:off x="432" y="3024"/>
              <a:ext cx="48" cy="4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1" name="Line 1031">
              <a:extLst>
                <a:ext uri="{FF2B5EF4-FFF2-40B4-BE49-F238E27FC236}">
                  <a16:creationId xmlns:a16="http://schemas.microsoft.com/office/drawing/2014/main" id="{7E1C3191-10CC-B84F-0667-01427F7B6AE5}"/>
                </a:ext>
              </a:extLst>
            </p:cNvPr>
            <p:cNvSpPr>
              <a:spLocks noChangeShapeType="1"/>
            </p:cNvSpPr>
            <p:nvPr/>
          </p:nvSpPr>
          <p:spPr bwMode="auto">
            <a:xfrm>
              <a:off x="480" y="2976"/>
              <a:ext cx="144" cy="52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2" name="Line 1032">
              <a:extLst>
                <a:ext uri="{FF2B5EF4-FFF2-40B4-BE49-F238E27FC236}">
                  <a16:creationId xmlns:a16="http://schemas.microsoft.com/office/drawing/2014/main" id="{7DF525B4-013B-C70E-5443-CACE9B921486}"/>
                </a:ext>
              </a:extLst>
            </p:cNvPr>
            <p:cNvSpPr>
              <a:spLocks noChangeShapeType="1"/>
            </p:cNvSpPr>
            <p:nvPr/>
          </p:nvSpPr>
          <p:spPr bwMode="auto">
            <a:xfrm>
              <a:off x="598" y="2585"/>
              <a:ext cx="90" cy="26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3" name="Line 1033">
              <a:extLst>
                <a:ext uri="{FF2B5EF4-FFF2-40B4-BE49-F238E27FC236}">
                  <a16:creationId xmlns:a16="http://schemas.microsoft.com/office/drawing/2014/main" id="{666DEEDB-87FB-8530-E48D-1A1EB65236B0}"/>
                </a:ext>
              </a:extLst>
            </p:cNvPr>
            <p:cNvSpPr>
              <a:spLocks noChangeShapeType="1"/>
            </p:cNvSpPr>
            <p:nvPr/>
          </p:nvSpPr>
          <p:spPr bwMode="auto">
            <a:xfrm>
              <a:off x="688" y="2526"/>
              <a:ext cx="89" cy="1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4" name="Arc 1034">
              <a:extLst>
                <a:ext uri="{FF2B5EF4-FFF2-40B4-BE49-F238E27FC236}">
                  <a16:creationId xmlns:a16="http://schemas.microsoft.com/office/drawing/2014/main" id="{4465E78C-5C9D-F534-35E2-B31F0DBA5CEF}"/>
                </a:ext>
              </a:extLst>
            </p:cNvPr>
            <p:cNvSpPr>
              <a:spLocks/>
            </p:cNvSpPr>
            <p:nvPr/>
          </p:nvSpPr>
          <p:spPr bwMode="auto">
            <a:xfrm>
              <a:off x="541" y="2443"/>
              <a:ext cx="118" cy="293"/>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5" name="Line 1035">
              <a:extLst>
                <a:ext uri="{FF2B5EF4-FFF2-40B4-BE49-F238E27FC236}">
                  <a16:creationId xmlns:a16="http://schemas.microsoft.com/office/drawing/2014/main" id="{4B29ED49-F95B-5E25-15F7-3EF066C43FA9}"/>
                </a:ext>
              </a:extLst>
            </p:cNvPr>
            <p:cNvSpPr>
              <a:spLocks noChangeShapeType="1"/>
            </p:cNvSpPr>
            <p:nvPr/>
          </p:nvSpPr>
          <p:spPr bwMode="auto">
            <a:xfrm flipH="1">
              <a:off x="480" y="2611"/>
              <a:ext cx="65" cy="38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56" name="Line 1036">
              <a:extLst>
                <a:ext uri="{FF2B5EF4-FFF2-40B4-BE49-F238E27FC236}">
                  <a16:creationId xmlns:a16="http://schemas.microsoft.com/office/drawing/2014/main" id="{834F368E-5E0D-E001-F22F-FA489022339D}"/>
                </a:ext>
              </a:extLst>
            </p:cNvPr>
            <p:cNvSpPr>
              <a:spLocks noChangeShapeType="1"/>
            </p:cNvSpPr>
            <p:nvPr/>
          </p:nvSpPr>
          <p:spPr bwMode="auto">
            <a:xfrm flipH="1">
              <a:off x="768" y="2592"/>
              <a:ext cx="89" cy="8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6157" name="Group 1037">
              <a:extLst>
                <a:ext uri="{FF2B5EF4-FFF2-40B4-BE49-F238E27FC236}">
                  <a16:creationId xmlns:a16="http://schemas.microsoft.com/office/drawing/2014/main" id="{84E021EE-4347-6D8F-BA2C-B0F3351358EF}"/>
                </a:ext>
              </a:extLst>
            </p:cNvPr>
            <p:cNvGrpSpPr>
              <a:grpSpLocks/>
            </p:cNvGrpSpPr>
            <p:nvPr/>
          </p:nvGrpSpPr>
          <p:grpSpPr bwMode="auto">
            <a:xfrm>
              <a:off x="4512" y="2256"/>
              <a:ext cx="1075" cy="944"/>
              <a:chOff x="4618" y="2902"/>
              <a:chExt cx="1075" cy="944"/>
            </a:xfrm>
          </p:grpSpPr>
          <p:grpSp>
            <p:nvGrpSpPr>
              <p:cNvPr id="6158" name="Group 1038">
                <a:extLst>
                  <a:ext uri="{FF2B5EF4-FFF2-40B4-BE49-F238E27FC236}">
                    <a16:creationId xmlns:a16="http://schemas.microsoft.com/office/drawing/2014/main" id="{24819666-9765-A0ED-38EA-31B6A430C94A}"/>
                  </a:ext>
                </a:extLst>
              </p:cNvPr>
              <p:cNvGrpSpPr>
                <a:grpSpLocks/>
              </p:cNvGrpSpPr>
              <p:nvPr/>
            </p:nvGrpSpPr>
            <p:grpSpPr bwMode="auto">
              <a:xfrm>
                <a:off x="4618" y="3025"/>
                <a:ext cx="802" cy="484"/>
                <a:chOff x="4618" y="3025"/>
                <a:chExt cx="802" cy="484"/>
              </a:xfrm>
            </p:grpSpPr>
            <p:grpSp>
              <p:nvGrpSpPr>
                <p:cNvPr id="6159" name="Group 1039">
                  <a:extLst>
                    <a:ext uri="{FF2B5EF4-FFF2-40B4-BE49-F238E27FC236}">
                      <a16:creationId xmlns:a16="http://schemas.microsoft.com/office/drawing/2014/main" id="{06CCC2DA-219E-6F0F-7C11-2CDEBC293691}"/>
                    </a:ext>
                  </a:extLst>
                </p:cNvPr>
                <p:cNvGrpSpPr>
                  <a:grpSpLocks/>
                </p:cNvGrpSpPr>
                <p:nvPr/>
              </p:nvGrpSpPr>
              <p:grpSpPr bwMode="auto">
                <a:xfrm>
                  <a:off x="4618" y="3216"/>
                  <a:ext cx="802" cy="293"/>
                  <a:chOff x="4618" y="3216"/>
                  <a:chExt cx="802" cy="293"/>
                </a:xfrm>
              </p:grpSpPr>
              <p:sp>
                <p:nvSpPr>
                  <p:cNvPr id="6160" name="Oval 1040">
                    <a:extLst>
                      <a:ext uri="{FF2B5EF4-FFF2-40B4-BE49-F238E27FC236}">
                        <a16:creationId xmlns:a16="http://schemas.microsoft.com/office/drawing/2014/main" id="{55FC1AEF-4FE5-6D8C-8605-A9ECA5C37F68}"/>
                      </a:ext>
                    </a:extLst>
                  </p:cNvPr>
                  <p:cNvSpPr>
                    <a:spLocks noChangeArrowheads="1"/>
                  </p:cNvSpPr>
                  <p:nvPr/>
                </p:nvSpPr>
                <p:spPr bwMode="auto">
                  <a:xfrm>
                    <a:off x="4618" y="3230"/>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61" name="Oval 1041">
                    <a:extLst>
                      <a:ext uri="{FF2B5EF4-FFF2-40B4-BE49-F238E27FC236}">
                        <a16:creationId xmlns:a16="http://schemas.microsoft.com/office/drawing/2014/main" id="{5D5B31CB-79F8-E2FC-8F81-C5FB66F7A7B0}"/>
                      </a:ext>
                    </a:extLst>
                  </p:cNvPr>
                  <p:cNvSpPr>
                    <a:spLocks noChangeArrowheads="1"/>
                  </p:cNvSpPr>
                  <p:nvPr/>
                </p:nvSpPr>
                <p:spPr bwMode="auto">
                  <a:xfrm>
                    <a:off x="4618" y="3216"/>
                    <a:ext cx="802" cy="27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162" name="Group 1042">
                  <a:extLst>
                    <a:ext uri="{FF2B5EF4-FFF2-40B4-BE49-F238E27FC236}">
                      <a16:creationId xmlns:a16="http://schemas.microsoft.com/office/drawing/2014/main" id="{B1D585BB-721C-82FD-0540-02B3951C77D9}"/>
                    </a:ext>
                  </a:extLst>
                </p:cNvPr>
                <p:cNvGrpSpPr>
                  <a:grpSpLocks/>
                </p:cNvGrpSpPr>
                <p:nvPr/>
              </p:nvGrpSpPr>
              <p:grpSpPr bwMode="auto">
                <a:xfrm>
                  <a:off x="4635" y="3025"/>
                  <a:ext cx="292" cy="365"/>
                  <a:chOff x="4635" y="3025"/>
                  <a:chExt cx="292" cy="365"/>
                </a:xfrm>
              </p:grpSpPr>
              <p:sp>
                <p:nvSpPr>
                  <p:cNvPr id="6163" name="AutoShape 1043">
                    <a:extLst>
                      <a:ext uri="{FF2B5EF4-FFF2-40B4-BE49-F238E27FC236}">
                        <a16:creationId xmlns:a16="http://schemas.microsoft.com/office/drawing/2014/main" id="{D8B792DA-A073-AD7D-EC3E-E169DB6A3F99}"/>
                      </a:ext>
                    </a:extLst>
                  </p:cNvPr>
                  <p:cNvSpPr>
                    <a:spLocks noChangeArrowheads="1"/>
                  </p:cNvSpPr>
                  <p:nvPr/>
                </p:nvSpPr>
                <p:spPr bwMode="auto">
                  <a:xfrm rot="15720000" flipH="1" flipV="1">
                    <a:off x="4608" y="3095"/>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64" name="Rectangle 1044">
                    <a:extLst>
                      <a:ext uri="{FF2B5EF4-FFF2-40B4-BE49-F238E27FC236}">
                        <a16:creationId xmlns:a16="http://schemas.microsoft.com/office/drawing/2014/main" id="{3BC23518-A005-5FB9-1B24-0EFAF7B6EF2F}"/>
                      </a:ext>
                    </a:extLst>
                  </p:cNvPr>
                  <p:cNvSpPr>
                    <a:spLocks noChangeArrowheads="1"/>
                  </p:cNvSpPr>
                  <p:nvPr/>
                </p:nvSpPr>
                <p:spPr bwMode="auto">
                  <a:xfrm rot="21120000">
                    <a:off x="4902" y="3025"/>
                    <a:ext cx="25" cy="35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165" name="Group 1045">
                  <a:extLst>
                    <a:ext uri="{FF2B5EF4-FFF2-40B4-BE49-F238E27FC236}">
                      <a16:creationId xmlns:a16="http://schemas.microsoft.com/office/drawing/2014/main" id="{DBDC46BB-9256-84CF-C346-90C1B315A06C}"/>
                    </a:ext>
                  </a:extLst>
                </p:cNvPr>
                <p:cNvGrpSpPr>
                  <a:grpSpLocks/>
                </p:cNvGrpSpPr>
                <p:nvPr/>
              </p:nvGrpSpPr>
              <p:grpSpPr bwMode="auto">
                <a:xfrm>
                  <a:off x="4983" y="3311"/>
                  <a:ext cx="130" cy="41"/>
                  <a:chOff x="4983" y="3311"/>
                  <a:chExt cx="130" cy="41"/>
                </a:xfrm>
              </p:grpSpPr>
              <p:grpSp>
                <p:nvGrpSpPr>
                  <p:cNvPr id="6166" name="Group 1046">
                    <a:extLst>
                      <a:ext uri="{FF2B5EF4-FFF2-40B4-BE49-F238E27FC236}">
                        <a16:creationId xmlns:a16="http://schemas.microsoft.com/office/drawing/2014/main" id="{089DA1C9-F86E-AA80-9D32-B2458C15D1CE}"/>
                      </a:ext>
                    </a:extLst>
                  </p:cNvPr>
                  <p:cNvGrpSpPr>
                    <a:grpSpLocks/>
                  </p:cNvGrpSpPr>
                  <p:nvPr/>
                </p:nvGrpSpPr>
                <p:grpSpPr bwMode="auto">
                  <a:xfrm>
                    <a:off x="4984" y="3311"/>
                    <a:ext cx="129" cy="41"/>
                    <a:chOff x="4984" y="3311"/>
                    <a:chExt cx="129" cy="41"/>
                  </a:xfrm>
                </p:grpSpPr>
                <p:sp>
                  <p:nvSpPr>
                    <p:cNvPr id="6167" name="Arc 1047">
                      <a:extLst>
                        <a:ext uri="{FF2B5EF4-FFF2-40B4-BE49-F238E27FC236}">
                          <a16:creationId xmlns:a16="http://schemas.microsoft.com/office/drawing/2014/main" id="{A9F7530E-D542-8779-E1F7-BCED0400E95B}"/>
                        </a:ext>
                      </a:extLst>
                    </p:cNvPr>
                    <p:cNvSpPr>
                      <a:spLocks/>
                    </p:cNvSpPr>
                    <p:nvPr/>
                  </p:nvSpPr>
                  <p:spPr bwMode="auto">
                    <a:xfrm>
                      <a:off x="4984" y="3312"/>
                      <a:ext cx="65" cy="40"/>
                    </a:xfrm>
                    <a:custGeom>
                      <a:avLst/>
                      <a:gdLst>
                        <a:gd name="G0" fmla="+- 21593 0 0"/>
                        <a:gd name="G1" fmla="+- 21598 0 0"/>
                        <a:gd name="G2" fmla="+- 21600 0 0"/>
                        <a:gd name="T0" fmla="*/ 0 w 21593"/>
                        <a:gd name="T1" fmla="*/ 21065 h 21598"/>
                        <a:gd name="T2" fmla="*/ 21265 w 21593"/>
                        <a:gd name="T3" fmla="*/ 0 h 21598"/>
                        <a:gd name="T4" fmla="*/ 21593 w 21593"/>
                        <a:gd name="T5" fmla="*/ 21598 h 21598"/>
                      </a:gdLst>
                      <a:ahLst/>
                      <a:cxnLst>
                        <a:cxn ang="0">
                          <a:pos x="T0" y="T1"/>
                        </a:cxn>
                        <a:cxn ang="0">
                          <a:pos x="T2" y="T3"/>
                        </a:cxn>
                        <a:cxn ang="0">
                          <a:pos x="T4" y="T5"/>
                        </a:cxn>
                      </a:cxnLst>
                      <a:rect l="0" t="0" r="r" b="b"/>
                      <a:pathLst>
                        <a:path w="21593" h="21598" fill="none" extrusionOk="0">
                          <a:moveTo>
                            <a:pt x="-1" y="21064"/>
                          </a:moveTo>
                          <a:cubicBezTo>
                            <a:pt x="285" y="9474"/>
                            <a:pt x="9671" y="176"/>
                            <a:pt x="21265" y="0"/>
                          </a:cubicBezTo>
                        </a:path>
                        <a:path w="21593" h="21598" stroke="0" extrusionOk="0">
                          <a:moveTo>
                            <a:pt x="-1" y="21064"/>
                          </a:moveTo>
                          <a:cubicBezTo>
                            <a:pt x="285" y="9474"/>
                            <a:pt x="9671" y="176"/>
                            <a:pt x="21265" y="0"/>
                          </a:cubicBezTo>
                          <a:lnTo>
                            <a:pt x="21593" y="21598"/>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68" name="Arc 1048">
                      <a:extLst>
                        <a:ext uri="{FF2B5EF4-FFF2-40B4-BE49-F238E27FC236}">
                          <a16:creationId xmlns:a16="http://schemas.microsoft.com/office/drawing/2014/main" id="{5CBBA43E-372B-477C-E3D1-82D966FA68F1}"/>
                        </a:ext>
                      </a:extLst>
                    </p:cNvPr>
                    <p:cNvSpPr>
                      <a:spLocks/>
                    </p:cNvSpPr>
                    <p:nvPr/>
                  </p:nvSpPr>
                  <p:spPr bwMode="auto">
                    <a:xfrm>
                      <a:off x="5048" y="3311"/>
                      <a:ext cx="65" cy="41"/>
                    </a:xfrm>
                    <a:custGeom>
                      <a:avLst/>
                      <a:gdLst>
                        <a:gd name="G0" fmla="+- 0 0 0"/>
                        <a:gd name="G1" fmla="+- 21600 0 0"/>
                        <a:gd name="G2" fmla="+- 21600 0 0"/>
                        <a:gd name="T0" fmla="*/ 0 w 21593"/>
                        <a:gd name="T1" fmla="*/ 0 h 21600"/>
                        <a:gd name="T2" fmla="*/ 21593 w 21593"/>
                        <a:gd name="T3" fmla="*/ 21067 h 21600"/>
                        <a:gd name="T4" fmla="*/ 0 w 21593"/>
                        <a:gd name="T5" fmla="*/ 21600 h 21600"/>
                      </a:gdLst>
                      <a:ahLst/>
                      <a:cxnLst>
                        <a:cxn ang="0">
                          <a:pos x="T0" y="T1"/>
                        </a:cxn>
                        <a:cxn ang="0">
                          <a:pos x="T2" y="T3"/>
                        </a:cxn>
                        <a:cxn ang="0">
                          <a:pos x="T4" y="T5"/>
                        </a:cxn>
                      </a:cxnLst>
                      <a:rect l="0" t="0" r="r" b="b"/>
                      <a:pathLst>
                        <a:path w="21593" h="21600" fill="none" extrusionOk="0">
                          <a:moveTo>
                            <a:pt x="0" y="0"/>
                          </a:moveTo>
                          <a:cubicBezTo>
                            <a:pt x="11721" y="0"/>
                            <a:pt x="21304" y="9348"/>
                            <a:pt x="21593" y="21066"/>
                          </a:cubicBezTo>
                        </a:path>
                        <a:path w="21593" h="21600" stroke="0" extrusionOk="0">
                          <a:moveTo>
                            <a:pt x="0" y="0"/>
                          </a:moveTo>
                          <a:cubicBezTo>
                            <a:pt x="11721" y="0"/>
                            <a:pt x="21304" y="9348"/>
                            <a:pt x="21593" y="21066"/>
                          </a:cubicBezTo>
                          <a:lnTo>
                            <a:pt x="0"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169" name="Line 1049">
                    <a:extLst>
                      <a:ext uri="{FF2B5EF4-FFF2-40B4-BE49-F238E27FC236}">
                        <a16:creationId xmlns:a16="http://schemas.microsoft.com/office/drawing/2014/main" id="{AA5FB1F5-864B-65B0-2572-6B6806A54DAB}"/>
                      </a:ext>
                    </a:extLst>
                  </p:cNvPr>
                  <p:cNvSpPr>
                    <a:spLocks noChangeShapeType="1"/>
                  </p:cNvSpPr>
                  <p:nvPr/>
                </p:nvSpPr>
                <p:spPr bwMode="auto">
                  <a:xfrm>
                    <a:off x="4983" y="3350"/>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170" name="Line 1050">
                  <a:extLst>
                    <a:ext uri="{FF2B5EF4-FFF2-40B4-BE49-F238E27FC236}">
                      <a16:creationId xmlns:a16="http://schemas.microsoft.com/office/drawing/2014/main" id="{CA0296C0-712A-27FA-C01A-63E6A2EA2014}"/>
                    </a:ext>
                  </a:extLst>
                </p:cNvPr>
                <p:cNvSpPr>
                  <a:spLocks noChangeShapeType="1"/>
                </p:cNvSpPr>
                <p:nvPr/>
              </p:nvSpPr>
              <p:spPr bwMode="auto">
                <a:xfrm flipH="1" flipV="1">
                  <a:off x="4948" y="3339"/>
                  <a:ext cx="38" cy="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171" name="Group 1051">
                <a:extLst>
                  <a:ext uri="{FF2B5EF4-FFF2-40B4-BE49-F238E27FC236}">
                    <a16:creationId xmlns:a16="http://schemas.microsoft.com/office/drawing/2014/main" id="{F96C50C9-3669-593B-2083-DE5F149129DB}"/>
                  </a:ext>
                </a:extLst>
              </p:cNvPr>
              <p:cNvGrpSpPr>
                <a:grpSpLocks/>
              </p:cNvGrpSpPr>
              <p:nvPr/>
            </p:nvGrpSpPr>
            <p:grpSpPr bwMode="auto">
              <a:xfrm>
                <a:off x="5066" y="2902"/>
                <a:ext cx="627" cy="944"/>
                <a:chOff x="5066" y="2902"/>
                <a:chExt cx="627" cy="944"/>
              </a:xfrm>
            </p:grpSpPr>
            <p:sp>
              <p:nvSpPr>
                <p:cNvPr id="6172" name="Line 1052">
                  <a:extLst>
                    <a:ext uri="{FF2B5EF4-FFF2-40B4-BE49-F238E27FC236}">
                      <a16:creationId xmlns:a16="http://schemas.microsoft.com/office/drawing/2014/main" id="{20137B73-4787-64E0-BFAD-CA12F853FDC2}"/>
                    </a:ext>
                  </a:extLst>
                </p:cNvPr>
                <p:cNvSpPr>
                  <a:spLocks noChangeShapeType="1"/>
                </p:cNvSpPr>
                <p:nvPr/>
              </p:nvSpPr>
              <p:spPr bwMode="auto">
                <a:xfrm flipH="1">
                  <a:off x="5349" y="3475"/>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3" name="Line 1053">
                  <a:extLst>
                    <a:ext uri="{FF2B5EF4-FFF2-40B4-BE49-F238E27FC236}">
                      <a16:creationId xmlns:a16="http://schemas.microsoft.com/office/drawing/2014/main" id="{5CCC31A6-C907-9466-5C36-E8BF308FE67E}"/>
                    </a:ext>
                  </a:extLst>
                </p:cNvPr>
                <p:cNvSpPr>
                  <a:spLocks noChangeShapeType="1"/>
                </p:cNvSpPr>
                <p:nvPr/>
              </p:nvSpPr>
              <p:spPr bwMode="auto">
                <a:xfrm>
                  <a:off x="5349" y="3555"/>
                  <a:ext cx="185" cy="2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4" name="Line 1054">
                  <a:extLst>
                    <a:ext uri="{FF2B5EF4-FFF2-40B4-BE49-F238E27FC236}">
                      <a16:creationId xmlns:a16="http://schemas.microsoft.com/office/drawing/2014/main" id="{4781FD13-0799-0E80-5C10-E44AB1D67C7B}"/>
                    </a:ext>
                  </a:extLst>
                </p:cNvPr>
                <p:cNvSpPr>
                  <a:spLocks noChangeShapeType="1"/>
                </p:cNvSpPr>
                <p:nvPr/>
              </p:nvSpPr>
              <p:spPr bwMode="auto">
                <a:xfrm flipH="1">
                  <a:off x="5351" y="3131"/>
                  <a:ext cx="157" cy="24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5" name="Line 1055">
                  <a:extLst>
                    <a:ext uri="{FF2B5EF4-FFF2-40B4-BE49-F238E27FC236}">
                      <a16:creationId xmlns:a16="http://schemas.microsoft.com/office/drawing/2014/main" id="{E1C5AF32-C320-F270-3F16-2B0DADDB007D}"/>
                    </a:ext>
                  </a:extLst>
                </p:cNvPr>
                <p:cNvSpPr>
                  <a:spLocks noChangeShapeType="1"/>
                </p:cNvSpPr>
                <p:nvPr/>
              </p:nvSpPr>
              <p:spPr bwMode="auto">
                <a:xfrm flipH="1" flipV="1">
                  <a:off x="5314" y="3244"/>
                  <a:ext cx="34" cy="12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6" name="Line 1056">
                  <a:extLst>
                    <a:ext uri="{FF2B5EF4-FFF2-40B4-BE49-F238E27FC236}">
                      <a16:creationId xmlns:a16="http://schemas.microsoft.com/office/drawing/2014/main" id="{C6FDDB71-3716-8AFF-C280-86D2364D3137}"/>
                    </a:ext>
                  </a:extLst>
                </p:cNvPr>
                <p:cNvSpPr>
                  <a:spLocks noChangeShapeType="1"/>
                </p:cNvSpPr>
                <p:nvPr/>
              </p:nvSpPr>
              <p:spPr bwMode="auto">
                <a:xfrm flipH="1">
                  <a:off x="5277" y="3128"/>
                  <a:ext cx="50" cy="13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7" name="Arc 1057">
                  <a:extLst>
                    <a:ext uri="{FF2B5EF4-FFF2-40B4-BE49-F238E27FC236}">
                      <a16:creationId xmlns:a16="http://schemas.microsoft.com/office/drawing/2014/main" id="{47DCF408-A24C-DB3C-4AAB-377E985E36BB}"/>
                    </a:ext>
                  </a:extLst>
                </p:cNvPr>
                <p:cNvSpPr>
                  <a:spLocks/>
                </p:cNvSpPr>
                <p:nvPr/>
              </p:nvSpPr>
              <p:spPr bwMode="auto">
                <a:xfrm>
                  <a:off x="5270" y="3006"/>
                  <a:ext cx="298" cy="201"/>
                </a:xfrm>
                <a:custGeom>
                  <a:avLst/>
                  <a:gdLst>
                    <a:gd name="G0" fmla="+- 0 0 0"/>
                    <a:gd name="G1" fmla="+- 18651 0 0"/>
                    <a:gd name="G2" fmla="+- 21600 0 0"/>
                    <a:gd name="T0" fmla="*/ 10895 w 20285"/>
                    <a:gd name="T1" fmla="*/ 0 h 18651"/>
                    <a:gd name="T2" fmla="*/ 20285 w 20285"/>
                    <a:gd name="T3" fmla="*/ 11230 h 18651"/>
                    <a:gd name="T4" fmla="*/ 0 w 20285"/>
                    <a:gd name="T5" fmla="*/ 18651 h 18651"/>
                  </a:gdLst>
                  <a:ahLst/>
                  <a:cxnLst>
                    <a:cxn ang="0">
                      <a:pos x="T0" y="T1"/>
                    </a:cxn>
                    <a:cxn ang="0">
                      <a:pos x="T2" y="T3"/>
                    </a:cxn>
                    <a:cxn ang="0">
                      <a:pos x="T4" y="T5"/>
                    </a:cxn>
                  </a:cxnLst>
                  <a:rect l="0" t="0" r="r" b="b"/>
                  <a:pathLst>
                    <a:path w="20285" h="18651" fill="none" extrusionOk="0">
                      <a:moveTo>
                        <a:pt x="10894" y="0"/>
                      </a:moveTo>
                      <a:cubicBezTo>
                        <a:pt x="15236" y="2536"/>
                        <a:pt x="18557" y="6507"/>
                        <a:pt x="20285" y="11229"/>
                      </a:cubicBezTo>
                    </a:path>
                    <a:path w="20285" h="18651" stroke="0" extrusionOk="0">
                      <a:moveTo>
                        <a:pt x="10894" y="0"/>
                      </a:moveTo>
                      <a:cubicBezTo>
                        <a:pt x="15236" y="2536"/>
                        <a:pt x="18557" y="6507"/>
                        <a:pt x="20285" y="11229"/>
                      </a:cubicBezTo>
                      <a:lnTo>
                        <a:pt x="0" y="18651"/>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8" name="Oval 1058">
                  <a:extLst>
                    <a:ext uri="{FF2B5EF4-FFF2-40B4-BE49-F238E27FC236}">
                      <a16:creationId xmlns:a16="http://schemas.microsoft.com/office/drawing/2014/main" id="{494F5A50-98F2-8AAD-9C7D-44B30B2869AC}"/>
                    </a:ext>
                  </a:extLst>
                </p:cNvPr>
                <p:cNvSpPr>
                  <a:spLocks noChangeArrowheads="1"/>
                </p:cNvSpPr>
                <p:nvPr/>
              </p:nvSpPr>
              <p:spPr bwMode="auto">
                <a:xfrm>
                  <a:off x="5277" y="2902"/>
                  <a:ext cx="143" cy="19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79" name="Line 1059">
                  <a:extLst>
                    <a:ext uri="{FF2B5EF4-FFF2-40B4-BE49-F238E27FC236}">
                      <a16:creationId xmlns:a16="http://schemas.microsoft.com/office/drawing/2014/main" id="{4B79CAAE-273F-2786-F3A5-D71D501BA69C}"/>
                    </a:ext>
                  </a:extLst>
                </p:cNvPr>
                <p:cNvSpPr>
                  <a:spLocks noChangeShapeType="1"/>
                </p:cNvSpPr>
                <p:nvPr/>
              </p:nvSpPr>
              <p:spPr bwMode="auto">
                <a:xfrm>
                  <a:off x="5563" y="3125"/>
                  <a:ext cx="52" cy="11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80" name="Line 1060">
                  <a:extLst>
                    <a:ext uri="{FF2B5EF4-FFF2-40B4-BE49-F238E27FC236}">
                      <a16:creationId xmlns:a16="http://schemas.microsoft.com/office/drawing/2014/main" id="{7FAEED4C-ACC7-A369-4E72-4C1EC4407904}"/>
                    </a:ext>
                  </a:extLst>
                </p:cNvPr>
                <p:cNvSpPr>
                  <a:spLocks noChangeShapeType="1"/>
                </p:cNvSpPr>
                <p:nvPr/>
              </p:nvSpPr>
              <p:spPr bwMode="auto">
                <a:xfrm>
                  <a:off x="5614" y="3237"/>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81" name="Line 1061">
                  <a:extLst>
                    <a:ext uri="{FF2B5EF4-FFF2-40B4-BE49-F238E27FC236}">
                      <a16:creationId xmlns:a16="http://schemas.microsoft.com/office/drawing/2014/main" id="{C7461DF1-EE01-437C-15E9-42C7B5EFCD2B}"/>
                    </a:ext>
                  </a:extLst>
                </p:cNvPr>
                <p:cNvSpPr>
                  <a:spLocks noChangeShapeType="1"/>
                </p:cNvSpPr>
                <p:nvPr/>
              </p:nvSpPr>
              <p:spPr bwMode="auto">
                <a:xfrm flipV="1">
                  <a:off x="5066" y="3260"/>
                  <a:ext cx="211" cy="4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grpSp>
          <p:nvGrpSpPr>
            <p:cNvPr id="6182" name="Group 1062">
              <a:extLst>
                <a:ext uri="{FF2B5EF4-FFF2-40B4-BE49-F238E27FC236}">
                  <a16:creationId xmlns:a16="http://schemas.microsoft.com/office/drawing/2014/main" id="{BFA2BEFF-EF9A-792A-F9E9-77E9ADAC9AB1}"/>
                </a:ext>
              </a:extLst>
            </p:cNvPr>
            <p:cNvGrpSpPr>
              <a:grpSpLocks/>
            </p:cNvGrpSpPr>
            <p:nvPr/>
          </p:nvGrpSpPr>
          <p:grpSpPr bwMode="auto">
            <a:xfrm>
              <a:off x="3108" y="2138"/>
              <a:ext cx="907" cy="1078"/>
              <a:chOff x="3214" y="2784"/>
              <a:chExt cx="907" cy="1078"/>
            </a:xfrm>
          </p:grpSpPr>
          <p:grpSp>
            <p:nvGrpSpPr>
              <p:cNvPr id="6183" name="Group 1063">
                <a:extLst>
                  <a:ext uri="{FF2B5EF4-FFF2-40B4-BE49-F238E27FC236}">
                    <a16:creationId xmlns:a16="http://schemas.microsoft.com/office/drawing/2014/main" id="{9549CD11-7FE7-0CB9-6A30-29E936A0CE4D}"/>
                  </a:ext>
                </a:extLst>
              </p:cNvPr>
              <p:cNvGrpSpPr>
                <a:grpSpLocks/>
              </p:cNvGrpSpPr>
              <p:nvPr/>
            </p:nvGrpSpPr>
            <p:grpSpPr bwMode="auto">
              <a:xfrm>
                <a:off x="3319" y="2992"/>
                <a:ext cx="802" cy="485"/>
                <a:chOff x="3319" y="2992"/>
                <a:chExt cx="802" cy="485"/>
              </a:xfrm>
            </p:grpSpPr>
            <p:grpSp>
              <p:nvGrpSpPr>
                <p:cNvPr id="6184" name="Group 1064">
                  <a:extLst>
                    <a:ext uri="{FF2B5EF4-FFF2-40B4-BE49-F238E27FC236}">
                      <a16:creationId xmlns:a16="http://schemas.microsoft.com/office/drawing/2014/main" id="{4D5DF344-7175-4B97-3314-1658B5E65629}"/>
                    </a:ext>
                  </a:extLst>
                </p:cNvPr>
                <p:cNvGrpSpPr>
                  <a:grpSpLocks/>
                </p:cNvGrpSpPr>
                <p:nvPr/>
              </p:nvGrpSpPr>
              <p:grpSpPr bwMode="auto">
                <a:xfrm>
                  <a:off x="3319" y="3182"/>
                  <a:ext cx="802" cy="295"/>
                  <a:chOff x="3319" y="3182"/>
                  <a:chExt cx="802" cy="295"/>
                </a:xfrm>
              </p:grpSpPr>
              <p:sp>
                <p:nvSpPr>
                  <p:cNvPr id="6185" name="Oval 1065">
                    <a:extLst>
                      <a:ext uri="{FF2B5EF4-FFF2-40B4-BE49-F238E27FC236}">
                        <a16:creationId xmlns:a16="http://schemas.microsoft.com/office/drawing/2014/main" id="{866D7B5A-07C8-ED83-CED7-75E69A9DE6B8}"/>
                      </a:ext>
                    </a:extLst>
                  </p:cNvPr>
                  <p:cNvSpPr>
                    <a:spLocks noChangeArrowheads="1"/>
                  </p:cNvSpPr>
                  <p:nvPr/>
                </p:nvSpPr>
                <p:spPr bwMode="auto">
                  <a:xfrm>
                    <a:off x="3319" y="3198"/>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86" name="Oval 1066">
                    <a:extLst>
                      <a:ext uri="{FF2B5EF4-FFF2-40B4-BE49-F238E27FC236}">
                        <a16:creationId xmlns:a16="http://schemas.microsoft.com/office/drawing/2014/main" id="{97CADCB0-DFA7-FCFD-25C2-79A54009AEAC}"/>
                      </a:ext>
                    </a:extLst>
                  </p:cNvPr>
                  <p:cNvSpPr>
                    <a:spLocks noChangeArrowheads="1"/>
                  </p:cNvSpPr>
                  <p:nvPr/>
                </p:nvSpPr>
                <p:spPr bwMode="auto">
                  <a:xfrm>
                    <a:off x="3319" y="3182"/>
                    <a:ext cx="802" cy="28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187" name="Group 1067">
                  <a:extLst>
                    <a:ext uri="{FF2B5EF4-FFF2-40B4-BE49-F238E27FC236}">
                      <a16:creationId xmlns:a16="http://schemas.microsoft.com/office/drawing/2014/main" id="{B889DD78-00FF-FEDB-274E-A27DD329D347}"/>
                    </a:ext>
                  </a:extLst>
                </p:cNvPr>
                <p:cNvGrpSpPr>
                  <a:grpSpLocks/>
                </p:cNvGrpSpPr>
                <p:nvPr/>
              </p:nvGrpSpPr>
              <p:grpSpPr bwMode="auto">
                <a:xfrm>
                  <a:off x="3812" y="2992"/>
                  <a:ext cx="291" cy="366"/>
                  <a:chOff x="3812" y="2992"/>
                  <a:chExt cx="291" cy="366"/>
                </a:xfrm>
              </p:grpSpPr>
              <p:sp>
                <p:nvSpPr>
                  <p:cNvPr id="6188" name="AutoShape 1068">
                    <a:extLst>
                      <a:ext uri="{FF2B5EF4-FFF2-40B4-BE49-F238E27FC236}">
                        <a16:creationId xmlns:a16="http://schemas.microsoft.com/office/drawing/2014/main" id="{A3B06C6C-E9FD-CFD5-8405-21FA1AF5A483}"/>
                      </a:ext>
                    </a:extLst>
                  </p:cNvPr>
                  <p:cNvSpPr>
                    <a:spLocks noChangeArrowheads="1"/>
                  </p:cNvSpPr>
                  <p:nvPr/>
                </p:nvSpPr>
                <p:spPr bwMode="auto">
                  <a:xfrm rot="5880000" flipV="1">
                    <a:off x="3808" y="3063"/>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89" name="Rectangle 1069">
                    <a:extLst>
                      <a:ext uri="{FF2B5EF4-FFF2-40B4-BE49-F238E27FC236}">
                        <a16:creationId xmlns:a16="http://schemas.microsoft.com/office/drawing/2014/main" id="{CD380494-738D-3402-E537-2C968EE46999}"/>
                      </a:ext>
                    </a:extLst>
                  </p:cNvPr>
                  <p:cNvSpPr>
                    <a:spLocks noChangeArrowheads="1"/>
                  </p:cNvSpPr>
                  <p:nvPr/>
                </p:nvSpPr>
                <p:spPr bwMode="auto">
                  <a:xfrm rot="480000" flipH="1">
                    <a:off x="3812" y="2992"/>
                    <a:ext cx="25" cy="35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190" name="Group 1070">
                  <a:extLst>
                    <a:ext uri="{FF2B5EF4-FFF2-40B4-BE49-F238E27FC236}">
                      <a16:creationId xmlns:a16="http://schemas.microsoft.com/office/drawing/2014/main" id="{714D37CA-F6A0-FF0E-A2F7-E507ED22998F}"/>
                    </a:ext>
                  </a:extLst>
                </p:cNvPr>
                <p:cNvGrpSpPr>
                  <a:grpSpLocks/>
                </p:cNvGrpSpPr>
                <p:nvPr/>
              </p:nvGrpSpPr>
              <p:grpSpPr bwMode="auto">
                <a:xfrm>
                  <a:off x="3521" y="3379"/>
                  <a:ext cx="130" cy="40"/>
                  <a:chOff x="3521" y="3379"/>
                  <a:chExt cx="130" cy="40"/>
                </a:xfrm>
              </p:grpSpPr>
              <p:grpSp>
                <p:nvGrpSpPr>
                  <p:cNvPr id="6191" name="Group 1071">
                    <a:extLst>
                      <a:ext uri="{FF2B5EF4-FFF2-40B4-BE49-F238E27FC236}">
                        <a16:creationId xmlns:a16="http://schemas.microsoft.com/office/drawing/2014/main" id="{FFFB27E2-0B9E-DD03-0C83-84B495CDD834}"/>
                      </a:ext>
                    </a:extLst>
                  </p:cNvPr>
                  <p:cNvGrpSpPr>
                    <a:grpSpLocks/>
                  </p:cNvGrpSpPr>
                  <p:nvPr/>
                </p:nvGrpSpPr>
                <p:grpSpPr bwMode="auto">
                  <a:xfrm>
                    <a:off x="3522" y="3379"/>
                    <a:ext cx="129" cy="40"/>
                    <a:chOff x="3522" y="3379"/>
                    <a:chExt cx="129" cy="40"/>
                  </a:xfrm>
                </p:grpSpPr>
                <p:sp>
                  <p:nvSpPr>
                    <p:cNvPr id="6192" name="Arc 1072">
                      <a:extLst>
                        <a:ext uri="{FF2B5EF4-FFF2-40B4-BE49-F238E27FC236}">
                          <a16:creationId xmlns:a16="http://schemas.microsoft.com/office/drawing/2014/main" id="{07CBD1E4-73F1-15D9-5BAA-9FF865DEB7A3}"/>
                        </a:ext>
                      </a:extLst>
                    </p:cNvPr>
                    <p:cNvSpPr>
                      <a:spLocks/>
                    </p:cNvSpPr>
                    <p:nvPr/>
                  </p:nvSpPr>
                  <p:spPr bwMode="auto">
                    <a:xfrm>
                      <a:off x="3586" y="3379"/>
                      <a:ext cx="65" cy="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chemeClr val="bg1"/>
                    </a:solidFill>
                    <a:ln w="12700" cap="rnd">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93" name="Arc 1073">
                      <a:extLst>
                        <a:ext uri="{FF2B5EF4-FFF2-40B4-BE49-F238E27FC236}">
                          <a16:creationId xmlns:a16="http://schemas.microsoft.com/office/drawing/2014/main" id="{1B3E89F3-97DC-A544-929A-AB1F9532C939}"/>
                        </a:ext>
                      </a:extLst>
                    </p:cNvPr>
                    <p:cNvSpPr>
                      <a:spLocks/>
                    </p:cNvSpPr>
                    <p:nvPr/>
                  </p:nvSpPr>
                  <p:spPr bwMode="auto">
                    <a:xfrm>
                      <a:off x="3522" y="3379"/>
                      <a:ext cx="65" cy="40"/>
                    </a:xfrm>
                    <a:custGeom>
                      <a:avLst/>
                      <a:gdLst>
                        <a:gd name="G0" fmla="+- 21600 0 0"/>
                        <a:gd name="G1" fmla="+- 21597 0 0"/>
                        <a:gd name="G2" fmla="+- 21600 0 0"/>
                        <a:gd name="T0" fmla="*/ 0 w 21600"/>
                        <a:gd name="T1" fmla="*/ 21597 h 21597"/>
                        <a:gd name="T2" fmla="*/ 21268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6"/>
                          </a:moveTo>
                          <a:cubicBezTo>
                            <a:pt x="0" y="9797"/>
                            <a:pt x="9469" y="180"/>
                            <a:pt x="21267" y="-1"/>
                          </a:cubicBezTo>
                        </a:path>
                        <a:path w="21600" h="21597" stroke="0" extrusionOk="0">
                          <a:moveTo>
                            <a:pt x="0" y="21596"/>
                          </a:moveTo>
                          <a:cubicBezTo>
                            <a:pt x="0" y="9797"/>
                            <a:pt x="9469" y="180"/>
                            <a:pt x="21267" y="-1"/>
                          </a:cubicBezTo>
                          <a:lnTo>
                            <a:pt x="21600" y="21597"/>
                          </a:lnTo>
                          <a:close/>
                        </a:path>
                      </a:pathLst>
                    </a:custGeom>
                    <a:solidFill>
                      <a:schemeClr val="bg1"/>
                    </a:solidFill>
                    <a:ln w="12700" cap="rnd">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194" name="Line 1074">
                    <a:extLst>
                      <a:ext uri="{FF2B5EF4-FFF2-40B4-BE49-F238E27FC236}">
                        <a16:creationId xmlns:a16="http://schemas.microsoft.com/office/drawing/2014/main" id="{F7361ED3-8413-9C76-EEB5-F0754B9B8DF0}"/>
                      </a:ext>
                    </a:extLst>
                  </p:cNvPr>
                  <p:cNvSpPr>
                    <a:spLocks noChangeShapeType="1"/>
                  </p:cNvSpPr>
                  <p:nvPr/>
                </p:nvSpPr>
                <p:spPr bwMode="auto">
                  <a:xfrm flipH="1">
                    <a:off x="3521" y="3417"/>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195" name="Freeform 1075">
                  <a:extLst>
                    <a:ext uri="{FF2B5EF4-FFF2-40B4-BE49-F238E27FC236}">
                      <a16:creationId xmlns:a16="http://schemas.microsoft.com/office/drawing/2014/main" id="{80A87088-1640-13E7-EAE1-8AFBC933C66B}"/>
                    </a:ext>
                  </a:extLst>
                </p:cNvPr>
                <p:cNvSpPr>
                  <a:spLocks/>
                </p:cNvSpPr>
                <p:nvPr/>
              </p:nvSpPr>
              <p:spPr bwMode="auto">
                <a:xfrm>
                  <a:off x="3649" y="3341"/>
                  <a:ext cx="365" cy="71"/>
                </a:xfrm>
                <a:custGeom>
                  <a:avLst/>
                  <a:gdLst>
                    <a:gd name="T0" fmla="*/ 0 w 365"/>
                    <a:gd name="T1" fmla="*/ 70 h 71"/>
                    <a:gd name="T2" fmla="*/ 16 w 365"/>
                    <a:gd name="T3" fmla="*/ 66 h 71"/>
                    <a:gd name="T4" fmla="*/ 45 w 365"/>
                    <a:gd name="T5" fmla="*/ 66 h 71"/>
                    <a:gd name="T6" fmla="*/ 61 w 365"/>
                    <a:gd name="T7" fmla="*/ 66 h 71"/>
                    <a:gd name="T8" fmla="*/ 78 w 365"/>
                    <a:gd name="T9" fmla="*/ 70 h 71"/>
                    <a:gd name="T10" fmla="*/ 91 w 365"/>
                    <a:gd name="T11" fmla="*/ 70 h 71"/>
                    <a:gd name="T12" fmla="*/ 111 w 365"/>
                    <a:gd name="T13" fmla="*/ 70 h 71"/>
                    <a:gd name="T14" fmla="*/ 127 w 365"/>
                    <a:gd name="T15" fmla="*/ 70 h 71"/>
                    <a:gd name="T16" fmla="*/ 140 w 365"/>
                    <a:gd name="T17" fmla="*/ 70 h 71"/>
                    <a:gd name="T18" fmla="*/ 157 w 365"/>
                    <a:gd name="T19" fmla="*/ 70 h 71"/>
                    <a:gd name="T20" fmla="*/ 169 w 365"/>
                    <a:gd name="T21" fmla="*/ 70 h 71"/>
                    <a:gd name="T22" fmla="*/ 185 w 365"/>
                    <a:gd name="T23" fmla="*/ 66 h 71"/>
                    <a:gd name="T24" fmla="*/ 198 w 365"/>
                    <a:gd name="T25" fmla="*/ 66 h 71"/>
                    <a:gd name="T26" fmla="*/ 210 w 365"/>
                    <a:gd name="T27" fmla="*/ 61 h 71"/>
                    <a:gd name="T28" fmla="*/ 223 w 365"/>
                    <a:gd name="T29" fmla="*/ 57 h 71"/>
                    <a:gd name="T30" fmla="*/ 235 w 365"/>
                    <a:gd name="T31" fmla="*/ 45 h 71"/>
                    <a:gd name="T32" fmla="*/ 248 w 365"/>
                    <a:gd name="T33" fmla="*/ 33 h 71"/>
                    <a:gd name="T34" fmla="*/ 264 w 365"/>
                    <a:gd name="T35" fmla="*/ 28 h 71"/>
                    <a:gd name="T36" fmla="*/ 276 w 365"/>
                    <a:gd name="T37" fmla="*/ 24 h 71"/>
                    <a:gd name="T38" fmla="*/ 306 w 365"/>
                    <a:gd name="T39" fmla="*/ 16 h 71"/>
                    <a:gd name="T40" fmla="*/ 318 w 365"/>
                    <a:gd name="T41" fmla="*/ 12 h 71"/>
                    <a:gd name="T42" fmla="*/ 330 w 365"/>
                    <a:gd name="T43" fmla="*/ 12 h 71"/>
                    <a:gd name="T44" fmla="*/ 343 w 365"/>
                    <a:gd name="T45" fmla="*/ 8 h 71"/>
                    <a:gd name="T46" fmla="*/ 355 w 365"/>
                    <a:gd name="T47" fmla="*/ 0 h 71"/>
                    <a:gd name="T48" fmla="*/ 364 w 365"/>
                    <a:gd name="T4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71">
                      <a:moveTo>
                        <a:pt x="0" y="70"/>
                      </a:moveTo>
                      <a:lnTo>
                        <a:pt x="16" y="66"/>
                      </a:lnTo>
                      <a:lnTo>
                        <a:pt x="45" y="66"/>
                      </a:lnTo>
                      <a:lnTo>
                        <a:pt x="61" y="66"/>
                      </a:lnTo>
                      <a:lnTo>
                        <a:pt x="78" y="70"/>
                      </a:lnTo>
                      <a:lnTo>
                        <a:pt x="91" y="70"/>
                      </a:lnTo>
                      <a:lnTo>
                        <a:pt x="111" y="70"/>
                      </a:lnTo>
                      <a:lnTo>
                        <a:pt x="127" y="70"/>
                      </a:lnTo>
                      <a:lnTo>
                        <a:pt x="140" y="70"/>
                      </a:lnTo>
                      <a:lnTo>
                        <a:pt x="157" y="70"/>
                      </a:lnTo>
                      <a:lnTo>
                        <a:pt x="169" y="70"/>
                      </a:lnTo>
                      <a:lnTo>
                        <a:pt x="185" y="66"/>
                      </a:lnTo>
                      <a:lnTo>
                        <a:pt x="198" y="66"/>
                      </a:lnTo>
                      <a:lnTo>
                        <a:pt x="210" y="61"/>
                      </a:lnTo>
                      <a:lnTo>
                        <a:pt x="223" y="57"/>
                      </a:lnTo>
                      <a:lnTo>
                        <a:pt x="235" y="45"/>
                      </a:lnTo>
                      <a:lnTo>
                        <a:pt x="248" y="33"/>
                      </a:lnTo>
                      <a:lnTo>
                        <a:pt x="264" y="28"/>
                      </a:lnTo>
                      <a:lnTo>
                        <a:pt x="276" y="24"/>
                      </a:lnTo>
                      <a:lnTo>
                        <a:pt x="306" y="16"/>
                      </a:lnTo>
                      <a:lnTo>
                        <a:pt x="318" y="12"/>
                      </a:lnTo>
                      <a:lnTo>
                        <a:pt x="330" y="12"/>
                      </a:lnTo>
                      <a:lnTo>
                        <a:pt x="343" y="8"/>
                      </a:lnTo>
                      <a:lnTo>
                        <a:pt x="355" y="0"/>
                      </a:lnTo>
                      <a:lnTo>
                        <a:pt x="364" y="0"/>
                      </a:lnTo>
                    </a:path>
                  </a:pathLst>
                </a:custGeom>
                <a:solidFill>
                  <a:schemeClr val="bg1"/>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6196" name="Group 1076">
                <a:extLst>
                  <a:ext uri="{FF2B5EF4-FFF2-40B4-BE49-F238E27FC236}">
                    <a16:creationId xmlns:a16="http://schemas.microsoft.com/office/drawing/2014/main" id="{52D62225-125E-6477-6A90-626034EB8433}"/>
                  </a:ext>
                </a:extLst>
              </p:cNvPr>
              <p:cNvGrpSpPr>
                <a:grpSpLocks/>
              </p:cNvGrpSpPr>
              <p:nvPr/>
            </p:nvGrpSpPr>
            <p:grpSpPr bwMode="auto">
              <a:xfrm>
                <a:off x="3214" y="2784"/>
                <a:ext cx="583" cy="1078"/>
                <a:chOff x="3214" y="2784"/>
                <a:chExt cx="583" cy="1078"/>
              </a:xfrm>
            </p:grpSpPr>
            <p:sp>
              <p:nvSpPr>
                <p:cNvPr id="6197" name="Oval 1077">
                  <a:extLst>
                    <a:ext uri="{FF2B5EF4-FFF2-40B4-BE49-F238E27FC236}">
                      <a16:creationId xmlns:a16="http://schemas.microsoft.com/office/drawing/2014/main" id="{8F2DBEFA-69C2-9B7F-4EFE-4CE5B144CE44}"/>
                    </a:ext>
                  </a:extLst>
                </p:cNvPr>
                <p:cNvSpPr>
                  <a:spLocks noChangeArrowheads="1"/>
                </p:cNvSpPr>
                <p:nvPr/>
              </p:nvSpPr>
              <p:spPr bwMode="auto">
                <a:xfrm>
                  <a:off x="3301" y="2784"/>
                  <a:ext cx="143" cy="196"/>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98" name="Line 1078">
                  <a:extLst>
                    <a:ext uri="{FF2B5EF4-FFF2-40B4-BE49-F238E27FC236}">
                      <a16:creationId xmlns:a16="http://schemas.microsoft.com/office/drawing/2014/main" id="{E1CEB4B0-E6E0-0DED-50FB-2FD53B6D21D3}"/>
                    </a:ext>
                  </a:extLst>
                </p:cNvPr>
                <p:cNvSpPr>
                  <a:spLocks noChangeShapeType="1"/>
                </p:cNvSpPr>
                <p:nvPr/>
              </p:nvSpPr>
              <p:spPr bwMode="auto">
                <a:xfrm>
                  <a:off x="3214" y="3464"/>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99" name="Line 1079">
                  <a:extLst>
                    <a:ext uri="{FF2B5EF4-FFF2-40B4-BE49-F238E27FC236}">
                      <a16:creationId xmlns:a16="http://schemas.microsoft.com/office/drawing/2014/main" id="{F9A94586-F611-3A35-C5B2-62494A62E91F}"/>
                    </a:ext>
                  </a:extLst>
                </p:cNvPr>
                <p:cNvSpPr>
                  <a:spLocks noChangeShapeType="1"/>
                </p:cNvSpPr>
                <p:nvPr/>
              </p:nvSpPr>
              <p:spPr bwMode="auto">
                <a:xfrm>
                  <a:off x="3559" y="3541"/>
                  <a:ext cx="238" cy="32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0" name="Line 1080">
                  <a:extLst>
                    <a:ext uri="{FF2B5EF4-FFF2-40B4-BE49-F238E27FC236}">
                      <a16:creationId xmlns:a16="http://schemas.microsoft.com/office/drawing/2014/main" id="{16C43003-F5DB-B908-8463-865D16FFEF2E}"/>
                    </a:ext>
                  </a:extLst>
                </p:cNvPr>
                <p:cNvSpPr>
                  <a:spLocks noChangeShapeType="1"/>
                </p:cNvSpPr>
                <p:nvPr/>
              </p:nvSpPr>
              <p:spPr bwMode="auto">
                <a:xfrm>
                  <a:off x="3320" y="3094"/>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1" name="Line 1081">
                  <a:extLst>
                    <a:ext uri="{FF2B5EF4-FFF2-40B4-BE49-F238E27FC236}">
                      <a16:creationId xmlns:a16="http://schemas.microsoft.com/office/drawing/2014/main" id="{60BCA813-0E22-62DD-4966-0689CC6ABDF0}"/>
                    </a:ext>
                  </a:extLst>
                </p:cNvPr>
                <p:cNvSpPr>
                  <a:spLocks noChangeShapeType="1"/>
                </p:cNvSpPr>
                <p:nvPr/>
              </p:nvSpPr>
              <p:spPr bwMode="auto">
                <a:xfrm>
                  <a:off x="3399" y="3332"/>
                  <a:ext cx="201" cy="3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2" name="Line 1082">
                  <a:extLst>
                    <a:ext uri="{FF2B5EF4-FFF2-40B4-BE49-F238E27FC236}">
                      <a16:creationId xmlns:a16="http://schemas.microsoft.com/office/drawing/2014/main" id="{9B48B055-BBE4-29B8-B754-AE966B6F20F9}"/>
                    </a:ext>
                  </a:extLst>
                </p:cNvPr>
                <p:cNvSpPr>
                  <a:spLocks noChangeShapeType="1"/>
                </p:cNvSpPr>
                <p:nvPr/>
              </p:nvSpPr>
              <p:spPr bwMode="auto">
                <a:xfrm>
                  <a:off x="3399" y="3041"/>
                  <a:ext cx="80" cy="15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3" name="Arc 1083">
                  <a:extLst>
                    <a:ext uri="{FF2B5EF4-FFF2-40B4-BE49-F238E27FC236}">
                      <a16:creationId xmlns:a16="http://schemas.microsoft.com/office/drawing/2014/main" id="{FA2A0555-8576-A00C-21C8-E0A56A23FAAD}"/>
                    </a:ext>
                  </a:extLst>
                </p:cNvPr>
                <p:cNvSpPr>
                  <a:spLocks/>
                </p:cNvSpPr>
                <p:nvPr/>
              </p:nvSpPr>
              <p:spPr bwMode="auto">
                <a:xfrm>
                  <a:off x="3268" y="2966"/>
                  <a:ext cx="106" cy="261"/>
                </a:xfrm>
                <a:custGeom>
                  <a:avLst/>
                  <a:gdLst>
                    <a:gd name="G0" fmla="+- 20321 0 0"/>
                    <a:gd name="G1" fmla="+- 18883 0 0"/>
                    <a:gd name="G2" fmla="+- 21600 0 0"/>
                    <a:gd name="T0" fmla="*/ 0 w 20321"/>
                    <a:gd name="T1" fmla="*/ 11562 h 18883"/>
                    <a:gd name="T2" fmla="*/ 9832 w 20321"/>
                    <a:gd name="T3" fmla="*/ 0 h 18883"/>
                    <a:gd name="T4" fmla="*/ 20321 w 20321"/>
                    <a:gd name="T5" fmla="*/ 18883 h 18883"/>
                  </a:gdLst>
                  <a:ahLst/>
                  <a:cxnLst>
                    <a:cxn ang="0">
                      <a:pos x="T0" y="T1"/>
                    </a:cxn>
                    <a:cxn ang="0">
                      <a:pos x="T2" y="T3"/>
                    </a:cxn>
                    <a:cxn ang="0">
                      <a:pos x="T4" y="T5"/>
                    </a:cxn>
                  </a:cxnLst>
                  <a:rect l="0" t="0" r="r" b="b"/>
                  <a:pathLst>
                    <a:path w="20321" h="18883" fill="none" extrusionOk="0">
                      <a:moveTo>
                        <a:pt x="-1" y="11561"/>
                      </a:moveTo>
                      <a:cubicBezTo>
                        <a:pt x="1770" y="6645"/>
                        <a:pt x="5264" y="2538"/>
                        <a:pt x="9832" y="0"/>
                      </a:cubicBezTo>
                    </a:path>
                    <a:path w="20321" h="18883" stroke="0" extrusionOk="0">
                      <a:moveTo>
                        <a:pt x="-1" y="11561"/>
                      </a:moveTo>
                      <a:cubicBezTo>
                        <a:pt x="1770" y="6645"/>
                        <a:pt x="5264" y="2538"/>
                        <a:pt x="9832" y="0"/>
                      </a:cubicBezTo>
                      <a:lnTo>
                        <a:pt x="20321" y="18883"/>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4" name="Line 1084">
                  <a:extLst>
                    <a:ext uri="{FF2B5EF4-FFF2-40B4-BE49-F238E27FC236}">
                      <a16:creationId xmlns:a16="http://schemas.microsoft.com/office/drawing/2014/main" id="{88132B44-CD94-F456-8DAF-23C76F2AFC3F}"/>
                    </a:ext>
                  </a:extLst>
                </p:cNvPr>
                <p:cNvSpPr>
                  <a:spLocks noChangeShapeType="1"/>
                </p:cNvSpPr>
                <p:nvPr/>
              </p:nvSpPr>
              <p:spPr bwMode="auto">
                <a:xfrm flipH="1">
                  <a:off x="3214" y="3116"/>
                  <a:ext cx="59" cy="3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5" name="Line 1085">
                  <a:extLst>
                    <a:ext uri="{FF2B5EF4-FFF2-40B4-BE49-F238E27FC236}">
                      <a16:creationId xmlns:a16="http://schemas.microsoft.com/office/drawing/2014/main" id="{77325A84-0A59-B320-C4DE-28667F04AE4F}"/>
                    </a:ext>
                  </a:extLst>
                </p:cNvPr>
                <p:cNvSpPr>
                  <a:spLocks noChangeShapeType="1"/>
                </p:cNvSpPr>
                <p:nvPr/>
              </p:nvSpPr>
              <p:spPr bwMode="auto">
                <a:xfrm flipH="1">
                  <a:off x="3399" y="3200"/>
                  <a:ext cx="80" cy="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sp>
          <p:nvSpPr>
            <p:cNvPr id="6206" name="Freeform 1086">
              <a:extLst>
                <a:ext uri="{FF2B5EF4-FFF2-40B4-BE49-F238E27FC236}">
                  <a16:creationId xmlns:a16="http://schemas.microsoft.com/office/drawing/2014/main" id="{4033955C-DA3F-A90C-E1A0-840058942EEA}"/>
                </a:ext>
              </a:extLst>
            </p:cNvPr>
            <p:cNvSpPr>
              <a:spLocks/>
            </p:cNvSpPr>
            <p:nvPr/>
          </p:nvSpPr>
          <p:spPr bwMode="auto">
            <a:xfrm>
              <a:off x="4219" y="2120"/>
              <a:ext cx="134" cy="1186"/>
            </a:xfrm>
            <a:custGeom>
              <a:avLst/>
              <a:gdLst>
                <a:gd name="T0" fmla="*/ 49 w 134"/>
                <a:gd name="T1" fmla="*/ 1185 h 1186"/>
                <a:gd name="T2" fmla="*/ 108 w 134"/>
                <a:gd name="T3" fmla="*/ 865 h 1186"/>
                <a:gd name="T4" fmla="*/ 34 w 134"/>
                <a:gd name="T5" fmla="*/ 865 h 1186"/>
                <a:gd name="T6" fmla="*/ 128 w 134"/>
                <a:gd name="T7" fmla="*/ 528 h 1186"/>
                <a:gd name="T8" fmla="*/ 3 w 134"/>
                <a:gd name="T9" fmla="*/ 539 h 1186"/>
                <a:gd name="T10" fmla="*/ 119 w 134"/>
                <a:gd name="T11" fmla="*/ 261 h 1186"/>
                <a:gd name="T12" fmla="*/ 0 w 134"/>
                <a:gd name="T13" fmla="*/ 252 h 1186"/>
                <a:gd name="T14" fmla="*/ 133 w 134"/>
                <a:gd name="T15" fmla="*/ 0 h 1186"/>
                <a:gd name="T16" fmla="*/ 129 w 134"/>
                <a:gd name="T17" fmla="*/ 2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186">
                  <a:moveTo>
                    <a:pt x="49" y="1185"/>
                  </a:moveTo>
                  <a:lnTo>
                    <a:pt x="108" y="865"/>
                  </a:lnTo>
                  <a:lnTo>
                    <a:pt x="34" y="865"/>
                  </a:lnTo>
                  <a:lnTo>
                    <a:pt x="128" y="528"/>
                  </a:lnTo>
                  <a:lnTo>
                    <a:pt x="3" y="539"/>
                  </a:lnTo>
                  <a:lnTo>
                    <a:pt x="119" y="261"/>
                  </a:lnTo>
                  <a:lnTo>
                    <a:pt x="0" y="252"/>
                  </a:lnTo>
                  <a:lnTo>
                    <a:pt x="133" y="0"/>
                  </a:lnTo>
                  <a:lnTo>
                    <a:pt x="129" y="2"/>
                  </a:lnTo>
                </a:path>
              </a:pathLst>
            </a:custGeom>
            <a:noFill/>
            <a:ln w="25400" cap="rnd" cmpd="sng">
              <a:solidFill>
                <a:srgbClr val="FF33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207" name="Line 1087">
              <a:extLst>
                <a:ext uri="{FF2B5EF4-FFF2-40B4-BE49-F238E27FC236}">
                  <a16:creationId xmlns:a16="http://schemas.microsoft.com/office/drawing/2014/main" id="{48080AB5-B116-0FEF-8FEB-31DC40A7B279}"/>
                </a:ext>
              </a:extLst>
            </p:cNvPr>
            <p:cNvSpPr>
              <a:spLocks noChangeShapeType="1"/>
            </p:cNvSpPr>
            <p:nvPr/>
          </p:nvSpPr>
          <p:spPr bwMode="auto">
            <a:xfrm>
              <a:off x="3752" y="2627"/>
              <a:ext cx="756" cy="0"/>
            </a:xfrm>
            <a:prstGeom prst="line">
              <a:avLst/>
            </a:prstGeom>
            <a:noFill/>
            <a:ln w="25400">
              <a:solidFill>
                <a:srgbClr val="FF33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8" name="Rectangle 1088">
              <a:extLst>
                <a:ext uri="{FF2B5EF4-FFF2-40B4-BE49-F238E27FC236}">
                  <a16:creationId xmlns:a16="http://schemas.microsoft.com/office/drawing/2014/main" id="{7AA6C9DF-FF44-ADB6-196F-45B00A653997}"/>
                </a:ext>
              </a:extLst>
            </p:cNvPr>
            <p:cNvSpPr>
              <a:spLocks noChangeArrowheads="1"/>
            </p:cNvSpPr>
            <p:nvPr/>
          </p:nvSpPr>
          <p:spPr bwMode="auto">
            <a:xfrm>
              <a:off x="816" y="1680"/>
              <a:ext cx="1680" cy="124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09" name="Oval 1089">
              <a:extLst>
                <a:ext uri="{FF2B5EF4-FFF2-40B4-BE49-F238E27FC236}">
                  <a16:creationId xmlns:a16="http://schemas.microsoft.com/office/drawing/2014/main" id="{7F8F0AE8-631E-1191-F660-A104E6FB51FA}"/>
                </a:ext>
              </a:extLst>
            </p:cNvPr>
            <p:cNvSpPr>
              <a:spLocks noChangeArrowheads="1"/>
            </p:cNvSpPr>
            <p:nvPr/>
          </p:nvSpPr>
          <p:spPr bwMode="auto">
            <a:xfrm>
              <a:off x="1968" y="2256"/>
              <a:ext cx="161" cy="221"/>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0" name="Line 1090">
              <a:extLst>
                <a:ext uri="{FF2B5EF4-FFF2-40B4-BE49-F238E27FC236}">
                  <a16:creationId xmlns:a16="http://schemas.microsoft.com/office/drawing/2014/main" id="{2188B18B-15A0-70F7-3678-25F7C2BE7308}"/>
                </a:ext>
              </a:extLst>
            </p:cNvPr>
            <p:cNvSpPr>
              <a:spLocks noChangeShapeType="1"/>
            </p:cNvSpPr>
            <p:nvPr/>
          </p:nvSpPr>
          <p:spPr bwMode="auto">
            <a:xfrm flipH="1">
              <a:off x="1872" y="3053"/>
              <a:ext cx="48" cy="4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1" name="Line 1091">
              <a:extLst>
                <a:ext uri="{FF2B5EF4-FFF2-40B4-BE49-F238E27FC236}">
                  <a16:creationId xmlns:a16="http://schemas.microsoft.com/office/drawing/2014/main" id="{449DA57F-9996-8C95-FDA2-A41F19EBAAC6}"/>
                </a:ext>
              </a:extLst>
            </p:cNvPr>
            <p:cNvSpPr>
              <a:spLocks noChangeShapeType="1"/>
            </p:cNvSpPr>
            <p:nvPr/>
          </p:nvSpPr>
          <p:spPr bwMode="auto">
            <a:xfrm>
              <a:off x="1920" y="3005"/>
              <a:ext cx="144" cy="52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2" name="Line 1092">
              <a:extLst>
                <a:ext uri="{FF2B5EF4-FFF2-40B4-BE49-F238E27FC236}">
                  <a16:creationId xmlns:a16="http://schemas.microsoft.com/office/drawing/2014/main" id="{B3DF99FE-9DC0-893D-C0F4-D93F06A08518}"/>
                </a:ext>
              </a:extLst>
            </p:cNvPr>
            <p:cNvSpPr>
              <a:spLocks noChangeShapeType="1"/>
            </p:cNvSpPr>
            <p:nvPr/>
          </p:nvSpPr>
          <p:spPr bwMode="auto">
            <a:xfrm>
              <a:off x="2038" y="2614"/>
              <a:ext cx="90" cy="26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3" name="Line 1093">
              <a:extLst>
                <a:ext uri="{FF2B5EF4-FFF2-40B4-BE49-F238E27FC236}">
                  <a16:creationId xmlns:a16="http://schemas.microsoft.com/office/drawing/2014/main" id="{DAA8675C-F676-DC70-B6ED-0B6CD1976B07}"/>
                </a:ext>
              </a:extLst>
            </p:cNvPr>
            <p:cNvSpPr>
              <a:spLocks noChangeShapeType="1"/>
            </p:cNvSpPr>
            <p:nvPr/>
          </p:nvSpPr>
          <p:spPr bwMode="auto">
            <a:xfrm flipV="1">
              <a:off x="2128" y="2734"/>
              <a:ext cx="30" cy="1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4" name="Line 1094">
              <a:extLst>
                <a:ext uri="{FF2B5EF4-FFF2-40B4-BE49-F238E27FC236}">
                  <a16:creationId xmlns:a16="http://schemas.microsoft.com/office/drawing/2014/main" id="{456A9A87-7B1C-AB1F-C9D7-9CB44D5224E9}"/>
                </a:ext>
              </a:extLst>
            </p:cNvPr>
            <p:cNvSpPr>
              <a:spLocks noChangeShapeType="1"/>
            </p:cNvSpPr>
            <p:nvPr/>
          </p:nvSpPr>
          <p:spPr bwMode="auto">
            <a:xfrm>
              <a:off x="1872" y="2544"/>
              <a:ext cx="89" cy="17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5" name="Arc 1095">
              <a:extLst>
                <a:ext uri="{FF2B5EF4-FFF2-40B4-BE49-F238E27FC236}">
                  <a16:creationId xmlns:a16="http://schemas.microsoft.com/office/drawing/2014/main" id="{2ED8A259-F97F-8864-870C-AD67875CA724}"/>
                </a:ext>
              </a:extLst>
            </p:cNvPr>
            <p:cNvSpPr>
              <a:spLocks/>
            </p:cNvSpPr>
            <p:nvPr/>
          </p:nvSpPr>
          <p:spPr bwMode="auto">
            <a:xfrm>
              <a:off x="1981" y="2472"/>
              <a:ext cx="118" cy="293"/>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6" name="Line 1096">
              <a:extLst>
                <a:ext uri="{FF2B5EF4-FFF2-40B4-BE49-F238E27FC236}">
                  <a16:creationId xmlns:a16="http://schemas.microsoft.com/office/drawing/2014/main" id="{7B256313-7437-AA25-E6E9-2E9494F6A3B3}"/>
                </a:ext>
              </a:extLst>
            </p:cNvPr>
            <p:cNvSpPr>
              <a:spLocks noChangeShapeType="1"/>
            </p:cNvSpPr>
            <p:nvPr/>
          </p:nvSpPr>
          <p:spPr bwMode="auto">
            <a:xfrm flipH="1">
              <a:off x="1920" y="2640"/>
              <a:ext cx="65" cy="38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7" name="Oval 1097">
              <a:extLst>
                <a:ext uri="{FF2B5EF4-FFF2-40B4-BE49-F238E27FC236}">
                  <a16:creationId xmlns:a16="http://schemas.microsoft.com/office/drawing/2014/main" id="{0FA57B06-FC9F-6287-85B8-6586CC35680E}"/>
                </a:ext>
              </a:extLst>
            </p:cNvPr>
            <p:cNvSpPr>
              <a:spLocks noChangeArrowheads="1"/>
            </p:cNvSpPr>
            <p:nvPr/>
          </p:nvSpPr>
          <p:spPr bwMode="auto">
            <a:xfrm flipH="1">
              <a:off x="1148" y="2352"/>
              <a:ext cx="243" cy="20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8" name="Line 1098">
              <a:extLst>
                <a:ext uri="{FF2B5EF4-FFF2-40B4-BE49-F238E27FC236}">
                  <a16:creationId xmlns:a16="http://schemas.microsoft.com/office/drawing/2014/main" id="{17DEE08F-13F0-F5DF-EDB2-BE3CCAC66358}"/>
                </a:ext>
              </a:extLst>
            </p:cNvPr>
            <p:cNvSpPr>
              <a:spLocks noChangeShapeType="1"/>
            </p:cNvSpPr>
            <p:nvPr/>
          </p:nvSpPr>
          <p:spPr bwMode="auto">
            <a:xfrm>
              <a:off x="1463" y="3089"/>
              <a:ext cx="73" cy="4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19" name="Line 1099">
              <a:extLst>
                <a:ext uri="{FF2B5EF4-FFF2-40B4-BE49-F238E27FC236}">
                  <a16:creationId xmlns:a16="http://schemas.microsoft.com/office/drawing/2014/main" id="{882B898B-26D9-3634-EDE7-B0C5EFB4879C}"/>
                </a:ext>
              </a:extLst>
            </p:cNvPr>
            <p:cNvSpPr>
              <a:spLocks noChangeShapeType="1"/>
            </p:cNvSpPr>
            <p:nvPr/>
          </p:nvSpPr>
          <p:spPr bwMode="auto">
            <a:xfrm flipH="1">
              <a:off x="1344" y="3045"/>
              <a:ext cx="119" cy="459"/>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0" name="Line 1100">
              <a:extLst>
                <a:ext uri="{FF2B5EF4-FFF2-40B4-BE49-F238E27FC236}">
                  <a16:creationId xmlns:a16="http://schemas.microsoft.com/office/drawing/2014/main" id="{7300D0DB-DC8C-8B20-5F37-556848867D13}"/>
                </a:ext>
              </a:extLst>
            </p:cNvPr>
            <p:cNvSpPr>
              <a:spLocks noChangeShapeType="1"/>
            </p:cNvSpPr>
            <p:nvPr/>
          </p:nvSpPr>
          <p:spPr bwMode="auto">
            <a:xfrm flipH="1">
              <a:off x="1200" y="2736"/>
              <a:ext cx="184" cy="4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1" name="Line 1101">
              <a:extLst>
                <a:ext uri="{FF2B5EF4-FFF2-40B4-BE49-F238E27FC236}">
                  <a16:creationId xmlns:a16="http://schemas.microsoft.com/office/drawing/2014/main" id="{470F13EA-6362-E575-C1BE-C33FE045A22E}"/>
                </a:ext>
              </a:extLst>
            </p:cNvPr>
            <p:cNvSpPr>
              <a:spLocks noChangeShapeType="1"/>
            </p:cNvSpPr>
            <p:nvPr/>
          </p:nvSpPr>
          <p:spPr bwMode="auto">
            <a:xfrm flipH="1">
              <a:off x="1402" y="2688"/>
              <a:ext cx="182" cy="9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2" name="Arc 1102">
              <a:extLst>
                <a:ext uri="{FF2B5EF4-FFF2-40B4-BE49-F238E27FC236}">
                  <a16:creationId xmlns:a16="http://schemas.microsoft.com/office/drawing/2014/main" id="{9232A6CF-B42F-0787-B035-983B494D784B}"/>
                </a:ext>
              </a:extLst>
            </p:cNvPr>
            <p:cNvSpPr>
              <a:spLocks/>
            </p:cNvSpPr>
            <p:nvPr/>
          </p:nvSpPr>
          <p:spPr bwMode="auto">
            <a:xfrm flipH="1">
              <a:off x="1193" y="2552"/>
              <a:ext cx="178" cy="271"/>
            </a:xfrm>
            <a:custGeom>
              <a:avLst/>
              <a:gdLst>
                <a:gd name="G0" fmla="+- 20304 0 0"/>
                <a:gd name="G1" fmla="+- 18834 0 0"/>
                <a:gd name="G2" fmla="+- 21600 0 0"/>
                <a:gd name="T0" fmla="*/ 0 w 20304"/>
                <a:gd name="T1" fmla="*/ 11465 h 18834"/>
                <a:gd name="T2" fmla="*/ 9728 w 20304"/>
                <a:gd name="T3" fmla="*/ 0 h 18834"/>
                <a:gd name="T4" fmla="*/ 20304 w 20304"/>
                <a:gd name="T5" fmla="*/ 18834 h 18834"/>
              </a:gdLst>
              <a:ahLst/>
              <a:cxnLst>
                <a:cxn ang="0">
                  <a:pos x="T0" y="T1"/>
                </a:cxn>
                <a:cxn ang="0">
                  <a:pos x="T2" y="T3"/>
                </a:cxn>
                <a:cxn ang="0">
                  <a:pos x="T4" y="T5"/>
                </a:cxn>
              </a:cxnLst>
              <a:rect l="0" t="0" r="r" b="b"/>
              <a:pathLst>
                <a:path w="20304" h="18834" fill="none" extrusionOk="0">
                  <a:moveTo>
                    <a:pt x="-1" y="11464"/>
                  </a:moveTo>
                  <a:cubicBezTo>
                    <a:pt x="1764" y="6601"/>
                    <a:pt x="5216" y="2533"/>
                    <a:pt x="9728" y="0"/>
                  </a:cubicBezTo>
                </a:path>
                <a:path w="20304" h="18834" stroke="0" extrusionOk="0">
                  <a:moveTo>
                    <a:pt x="-1" y="11464"/>
                  </a:moveTo>
                  <a:cubicBezTo>
                    <a:pt x="1764" y="6601"/>
                    <a:pt x="5216" y="2533"/>
                    <a:pt x="9728" y="0"/>
                  </a:cubicBezTo>
                  <a:lnTo>
                    <a:pt x="20304" y="18834"/>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3" name="Line 1103">
              <a:extLst>
                <a:ext uri="{FF2B5EF4-FFF2-40B4-BE49-F238E27FC236}">
                  <a16:creationId xmlns:a16="http://schemas.microsoft.com/office/drawing/2014/main" id="{8B2F1BC4-46C0-47D2-D5B0-5F8CEB5E228C}"/>
                </a:ext>
              </a:extLst>
            </p:cNvPr>
            <p:cNvSpPr>
              <a:spLocks noChangeShapeType="1"/>
            </p:cNvSpPr>
            <p:nvPr/>
          </p:nvSpPr>
          <p:spPr bwMode="auto">
            <a:xfrm>
              <a:off x="1365" y="2707"/>
              <a:ext cx="98" cy="36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4" name="Rectangle 1104">
              <a:extLst>
                <a:ext uri="{FF2B5EF4-FFF2-40B4-BE49-F238E27FC236}">
                  <a16:creationId xmlns:a16="http://schemas.microsoft.com/office/drawing/2014/main" id="{631E7EDF-C008-C82B-B949-E0E9E18990EF}"/>
                </a:ext>
              </a:extLst>
            </p:cNvPr>
            <p:cNvSpPr>
              <a:spLocks noChangeArrowheads="1"/>
            </p:cNvSpPr>
            <p:nvPr/>
          </p:nvSpPr>
          <p:spPr bwMode="auto">
            <a:xfrm>
              <a:off x="1056" y="196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5" name="Rectangle 1105">
              <a:extLst>
                <a:ext uri="{FF2B5EF4-FFF2-40B4-BE49-F238E27FC236}">
                  <a16:creationId xmlns:a16="http://schemas.microsoft.com/office/drawing/2014/main" id="{C17F62D4-1302-4698-EED1-2B8B96BA9BB1}"/>
                </a:ext>
              </a:extLst>
            </p:cNvPr>
            <p:cNvSpPr>
              <a:spLocks noChangeArrowheads="1"/>
            </p:cNvSpPr>
            <p:nvPr/>
          </p:nvSpPr>
          <p:spPr bwMode="auto">
            <a:xfrm>
              <a:off x="1152" y="206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6" name="Rectangle 1106">
              <a:extLst>
                <a:ext uri="{FF2B5EF4-FFF2-40B4-BE49-F238E27FC236}">
                  <a16:creationId xmlns:a16="http://schemas.microsoft.com/office/drawing/2014/main" id="{22529DFA-02CE-8026-A9E3-1108E5469AAE}"/>
                </a:ext>
              </a:extLst>
            </p:cNvPr>
            <p:cNvSpPr>
              <a:spLocks noChangeArrowheads="1"/>
            </p:cNvSpPr>
            <p:nvPr/>
          </p:nvSpPr>
          <p:spPr bwMode="auto">
            <a:xfrm>
              <a:off x="1248" y="216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7" name="Rectangle 1107">
              <a:extLst>
                <a:ext uri="{FF2B5EF4-FFF2-40B4-BE49-F238E27FC236}">
                  <a16:creationId xmlns:a16="http://schemas.microsoft.com/office/drawing/2014/main" id="{BBF6818A-1ACD-076A-7360-EDCBBB317A2C}"/>
                </a:ext>
              </a:extLst>
            </p:cNvPr>
            <p:cNvSpPr>
              <a:spLocks noChangeArrowheads="1"/>
            </p:cNvSpPr>
            <p:nvPr/>
          </p:nvSpPr>
          <p:spPr bwMode="auto">
            <a:xfrm>
              <a:off x="1488" y="201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8" name="Rectangle 1108">
              <a:extLst>
                <a:ext uri="{FF2B5EF4-FFF2-40B4-BE49-F238E27FC236}">
                  <a16:creationId xmlns:a16="http://schemas.microsoft.com/office/drawing/2014/main" id="{AFC7F439-4CF0-BB4D-C43D-0188399428CC}"/>
                </a:ext>
              </a:extLst>
            </p:cNvPr>
            <p:cNvSpPr>
              <a:spLocks noChangeArrowheads="1"/>
            </p:cNvSpPr>
            <p:nvPr/>
          </p:nvSpPr>
          <p:spPr bwMode="auto">
            <a:xfrm>
              <a:off x="1680" y="206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29" name="Rectangle 1109">
              <a:extLst>
                <a:ext uri="{FF2B5EF4-FFF2-40B4-BE49-F238E27FC236}">
                  <a16:creationId xmlns:a16="http://schemas.microsoft.com/office/drawing/2014/main" id="{D0025C8C-7F35-1E6E-A191-19A563A8D8D1}"/>
                </a:ext>
              </a:extLst>
            </p:cNvPr>
            <p:cNvSpPr>
              <a:spLocks noChangeArrowheads="1"/>
            </p:cNvSpPr>
            <p:nvPr/>
          </p:nvSpPr>
          <p:spPr bwMode="auto">
            <a:xfrm>
              <a:off x="1536" y="225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0" name="Rectangle 1110">
              <a:extLst>
                <a:ext uri="{FF2B5EF4-FFF2-40B4-BE49-F238E27FC236}">
                  <a16:creationId xmlns:a16="http://schemas.microsoft.com/office/drawing/2014/main" id="{10B6A9A9-1582-F786-23D6-5A1A7089E9C3}"/>
                </a:ext>
              </a:extLst>
            </p:cNvPr>
            <p:cNvSpPr>
              <a:spLocks noChangeArrowheads="1"/>
            </p:cNvSpPr>
            <p:nvPr/>
          </p:nvSpPr>
          <p:spPr bwMode="auto">
            <a:xfrm>
              <a:off x="960" y="264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1" name="Rectangle 1111">
              <a:extLst>
                <a:ext uri="{FF2B5EF4-FFF2-40B4-BE49-F238E27FC236}">
                  <a16:creationId xmlns:a16="http://schemas.microsoft.com/office/drawing/2014/main" id="{093629BA-BF87-8DFB-E0BE-C1DB99B7E242}"/>
                </a:ext>
              </a:extLst>
            </p:cNvPr>
            <p:cNvSpPr>
              <a:spLocks noChangeArrowheads="1"/>
            </p:cNvSpPr>
            <p:nvPr/>
          </p:nvSpPr>
          <p:spPr bwMode="auto">
            <a:xfrm>
              <a:off x="1872" y="196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2" name="Rectangle 1112">
              <a:extLst>
                <a:ext uri="{FF2B5EF4-FFF2-40B4-BE49-F238E27FC236}">
                  <a16:creationId xmlns:a16="http://schemas.microsoft.com/office/drawing/2014/main" id="{E0ACAB7A-185F-166A-3CF6-E9513680707F}"/>
                </a:ext>
              </a:extLst>
            </p:cNvPr>
            <p:cNvSpPr>
              <a:spLocks noChangeArrowheads="1"/>
            </p:cNvSpPr>
            <p:nvPr/>
          </p:nvSpPr>
          <p:spPr bwMode="auto">
            <a:xfrm>
              <a:off x="2256" y="2592"/>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3" name="Rectangle 1113">
              <a:extLst>
                <a:ext uri="{FF2B5EF4-FFF2-40B4-BE49-F238E27FC236}">
                  <a16:creationId xmlns:a16="http://schemas.microsoft.com/office/drawing/2014/main" id="{ED1B47FC-9208-8F6D-62F1-D36FDB831C3F}"/>
                </a:ext>
              </a:extLst>
            </p:cNvPr>
            <p:cNvSpPr>
              <a:spLocks noChangeArrowheads="1"/>
            </p:cNvSpPr>
            <p:nvPr/>
          </p:nvSpPr>
          <p:spPr bwMode="auto">
            <a:xfrm>
              <a:off x="1680" y="268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4" name="Rectangle 1114">
              <a:extLst>
                <a:ext uri="{FF2B5EF4-FFF2-40B4-BE49-F238E27FC236}">
                  <a16:creationId xmlns:a16="http://schemas.microsoft.com/office/drawing/2014/main" id="{32DE5F7C-17A2-E5B2-DCA7-583DD9B972A1}"/>
                </a:ext>
              </a:extLst>
            </p:cNvPr>
            <p:cNvSpPr>
              <a:spLocks noChangeArrowheads="1"/>
            </p:cNvSpPr>
            <p:nvPr/>
          </p:nvSpPr>
          <p:spPr bwMode="auto">
            <a:xfrm>
              <a:off x="2160" y="1920"/>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5" name="Rectangle 1115">
              <a:extLst>
                <a:ext uri="{FF2B5EF4-FFF2-40B4-BE49-F238E27FC236}">
                  <a16:creationId xmlns:a16="http://schemas.microsoft.com/office/drawing/2014/main" id="{B9D4656B-BE54-4EE6-584A-DB619B56FB33}"/>
                </a:ext>
              </a:extLst>
            </p:cNvPr>
            <p:cNvSpPr>
              <a:spLocks noChangeArrowheads="1"/>
            </p:cNvSpPr>
            <p:nvPr/>
          </p:nvSpPr>
          <p:spPr bwMode="auto">
            <a:xfrm>
              <a:off x="1296"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6" name="Rectangle 1116">
              <a:extLst>
                <a:ext uri="{FF2B5EF4-FFF2-40B4-BE49-F238E27FC236}">
                  <a16:creationId xmlns:a16="http://schemas.microsoft.com/office/drawing/2014/main" id="{7C7ACDB5-58C1-F6B4-2C4B-F5BC084931A6}"/>
                </a:ext>
              </a:extLst>
            </p:cNvPr>
            <p:cNvSpPr>
              <a:spLocks noChangeArrowheads="1"/>
            </p:cNvSpPr>
            <p:nvPr/>
          </p:nvSpPr>
          <p:spPr bwMode="auto">
            <a:xfrm>
              <a:off x="960" y="2208"/>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7" name="Rectangle 1117">
              <a:extLst>
                <a:ext uri="{FF2B5EF4-FFF2-40B4-BE49-F238E27FC236}">
                  <a16:creationId xmlns:a16="http://schemas.microsoft.com/office/drawing/2014/main" id="{19E85D89-CD15-5395-2419-4CECFD62A0DE}"/>
                </a:ext>
              </a:extLst>
            </p:cNvPr>
            <p:cNvSpPr>
              <a:spLocks noChangeArrowheads="1"/>
            </p:cNvSpPr>
            <p:nvPr/>
          </p:nvSpPr>
          <p:spPr bwMode="auto">
            <a:xfrm>
              <a:off x="1008"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8" name="Rectangle 1118">
              <a:extLst>
                <a:ext uri="{FF2B5EF4-FFF2-40B4-BE49-F238E27FC236}">
                  <a16:creationId xmlns:a16="http://schemas.microsoft.com/office/drawing/2014/main" id="{B5A72E15-FA44-5799-E54B-576F5FCCB615}"/>
                </a:ext>
              </a:extLst>
            </p:cNvPr>
            <p:cNvSpPr>
              <a:spLocks noChangeArrowheads="1"/>
            </p:cNvSpPr>
            <p:nvPr/>
          </p:nvSpPr>
          <p:spPr bwMode="auto">
            <a:xfrm>
              <a:off x="2256" y="2304"/>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39" name="Rectangle 1119">
              <a:extLst>
                <a:ext uri="{FF2B5EF4-FFF2-40B4-BE49-F238E27FC236}">
                  <a16:creationId xmlns:a16="http://schemas.microsoft.com/office/drawing/2014/main" id="{53F80025-D0F7-F878-8840-9EDC938B1255}"/>
                </a:ext>
              </a:extLst>
            </p:cNvPr>
            <p:cNvSpPr>
              <a:spLocks noChangeArrowheads="1"/>
            </p:cNvSpPr>
            <p:nvPr/>
          </p:nvSpPr>
          <p:spPr bwMode="auto">
            <a:xfrm>
              <a:off x="2016" y="1776"/>
              <a:ext cx="144"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6240" name="Group 1120">
              <a:extLst>
                <a:ext uri="{FF2B5EF4-FFF2-40B4-BE49-F238E27FC236}">
                  <a16:creationId xmlns:a16="http://schemas.microsoft.com/office/drawing/2014/main" id="{D6826DD2-9A38-310B-9770-ACB9E629FBCF}"/>
                </a:ext>
              </a:extLst>
            </p:cNvPr>
            <p:cNvGrpSpPr>
              <a:grpSpLocks/>
            </p:cNvGrpSpPr>
            <p:nvPr/>
          </p:nvGrpSpPr>
          <p:grpSpPr bwMode="auto">
            <a:xfrm flipH="1">
              <a:off x="3744" y="3264"/>
              <a:ext cx="1075" cy="944"/>
              <a:chOff x="4618" y="2902"/>
              <a:chExt cx="1075" cy="944"/>
            </a:xfrm>
          </p:grpSpPr>
          <p:grpSp>
            <p:nvGrpSpPr>
              <p:cNvPr id="6241" name="Group 1121">
                <a:extLst>
                  <a:ext uri="{FF2B5EF4-FFF2-40B4-BE49-F238E27FC236}">
                    <a16:creationId xmlns:a16="http://schemas.microsoft.com/office/drawing/2014/main" id="{4A46B5D5-7CE6-682D-9377-8199A1BF734F}"/>
                  </a:ext>
                </a:extLst>
              </p:cNvPr>
              <p:cNvGrpSpPr>
                <a:grpSpLocks/>
              </p:cNvGrpSpPr>
              <p:nvPr/>
            </p:nvGrpSpPr>
            <p:grpSpPr bwMode="auto">
              <a:xfrm>
                <a:off x="4618" y="3025"/>
                <a:ext cx="802" cy="484"/>
                <a:chOff x="4618" y="3025"/>
                <a:chExt cx="802" cy="484"/>
              </a:xfrm>
            </p:grpSpPr>
            <p:grpSp>
              <p:nvGrpSpPr>
                <p:cNvPr id="6242" name="Group 1122">
                  <a:extLst>
                    <a:ext uri="{FF2B5EF4-FFF2-40B4-BE49-F238E27FC236}">
                      <a16:creationId xmlns:a16="http://schemas.microsoft.com/office/drawing/2014/main" id="{10754019-E2B7-FE01-0200-5834D6575814}"/>
                    </a:ext>
                  </a:extLst>
                </p:cNvPr>
                <p:cNvGrpSpPr>
                  <a:grpSpLocks/>
                </p:cNvGrpSpPr>
                <p:nvPr/>
              </p:nvGrpSpPr>
              <p:grpSpPr bwMode="auto">
                <a:xfrm>
                  <a:off x="4618" y="3216"/>
                  <a:ext cx="802" cy="293"/>
                  <a:chOff x="4618" y="3216"/>
                  <a:chExt cx="802" cy="293"/>
                </a:xfrm>
              </p:grpSpPr>
              <p:sp>
                <p:nvSpPr>
                  <p:cNvPr id="6243" name="Oval 1123">
                    <a:extLst>
                      <a:ext uri="{FF2B5EF4-FFF2-40B4-BE49-F238E27FC236}">
                        <a16:creationId xmlns:a16="http://schemas.microsoft.com/office/drawing/2014/main" id="{E46DFA0D-55DF-9E9B-3C1C-28319AD93E56}"/>
                      </a:ext>
                    </a:extLst>
                  </p:cNvPr>
                  <p:cNvSpPr>
                    <a:spLocks noChangeArrowheads="1"/>
                  </p:cNvSpPr>
                  <p:nvPr/>
                </p:nvSpPr>
                <p:spPr bwMode="auto">
                  <a:xfrm>
                    <a:off x="4618" y="3230"/>
                    <a:ext cx="802" cy="279"/>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44" name="Oval 1124">
                    <a:extLst>
                      <a:ext uri="{FF2B5EF4-FFF2-40B4-BE49-F238E27FC236}">
                        <a16:creationId xmlns:a16="http://schemas.microsoft.com/office/drawing/2014/main" id="{4A313D00-537C-018B-7A04-CFB6E06D9A55}"/>
                      </a:ext>
                    </a:extLst>
                  </p:cNvPr>
                  <p:cNvSpPr>
                    <a:spLocks noChangeArrowheads="1"/>
                  </p:cNvSpPr>
                  <p:nvPr/>
                </p:nvSpPr>
                <p:spPr bwMode="auto">
                  <a:xfrm>
                    <a:off x="4618" y="3216"/>
                    <a:ext cx="802" cy="278"/>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245" name="Group 1125">
                  <a:extLst>
                    <a:ext uri="{FF2B5EF4-FFF2-40B4-BE49-F238E27FC236}">
                      <a16:creationId xmlns:a16="http://schemas.microsoft.com/office/drawing/2014/main" id="{3C990069-D4D8-28FD-19DC-2885A6292289}"/>
                    </a:ext>
                  </a:extLst>
                </p:cNvPr>
                <p:cNvGrpSpPr>
                  <a:grpSpLocks/>
                </p:cNvGrpSpPr>
                <p:nvPr/>
              </p:nvGrpSpPr>
              <p:grpSpPr bwMode="auto">
                <a:xfrm>
                  <a:off x="4635" y="3025"/>
                  <a:ext cx="292" cy="365"/>
                  <a:chOff x="4635" y="3025"/>
                  <a:chExt cx="292" cy="365"/>
                </a:xfrm>
              </p:grpSpPr>
              <p:sp>
                <p:nvSpPr>
                  <p:cNvPr id="6246" name="AutoShape 1126">
                    <a:extLst>
                      <a:ext uri="{FF2B5EF4-FFF2-40B4-BE49-F238E27FC236}">
                        <a16:creationId xmlns:a16="http://schemas.microsoft.com/office/drawing/2014/main" id="{3154F294-330B-F59D-855D-A57DDC3842DD}"/>
                      </a:ext>
                    </a:extLst>
                  </p:cNvPr>
                  <p:cNvSpPr>
                    <a:spLocks noChangeArrowheads="1"/>
                  </p:cNvSpPr>
                  <p:nvPr/>
                </p:nvSpPr>
                <p:spPr bwMode="auto">
                  <a:xfrm rot="15720000" flipH="1" flipV="1">
                    <a:off x="4608" y="3095"/>
                    <a:ext cx="322" cy="268"/>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47" name="Rectangle 1127">
                    <a:extLst>
                      <a:ext uri="{FF2B5EF4-FFF2-40B4-BE49-F238E27FC236}">
                        <a16:creationId xmlns:a16="http://schemas.microsoft.com/office/drawing/2014/main" id="{2E336003-CD58-8CA0-3B6F-BCDD9D0C9428}"/>
                      </a:ext>
                    </a:extLst>
                  </p:cNvPr>
                  <p:cNvSpPr>
                    <a:spLocks noChangeArrowheads="1"/>
                  </p:cNvSpPr>
                  <p:nvPr/>
                </p:nvSpPr>
                <p:spPr bwMode="auto">
                  <a:xfrm rot="21120000">
                    <a:off x="4902" y="3025"/>
                    <a:ext cx="25" cy="35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248" name="Group 1128">
                  <a:extLst>
                    <a:ext uri="{FF2B5EF4-FFF2-40B4-BE49-F238E27FC236}">
                      <a16:creationId xmlns:a16="http://schemas.microsoft.com/office/drawing/2014/main" id="{D9C854EC-9A1B-954D-76EF-78A35691AD90}"/>
                    </a:ext>
                  </a:extLst>
                </p:cNvPr>
                <p:cNvGrpSpPr>
                  <a:grpSpLocks/>
                </p:cNvGrpSpPr>
                <p:nvPr/>
              </p:nvGrpSpPr>
              <p:grpSpPr bwMode="auto">
                <a:xfrm>
                  <a:off x="4983" y="3311"/>
                  <a:ext cx="130" cy="41"/>
                  <a:chOff x="4983" y="3311"/>
                  <a:chExt cx="130" cy="41"/>
                </a:xfrm>
              </p:grpSpPr>
              <p:grpSp>
                <p:nvGrpSpPr>
                  <p:cNvPr id="6249" name="Group 1129">
                    <a:extLst>
                      <a:ext uri="{FF2B5EF4-FFF2-40B4-BE49-F238E27FC236}">
                        <a16:creationId xmlns:a16="http://schemas.microsoft.com/office/drawing/2014/main" id="{6FF5B21C-3028-A866-569F-9ADB43907B75}"/>
                      </a:ext>
                    </a:extLst>
                  </p:cNvPr>
                  <p:cNvGrpSpPr>
                    <a:grpSpLocks/>
                  </p:cNvGrpSpPr>
                  <p:nvPr/>
                </p:nvGrpSpPr>
                <p:grpSpPr bwMode="auto">
                  <a:xfrm>
                    <a:off x="4984" y="3311"/>
                    <a:ext cx="129" cy="41"/>
                    <a:chOff x="4984" y="3311"/>
                    <a:chExt cx="129" cy="41"/>
                  </a:xfrm>
                </p:grpSpPr>
                <p:sp>
                  <p:nvSpPr>
                    <p:cNvPr id="6250" name="Arc 1130">
                      <a:extLst>
                        <a:ext uri="{FF2B5EF4-FFF2-40B4-BE49-F238E27FC236}">
                          <a16:creationId xmlns:a16="http://schemas.microsoft.com/office/drawing/2014/main" id="{F5A2DB54-BB78-D9D1-5150-448DA122B9A2}"/>
                        </a:ext>
                      </a:extLst>
                    </p:cNvPr>
                    <p:cNvSpPr>
                      <a:spLocks/>
                    </p:cNvSpPr>
                    <p:nvPr/>
                  </p:nvSpPr>
                  <p:spPr bwMode="auto">
                    <a:xfrm>
                      <a:off x="4984" y="3312"/>
                      <a:ext cx="65" cy="40"/>
                    </a:xfrm>
                    <a:custGeom>
                      <a:avLst/>
                      <a:gdLst>
                        <a:gd name="G0" fmla="+- 21593 0 0"/>
                        <a:gd name="G1" fmla="+- 21598 0 0"/>
                        <a:gd name="G2" fmla="+- 21600 0 0"/>
                        <a:gd name="T0" fmla="*/ 0 w 21593"/>
                        <a:gd name="T1" fmla="*/ 21065 h 21598"/>
                        <a:gd name="T2" fmla="*/ 21265 w 21593"/>
                        <a:gd name="T3" fmla="*/ 0 h 21598"/>
                        <a:gd name="T4" fmla="*/ 21593 w 21593"/>
                        <a:gd name="T5" fmla="*/ 21598 h 21598"/>
                      </a:gdLst>
                      <a:ahLst/>
                      <a:cxnLst>
                        <a:cxn ang="0">
                          <a:pos x="T0" y="T1"/>
                        </a:cxn>
                        <a:cxn ang="0">
                          <a:pos x="T2" y="T3"/>
                        </a:cxn>
                        <a:cxn ang="0">
                          <a:pos x="T4" y="T5"/>
                        </a:cxn>
                      </a:cxnLst>
                      <a:rect l="0" t="0" r="r" b="b"/>
                      <a:pathLst>
                        <a:path w="21593" h="21598" fill="none" extrusionOk="0">
                          <a:moveTo>
                            <a:pt x="-1" y="21064"/>
                          </a:moveTo>
                          <a:cubicBezTo>
                            <a:pt x="285" y="9474"/>
                            <a:pt x="9671" y="176"/>
                            <a:pt x="21265" y="0"/>
                          </a:cubicBezTo>
                        </a:path>
                        <a:path w="21593" h="21598" stroke="0" extrusionOk="0">
                          <a:moveTo>
                            <a:pt x="-1" y="21064"/>
                          </a:moveTo>
                          <a:cubicBezTo>
                            <a:pt x="285" y="9474"/>
                            <a:pt x="9671" y="176"/>
                            <a:pt x="21265" y="0"/>
                          </a:cubicBezTo>
                          <a:lnTo>
                            <a:pt x="21593" y="21598"/>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51" name="Arc 1131">
                      <a:extLst>
                        <a:ext uri="{FF2B5EF4-FFF2-40B4-BE49-F238E27FC236}">
                          <a16:creationId xmlns:a16="http://schemas.microsoft.com/office/drawing/2014/main" id="{502005A4-9047-7655-F691-271FC294945D}"/>
                        </a:ext>
                      </a:extLst>
                    </p:cNvPr>
                    <p:cNvSpPr>
                      <a:spLocks/>
                    </p:cNvSpPr>
                    <p:nvPr/>
                  </p:nvSpPr>
                  <p:spPr bwMode="auto">
                    <a:xfrm>
                      <a:off x="5048" y="3311"/>
                      <a:ext cx="65" cy="41"/>
                    </a:xfrm>
                    <a:custGeom>
                      <a:avLst/>
                      <a:gdLst>
                        <a:gd name="G0" fmla="+- 0 0 0"/>
                        <a:gd name="G1" fmla="+- 21600 0 0"/>
                        <a:gd name="G2" fmla="+- 21600 0 0"/>
                        <a:gd name="T0" fmla="*/ 0 w 21593"/>
                        <a:gd name="T1" fmla="*/ 0 h 21600"/>
                        <a:gd name="T2" fmla="*/ 21593 w 21593"/>
                        <a:gd name="T3" fmla="*/ 21067 h 21600"/>
                        <a:gd name="T4" fmla="*/ 0 w 21593"/>
                        <a:gd name="T5" fmla="*/ 21600 h 21600"/>
                      </a:gdLst>
                      <a:ahLst/>
                      <a:cxnLst>
                        <a:cxn ang="0">
                          <a:pos x="T0" y="T1"/>
                        </a:cxn>
                        <a:cxn ang="0">
                          <a:pos x="T2" y="T3"/>
                        </a:cxn>
                        <a:cxn ang="0">
                          <a:pos x="T4" y="T5"/>
                        </a:cxn>
                      </a:cxnLst>
                      <a:rect l="0" t="0" r="r" b="b"/>
                      <a:pathLst>
                        <a:path w="21593" h="21600" fill="none" extrusionOk="0">
                          <a:moveTo>
                            <a:pt x="0" y="0"/>
                          </a:moveTo>
                          <a:cubicBezTo>
                            <a:pt x="11721" y="0"/>
                            <a:pt x="21304" y="9348"/>
                            <a:pt x="21593" y="21066"/>
                          </a:cubicBezTo>
                        </a:path>
                        <a:path w="21593" h="21600" stroke="0" extrusionOk="0">
                          <a:moveTo>
                            <a:pt x="0" y="0"/>
                          </a:moveTo>
                          <a:cubicBezTo>
                            <a:pt x="11721" y="0"/>
                            <a:pt x="21304" y="9348"/>
                            <a:pt x="21593" y="21066"/>
                          </a:cubicBezTo>
                          <a:lnTo>
                            <a:pt x="0"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252" name="Line 1132">
                    <a:extLst>
                      <a:ext uri="{FF2B5EF4-FFF2-40B4-BE49-F238E27FC236}">
                        <a16:creationId xmlns:a16="http://schemas.microsoft.com/office/drawing/2014/main" id="{38F2FAEB-95A0-EDA5-C5D0-E1DCA874E86B}"/>
                      </a:ext>
                    </a:extLst>
                  </p:cNvPr>
                  <p:cNvSpPr>
                    <a:spLocks noChangeShapeType="1"/>
                  </p:cNvSpPr>
                  <p:nvPr/>
                </p:nvSpPr>
                <p:spPr bwMode="auto">
                  <a:xfrm>
                    <a:off x="4983" y="3350"/>
                    <a:ext cx="13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6253" name="Line 1133">
                  <a:extLst>
                    <a:ext uri="{FF2B5EF4-FFF2-40B4-BE49-F238E27FC236}">
                      <a16:creationId xmlns:a16="http://schemas.microsoft.com/office/drawing/2014/main" id="{6127527C-D0DF-8B30-DDB1-3D8E4082F666}"/>
                    </a:ext>
                  </a:extLst>
                </p:cNvPr>
                <p:cNvSpPr>
                  <a:spLocks noChangeShapeType="1"/>
                </p:cNvSpPr>
                <p:nvPr/>
              </p:nvSpPr>
              <p:spPr bwMode="auto">
                <a:xfrm flipH="1" flipV="1">
                  <a:off x="4948" y="3339"/>
                  <a:ext cx="38" cy="4"/>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254" name="Group 1134">
                <a:extLst>
                  <a:ext uri="{FF2B5EF4-FFF2-40B4-BE49-F238E27FC236}">
                    <a16:creationId xmlns:a16="http://schemas.microsoft.com/office/drawing/2014/main" id="{E54E433B-5E86-F3A6-AF39-54CB5695A7D6}"/>
                  </a:ext>
                </a:extLst>
              </p:cNvPr>
              <p:cNvGrpSpPr>
                <a:grpSpLocks/>
              </p:cNvGrpSpPr>
              <p:nvPr/>
            </p:nvGrpSpPr>
            <p:grpSpPr bwMode="auto">
              <a:xfrm>
                <a:off x="5066" y="2902"/>
                <a:ext cx="627" cy="944"/>
                <a:chOff x="5066" y="2902"/>
                <a:chExt cx="627" cy="944"/>
              </a:xfrm>
            </p:grpSpPr>
            <p:sp>
              <p:nvSpPr>
                <p:cNvPr id="6255" name="Line 1135">
                  <a:extLst>
                    <a:ext uri="{FF2B5EF4-FFF2-40B4-BE49-F238E27FC236}">
                      <a16:creationId xmlns:a16="http://schemas.microsoft.com/office/drawing/2014/main" id="{338E5C0E-71EB-53BF-30C3-E76D2EFD4BB6}"/>
                    </a:ext>
                  </a:extLst>
                </p:cNvPr>
                <p:cNvSpPr>
                  <a:spLocks noChangeShapeType="1"/>
                </p:cNvSpPr>
                <p:nvPr/>
              </p:nvSpPr>
              <p:spPr bwMode="auto">
                <a:xfrm flipH="1">
                  <a:off x="5349" y="3475"/>
                  <a:ext cx="344" cy="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56" name="Line 1136">
                  <a:extLst>
                    <a:ext uri="{FF2B5EF4-FFF2-40B4-BE49-F238E27FC236}">
                      <a16:creationId xmlns:a16="http://schemas.microsoft.com/office/drawing/2014/main" id="{687D81B6-5972-C353-DA91-15022A9749B3}"/>
                    </a:ext>
                  </a:extLst>
                </p:cNvPr>
                <p:cNvSpPr>
                  <a:spLocks noChangeShapeType="1"/>
                </p:cNvSpPr>
                <p:nvPr/>
              </p:nvSpPr>
              <p:spPr bwMode="auto">
                <a:xfrm>
                  <a:off x="5349" y="3555"/>
                  <a:ext cx="185" cy="2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57" name="Line 1137">
                  <a:extLst>
                    <a:ext uri="{FF2B5EF4-FFF2-40B4-BE49-F238E27FC236}">
                      <a16:creationId xmlns:a16="http://schemas.microsoft.com/office/drawing/2014/main" id="{315FCD20-04A7-59BD-88E7-139F8A5B03B0}"/>
                    </a:ext>
                  </a:extLst>
                </p:cNvPr>
                <p:cNvSpPr>
                  <a:spLocks noChangeShapeType="1"/>
                </p:cNvSpPr>
                <p:nvPr/>
              </p:nvSpPr>
              <p:spPr bwMode="auto">
                <a:xfrm flipH="1">
                  <a:off x="5351" y="3131"/>
                  <a:ext cx="157" cy="24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58" name="Line 1138">
                  <a:extLst>
                    <a:ext uri="{FF2B5EF4-FFF2-40B4-BE49-F238E27FC236}">
                      <a16:creationId xmlns:a16="http://schemas.microsoft.com/office/drawing/2014/main" id="{2EA0F723-B08C-76A4-4B15-C6E81D9CD030}"/>
                    </a:ext>
                  </a:extLst>
                </p:cNvPr>
                <p:cNvSpPr>
                  <a:spLocks noChangeShapeType="1"/>
                </p:cNvSpPr>
                <p:nvPr/>
              </p:nvSpPr>
              <p:spPr bwMode="auto">
                <a:xfrm flipH="1" flipV="1">
                  <a:off x="5314" y="3244"/>
                  <a:ext cx="34" cy="12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59" name="Line 1139">
                  <a:extLst>
                    <a:ext uri="{FF2B5EF4-FFF2-40B4-BE49-F238E27FC236}">
                      <a16:creationId xmlns:a16="http://schemas.microsoft.com/office/drawing/2014/main" id="{6328A427-3296-E062-08D1-DE4610E42C6C}"/>
                    </a:ext>
                  </a:extLst>
                </p:cNvPr>
                <p:cNvSpPr>
                  <a:spLocks noChangeShapeType="1"/>
                </p:cNvSpPr>
                <p:nvPr/>
              </p:nvSpPr>
              <p:spPr bwMode="auto">
                <a:xfrm flipH="1">
                  <a:off x="5277" y="3128"/>
                  <a:ext cx="50" cy="13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60" name="Arc 1140">
                  <a:extLst>
                    <a:ext uri="{FF2B5EF4-FFF2-40B4-BE49-F238E27FC236}">
                      <a16:creationId xmlns:a16="http://schemas.microsoft.com/office/drawing/2014/main" id="{82AE5262-9DD4-7952-B74D-D7055BB6EA04}"/>
                    </a:ext>
                  </a:extLst>
                </p:cNvPr>
                <p:cNvSpPr>
                  <a:spLocks/>
                </p:cNvSpPr>
                <p:nvPr/>
              </p:nvSpPr>
              <p:spPr bwMode="auto">
                <a:xfrm>
                  <a:off x="5270" y="3006"/>
                  <a:ext cx="298" cy="201"/>
                </a:xfrm>
                <a:custGeom>
                  <a:avLst/>
                  <a:gdLst>
                    <a:gd name="G0" fmla="+- 0 0 0"/>
                    <a:gd name="G1" fmla="+- 18651 0 0"/>
                    <a:gd name="G2" fmla="+- 21600 0 0"/>
                    <a:gd name="T0" fmla="*/ 10895 w 20285"/>
                    <a:gd name="T1" fmla="*/ 0 h 18651"/>
                    <a:gd name="T2" fmla="*/ 20285 w 20285"/>
                    <a:gd name="T3" fmla="*/ 11230 h 18651"/>
                    <a:gd name="T4" fmla="*/ 0 w 20285"/>
                    <a:gd name="T5" fmla="*/ 18651 h 18651"/>
                  </a:gdLst>
                  <a:ahLst/>
                  <a:cxnLst>
                    <a:cxn ang="0">
                      <a:pos x="T0" y="T1"/>
                    </a:cxn>
                    <a:cxn ang="0">
                      <a:pos x="T2" y="T3"/>
                    </a:cxn>
                    <a:cxn ang="0">
                      <a:pos x="T4" y="T5"/>
                    </a:cxn>
                  </a:cxnLst>
                  <a:rect l="0" t="0" r="r" b="b"/>
                  <a:pathLst>
                    <a:path w="20285" h="18651" fill="none" extrusionOk="0">
                      <a:moveTo>
                        <a:pt x="10894" y="0"/>
                      </a:moveTo>
                      <a:cubicBezTo>
                        <a:pt x="15236" y="2536"/>
                        <a:pt x="18557" y="6507"/>
                        <a:pt x="20285" y="11229"/>
                      </a:cubicBezTo>
                    </a:path>
                    <a:path w="20285" h="18651" stroke="0" extrusionOk="0">
                      <a:moveTo>
                        <a:pt x="10894" y="0"/>
                      </a:moveTo>
                      <a:cubicBezTo>
                        <a:pt x="15236" y="2536"/>
                        <a:pt x="18557" y="6507"/>
                        <a:pt x="20285" y="11229"/>
                      </a:cubicBezTo>
                      <a:lnTo>
                        <a:pt x="0" y="18651"/>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61" name="Oval 1141">
                  <a:extLst>
                    <a:ext uri="{FF2B5EF4-FFF2-40B4-BE49-F238E27FC236}">
                      <a16:creationId xmlns:a16="http://schemas.microsoft.com/office/drawing/2014/main" id="{3F88E444-A850-27B8-B419-52FC2039C814}"/>
                    </a:ext>
                  </a:extLst>
                </p:cNvPr>
                <p:cNvSpPr>
                  <a:spLocks noChangeArrowheads="1"/>
                </p:cNvSpPr>
                <p:nvPr/>
              </p:nvSpPr>
              <p:spPr bwMode="auto">
                <a:xfrm>
                  <a:off x="5277" y="2902"/>
                  <a:ext cx="143" cy="194"/>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62" name="Line 1142">
                  <a:extLst>
                    <a:ext uri="{FF2B5EF4-FFF2-40B4-BE49-F238E27FC236}">
                      <a16:creationId xmlns:a16="http://schemas.microsoft.com/office/drawing/2014/main" id="{066E9B39-ECFA-2046-2843-253A0444A66D}"/>
                    </a:ext>
                  </a:extLst>
                </p:cNvPr>
                <p:cNvSpPr>
                  <a:spLocks noChangeShapeType="1"/>
                </p:cNvSpPr>
                <p:nvPr/>
              </p:nvSpPr>
              <p:spPr bwMode="auto">
                <a:xfrm>
                  <a:off x="5563" y="3125"/>
                  <a:ext cx="52" cy="11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63" name="Line 1143">
                  <a:extLst>
                    <a:ext uri="{FF2B5EF4-FFF2-40B4-BE49-F238E27FC236}">
                      <a16:creationId xmlns:a16="http://schemas.microsoft.com/office/drawing/2014/main" id="{B20283C2-2827-07CE-0E6A-6A32CBED774A}"/>
                    </a:ext>
                  </a:extLst>
                </p:cNvPr>
                <p:cNvSpPr>
                  <a:spLocks noChangeShapeType="1"/>
                </p:cNvSpPr>
                <p:nvPr/>
              </p:nvSpPr>
              <p:spPr bwMode="auto">
                <a:xfrm>
                  <a:off x="5614" y="3237"/>
                  <a:ext cx="79" cy="2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264" name="Line 1144">
                  <a:extLst>
                    <a:ext uri="{FF2B5EF4-FFF2-40B4-BE49-F238E27FC236}">
                      <a16:creationId xmlns:a16="http://schemas.microsoft.com/office/drawing/2014/main" id="{3A4D83CB-467D-668E-90F1-2CC9BD4BCEE4}"/>
                    </a:ext>
                  </a:extLst>
                </p:cNvPr>
                <p:cNvSpPr>
                  <a:spLocks noChangeShapeType="1"/>
                </p:cNvSpPr>
                <p:nvPr/>
              </p:nvSpPr>
              <p:spPr bwMode="auto">
                <a:xfrm flipV="1">
                  <a:off x="5066" y="3260"/>
                  <a:ext cx="211" cy="4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BB54114-173C-8244-42C6-36FD4FFF28FE}"/>
              </a:ext>
            </a:extLst>
          </p:cNvPr>
          <p:cNvSpPr>
            <a:spLocks noGrp="1" noChangeArrowheads="1"/>
          </p:cNvSpPr>
          <p:nvPr>
            <p:ph type="title"/>
          </p:nvPr>
        </p:nvSpPr>
        <p:spPr>
          <a:xfrm>
            <a:off x="0" y="0"/>
            <a:ext cx="8839200" cy="1143000"/>
          </a:xfrm>
        </p:spPr>
        <p:txBody>
          <a:bodyPr/>
          <a:lstStyle/>
          <a:p>
            <a:r>
              <a:rPr lang="en-US" altLang="LID4096"/>
              <a:t>Design Principles</a:t>
            </a:r>
          </a:p>
        </p:txBody>
      </p:sp>
      <p:sp>
        <p:nvSpPr>
          <p:cNvPr id="44035" name="Rectangle 3">
            <a:extLst>
              <a:ext uri="{FF2B5EF4-FFF2-40B4-BE49-F238E27FC236}">
                <a16:creationId xmlns:a16="http://schemas.microsoft.com/office/drawing/2014/main" id="{E8276983-2219-1CDD-9AB5-AD8E03C2E89D}"/>
              </a:ext>
            </a:extLst>
          </p:cNvPr>
          <p:cNvSpPr>
            <a:spLocks noGrp="1" noChangeArrowheads="1"/>
          </p:cNvSpPr>
          <p:nvPr>
            <p:ph type="body" idx="1"/>
          </p:nvPr>
        </p:nvSpPr>
        <p:spPr>
          <a:xfrm>
            <a:off x="533400" y="1143000"/>
            <a:ext cx="7772400" cy="5486400"/>
          </a:xfrm>
        </p:spPr>
        <p:txBody>
          <a:bodyPr/>
          <a:lstStyle/>
          <a:p>
            <a:r>
              <a:rPr lang="en-US" altLang="LID4096"/>
              <a:t>Emergence</a:t>
            </a:r>
          </a:p>
          <a:p>
            <a:pPr lvl="1"/>
            <a:r>
              <a:rPr lang="en-US" altLang="LID4096"/>
              <a:t>Spatial visual workspace</a:t>
            </a:r>
          </a:p>
          <a:p>
            <a:pPr lvl="1"/>
            <a:r>
              <a:rPr lang="en-US" altLang="LID4096"/>
              <a:t>Use spatial proximity</a:t>
            </a:r>
          </a:p>
          <a:p>
            <a:pPr lvl="1"/>
            <a:r>
              <a:rPr lang="en-US" altLang="LID4096"/>
              <a:t>Free-form annotation</a:t>
            </a:r>
          </a:p>
          <a:p>
            <a:pPr lvl="1"/>
            <a:r>
              <a:rPr lang="en-US" altLang="LID4096"/>
              <a:t>Free creation and movement</a:t>
            </a:r>
          </a:p>
          <a:p>
            <a:r>
              <a:rPr lang="en-US" altLang="LID4096"/>
              <a:t>Distributed CI</a:t>
            </a:r>
          </a:p>
          <a:p>
            <a:pPr lvl="1"/>
            <a:r>
              <a:rPr lang="en-US" altLang="LID4096"/>
              <a:t>Provide a common visually similar space.</a:t>
            </a:r>
          </a:p>
          <a:p>
            <a:pPr lvl="1"/>
            <a:r>
              <a:rPr lang="en-US" altLang="LID4096"/>
              <a:t>Provide timely feedback and feed-through.</a:t>
            </a:r>
          </a:p>
          <a:p>
            <a:pPr lvl="1"/>
            <a:r>
              <a:rPr lang="en-US" altLang="LID4096"/>
              <a:t>Support gesture and diectic references.</a:t>
            </a:r>
          </a:p>
          <a:p>
            <a:pPr lvl="1"/>
            <a:r>
              <a:rPr lang="en-US" altLang="LID4096"/>
              <a:t>Support workspace awareness.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a16="http://schemas.microsoft.com/office/drawing/2014/main" id="{2651F788-3168-FBE8-20C3-5A6BE53D8A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77925"/>
            <a:ext cx="5715000" cy="5680075"/>
          </a:xfrm>
          <a:prstGeom prst="rect">
            <a:avLst/>
          </a:prstGeom>
          <a:noFill/>
          <a:extLst>
            <a:ext uri="{909E8E84-426E-40DD-AFC4-6F175D3DCCD1}">
              <a14:hiddenFill xmlns:a14="http://schemas.microsoft.com/office/drawing/2010/main">
                <a:solidFill>
                  <a:srgbClr val="FFFFFF"/>
                </a:solidFill>
              </a14:hiddenFill>
            </a:ext>
          </a:extLst>
        </p:spPr>
      </p:pic>
      <p:pic>
        <p:nvPicPr>
          <p:cNvPr id="45059" name="Picture 3">
            <a:extLst>
              <a:ext uri="{FF2B5EF4-FFF2-40B4-BE49-F238E27FC236}">
                <a16:creationId xmlns:a16="http://schemas.microsoft.com/office/drawing/2014/main" id="{A724D4F3-2C6F-13F7-2D60-212CF4531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143000"/>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a:extLst>
              <a:ext uri="{FF2B5EF4-FFF2-40B4-BE49-F238E27FC236}">
                <a16:creationId xmlns:a16="http://schemas.microsoft.com/office/drawing/2014/main" id="{6F6B5EAB-DA25-DE22-C3AC-37FDD2FA95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143000"/>
            <a:ext cx="57150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45061" name="Picture 5">
            <a:extLst>
              <a:ext uri="{FF2B5EF4-FFF2-40B4-BE49-F238E27FC236}">
                <a16:creationId xmlns:a16="http://schemas.microsoft.com/office/drawing/2014/main" id="{716D57F3-2A69-88EE-27AC-018771D2A2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143000"/>
            <a:ext cx="5715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45062" name="Rectangle 6">
            <a:extLst>
              <a:ext uri="{FF2B5EF4-FFF2-40B4-BE49-F238E27FC236}">
                <a16:creationId xmlns:a16="http://schemas.microsoft.com/office/drawing/2014/main" id="{D39972B4-F55B-25F6-083A-824E01A4673D}"/>
              </a:ext>
            </a:extLst>
          </p:cNvPr>
          <p:cNvSpPr>
            <a:spLocks noGrp="1" noChangeArrowheads="1"/>
          </p:cNvSpPr>
          <p:nvPr>
            <p:ph type="title"/>
          </p:nvPr>
        </p:nvSpPr>
        <p:spPr>
          <a:xfrm>
            <a:off x="0" y="0"/>
            <a:ext cx="8839200" cy="1143000"/>
          </a:xfrm>
        </p:spPr>
        <p:txBody>
          <a:bodyPr/>
          <a:lstStyle/>
          <a:p>
            <a:r>
              <a:rPr lang="en-US" altLang="LID4096"/>
              <a:t>Summary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dissolve">
                                      <p:cBhvr>
                                        <p:cTn id="7" dur="500"/>
                                        <p:tgtEl>
                                          <p:spTgt spid="45059"/>
                                        </p:tgtEl>
                                      </p:cBhvr>
                                    </p:animEffect>
                                  </p:childTnLst>
                                  <p:subTnLst>
                                    <p:set>
                                      <p:cBhvr override="childStyle">
                                        <p:cTn dur="1" fill="hold" display="0" masterRel="nextClick" afterEffect="1"/>
                                        <p:tgtEl>
                                          <p:spTgt spid="45059"/>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5060"/>
                                        </p:tgtEl>
                                        <p:attrNameLst>
                                          <p:attrName>style.visibility</p:attrName>
                                        </p:attrNameLst>
                                      </p:cBhvr>
                                      <p:to>
                                        <p:strVal val="visible"/>
                                      </p:to>
                                    </p:set>
                                    <p:animEffect transition="in" filter="dissolve">
                                      <p:cBhvr>
                                        <p:cTn id="12" dur="500"/>
                                        <p:tgtEl>
                                          <p:spTgt spid="450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5061"/>
                                        </p:tgtEl>
                                        <p:attrNameLst>
                                          <p:attrName>style.visibility</p:attrName>
                                        </p:attrNameLst>
                                      </p:cBhvr>
                                      <p:to>
                                        <p:strVal val="visible"/>
                                      </p:to>
                                    </p:set>
                                    <p:animEffect transition="in" filter="dissolve">
                                      <p:cBhvr>
                                        <p:cTn id="17" dur="5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BA03B03A-BF35-8C24-AAB6-24494412A7DB}"/>
              </a:ext>
            </a:extLst>
          </p:cNvPr>
          <p:cNvSpPr>
            <a:spLocks noGrp="1" noChangeArrowheads="1"/>
          </p:cNvSpPr>
          <p:nvPr>
            <p:ph type="title"/>
          </p:nvPr>
        </p:nvSpPr>
        <p:spPr/>
        <p:txBody>
          <a:bodyPr/>
          <a:lstStyle/>
          <a:p>
            <a:r>
              <a:rPr lang="en-US" altLang="LID4096"/>
              <a:t>The End</a:t>
            </a:r>
          </a:p>
        </p:txBody>
      </p:sp>
      <p:sp>
        <p:nvSpPr>
          <p:cNvPr id="20483" name="Rectangle 3">
            <a:extLst>
              <a:ext uri="{FF2B5EF4-FFF2-40B4-BE49-F238E27FC236}">
                <a16:creationId xmlns:a16="http://schemas.microsoft.com/office/drawing/2014/main" id="{E6E12479-5DFB-5FBA-23AD-106ED5C94C32}"/>
              </a:ext>
            </a:extLst>
          </p:cNvPr>
          <p:cNvSpPr>
            <a:spLocks noGrp="1" noChangeArrowheads="1"/>
          </p:cNvSpPr>
          <p:nvPr>
            <p:ph type="body" idx="1"/>
          </p:nvPr>
        </p:nvSpPr>
        <p:spPr/>
        <p:txBody>
          <a:bodyPr/>
          <a:lstStyle/>
          <a:p>
            <a:r>
              <a:rPr lang="en-US" altLang="LID4096"/>
              <a:t>The next sequence shows extra slides not shown at the presentation…</a:t>
            </a:r>
            <a:endParaRPr lang="en-CA" altLang="LID4096"/>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0EAE5CD-FBBD-EE9F-88B4-90F21185034D}"/>
              </a:ext>
            </a:extLst>
          </p:cNvPr>
          <p:cNvSpPr>
            <a:spLocks noGrp="1" noChangeArrowheads="1"/>
          </p:cNvSpPr>
          <p:nvPr>
            <p:ph type="title"/>
          </p:nvPr>
        </p:nvSpPr>
        <p:spPr/>
        <p:txBody>
          <a:bodyPr/>
          <a:lstStyle/>
          <a:p>
            <a:r>
              <a:rPr lang="en-US" altLang="LID4096"/>
              <a:t>Are You Familiar with Collaborative Interpretation?</a:t>
            </a:r>
          </a:p>
        </p:txBody>
      </p:sp>
      <p:sp>
        <p:nvSpPr>
          <p:cNvPr id="4099" name="Rectangle 3">
            <a:extLst>
              <a:ext uri="{FF2B5EF4-FFF2-40B4-BE49-F238E27FC236}">
                <a16:creationId xmlns:a16="http://schemas.microsoft.com/office/drawing/2014/main" id="{60B19445-0483-1EE9-44FF-777CF55CC325}"/>
              </a:ext>
            </a:extLst>
          </p:cNvPr>
          <p:cNvSpPr>
            <a:spLocks noGrp="1" noChangeArrowheads="1"/>
          </p:cNvSpPr>
          <p:nvPr>
            <p:ph type="body" idx="1"/>
          </p:nvPr>
        </p:nvSpPr>
        <p:spPr/>
        <p:txBody>
          <a:bodyPr/>
          <a:lstStyle/>
          <a:p>
            <a:r>
              <a:rPr lang="en-US" altLang="LID4096" sz="2800"/>
              <a:t>Have you ever written down bits of information on Post-It Notes or Index cards?</a:t>
            </a:r>
          </a:p>
          <a:p>
            <a:r>
              <a:rPr lang="en-US" altLang="LID4096" sz="2800"/>
              <a:t>Then spread the cards out over a work surface?</a:t>
            </a:r>
          </a:p>
          <a:p>
            <a:r>
              <a:rPr lang="en-US" altLang="LID4096" sz="2800"/>
              <a:t>Then worked with others to organize the cards so they made sense?</a:t>
            </a:r>
          </a:p>
          <a:p>
            <a:r>
              <a:rPr lang="en-US" altLang="LID4096" sz="2800"/>
              <a:t>If so, you’ve probably engaged in collaborative interpretation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7F86A267-B9F8-0B51-E96A-84DE34729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0C07B4C1-031E-1EE4-4331-0CE4D6277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28E25B0D-27CB-F5CB-F4B5-0B028A9EFF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Rectangle 3">
            <a:extLst>
              <a:ext uri="{FF2B5EF4-FFF2-40B4-BE49-F238E27FC236}">
                <a16:creationId xmlns:a16="http://schemas.microsoft.com/office/drawing/2014/main" id="{C3966A06-E596-BD74-8CB6-0AF82B5CBDF4}"/>
              </a:ext>
            </a:extLst>
          </p:cNvPr>
          <p:cNvSpPr>
            <a:spLocks noGrp="1" noChangeArrowheads="1"/>
          </p:cNvSpPr>
          <p:nvPr>
            <p:ph type="title"/>
          </p:nvPr>
        </p:nvSpPr>
        <p:spPr/>
        <p:txBody>
          <a:bodyPr/>
          <a:lstStyle/>
          <a:p>
            <a:r>
              <a:rPr lang="en-US" altLang="LID4096"/>
              <a:t>Initial Interpretation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39490D0-2F79-FCC3-0C06-A6433C3309E8}"/>
              </a:ext>
            </a:extLst>
          </p:cNvPr>
          <p:cNvSpPr>
            <a:spLocks noGrp="1" noChangeArrowheads="1"/>
          </p:cNvSpPr>
          <p:nvPr>
            <p:ph type="title"/>
          </p:nvPr>
        </p:nvSpPr>
        <p:spPr/>
        <p:txBody>
          <a:bodyPr/>
          <a:lstStyle/>
          <a:p>
            <a:r>
              <a:rPr lang="en-US" altLang="LID4096"/>
              <a:t>Emergence (demo)</a:t>
            </a:r>
          </a:p>
        </p:txBody>
      </p:sp>
      <p:sp>
        <p:nvSpPr>
          <p:cNvPr id="21507" name="Rectangle 3">
            <a:extLst>
              <a:ext uri="{FF2B5EF4-FFF2-40B4-BE49-F238E27FC236}">
                <a16:creationId xmlns:a16="http://schemas.microsoft.com/office/drawing/2014/main" id="{C0375204-24F3-BE85-E813-962572180622}"/>
              </a:ext>
            </a:extLst>
          </p:cNvPr>
          <p:cNvSpPr>
            <a:spLocks noGrp="1" noChangeArrowheads="1"/>
          </p:cNvSpPr>
          <p:nvPr>
            <p:ph type="body" idx="1"/>
          </p:nvPr>
        </p:nvSpPr>
        <p:spPr/>
        <p:txBody>
          <a:bodyPr/>
          <a:lstStyle/>
          <a:p>
            <a:pPr>
              <a:lnSpc>
                <a:spcPct val="90000"/>
              </a:lnSpc>
            </a:pPr>
            <a:r>
              <a:rPr lang="en-US" altLang="LID4096" sz="2800"/>
              <a:t>Spatial Visual workspace</a:t>
            </a:r>
          </a:p>
          <a:p>
            <a:pPr lvl="1">
              <a:lnSpc>
                <a:spcPct val="90000"/>
              </a:lnSpc>
            </a:pPr>
            <a:r>
              <a:rPr lang="en-US" altLang="LID4096" sz="2400"/>
              <a:t>Theoretically unbounded</a:t>
            </a:r>
          </a:p>
          <a:p>
            <a:pPr lvl="1">
              <a:lnSpc>
                <a:spcPct val="90000"/>
              </a:lnSpc>
            </a:pPr>
            <a:r>
              <a:rPr lang="en-US" altLang="LID4096" sz="2400"/>
              <a:t>Undifferentiated, conventional space</a:t>
            </a:r>
          </a:p>
          <a:p>
            <a:pPr>
              <a:lnSpc>
                <a:spcPct val="90000"/>
              </a:lnSpc>
            </a:pPr>
            <a:r>
              <a:rPr lang="en-US" altLang="LID4096" sz="2800"/>
              <a:t>Free form annotation</a:t>
            </a:r>
          </a:p>
          <a:p>
            <a:pPr lvl="1">
              <a:lnSpc>
                <a:spcPct val="90000"/>
              </a:lnSpc>
            </a:pPr>
            <a:r>
              <a:rPr lang="en-US" altLang="LID4096" sz="2400"/>
              <a:t>Free hand annotation</a:t>
            </a:r>
          </a:p>
          <a:p>
            <a:pPr>
              <a:lnSpc>
                <a:spcPct val="90000"/>
              </a:lnSpc>
            </a:pPr>
            <a:r>
              <a:rPr lang="en-US" altLang="LID4096" sz="2800"/>
              <a:t>Free creation and movement</a:t>
            </a:r>
          </a:p>
          <a:p>
            <a:pPr lvl="1">
              <a:lnSpc>
                <a:spcPct val="90000"/>
              </a:lnSpc>
            </a:pPr>
            <a:r>
              <a:rPr lang="en-US" altLang="LID4096" sz="2400"/>
              <a:t>Notes</a:t>
            </a:r>
          </a:p>
          <a:p>
            <a:pPr lvl="1">
              <a:lnSpc>
                <a:spcPct val="90000"/>
              </a:lnSpc>
            </a:pPr>
            <a:r>
              <a:rPr lang="en-US" altLang="LID4096" sz="2400"/>
              <a:t>Text annotations</a:t>
            </a:r>
          </a:p>
          <a:p>
            <a:pPr lvl="1">
              <a:lnSpc>
                <a:spcPct val="90000"/>
              </a:lnSpc>
            </a:pPr>
            <a:r>
              <a:rPr lang="en-US" altLang="LID4096" sz="2400"/>
              <a:t>TA list</a:t>
            </a:r>
          </a:p>
          <a:p>
            <a:pPr lvl="1">
              <a:lnSpc>
                <a:spcPct val="90000"/>
              </a:lnSpc>
            </a:pPr>
            <a:r>
              <a:rPr lang="en-US" altLang="LID4096" sz="2400"/>
              <a:t>Drop to overview</a:t>
            </a:r>
          </a:p>
          <a:p>
            <a:pPr lvl="1">
              <a:lnSpc>
                <a:spcPct val="90000"/>
              </a:lnSpc>
            </a:pPr>
            <a:r>
              <a:rPr lang="en-US" altLang="LID4096" sz="2400"/>
              <a:t>Navigation techniques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9509C62-CC11-DAA1-4294-87D62DD5BF0B}"/>
              </a:ext>
            </a:extLst>
          </p:cNvPr>
          <p:cNvSpPr>
            <a:spLocks noGrp="1" noChangeArrowheads="1"/>
          </p:cNvSpPr>
          <p:nvPr>
            <p:ph type="title"/>
          </p:nvPr>
        </p:nvSpPr>
        <p:spPr/>
        <p:txBody>
          <a:bodyPr/>
          <a:lstStyle/>
          <a:p>
            <a:r>
              <a:rPr lang="en-US" altLang="LID4096"/>
              <a:t>Collaboration</a:t>
            </a:r>
          </a:p>
        </p:txBody>
      </p:sp>
      <p:sp>
        <p:nvSpPr>
          <p:cNvPr id="10243" name="Rectangle 3">
            <a:extLst>
              <a:ext uri="{FF2B5EF4-FFF2-40B4-BE49-F238E27FC236}">
                <a16:creationId xmlns:a16="http://schemas.microsoft.com/office/drawing/2014/main" id="{9DC0CA1E-3C04-B5D0-0340-36DD89A743DC}"/>
              </a:ext>
            </a:extLst>
          </p:cNvPr>
          <p:cNvSpPr>
            <a:spLocks noGrp="1" noChangeArrowheads="1"/>
          </p:cNvSpPr>
          <p:nvPr>
            <p:ph type="body" idx="1"/>
          </p:nvPr>
        </p:nvSpPr>
        <p:spPr/>
        <p:txBody>
          <a:bodyPr/>
          <a:lstStyle/>
          <a:p>
            <a:r>
              <a:rPr lang="en-US" altLang="LID4096"/>
              <a:t>Sense-making requires multiple participants</a:t>
            </a:r>
          </a:p>
          <a:p>
            <a:r>
              <a:rPr lang="en-US" altLang="LID4096"/>
              <a:t>Groups may be hetero- or homogeneous</a:t>
            </a:r>
          </a:p>
          <a:p>
            <a:r>
              <a:rPr lang="en-US" altLang="LID4096"/>
              <a:t>Differences require effective and efficient communication</a:t>
            </a:r>
          </a:p>
          <a:p>
            <a:r>
              <a:rPr lang="en-US" altLang="LID4096"/>
              <a:t>Collaborators often are not co-located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2D9FF30-A963-2EF5-65E8-CB49A7B67403}"/>
              </a:ext>
            </a:extLst>
          </p:cNvPr>
          <p:cNvSpPr>
            <a:spLocks noGrp="1" noChangeArrowheads="1"/>
          </p:cNvSpPr>
          <p:nvPr>
            <p:ph type="title"/>
          </p:nvPr>
        </p:nvSpPr>
        <p:spPr/>
        <p:txBody>
          <a:bodyPr/>
          <a:lstStyle/>
          <a:p>
            <a:r>
              <a:rPr lang="en-US" altLang="LID4096"/>
              <a:t>Interpretation</a:t>
            </a:r>
          </a:p>
        </p:txBody>
      </p:sp>
      <p:sp>
        <p:nvSpPr>
          <p:cNvPr id="11267" name="Rectangle 3">
            <a:extLst>
              <a:ext uri="{FF2B5EF4-FFF2-40B4-BE49-F238E27FC236}">
                <a16:creationId xmlns:a16="http://schemas.microsoft.com/office/drawing/2014/main" id="{9086D298-A14F-AF2E-CB67-05EA807693E5}"/>
              </a:ext>
            </a:extLst>
          </p:cNvPr>
          <p:cNvSpPr>
            <a:spLocks noGrp="1" noChangeArrowheads="1"/>
          </p:cNvSpPr>
          <p:nvPr>
            <p:ph type="body" idx="1"/>
          </p:nvPr>
        </p:nvSpPr>
        <p:spPr/>
        <p:txBody>
          <a:bodyPr/>
          <a:lstStyle/>
          <a:p>
            <a:r>
              <a:rPr lang="en-US" altLang="LID4096"/>
              <a:t>Starts with fragments – ill-conditioned data</a:t>
            </a:r>
          </a:p>
          <a:p>
            <a:r>
              <a:rPr lang="en-US" altLang="LID4096"/>
              <a:t>Meaning created through process, one of many possible</a:t>
            </a:r>
          </a:p>
          <a:p>
            <a:r>
              <a:rPr lang="en-US" altLang="LID4096"/>
              <a:t>Meaning of data changes through and through-out process - emergence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D935697-E96E-FE58-4F49-2C1724818E2B}"/>
              </a:ext>
            </a:extLst>
          </p:cNvPr>
          <p:cNvSpPr>
            <a:spLocks noGrp="1" noChangeArrowheads="1"/>
          </p:cNvSpPr>
          <p:nvPr>
            <p:ph type="title"/>
          </p:nvPr>
        </p:nvSpPr>
        <p:spPr/>
        <p:txBody>
          <a:bodyPr/>
          <a:lstStyle/>
          <a:p>
            <a:r>
              <a:rPr lang="en-US" altLang="LID4096"/>
              <a:t>Scenario Walkthrough (demo)</a:t>
            </a:r>
          </a:p>
        </p:txBody>
      </p:sp>
      <p:sp>
        <p:nvSpPr>
          <p:cNvPr id="8195" name="Rectangle 3">
            <a:extLst>
              <a:ext uri="{FF2B5EF4-FFF2-40B4-BE49-F238E27FC236}">
                <a16:creationId xmlns:a16="http://schemas.microsoft.com/office/drawing/2014/main" id="{19FD9124-7950-B56E-5E77-C8EBFA9ECFAC}"/>
              </a:ext>
            </a:extLst>
          </p:cNvPr>
          <p:cNvSpPr>
            <a:spLocks noGrp="1" noChangeArrowheads="1"/>
          </p:cNvSpPr>
          <p:nvPr>
            <p:ph type="body" idx="1"/>
          </p:nvPr>
        </p:nvSpPr>
        <p:spPr/>
        <p:txBody>
          <a:bodyPr/>
          <a:lstStyle/>
          <a:p>
            <a:r>
              <a:rPr lang="en-US" altLang="LID4096"/>
              <a:t>Preparation</a:t>
            </a:r>
          </a:p>
          <a:p>
            <a:r>
              <a:rPr lang="en-US" altLang="LID4096"/>
              <a:t>Familiarization &amp; duplicate identification</a:t>
            </a:r>
          </a:p>
          <a:p>
            <a:r>
              <a:rPr lang="en-US" altLang="LID4096"/>
              <a:t>Initial organization</a:t>
            </a:r>
          </a:p>
          <a:p>
            <a:r>
              <a:rPr lang="en-US" altLang="LID4096"/>
              <a:t>Re-organization</a:t>
            </a:r>
          </a:p>
          <a:p>
            <a:r>
              <a:rPr lang="en-US" altLang="LID4096"/>
              <a:t>Finalizing the interpretation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33B3233-FADF-27F3-E8BC-448C540E7B87}"/>
              </a:ext>
            </a:extLst>
          </p:cNvPr>
          <p:cNvSpPr>
            <a:spLocks noGrp="1" noChangeArrowheads="1"/>
          </p:cNvSpPr>
          <p:nvPr>
            <p:ph type="title"/>
          </p:nvPr>
        </p:nvSpPr>
        <p:spPr/>
        <p:txBody>
          <a:bodyPr/>
          <a:lstStyle/>
          <a:p>
            <a:r>
              <a:rPr lang="en-US" altLang="LID4096"/>
              <a:t>Related Work</a:t>
            </a:r>
          </a:p>
        </p:txBody>
      </p:sp>
      <p:sp>
        <p:nvSpPr>
          <p:cNvPr id="47107" name="Rectangle 3">
            <a:extLst>
              <a:ext uri="{FF2B5EF4-FFF2-40B4-BE49-F238E27FC236}">
                <a16:creationId xmlns:a16="http://schemas.microsoft.com/office/drawing/2014/main" id="{CEFB3FBF-E80A-9E6B-AFC6-F839F0CFAAE3}"/>
              </a:ext>
            </a:extLst>
          </p:cNvPr>
          <p:cNvSpPr>
            <a:spLocks noGrp="1" noChangeArrowheads="1"/>
          </p:cNvSpPr>
          <p:nvPr>
            <p:ph type="body" idx="1"/>
          </p:nvPr>
        </p:nvSpPr>
        <p:spPr/>
        <p:txBody>
          <a:bodyPr/>
          <a:lstStyle/>
          <a:p>
            <a:r>
              <a:rPr lang="en-US" altLang="LID4096" sz="2800"/>
              <a:t>Supporting Emergence</a:t>
            </a:r>
          </a:p>
          <a:p>
            <a:pPr lvl="1"/>
            <a:r>
              <a:rPr lang="en-US" altLang="LID4096" sz="2400"/>
              <a:t>Monty</a:t>
            </a:r>
          </a:p>
          <a:p>
            <a:pPr lvl="1"/>
            <a:r>
              <a:rPr lang="en-US" altLang="LID4096" sz="2400"/>
              <a:t>Marshall et al</a:t>
            </a:r>
          </a:p>
          <a:p>
            <a:pPr lvl="1"/>
            <a:r>
              <a:rPr lang="en-US" altLang="LID4096" sz="2400"/>
              <a:t>Moran et al</a:t>
            </a:r>
          </a:p>
          <a:p>
            <a:pPr lvl="1"/>
            <a:r>
              <a:rPr lang="en-US" altLang="LID4096" sz="2400"/>
              <a:t>… </a:t>
            </a:r>
          </a:p>
          <a:p>
            <a:r>
              <a:rPr lang="en-US" altLang="LID4096" sz="2800"/>
              <a:t>Supporting Distributed Groupware</a:t>
            </a:r>
          </a:p>
          <a:p>
            <a:pPr lvl="1"/>
            <a:r>
              <a:rPr lang="en-US" altLang="LID4096" sz="2400"/>
              <a:t>Randy Smith (Overview)</a:t>
            </a:r>
          </a:p>
          <a:p>
            <a:pPr lvl="1"/>
            <a:r>
              <a:rPr lang="en-US" altLang="LID4096" sz="2400"/>
              <a:t>Carl Gutwin (Workspace awareness)</a:t>
            </a:r>
          </a:p>
          <a:p>
            <a:pPr lvl="1"/>
            <a:r>
              <a:rPr lang="en-US" altLang="LID4096" sz="240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17AD0F4C-EBDD-15D0-0D6B-95CFEF586FC3}"/>
              </a:ext>
            </a:extLst>
          </p:cNvPr>
          <p:cNvSpPr>
            <a:spLocks noGrp="1" noChangeArrowheads="1"/>
          </p:cNvSpPr>
          <p:nvPr>
            <p:ph type="title"/>
          </p:nvPr>
        </p:nvSpPr>
        <p:spPr/>
        <p:txBody>
          <a:bodyPr/>
          <a:lstStyle/>
          <a:p>
            <a:r>
              <a:rPr lang="en-US" altLang="LID4096"/>
              <a:t>Results Synthesis</a:t>
            </a:r>
          </a:p>
        </p:txBody>
      </p:sp>
      <p:sp>
        <p:nvSpPr>
          <p:cNvPr id="12291" name="Rectangle 3">
            <a:extLst>
              <a:ext uri="{FF2B5EF4-FFF2-40B4-BE49-F238E27FC236}">
                <a16:creationId xmlns:a16="http://schemas.microsoft.com/office/drawing/2014/main" id="{18EB602C-4B0A-5AD7-DF4E-A731544DC7A7}"/>
              </a:ext>
            </a:extLst>
          </p:cNvPr>
          <p:cNvSpPr>
            <a:spLocks noGrp="1" noChangeArrowheads="1"/>
          </p:cNvSpPr>
          <p:nvPr>
            <p:ph type="body" idx="1"/>
          </p:nvPr>
        </p:nvSpPr>
        <p:spPr/>
        <p:txBody>
          <a:bodyPr/>
          <a:lstStyle/>
          <a:p>
            <a:r>
              <a:rPr lang="en-US" altLang="LID4096"/>
              <a:t>Group = heuristic evaluators</a:t>
            </a:r>
          </a:p>
          <a:p>
            <a:r>
              <a:rPr lang="en-US" altLang="LID4096"/>
              <a:t>Fragments = notes on observed issues</a:t>
            </a:r>
          </a:p>
          <a:p>
            <a:r>
              <a:rPr lang="en-US" altLang="LID4096"/>
              <a:t>Descriptions = problem reports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09FE43F-0B6B-A71C-7701-41E1089FC734}"/>
              </a:ext>
            </a:extLst>
          </p:cNvPr>
          <p:cNvSpPr>
            <a:spLocks noGrp="1" noChangeArrowheads="1"/>
          </p:cNvSpPr>
          <p:nvPr>
            <p:ph type="title"/>
          </p:nvPr>
        </p:nvSpPr>
        <p:spPr/>
        <p:txBody>
          <a:bodyPr/>
          <a:lstStyle/>
          <a:p>
            <a:r>
              <a:rPr lang="en-US" altLang="LID4096"/>
              <a:t>Results Synthesis (demo)</a:t>
            </a:r>
          </a:p>
        </p:txBody>
      </p:sp>
      <p:sp>
        <p:nvSpPr>
          <p:cNvPr id="5123" name="Rectangle 3">
            <a:extLst>
              <a:ext uri="{FF2B5EF4-FFF2-40B4-BE49-F238E27FC236}">
                <a16:creationId xmlns:a16="http://schemas.microsoft.com/office/drawing/2014/main" id="{F7AF24F7-F31F-7633-9135-5783FA05B4BA}"/>
              </a:ext>
            </a:extLst>
          </p:cNvPr>
          <p:cNvSpPr>
            <a:spLocks noGrp="1" noChangeArrowheads="1"/>
          </p:cNvSpPr>
          <p:nvPr>
            <p:ph type="body" idx="1"/>
          </p:nvPr>
        </p:nvSpPr>
        <p:spPr/>
        <p:txBody>
          <a:bodyPr/>
          <a:lstStyle/>
          <a:p>
            <a:r>
              <a:rPr lang="en-US" altLang="LID4096"/>
              <a:t>Cards/Problem descriptions as the information fragments</a:t>
            </a:r>
          </a:p>
          <a:p>
            <a:r>
              <a:rPr lang="en-US" altLang="LID4096"/>
              <a:t>Show only summary on card</a:t>
            </a:r>
          </a:p>
          <a:p>
            <a:r>
              <a:rPr lang="en-US" altLang="LID4096"/>
              <a:t>Creation of new cards not permitted</a:t>
            </a:r>
          </a:p>
          <a:p>
            <a:r>
              <a:rPr lang="en-US" altLang="LID4096"/>
              <a:t>Separate tool for capturing descriptions from which raw data is imported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3646206-47D2-9AF7-C1E6-5E1FEF2DDCEA}"/>
              </a:ext>
            </a:extLst>
          </p:cNvPr>
          <p:cNvSpPr>
            <a:spLocks noGrp="1" noChangeArrowheads="1"/>
          </p:cNvSpPr>
          <p:nvPr>
            <p:ph type="title"/>
          </p:nvPr>
        </p:nvSpPr>
        <p:spPr/>
        <p:txBody>
          <a:bodyPr/>
          <a:lstStyle/>
          <a:p>
            <a:r>
              <a:rPr lang="en-US" altLang="LID4096"/>
              <a:t>Single User Evaluations</a:t>
            </a:r>
          </a:p>
        </p:txBody>
      </p:sp>
      <p:sp>
        <p:nvSpPr>
          <p:cNvPr id="23555" name="Rectangle 3">
            <a:extLst>
              <a:ext uri="{FF2B5EF4-FFF2-40B4-BE49-F238E27FC236}">
                <a16:creationId xmlns:a16="http://schemas.microsoft.com/office/drawing/2014/main" id="{398E5B5E-10D5-FE42-B627-A831E4060616}"/>
              </a:ext>
            </a:extLst>
          </p:cNvPr>
          <p:cNvSpPr>
            <a:spLocks noGrp="1" noChangeArrowheads="1"/>
          </p:cNvSpPr>
          <p:nvPr>
            <p:ph type="body" idx="1"/>
          </p:nvPr>
        </p:nvSpPr>
        <p:spPr/>
        <p:txBody>
          <a:bodyPr/>
          <a:lstStyle/>
          <a:p>
            <a:r>
              <a:rPr lang="en-US" altLang="LID4096"/>
              <a:t>The goal was to find bugs in a simple environment.</a:t>
            </a:r>
          </a:p>
          <a:p>
            <a:r>
              <a:rPr lang="en-US" altLang="LID4096"/>
              <a:t>Users performed interpretation task.</a:t>
            </a:r>
          </a:p>
          <a:p>
            <a:r>
              <a:rPr lang="en-US" altLang="LID4096"/>
              <a:t>Users made progress in time allowed.</a:t>
            </a:r>
          </a:p>
          <a:p>
            <a:r>
              <a:rPr lang="en-US" altLang="LID4096"/>
              <a:t>Defects were fixed, and enhancements made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37583335-3611-C3C1-61A7-7EAC38FC21D7}"/>
              </a:ext>
            </a:extLst>
          </p:cNvPr>
          <p:cNvSpPr>
            <a:spLocks noGrp="1" noChangeArrowheads="1"/>
          </p:cNvSpPr>
          <p:nvPr>
            <p:ph type="title"/>
          </p:nvPr>
        </p:nvSpPr>
        <p:spPr/>
        <p:txBody>
          <a:bodyPr/>
          <a:lstStyle/>
          <a:p>
            <a:r>
              <a:rPr lang="en-US" altLang="LID4096"/>
              <a:t>Multi-user Evaluations</a:t>
            </a:r>
          </a:p>
        </p:txBody>
      </p:sp>
      <p:sp>
        <p:nvSpPr>
          <p:cNvPr id="24579" name="Rectangle 3">
            <a:extLst>
              <a:ext uri="{FF2B5EF4-FFF2-40B4-BE49-F238E27FC236}">
                <a16:creationId xmlns:a16="http://schemas.microsoft.com/office/drawing/2014/main" id="{6916E46A-E0CE-7A15-79A0-B8991FD26F44}"/>
              </a:ext>
            </a:extLst>
          </p:cNvPr>
          <p:cNvSpPr>
            <a:spLocks noGrp="1" noChangeArrowheads="1"/>
          </p:cNvSpPr>
          <p:nvPr>
            <p:ph type="body" idx="1"/>
          </p:nvPr>
        </p:nvSpPr>
        <p:spPr/>
        <p:txBody>
          <a:bodyPr/>
          <a:lstStyle/>
          <a:p>
            <a:r>
              <a:rPr lang="en-US" altLang="LID4096"/>
              <a:t>The goal was to see if the system deserved the name “groupware”.</a:t>
            </a:r>
          </a:p>
          <a:p>
            <a:r>
              <a:rPr lang="en-US" altLang="LID4096"/>
              <a:t>Three 2-user and one 3-user session.</a:t>
            </a:r>
          </a:p>
          <a:p>
            <a:r>
              <a:rPr lang="en-US" altLang="LID4096"/>
              <a:t>Users performed interpretation task.</a:t>
            </a:r>
          </a:p>
          <a:p>
            <a:r>
              <a:rPr lang="en-US" altLang="LID4096"/>
              <a:t>We saw differences in behaviour from face-to-face.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7003C6C-B448-D252-7899-3E2115A0006A}"/>
              </a:ext>
            </a:extLst>
          </p:cNvPr>
          <p:cNvSpPr>
            <a:spLocks noGrp="1" noChangeArrowheads="1"/>
          </p:cNvSpPr>
          <p:nvPr>
            <p:ph type="title"/>
          </p:nvPr>
        </p:nvSpPr>
        <p:spPr/>
        <p:txBody>
          <a:bodyPr/>
          <a:lstStyle/>
          <a:p>
            <a:r>
              <a:rPr lang="en-US" altLang="LID4096"/>
              <a:t>Conclusions</a:t>
            </a:r>
          </a:p>
        </p:txBody>
      </p:sp>
      <p:sp>
        <p:nvSpPr>
          <p:cNvPr id="25603" name="Rectangle 3">
            <a:extLst>
              <a:ext uri="{FF2B5EF4-FFF2-40B4-BE49-F238E27FC236}">
                <a16:creationId xmlns:a16="http://schemas.microsoft.com/office/drawing/2014/main" id="{DAEF7ECA-9919-A34A-7AF0-FF96F6459769}"/>
              </a:ext>
            </a:extLst>
          </p:cNvPr>
          <p:cNvSpPr>
            <a:spLocks noGrp="1" noChangeArrowheads="1"/>
          </p:cNvSpPr>
          <p:nvPr>
            <p:ph type="body" idx="1"/>
          </p:nvPr>
        </p:nvSpPr>
        <p:spPr/>
        <p:txBody>
          <a:bodyPr/>
          <a:lstStyle/>
          <a:p>
            <a:r>
              <a:rPr lang="en-US" altLang="LID4096"/>
              <a:t>CI is a widespread and important phenomenon</a:t>
            </a:r>
          </a:p>
          <a:p>
            <a:r>
              <a:rPr lang="en-US" altLang="LID4096"/>
              <a:t>Distributed CI is as well</a:t>
            </a:r>
          </a:p>
          <a:p>
            <a:r>
              <a:rPr lang="en-US" altLang="LID4096"/>
              <a:t>Principles we identified led to creation of a usable system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D9F1E97-FFB0-123F-395D-25F1EB0565B5}"/>
              </a:ext>
            </a:extLst>
          </p:cNvPr>
          <p:cNvSpPr>
            <a:spLocks noGrp="1" noChangeArrowheads="1"/>
          </p:cNvSpPr>
          <p:nvPr>
            <p:ph type="title"/>
          </p:nvPr>
        </p:nvSpPr>
        <p:spPr/>
        <p:txBody>
          <a:bodyPr/>
          <a:lstStyle/>
          <a:p>
            <a:r>
              <a:rPr lang="en-US" altLang="LID4096"/>
              <a:t>Closing Thoughts</a:t>
            </a:r>
          </a:p>
        </p:txBody>
      </p:sp>
      <p:sp>
        <p:nvSpPr>
          <p:cNvPr id="9219" name="Rectangle 3">
            <a:extLst>
              <a:ext uri="{FF2B5EF4-FFF2-40B4-BE49-F238E27FC236}">
                <a16:creationId xmlns:a16="http://schemas.microsoft.com/office/drawing/2014/main" id="{1E86BF3F-61CC-30EE-A32F-B23092321708}"/>
              </a:ext>
            </a:extLst>
          </p:cNvPr>
          <p:cNvSpPr>
            <a:spLocks noGrp="1" noChangeArrowheads="1"/>
          </p:cNvSpPr>
          <p:nvPr>
            <p:ph type="body" idx="1"/>
          </p:nvPr>
        </p:nvSpPr>
        <p:spPr/>
        <p:txBody>
          <a:bodyPr/>
          <a:lstStyle/>
          <a:p>
            <a:r>
              <a:rPr lang="en-US" altLang="LID4096"/>
              <a:t>Collaborative Interpretation is a widespread, important phenomenon.</a:t>
            </a:r>
          </a:p>
          <a:p>
            <a:r>
              <a:rPr lang="en-US" altLang="LID4096"/>
              <a:t>We have design principles that can guide us in constructing systems supporting CI.</a:t>
            </a:r>
          </a:p>
          <a:p>
            <a:r>
              <a:rPr lang="en-US" altLang="LID4096"/>
              <a:t>PReSS is usable for Results Synthesis.</a:t>
            </a:r>
          </a:p>
          <a:p>
            <a:r>
              <a:rPr lang="en-US" altLang="LID4096"/>
              <a:t>There are many avenues for further research.</a:t>
            </a:r>
          </a:p>
        </p:txBody>
      </p:sp>
    </p:spTree>
  </p:cSld>
  <p:clrMapOvr>
    <a:masterClrMapping/>
  </p:clrMapOvr>
</p:sld>
</file>

<file path=ppt/theme/theme1.xml><?xml version="1.0" encoding="utf-8"?>
<a:theme xmlns:a="http://schemas.openxmlformats.org/drawingml/2006/main" name="ExampleSaulCHIStyle">
  <a:themeElements>
    <a:clrScheme name="">
      <a:dk1>
        <a:srgbClr val="000000"/>
      </a:dk1>
      <a:lt1>
        <a:srgbClr val="FFFFFF"/>
      </a:lt1>
      <a:dk2>
        <a:srgbClr val="000000"/>
      </a:dk2>
      <a:lt2>
        <a:srgbClr val="969696"/>
      </a:lt2>
      <a:accent1>
        <a:srgbClr val="0000FF"/>
      </a:accent1>
      <a:accent2>
        <a:srgbClr val="99FFCC"/>
      </a:accent2>
      <a:accent3>
        <a:srgbClr val="FFFFFF"/>
      </a:accent3>
      <a:accent4>
        <a:srgbClr val="000000"/>
      </a:accent4>
      <a:accent5>
        <a:srgbClr val="AAAAFF"/>
      </a:accent5>
      <a:accent6>
        <a:srgbClr val="8AE7B9"/>
      </a:accent6>
      <a:hlink>
        <a:srgbClr val="CC00CC"/>
      </a:hlink>
      <a:folHlink>
        <a:srgbClr val="B2B2B2"/>
      </a:folHlink>
    </a:clrScheme>
    <a:fontScheme name="ExampleSaulCHISty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FF3300"/>
          </a:buClr>
          <a:buSzTx/>
          <a:buFont typeface="Times New Roman" panose="02020603050405020304" pitchFamily="18" charset="0"/>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2075" tIns="46038" rIns="92075" bIns="46038"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rgbClr val="FF3300"/>
          </a:buClr>
          <a:buSzTx/>
          <a:buFont typeface="Times New Roman" panose="02020603050405020304" pitchFamily="18" charset="0"/>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xampleSaulCHIStyl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xampleSaulCHIStyl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xampleSaulCHIStyl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xampleSaulCHIStyl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xampleSaulCHIStyl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xampleSaulCHIStyl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xampleSaulCHIStyl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E:\ExampleSaulCHIStyle.ppt</Template>
  <TotalTime>8037</TotalTime>
  <Words>620</Words>
  <Application>Microsoft Office PowerPoint</Application>
  <PresentationFormat>On-screen Show (4:3)</PresentationFormat>
  <Paragraphs>127</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Times New Roman</vt:lpstr>
      <vt:lpstr>Symbol</vt:lpstr>
      <vt:lpstr>Wingdings</vt:lpstr>
      <vt:lpstr>Book Antiqua</vt:lpstr>
      <vt:lpstr>TimesNewRomanPSMT</vt:lpstr>
      <vt:lpstr>ExampleSaulCHIStyle</vt:lpstr>
      <vt:lpstr>Supporting Collaborative Interpretation in Distributed Groupware</vt:lpstr>
      <vt:lpstr>Agenda</vt:lpstr>
      <vt:lpstr>PowerPoint Presentation</vt:lpstr>
      <vt:lpstr>PowerPoint Presentation</vt:lpstr>
      <vt:lpstr>PowerPoint Presentation</vt:lpstr>
      <vt:lpstr>Collaborative Interpretation</vt:lpstr>
      <vt:lpstr>Steps in CI</vt:lpstr>
      <vt:lpstr>PowerPoint Presentation</vt:lpstr>
      <vt:lpstr>PowerPoint Presentation</vt:lpstr>
      <vt:lpstr>PowerPoint Presentation</vt:lpstr>
      <vt:lpstr>Reporting</vt:lpstr>
      <vt:lpstr>Moving to Distributed Groupware</vt:lpstr>
      <vt:lpstr>Preparation/Familiarization</vt:lpstr>
      <vt:lpstr>Interpretation</vt:lpstr>
      <vt:lpstr>Reporting</vt:lpstr>
      <vt:lpstr>Emergence</vt:lpstr>
      <vt:lpstr>Supporting Emergence</vt:lpstr>
      <vt:lpstr>Spatial Visual Workspace</vt:lpstr>
      <vt:lpstr>Spatial Proximity</vt:lpstr>
      <vt:lpstr>Free-form Annotation</vt:lpstr>
      <vt:lpstr>Free Creation &amp; Movement</vt:lpstr>
      <vt:lpstr>Supporting Distributed CI</vt:lpstr>
      <vt:lpstr>Design Principles</vt:lpstr>
      <vt:lpstr>Summary</vt:lpstr>
      <vt:lpstr>The End</vt:lpstr>
      <vt:lpstr>Are You Familiar with Collaborative Interpretation?</vt:lpstr>
      <vt:lpstr>PowerPoint Presentation</vt:lpstr>
      <vt:lpstr>PowerPoint Presentation</vt:lpstr>
      <vt:lpstr>Initial Interpretation </vt:lpstr>
      <vt:lpstr>Emergence (demo)</vt:lpstr>
      <vt:lpstr>Collaboration</vt:lpstr>
      <vt:lpstr>Interpretation</vt:lpstr>
      <vt:lpstr>Scenario Walkthrough (demo)</vt:lpstr>
      <vt:lpstr>Related Work</vt:lpstr>
      <vt:lpstr>Results Synthesis</vt:lpstr>
      <vt:lpstr>Results Synthesis (demo)</vt:lpstr>
      <vt:lpstr>Single User Evaluations</vt:lpstr>
      <vt:lpstr>Multi-user Evaluations</vt:lpstr>
      <vt:lpstr>Conclusions</vt:lpstr>
      <vt:lpstr>Closing Thoughts</vt:lpstr>
    </vt:vector>
  </TitlesOfParts>
  <Company>IBM Canada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Collaborative Interpretation in Distributed Groupware</dc:title>
  <dc:creator>Donald A. Cox</dc:creator>
  <cp:lastModifiedBy>Saul Greenberg</cp:lastModifiedBy>
  <cp:revision>36</cp:revision>
  <dcterms:created xsi:type="dcterms:W3CDTF">2000-11-11T01:13:58Z</dcterms:created>
  <dcterms:modified xsi:type="dcterms:W3CDTF">2026-10-08T21:27:34Z</dcterms:modified>
</cp:coreProperties>
</file>