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6" r:id="rId2"/>
    <p:sldId id="335" r:id="rId3"/>
    <p:sldId id="257" r:id="rId4"/>
    <p:sldId id="259" r:id="rId5"/>
    <p:sldId id="268" r:id="rId6"/>
    <p:sldId id="269" r:id="rId7"/>
    <p:sldId id="270" r:id="rId8"/>
    <p:sldId id="271" r:id="rId9"/>
    <p:sldId id="380" r:id="rId10"/>
    <p:sldId id="382" r:id="rId11"/>
    <p:sldId id="383" r:id="rId12"/>
    <p:sldId id="384" r:id="rId13"/>
    <p:sldId id="363" r:id="rId14"/>
    <p:sldId id="311" r:id="rId15"/>
    <p:sldId id="336" r:id="rId16"/>
    <p:sldId id="313" r:id="rId17"/>
    <p:sldId id="337" r:id="rId18"/>
    <p:sldId id="338" r:id="rId19"/>
    <p:sldId id="316" r:id="rId20"/>
    <p:sldId id="365" r:id="rId21"/>
    <p:sldId id="339" r:id="rId22"/>
    <p:sldId id="318" r:id="rId23"/>
    <p:sldId id="319" r:id="rId24"/>
    <p:sldId id="389" r:id="rId25"/>
    <p:sldId id="390" r:id="rId26"/>
    <p:sldId id="391" r:id="rId27"/>
    <p:sldId id="392" r:id="rId28"/>
    <p:sldId id="364" r:id="rId29"/>
    <p:sldId id="385" r:id="rId30"/>
    <p:sldId id="393" r:id="rId31"/>
    <p:sldId id="394" r:id="rId32"/>
    <p:sldId id="395" r:id="rId33"/>
    <p:sldId id="396" r:id="rId34"/>
    <p:sldId id="397" r:id="rId35"/>
    <p:sldId id="398" r:id="rId36"/>
    <p:sldId id="399" r:id="rId37"/>
    <p:sldId id="400" r:id="rId38"/>
    <p:sldId id="401" r:id="rId39"/>
    <p:sldId id="402" r:id="rId40"/>
    <p:sldId id="403" r:id="rId41"/>
    <p:sldId id="404" r:id="rId42"/>
    <p:sldId id="405" r:id="rId43"/>
    <p:sldId id="406" r:id="rId44"/>
    <p:sldId id="407" r:id="rId45"/>
    <p:sldId id="408" r:id="rId46"/>
    <p:sldId id="409" r:id="rId47"/>
    <p:sldId id="410" r:id="rId48"/>
  </p:sldIdLst>
  <p:sldSz cx="9144000" cy="6858000" type="screen4x3"/>
  <p:notesSz cx="6985000" cy="9282113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4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86">
          <p15:clr>
            <a:srgbClr val="A4A3A4"/>
          </p15:clr>
        </p15:guide>
        <p15:guide id="2" pos="292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EAEAEA"/>
    <a:srgbClr val="99CCFF"/>
    <a:srgbClr val="CC9900"/>
    <a:srgbClr val="FFFF00"/>
    <a:srgbClr val="FF3300"/>
    <a:srgbClr val="33CC33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107" d="100"/>
          <a:sy n="107" d="100"/>
        </p:scale>
        <p:origin x="80" y="212"/>
      </p:cViewPr>
      <p:guideLst>
        <p:guide orient="horz" pos="2064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908"/>
    </p:cViewPr>
  </p:sorterViewPr>
  <p:notesViewPr>
    <p:cSldViewPr>
      <p:cViewPr varScale="1">
        <p:scale>
          <a:sx n="86" d="100"/>
          <a:sy n="86" d="100"/>
        </p:scale>
        <p:origin x="-1902" y="-72"/>
      </p:cViewPr>
      <p:guideLst>
        <p:guide orient="horz" pos="2186"/>
        <p:guide pos="292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FE5FC8E-0A4C-B838-0346-723BE3618DE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2700" y="-635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98" tIns="0" rIns="19298" bIns="0" numCol="1" anchor="t" anchorCtr="0" compatLnSpc="1">
            <a:prstTxWarp prst="textNoShape">
              <a:avLst/>
            </a:prstTxWarp>
          </a:bodyPr>
          <a:lstStyle>
            <a:lvl1pPr algn="l" defTabSz="8937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B59B689-DFA5-F057-F86B-8F3D3F540FF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49700" y="-635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98" tIns="0" rIns="19298" bIns="0" numCol="1" anchor="t" anchorCtr="0" compatLnSpc="1">
            <a:prstTxWarp prst="textNoShape">
              <a:avLst/>
            </a:prstTxWarp>
          </a:bodyPr>
          <a:lstStyle>
            <a:lvl1pPr algn="r" defTabSz="8937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10B0E04-A5CA-B557-1830-F7FF165E695C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65225" y="687388"/>
            <a:ext cx="4652963" cy="3489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2FDBF8D3-7DAD-6CBC-9B17-B71A5D6E914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411663"/>
            <a:ext cx="5181600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664" tIns="45028" rIns="91664" bIns="450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30801F09-F1B8-4D21-1E02-4CFA300404D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2700" y="8829675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98" tIns="0" rIns="19298" bIns="0" numCol="1" anchor="b" anchorCtr="0" compatLnSpc="1">
            <a:prstTxWarp prst="textNoShape">
              <a:avLst/>
            </a:prstTxWarp>
          </a:bodyPr>
          <a:lstStyle>
            <a:lvl1pPr algn="l" defTabSz="8937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5F6C1738-E599-9394-C717-EA26C61A26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9700" y="8829675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98" tIns="0" rIns="19298" bIns="0" numCol="1" anchor="b" anchorCtr="0" compatLnSpc="1">
            <a:prstTxWarp prst="textNoShape">
              <a:avLst/>
            </a:prstTxWarp>
          </a:bodyPr>
          <a:lstStyle>
            <a:lvl1pPr algn="r" defTabSz="893763">
              <a:defRPr sz="1000" i="1"/>
            </a:lvl1pPr>
          </a:lstStyle>
          <a:p>
            <a:fld id="{E2C763B0-4348-4EE2-A5A3-FA1441567D2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49263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898525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46200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795463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FF3AA18-A281-B1AE-DE10-88BAB8143F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EB7C28-7A56-4F26-B3E4-65F70B7F96EC}" type="slidenum">
              <a:rPr lang="en-US" altLang="LID4096"/>
              <a:pPr/>
              <a:t>2</a:t>
            </a:fld>
            <a:endParaRPr lang="en-US" altLang="LID4096"/>
          </a:p>
        </p:txBody>
      </p:sp>
      <p:sp>
        <p:nvSpPr>
          <p:cNvPr id="191490" name="Rectangle 2">
            <a:extLst>
              <a:ext uri="{FF2B5EF4-FFF2-40B4-BE49-F238E27FC236}">
                <a16:creationId xmlns:a16="http://schemas.microsoft.com/office/drawing/2014/main" id="{A437A7C2-AC7D-B21B-9376-D642D4C5B47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4215F847-995A-80C1-E85A-D884FCDBCF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349DAC2-89A4-0D9F-22BC-5603A21AB1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0A92A0-2965-441E-A2AB-AD318BF48A34}" type="slidenum">
              <a:rPr lang="en-US" altLang="LID4096"/>
              <a:pPr/>
              <a:t>7</a:t>
            </a:fld>
            <a:endParaRPr lang="en-US" altLang="LID4096"/>
          </a:p>
        </p:txBody>
      </p:sp>
      <p:sp>
        <p:nvSpPr>
          <p:cNvPr id="118786" name="Rectangle 2">
            <a:extLst>
              <a:ext uri="{FF2B5EF4-FFF2-40B4-BE49-F238E27FC236}">
                <a16:creationId xmlns:a16="http://schemas.microsoft.com/office/drawing/2014/main" id="{67ABC08A-B496-61ED-B7CA-9AA84CBA5F7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E29091C5-3E15-4374-FEEE-F390E1F6EB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0FA8A79-60FC-771C-55F3-012CB188D5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FB7005-60BE-4BCB-9623-0694E51BA3F7}" type="slidenum">
              <a:rPr lang="en-US" altLang="LID4096"/>
              <a:pPr/>
              <a:t>28</a:t>
            </a:fld>
            <a:endParaRPr lang="en-US" altLang="LID4096"/>
          </a:p>
        </p:txBody>
      </p:sp>
      <p:sp>
        <p:nvSpPr>
          <p:cNvPr id="229378" name="Rectangle 2">
            <a:extLst>
              <a:ext uri="{FF2B5EF4-FFF2-40B4-BE49-F238E27FC236}">
                <a16:creationId xmlns:a16="http://schemas.microsoft.com/office/drawing/2014/main" id="{81D95231-EA89-D9B2-3EE2-634CA1E6CA0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664B2344-D04D-6991-F156-5550279C9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31172F1-0C41-4651-E0C8-4BA1405C3C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650424-046A-456F-BA5C-EA3479E0E1D3}" type="slidenum">
              <a:rPr lang="en-US" altLang="LID4096"/>
              <a:pPr/>
              <a:t>46</a:t>
            </a:fld>
            <a:endParaRPr lang="en-US" altLang="LID4096"/>
          </a:p>
        </p:txBody>
      </p:sp>
      <p:sp>
        <p:nvSpPr>
          <p:cNvPr id="278530" name="Rectangle 2">
            <a:extLst>
              <a:ext uri="{FF2B5EF4-FFF2-40B4-BE49-F238E27FC236}">
                <a16:creationId xmlns:a16="http://schemas.microsoft.com/office/drawing/2014/main" id="{FDD7BC45-0DD7-11D8-EE4B-CD3A0C7CADFA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65225" y="687388"/>
            <a:ext cx="4652963" cy="34893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8531" name="Rectangle 3">
            <a:extLst>
              <a:ext uri="{FF2B5EF4-FFF2-40B4-BE49-F238E27FC236}">
                <a16:creationId xmlns:a16="http://schemas.microsoft.com/office/drawing/2014/main" id="{2003318A-CD70-1819-2D48-7BB6097D9C3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01700" y="4411663"/>
            <a:ext cx="5181600" cy="4187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0E0DFDB-A60A-1B3D-D6DF-F2DD046227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D12945-0EDB-42AD-9125-93FF8D36657C}" type="slidenum">
              <a:rPr lang="en-US" altLang="LID4096"/>
              <a:pPr/>
              <a:t>47</a:t>
            </a:fld>
            <a:endParaRPr lang="en-US" altLang="LID4096"/>
          </a:p>
        </p:txBody>
      </p:sp>
      <p:sp>
        <p:nvSpPr>
          <p:cNvPr id="280578" name="Rectangle 2">
            <a:extLst>
              <a:ext uri="{FF2B5EF4-FFF2-40B4-BE49-F238E27FC236}">
                <a16:creationId xmlns:a16="http://schemas.microsoft.com/office/drawing/2014/main" id="{B69175F1-BE57-C062-6ED0-EFBFB224088F}"/>
              </a:ext>
            </a:extLst>
          </p:cNvPr>
          <p:cNvSpPr>
            <a:spLocks noChangeArrowheads="1"/>
          </p:cNvSpPr>
          <p:nvPr>
            <p:ph type="sldImg"/>
          </p:nvPr>
        </p:nvSpPr>
        <p:spPr bwMode="auto">
          <a:xfrm>
            <a:off x="1165225" y="687388"/>
            <a:ext cx="4652963" cy="34893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C18628C9-8076-F11F-2447-91E7379E43A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901700" y="4411663"/>
            <a:ext cx="5181600" cy="4187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88195-7218-D379-B583-52E4902D9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8AEFB-9480-5FB7-0FBA-F562475A01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EFB70-28E4-D0B6-7ED8-617D445FD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8E75D-4259-431E-6BBD-E8DE02C40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FD0D3-D535-1394-7923-BB9A4C41C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BBB2E-486D-422E-AF6A-8CCBFE9344E8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011845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1AA2D-B38F-D047-355A-87A31FF3F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A48EB-F194-B7D7-1785-A08B2EE63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2EAF1-9750-5E2A-3EF4-3AEDAE89A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099B9-CD91-88E6-5077-22FB8AEFE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6C3B8-8FB9-A6CE-78E9-3E0215496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2414A6-A5BA-4948-B59C-9893413CBAD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072418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F0AAE-68EC-B5C3-FE9C-D2EAE0BB0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D3931-0791-FC00-400E-B526A6706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F0453-B561-47F0-6C76-38A6D05AB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174B9-612E-ABF2-35F2-F3AC7694B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342EA-FE28-7DB4-FA71-421252E28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E0F67B-7C88-48A0-8853-F63E81FF5D7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806137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ABF20-5EF5-89AE-9E83-2585413A5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6B33E-F732-5B15-FFA5-5FB59E3925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6E12F-8C27-1172-B85C-4E2B42678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C928B2-E284-62B2-FD9D-924C83771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2DCD83-A1B7-B51C-2C1A-2A454F138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9B9EAD-60A1-74CD-FC99-090ECDAC7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C70C6-AE45-42F4-A26C-FCE683D01B0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2448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7D256-567D-18AF-737D-268B616EA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86215A-BA9D-6629-F58A-1C2926B53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64E474-4098-3958-4366-C4925102F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C8CEC5-3CFE-393D-2818-4C1D647556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48016B-B4B3-7808-499B-A6024256FC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93C65C-CA39-1377-0FE9-76EFE46B3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0A2C33-D232-1459-6A33-5AE0FDD27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34A37E-37AA-A661-9121-57D0BF081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578DD6-18CF-4A00-8330-DB06A59706A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684825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9AB32-DDA9-0359-F6F6-DA85854A9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829BB2-F222-5FB8-B58C-E39EB3EA5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CE9586-9EFE-F5BB-30A1-BE1CBC729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AF3BE9-E9C6-DFE3-A2AD-562277CC7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E83471-01CD-4945-B74A-E1EAE2B3321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0169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787AD4-B3E4-B668-09BA-42453DF81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CAFCE8-0816-7B60-B4A9-079CA815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E63865-1A3A-1A1E-14C5-9ECE4B7A9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6F1D13-AC21-4D17-AD5E-A35B12C241E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703250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2CC54-59F2-9898-646D-413B441DD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376A7-4E1F-6059-76FD-45C5BA696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F7001-8C3D-45A9-2CEB-EF41E162A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0C4406-B499-3FBD-1E0F-E6F3E5C7A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C6E3AA-F73F-1C46-0DAC-8F22098E3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C5B00-AB31-758D-FD3D-EECC4BF41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26E892-B9DA-4071-BC8E-C8BDB7A6D2F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383384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E0757-041F-EFC4-F481-6AA81B6D1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88DD61-73A6-C1B0-7A1C-EAB1F753D8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6C297-D68D-0F92-07C0-BC12F13AC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057501-100B-CF4D-E3F1-D6299AE8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C21A6E-39B8-B581-8A48-B79A1AFA8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B5876-14C7-530E-C056-1ED979BB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A13EFD-1D37-40BE-91FF-2169B4D3113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052963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9F952-C19C-DFEB-E7BF-8A3D724C8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92842D-C703-A97F-5782-9067298722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9DD9D-7FB6-9219-E7D4-BDD3A0642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6F13E-D749-5E85-C1F0-7AEC217F6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9CB36-3C90-84E1-DD04-7C3BB6429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1D17F4-C819-41FA-A176-65D07218217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030999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DDB6EA-3F12-0B29-BF9B-B455FFB918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3BF6E1-3695-BBD7-6E0C-46B8D76F6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3ADA5-E503-224D-23A8-CFFDF9B31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0AF1D-6A9E-A72D-B33B-747DDE8F6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45E46-590B-78BC-C87E-8F86B7913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809FA5-5A12-417C-85E6-3FC229495AF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255391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6A3166A-2F5A-126A-BC31-2621421CE4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E0D7C1B-0EDB-76D2-E2DB-27C2906DFE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E5D96F3-0963-C592-3CBC-0BCFD48245B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LID4096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4779DF1-D885-AE79-8D65-8EE8994A34C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LID4096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E8C0BC7-856D-BB4A-44F1-F04622562C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7E7EFC7-2895-4AEB-804E-3545430D96AB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6031366-736B-95A4-B3CB-D37379F0A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" y="6350"/>
            <a:ext cx="9129713" cy="68437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33FFBDE3-514F-CECE-6B27-C6AFCD8BF7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975" y="1333500"/>
            <a:ext cx="776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5000"/>
        <a:buFont typeface="Symbol" panose="05050102010706020507" pitchFamily="18" charset="2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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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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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image" Target="../media/image12.png"/><Relationship Id="rId5" Type="http://schemas.openxmlformats.org/officeDocument/2006/relationships/image" Target="../media/image15.png"/><Relationship Id="rId10" Type="http://schemas.openxmlformats.org/officeDocument/2006/relationships/image" Target="../media/image11.wmf"/><Relationship Id="rId4" Type="http://schemas.openxmlformats.org/officeDocument/2006/relationships/image" Target="../media/image14.png"/><Relationship Id="rId9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9.png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4.png"/><Relationship Id="rId7" Type="http://schemas.openxmlformats.org/officeDocument/2006/relationships/image" Target="../media/image24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41.png"/><Relationship Id="rId7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42.png"/><Relationship Id="rId4" Type="http://schemas.openxmlformats.org/officeDocument/2006/relationships/oleObject" Target="../embeddings/oleObject8.bin"/><Relationship Id="rId9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5" name="Rectangle 5">
            <a:extLst>
              <a:ext uri="{FF2B5EF4-FFF2-40B4-BE49-F238E27FC236}">
                <a16:creationId xmlns:a16="http://schemas.microsoft.com/office/drawing/2014/main" id="{D9AC1FBD-DE8A-EC57-5407-27B9F664E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0020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3600" b="1"/>
              <a:t>Mediating Awareness and Communication Through Digital but Physical Surrogates</a:t>
            </a:r>
          </a:p>
          <a:p>
            <a:pPr algn="ctr"/>
            <a:endParaRPr lang="en-US" altLang="LID4096" sz="3600" b="1"/>
          </a:p>
          <a:p>
            <a:pPr algn="ctr"/>
            <a:endParaRPr lang="en-US" altLang="LID4096"/>
          </a:p>
          <a:p>
            <a:pPr algn="ctr"/>
            <a:endParaRPr lang="en-US" altLang="LID4096"/>
          </a:p>
        </p:txBody>
      </p:sp>
      <p:grpSp>
        <p:nvGrpSpPr>
          <p:cNvPr id="102413" name="Group 13">
            <a:extLst>
              <a:ext uri="{FF2B5EF4-FFF2-40B4-BE49-F238E27FC236}">
                <a16:creationId xmlns:a16="http://schemas.microsoft.com/office/drawing/2014/main" id="{5716528A-B166-5373-30F5-1E037AD9F035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192588"/>
            <a:ext cx="7466013" cy="2665412"/>
            <a:chOff x="287" y="2521"/>
            <a:chExt cx="5040" cy="1799"/>
          </a:xfrm>
        </p:grpSpPr>
        <p:pic>
          <p:nvPicPr>
            <p:cNvPr id="102402" name="Picture 2">
              <a:extLst>
                <a:ext uri="{FF2B5EF4-FFF2-40B4-BE49-F238E27FC236}">
                  <a16:creationId xmlns:a16="http://schemas.microsoft.com/office/drawing/2014/main" id="{C7B3E80A-F870-2275-1725-9D95B060844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3" y="3529"/>
              <a:ext cx="864" cy="6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403" name="Picture 3">
              <a:extLst>
                <a:ext uri="{FF2B5EF4-FFF2-40B4-BE49-F238E27FC236}">
                  <a16:creationId xmlns:a16="http://schemas.microsoft.com/office/drawing/2014/main" id="{B8094D4D-AC3C-AA59-EAFA-02AA529357A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9" y="2521"/>
              <a:ext cx="912" cy="6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404" name="Picture 4">
              <a:extLst>
                <a:ext uri="{FF2B5EF4-FFF2-40B4-BE49-F238E27FC236}">
                  <a16:creationId xmlns:a16="http://schemas.microsoft.com/office/drawing/2014/main" id="{E42D1059-71DB-5F63-9EEC-1EE8F3EC11C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" y="3289"/>
              <a:ext cx="925" cy="6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406" name="Picture 6">
              <a:extLst>
                <a:ext uri="{FF2B5EF4-FFF2-40B4-BE49-F238E27FC236}">
                  <a16:creationId xmlns:a16="http://schemas.microsoft.com/office/drawing/2014/main" id="{5E02CF9D-BE86-29FC-782F-C341F785573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2905"/>
              <a:ext cx="3935" cy="1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2407" name="Line 7">
              <a:extLst>
                <a:ext uri="{FF2B5EF4-FFF2-40B4-BE49-F238E27FC236}">
                  <a16:creationId xmlns:a16="http://schemas.microsoft.com/office/drawing/2014/main" id="{BEB95EEC-E138-DFBD-D916-B296EFBC42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1" y="3241"/>
              <a:ext cx="336" cy="48"/>
            </a:xfrm>
            <a:prstGeom prst="line">
              <a:avLst/>
            </a:prstGeom>
            <a:noFill/>
            <a:ln w="25400">
              <a:solidFill>
                <a:srgbClr val="FF0066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02408" name="Line 8">
              <a:extLst>
                <a:ext uri="{FF2B5EF4-FFF2-40B4-BE49-F238E27FC236}">
                  <a16:creationId xmlns:a16="http://schemas.microsoft.com/office/drawing/2014/main" id="{935DF377-512E-136B-F0AF-35F3A28801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7" y="3241"/>
              <a:ext cx="2928" cy="864"/>
            </a:xfrm>
            <a:prstGeom prst="line">
              <a:avLst/>
            </a:prstGeom>
            <a:noFill/>
            <a:ln w="25400">
              <a:solidFill>
                <a:srgbClr val="FF0066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02409" name="Line 9">
              <a:extLst>
                <a:ext uri="{FF2B5EF4-FFF2-40B4-BE49-F238E27FC236}">
                  <a16:creationId xmlns:a16="http://schemas.microsoft.com/office/drawing/2014/main" id="{FBE2A2C6-C20F-D8DD-72EC-727004983C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1" y="3289"/>
              <a:ext cx="3216" cy="816"/>
            </a:xfrm>
            <a:prstGeom prst="line">
              <a:avLst/>
            </a:prstGeom>
            <a:noFill/>
            <a:ln w="25400">
              <a:solidFill>
                <a:srgbClr val="FF0066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02411" name="Rectangle 11">
            <a:extLst>
              <a:ext uri="{FF2B5EF4-FFF2-40B4-BE49-F238E27FC236}">
                <a16:creationId xmlns:a16="http://schemas.microsoft.com/office/drawing/2014/main" id="{2CB76EA0-9365-362D-3586-03E7276C4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4588" y="2362200"/>
            <a:ext cx="3279775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3600">
                <a:latin typeface="Times New Roman" panose="02020603050405020304" pitchFamily="18" charset="0"/>
              </a:rPr>
              <a:t>Saul Greenberg</a:t>
            </a:r>
          </a:p>
          <a:p>
            <a:r>
              <a:rPr lang="en-US" altLang="LID4096" sz="2800" i="1">
                <a:latin typeface="Times New Roman" panose="02020603050405020304" pitchFamily="18" charset="0"/>
              </a:rPr>
              <a:t>University of Calgary</a:t>
            </a:r>
          </a:p>
        </p:txBody>
      </p:sp>
      <p:sp>
        <p:nvSpPr>
          <p:cNvPr id="102412" name="Rectangle 12">
            <a:extLst>
              <a:ext uri="{FF2B5EF4-FFF2-40B4-BE49-F238E27FC236}">
                <a16:creationId xmlns:a16="http://schemas.microsoft.com/office/drawing/2014/main" id="{71BDF221-9B61-5D66-0C7C-D1EFD7A34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100" y="2362200"/>
            <a:ext cx="3397250" cy="106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3600">
                <a:latin typeface="Times New Roman" panose="02020603050405020304" pitchFamily="18" charset="0"/>
              </a:rPr>
              <a:t>Hideaki Kuzuoka</a:t>
            </a:r>
          </a:p>
          <a:p>
            <a:r>
              <a:rPr lang="en-US" altLang="LID4096" sz="2800" i="1">
                <a:latin typeface="Times New Roman" panose="02020603050405020304" pitchFamily="18" charset="0"/>
              </a:rPr>
              <a:t>University of Tsukuba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4098">
            <a:extLst>
              <a:ext uri="{FF2B5EF4-FFF2-40B4-BE49-F238E27FC236}">
                <a16:creationId xmlns:a16="http://schemas.microsoft.com/office/drawing/2014/main" id="{B69AF1C5-FADA-256A-AE8B-C68EB3EC13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610600" cy="4114800"/>
          </a:xfrm>
          <a:noFill/>
          <a:ln/>
        </p:spPr>
        <p:txBody>
          <a:bodyPr/>
          <a:lstStyle/>
          <a:p>
            <a:pPr marL="0" indent="0"/>
            <a:r>
              <a:rPr lang="en-US" altLang="LID4096"/>
              <a:t>Digital but physical surrogates can: </a:t>
            </a:r>
          </a:p>
          <a:p>
            <a:pPr marL="476250" lvl="1">
              <a:buFont typeface="Symbol" panose="05050102010706020507" pitchFamily="18" charset="2"/>
              <a:buChar char="·"/>
            </a:pPr>
            <a:r>
              <a:rPr lang="en-US" altLang="LID4096">
                <a:latin typeface="Times" panose="02020603050405020304" pitchFamily="18" charset="0"/>
                <a:ea typeface="?? ??"/>
                <a:cs typeface="?? ??"/>
              </a:rPr>
              <a:t>support transition from awareness to casual interaction</a:t>
            </a:r>
          </a:p>
          <a:p>
            <a:pPr marL="476250" lvl="1">
              <a:buFont typeface="Symbol" panose="05050102010706020507" pitchFamily="18" charset="2"/>
              <a:buChar char="·"/>
            </a:pPr>
            <a:r>
              <a:rPr lang="en-US" altLang="LID4096">
                <a:latin typeface="Times" panose="02020603050405020304" pitchFamily="18" charset="0"/>
                <a:ea typeface="?? ??"/>
                <a:cs typeface="?? ??"/>
              </a:rPr>
              <a:t>mitigate privacy and distraction concerns</a:t>
            </a:r>
            <a:endParaRPr lang="en-US" altLang="LID4096"/>
          </a:p>
        </p:txBody>
      </p:sp>
      <p:sp>
        <p:nvSpPr>
          <p:cNvPr id="190467" name="Rectangle 4099">
            <a:extLst>
              <a:ext uri="{FF2B5EF4-FFF2-40B4-BE49-F238E27FC236}">
                <a16:creationId xmlns:a16="http://schemas.microsoft.com/office/drawing/2014/main" id="{803EBDAE-EEE2-7BF5-027C-0BC38625DE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Message</a:t>
            </a:r>
          </a:p>
        </p:txBody>
      </p:sp>
      <p:grpSp>
        <p:nvGrpSpPr>
          <p:cNvPr id="190519" name="Group 4151">
            <a:extLst>
              <a:ext uri="{FF2B5EF4-FFF2-40B4-BE49-F238E27FC236}">
                <a16:creationId xmlns:a16="http://schemas.microsoft.com/office/drawing/2014/main" id="{B5075D08-332A-1A48-B973-C533AEFE12CB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3733800"/>
            <a:ext cx="5181600" cy="2895600"/>
            <a:chOff x="1104" y="2160"/>
            <a:chExt cx="3693" cy="2160"/>
          </a:xfrm>
        </p:grpSpPr>
        <p:grpSp>
          <p:nvGrpSpPr>
            <p:cNvPr id="190468" name="Group 4100">
              <a:extLst>
                <a:ext uri="{FF2B5EF4-FFF2-40B4-BE49-F238E27FC236}">
                  <a16:creationId xmlns:a16="http://schemas.microsoft.com/office/drawing/2014/main" id="{D1FC5820-83D7-E4E0-AA5B-F0FB0B012F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4" y="2608"/>
              <a:ext cx="3393" cy="1712"/>
              <a:chOff x="666" y="2159"/>
              <a:chExt cx="4284" cy="2161"/>
            </a:xfrm>
          </p:grpSpPr>
          <p:grpSp>
            <p:nvGrpSpPr>
              <p:cNvPr id="190469" name="Group 4101">
                <a:extLst>
                  <a:ext uri="{FF2B5EF4-FFF2-40B4-BE49-F238E27FC236}">
                    <a16:creationId xmlns:a16="http://schemas.microsoft.com/office/drawing/2014/main" id="{A079BE28-00F8-6C0E-8222-8201CA59DC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66" y="2376"/>
                <a:ext cx="1728" cy="1522"/>
                <a:chOff x="648" y="2185"/>
                <a:chExt cx="1728" cy="1522"/>
              </a:xfrm>
            </p:grpSpPr>
            <p:grpSp>
              <p:nvGrpSpPr>
                <p:cNvPr id="190470" name="Group 4102">
                  <a:extLst>
                    <a:ext uri="{FF2B5EF4-FFF2-40B4-BE49-F238E27FC236}">
                      <a16:creationId xmlns:a16="http://schemas.microsoft.com/office/drawing/2014/main" id="{CC3F3FBE-9F87-E000-8A8B-BD49F0860A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84" y="2386"/>
                  <a:ext cx="1292" cy="782"/>
                  <a:chOff x="1084" y="2386"/>
                  <a:chExt cx="1292" cy="782"/>
                </a:xfrm>
              </p:grpSpPr>
              <p:grpSp>
                <p:nvGrpSpPr>
                  <p:cNvPr id="190471" name="Group 4103">
                    <a:extLst>
                      <a:ext uri="{FF2B5EF4-FFF2-40B4-BE49-F238E27FC236}">
                        <a16:creationId xmlns:a16="http://schemas.microsoft.com/office/drawing/2014/main" id="{C74CD202-A90F-9F5A-12A1-AD3041C335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084" y="2692"/>
                    <a:ext cx="1292" cy="476"/>
                    <a:chOff x="1084" y="2692"/>
                    <a:chExt cx="1292" cy="476"/>
                  </a:xfrm>
                </p:grpSpPr>
                <p:sp>
                  <p:nvSpPr>
                    <p:cNvPr id="190472" name="Oval 4104">
                      <a:extLst>
                        <a:ext uri="{FF2B5EF4-FFF2-40B4-BE49-F238E27FC236}">
                          <a16:creationId xmlns:a16="http://schemas.microsoft.com/office/drawing/2014/main" id="{8B6EE87E-C8AC-FEF6-FDB5-ACDFECAF61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84" y="2716"/>
                      <a:ext cx="1292" cy="45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0473" name="Oval 4105">
                      <a:extLst>
                        <a:ext uri="{FF2B5EF4-FFF2-40B4-BE49-F238E27FC236}">
                          <a16:creationId xmlns:a16="http://schemas.microsoft.com/office/drawing/2014/main" id="{D58BB956-44BF-42BB-A50C-622B1507D7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84" y="2692"/>
                      <a:ext cx="1292" cy="452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190474" name="Group 4106">
                    <a:extLst>
                      <a:ext uri="{FF2B5EF4-FFF2-40B4-BE49-F238E27FC236}">
                        <a16:creationId xmlns:a16="http://schemas.microsoft.com/office/drawing/2014/main" id="{CA133639-C667-3321-55D4-E7F2C19F8C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875" y="2386"/>
                    <a:ext cx="474" cy="592"/>
                    <a:chOff x="1875" y="2386"/>
                    <a:chExt cx="474" cy="592"/>
                  </a:xfrm>
                </p:grpSpPr>
                <p:sp>
                  <p:nvSpPr>
                    <p:cNvPr id="190475" name="AutoShape 4107">
                      <a:extLst>
                        <a:ext uri="{FF2B5EF4-FFF2-40B4-BE49-F238E27FC236}">
                          <a16:creationId xmlns:a16="http://schemas.microsoft.com/office/drawing/2014/main" id="{2AC02DE9-2182-AD04-82B8-B1A95CECE2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5880000" flipV="1">
                      <a:off x="1869" y="2498"/>
                      <a:ext cx="522" cy="438"/>
                    </a:xfrm>
                    <a:custGeom>
                      <a:avLst/>
                      <a:gdLst>
                        <a:gd name="G0" fmla="+- 2645 0 0"/>
                        <a:gd name="G1" fmla="+- 21600 0 2645"/>
                        <a:gd name="G2" fmla="*/ 2645 1 2"/>
                        <a:gd name="G3" fmla="+- 21600 0 G2"/>
                        <a:gd name="G4" fmla="+/ 2645 21600 2"/>
                        <a:gd name="G5" fmla="+/ G1 0 2"/>
                        <a:gd name="G6" fmla="*/ 21600 21600 2645"/>
                        <a:gd name="G7" fmla="*/ G6 1 2"/>
                        <a:gd name="G8" fmla="+- 21600 0 G7"/>
                        <a:gd name="G9" fmla="*/ 21600 1 2"/>
                        <a:gd name="G10" fmla="+- 2645 0 G9"/>
                        <a:gd name="G11" fmla="?: G10 G8 0"/>
                        <a:gd name="G12" fmla="?: G10 G7 21600"/>
                        <a:gd name="T0" fmla="*/ 20277 w 21600"/>
                        <a:gd name="T1" fmla="*/ 10800 h 21600"/>
                        <a:gd name="T2" fmla="*/ 10800 w 21600"/>
                        <a:gd name="T3" fmla="*/ 21600 h 21600"/>
                        <a:gd name="T4" fmla="*/ 1323 w 21600"/>
                        <a:gd name="T5" fmla="*/ 10800 h 21600"/>
                        <a:gd name="T6" fmla="*/ 10800 w 21600"/>
                        <a:gd name="T7" fmla="*/ 0 h 21600"/>
                        <a:gd name="T8" fmla="*/ 3123 w 21600"/>
                        <a:gd name="T9" fmla="*/ 3123 h 21600"/>
                        <a:gd name="T10" fmla="*/ 18477 w 21600"/>
                        <a:gd name="T11" fmla="*/ 18477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T8" t="T9" r="T10" b="T11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2645" y="21600"/>
                          </a:lnTo>
                          <a:lnTo>
                            <a:pt x="18955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0476" name="Rectangle 4108">
                      <a:extLst>
                        <a:ext uri="{FF2B5EF4-FFF2-40B4-BE49-F238E27FC236}">
                          <a16:creationId xmlns:a16="http://schemas.microsoft.com/office/drawing/2014/main" id="{292C6687-6454-B644-29A9-6091CE3D36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480000" flipH="1">
                      <a:off x="1875" y="2386"/>
                      <a:ext cx="45" cy="57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190477" name="Group 4109">
                    <a:extLst>
                      <a:ext uri="{FF2B5EF4-FFF2-40B4-BE49-F238E27FC236}">
                        <a16:creationId xmlns:a16="http://schemas.microsoft.com/office/drawing/2014/main" id="{3595BF73-B3EB-A4EF-4E59-B462241BED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77" y="2848"/>
                    <a:ext cx="210" cy="65"/>
                    <a:chOff x="1577" y="2848"/>
                    <a:chExt cx="210" cy="65"/>
                  </a:xfrm>
                </p:grpSpPr>
                <p:grpSp>
                  <p:nvGrpSpPr>
                    <p:cNvPr id="190478" name="Group 4110">
                      <a:extLst>
                        <a:ext uri="{FF2B5EF4-FFF2-40B4-BE49-F238E27FC236}">
                          <a16:creationId xmlns:a16="http://schemas.microsoft.com/office/drawing/2014/main" id="{29732C6C-1D19-36A5-33A9-87D2DB60C62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578" y="2848"/>
                      <a:ext cx="209" cy="65"/>
                      <a:chOff x="1578" y="2848"/>
                      <a:chExt cx="209" cy="65"/>
                    </a:xfrm>
                  </p:grpSpPr>
                  <p:sp>
                    <p:nvSpPr>
                      <p:cNvPr id="190479" name="Arc 4111">
                        <a:extLst>
                          <a:ext uri="{FF2B5EF4-FFF2-40B4-BE49-F238E27FC236}">
                            <a16:creationId xmlns:a16="http://schemas.microsoft.com/office/drawing/2014/main" id="{07143D92-BF58-B094-9AA5-661C6AAF919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82" y="2848"/>
                        <a:ext cx="105" cy="65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597"/>
                          <a:gd name="T1" fmla="*/ 0 h 21600"/>
                          <a:gd name="T2" fmla="*/ 21597 w 21597"/>
                          <a:gd name="T3" fmla="*/ 21265 h 21600"/>
                          <a:gd name="T4" fmla="*/ 0 w 21597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597" h="21600" fill="none" extrusionOk="0">
                            <a:moveTo>
                              <a:pt x="0" y="0"/>
                            </a:moveTo>
                            <a:cubicBezTo>
                              <a:pt x="11798" y="0"/>
                              <a:pt x="21414" y="9467"/>
                              <a:pt x="21597" y="21264"/>
                            </a:cubicBezTo>
                          </a:path>
                          <a:path w="21597" h="21600" stroke="0" extrusionOk="0">
                            <a:moveTo>
                              <a:pt x="0" y="0"/>
                            </a:moveTo>
                            <a:cubicBezTo>
                              <a:pt x="11798" y="0"/>
                              <a:pt x="21414" y="9467"/>
                              <a:pt x="21597" y="21264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12700" cap="rnd">
                        <a:solidFill>
                          <a:schemeClr val="tx2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sp>
                    <p:nvSpPr>
                      <p:cNvPr id="190480" name="Arc 4112">
                        <a:extLst>
                          <a:ext uri="{FF2B5EF4-FFF2-40B4-BE49-F238E27FC236}">
                            <a16:creationId xmlns:a16="http://schemas.microsoft.com/office/drawing/2014/main" id="{69D41784-91A0-E76B-4AF0-CFEA4977E1D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578" y="2849"/>
                        <a:ext cx="105" cy="64"/>
                      </a:xfrm>
                      <a:custGeom>
                        <a:avLst/>
                        <a:gdLst>
                          <a:gd name="G0" fmla="+- 21597 0 0"/>
                          <a:gd name="G1" fmla="+- 21599 0 0"/>
                          <a:gd name="G2" fmla="+- 21600 0 0"/>
                          <a:gd name="T0" fmla="*/ 0 w 21597"/>
                          <a:gd name="T1" fmla="*/ 21264 h 21599"/>
                          <a:gd name="T2" fmla="*/ 21393 w 21597"/>
                          <a:gd name="T3" fmla="*/ 0 h 21599"/>
                          <a:gd name="T4" fmla="*/ 21597 w 21597"/>
                          <a:gd name="T5" fmla="*/ 21599 h 2159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597" h="21599" fill="none" extrusionOk="0">
                            <a:moveTo>
                              <a:pt x="-1" y="21263"/>
                            </a:moveTo>
                            <a:cubicBezTo>
                              <a:pt x="181" y="9546"/>
                              <a:pt x="9674" y="110"/>
                              <a:pt x="21392" y="-1"/>
                            </a:cubicBezTo>
                          </a:path>
                          <a:path w="21597" h="21599" stroke="0" extrusionOk="0">
                            <a:moveTo>
                              <a:pt x="-1" y="21263"/>
                            </a:moveTo>
                            <a:cubicBezTo>
                              <a:pt x="181" y="9546"/>
                              <a:pt x="9674" y="110"/>
                              <a:pt x="21392" y="-1"/>
                            </a:cubicBezTo>
                            <a:lnTo>
                              <a:pt x="21597" y="21599"/>
                            </a:lnTo>
                            <a:close/>
                          </a:path>
                        </a:pathLst>
                      </a:custGeom>
                      <a:noFill/>
                      <a:ln w="12700" cap="rnd">
                        <a:solidFill>
                          <a:schemeClr val="tx2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</p:grpSp>
                <p:sp>
                  <p:nvSpPr>
                    <p:cNvPr id="190481" name="Line 4113">
                      <a:extLst>
                        <a:ext uri="{FF2B5EF4-FFF2-40B4-BE49-F238E27FC236}">
                          <a16:creationId xmlns:a16="http://schemas.microsoft.com/office/drawing/2014/main" id="{6F82C3D7-DABA-D795-6F15-A5981D2AB1B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577" y="2911"/>
                      <a:ext cx="210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90482" name="Line 4114">
                    <a:extLst>
                      <a:ext uri="{FF2B5EF4-FFF2-40B4-BE49-F238E27FC236}">
                        <a16:creationId xmlns:a16="http://schemas.microsoft.com/office/drawing/2014/main" id="{88C3AD02-6750-FC1E-CA7A-F64B63C2B5D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783" y="2894"/>
                    <a:ext cx="61" cy="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0483" name="Group 4115">
                  <a:extLst>
                    <a:ext uri="{FF2B5EF4-FFF2-40B4-BE49-F238E27FC236}">
                      <a16:creationId xmlns:a16="http://schemas.microsoft.com/office/drawing/2014/main" id="{97BEA6AC-FA66-3314-ACEB-8DD14B1D5D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48" y="2185"/>
                  <a:ext cx="1005" cy="1522"/>
                  <a:chOff x="648" y="2185"/>
                  <a:chExt cx="1005" cy="1522"/>
                </a:xfrm>
              </p:grpSpPr>
              <p:sp>
                <p:nvSpPr>
                  <p:cNvPr id="190484" name="Line 4116">
                    <a:extLst>
                      <a:ext uri="{FF2B5EF4-FFF2-40B4-BE49-F238E27FC236}">
                        <a16:creationId xmlns:a16="http://schemas.microsoft.com/office/drawing/2014/main" id="{2616382B-EA80-D8C5-0E45-7A4E81C08E7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48" y="3112"/>
                    <a:ext cx="552" cy="128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0485" name="Line 4117">
                    <a:extLst>
                      <a:ext uri="{FF2B5EF4-FFF2-40B4-BE49-F238E27FC236}">
                        <a16:creationId xmlns:a16="http://schemas.microsoft.com/office/drawing/2014/main" id="{98BF935D-0185-030E-7335-1A140D8CBE2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903" y="3240"/>
                    <a:ext cx="297" cy="467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0486" name="Line 4118">
                    <a:extLst>
                      <a:ext uri="{FF2B5EF4-FFF2-40B4-BE49-F238E27FC236}">
                        <a16:creationId xmlns:a16="http://schemas.microsoft.com/office/drawing/2014/main" id="{E6C953B3-EB7E-F190-1F05-0B01EAEC32E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945" y="2560"/>
                    <a:ext cx="251" cy="393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0487" name="Line 4119">
                    <a:extLst>
                      <a:ext uri="{FF2B5EF4-FFF2-40B4-BE49-F238E27FC236}">
                        <a16:creationId xmlns:a16="http://schemas.microsoft.com/office/drawing/2014/main" id="{90E5290B-7662-F1BD-5F7C-E7A1700674E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202" y="2740"/>
                    <a:ext cx="53" cy="20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0488" name="Line 4120">
                    <a:extLst>
                      <a:ext uri="{FF2B5EF4-FFF2-40B4-BE49-F238E27FC236}">
                        <a16:creationId xmlns:a16="http://schemas.microsoft.com/office/drawing/2014/main" id="{54ABE69E-FBBC-F7B5-C387-35A1971CF93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236" y="2555"/>
                    <a:ext cx="79" cy="212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0489" name="Arc 4121">
                    <a:extLst>
                      <a:ext uri="{FF2B5EF4-FFF2-40B4-BE49-F238E27FC236}">
                        <a16:creationId xmlns:a16="http://schemas.microsoft.com/office/drawing/2014/main" id="{4FE4BF61-E373-F3C1-E74B-F620404BC4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0" y="2355"/>
                    <a:ext cx="479" cy="327"/>
                  </a:xfrm>
                  <a:custGeom>
                    <a:avLst/>
                    <a:gdLst>
                      <a:gd name="G0" fmla="+- 20303 0 0"/>
                      <a:gd name="G1" fmla="+- 18867 0 0"/>
                      <a:gd name="G2" fmla="+- 21600 0 0"/>
                      <a:gd name="T0" fmla="*/ 0 w 20303"/>
                      <a:gd name="T1" fmla="*/ 11494 h 18867"/>
                      <a:gd name="T2" fmla="*/ 9786 w 20303"/>
                      <a:gd name="T3" fmla="*/ 0 h 18867"/>
                      <a:gd name="T4" fmla="*/ 20303 w 20303"/>
                      <a:gd name="T5" fmla="*/ 18867 h 188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303" h="18867" fill="none" extrusionOk="0">
                        <a:moveTo>
                          <a:pt x="0" y="11494"/>
                        </a:moveTo>
                        <a:cubicBezTo>
                          <a:pt x="1773" y="6610"/>
                          <a:pt x="5247" y="2529"/>
                          <a:pt x="9786" y="0"/>
                        </a:cubicBezTo>
                      </a:path>
                      <a:path w="20303" h="18867" stroke="0" extrusionOk="0">
                        <a:moveTo>
                          <a:pt x="0" y="11494"/>
                        </a:moveTo>
                        <a:cubicBezTo>
                          <a:pt x="1773" y="6610"/>
                          <a:pt x="5247" y="2529"/>
                          <a:pt x="9786" y="0"/>
                        </a:cubicBezTo>
                        <a:lnTo>
                          <a:pt x="20303" y="18867"/>
                        </a:lnTo>
                        <a:close/>
                      </a:path>
                    </a:pathLst>
                  </a:custGeom>
                  <a:noFill/>
                  <a:ln w="25400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0490" name="Oval 4122">
                    <a:extLst>
                      <a:ext uri="{FF2B5EF4-FFF2-40B4-BE49-F238E27FC236}">
                        <a16:creationId xmlns:a16="http://schemas.microsoft.com/office/drawing/2014/main" id="{1D257612-B8B6-C641-C1CD-2F0BC7D8CC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81" y="2185"/>
                    <a:ext cx="239" cy="324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0491" name="Line 4123">
                    <a:extLst>
                      <a:ext uri="{FF2B5EF4-FFF2-40B4-BE49-F238E27FC236}">
                        <a16:creationId xmlns:a16="http://schemas.microsoft.com/office/drawing/2014/main" id="{CEC2A9A7-4238-99BE-75FB-D93D6596C34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74" y="2550"/>
                    <a:ext cx="82" cy="185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0492" name="Line 4124">
                    <a:extLst>
                      <a:ext uri="{FF2B5EF4-FFF2-40B4-BE49-F238E27FC236}">
                        <a16:creationId xmlns:a16="http://schemas.microsoft.com/office/drawing/2014/main" id="{F542BBD8-FEAD-DE09-3BED-4043CC59AC0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48" y="2730"/>
                    <a:ext cx="127" cy="382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0493" name="Line 4125">
                    <a:extLst>
                      <a:ext uri="{FF2B5EF4-FFF2-40B4-BE49-F238E27FC236}">
                        <a16:creationId xmlns:a16="http://schemas.microsoft.com/office/drawing/2014/main" id="{69F25C70-B2FA-AFD4-F8F7-47506D5ADE1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15" y="2767"/>
                    <a:ext cx="338" cy="73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</p:grpSp>
          <p:grpSp>
            <p:nvGrpSpPr>
              <p:cNvPr id="190494" name="Group 4126">
                <a:extLst>
                  <a:ext uri="{FF2B5EF4-FFF2-40B4-BE49-F238E27FC236}">
                    <a16:creationId xmlns:a16="http://schemas.microsoft.com/office/drawing/2014/main" id="{1DF648AE-4659-91C8-EE40-EE1CE4143C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52" y="2564"/>
                <a:ext cx="1292" cy="782"/>
                <a:chOff x="3534" y="2373"/>
                <a:chExt cx="1292" cy="782"/>
              </a:xfrm>
            </p:grpSpPr>
            <p:grpSp>
              <p:nvGrpSpPr>
                <p:cNvPr id="190495" name="Group 4127">
                  <a:extLst>
                    <a:ext uri="{FF2B5EF4-FFF2-40B4-BE49-F238E27FC236}">
                      <a16:creationId xmlns:a16="http://schemas.microsoft.com/office/drawing/2014/main" id="{DBDD48E7-052C-4693-7AE3-1BA6F1AE72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34" y="2679"/>
                  <a:ext cx="1292" cy="476"/>
                  <a:chOff x="3534" y="2679"/>
                  <a:chExt cx="1292" cy="476"/>
                </a:xfrm>
              </p:grpSpPr>
              <p:sp>
                <p:nvSpPr>
                  <p:cNvPr id="190496" name="Oval 4128">
                    <a:extLst>
                      <a:ext uri="{FF2B5EF4-FFF2-40B4-BE49-F238E27FC236}">
                        <a16:creationId xmlns:a16="http://schemas.microsoft.com/office/drawing/2014/main" id="{C1D9711D-F583-F399-2790-D20CCDE4E8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534" y="2703"/>
                    <a:ext cx="1292" cy="45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0497" name="Oval 4129">
                    <a:extLst>
                      <a:ext uri="{FF2B5EF4-FFF2-40B4-BE49-F238E27FC236}">
                        <a16:creationId xmlns:a16="http://schemas.microsoft.com/office/drawing/2014/main" id="{D8E2F2DE-3321-8F35-C604-91CFA57689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534" y="2679"/>
                    <a:ext cx="1292" cy="45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0498" name="Group 4130">
                  <a:extLst>
                    <a:ext uri="{FF2B5EF4-FFF2-40B4-BE49-F238E27FC236}">
                      <a16:creationId xmlns:a16="http://schemas.microsoft.com/office/drawing/2014/main" id="{67E365C8-3BA7-5394-C764-BA22124DAF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61" y="2373"/>
                  <a:ext cx="474" cy="592"/>
                  <a:chOff x="3561" y="2373"/>
                  <a:chExt cx="474" cy="592"/>
                </a:xfrm>
              </p:grpSpPr>
              <p:sp>
                <p:nvSpPr>
                  <p:cNvPr id="190499" name="AutoShape 4131">
                    <a:extLst>
                      <a:ext uri="{FF2B5EF4-FFF2-40B4-BE49-F238E27FC236}">
                        <a16:creationId xmlns:a16="http://schemas.microsoft.com/office/drawing/2014/main" id="{E18A3E1C-744C-5584-2D8B-3D7794FAE8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3518" y="2486"/>
                    <a:ext cx="522" cy="436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0500" name="Rectangle 4132">
                    <a:extLst>
                      <a:ext uri="{FF2B5EF4-FFF2-40B4-BE49-F238E27FC236}">
                        <a16:creationId xmlns:a16="http://schemas.microsoft.com/office/drawing/2014/main" id="{2A2E9188-66DE-535E-5A70-DDC44302A0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3990" y="2373"/>
                    <a:ext cx="45" cy="57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190501" name="Group 4133">
                  <a:extLst>
                    <a:ext uri="{FF2B5EF4-FFF2-40B4-BE49-F238E27FC236}">
                      <a16:creationId xmlns:a16="http://schemas.microsoft.com/office/drawing/2014/main" id="{ADBDBA88-051E-8E67-E8C3-335156DA9F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89" y="2995"/>
                  <a:ext cx="210" cy="65"/>
                  <a:chOff x="4289" y="2995"/>
                  <a:chExt cx="210" cy="65"/>
                </a:xfrm>
              </p:grpSpPr>
              <p:grpSp>
                <p:nvGrpSpPr>
                  <p:cNvPr id="190502" name="Group 4134">
                    <a:extLst>
                      <a:ext uri="{FF2B5EF4-FFF2-40B4-BE49-F238E27FC236}">
                        <a16:creationId xmlns:a16="http://schemas.microsoft.com/office/drawing/2014/main" id="{B17B2FA5-EF4C-2E0E-B085-F0C33F3006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290" y="2995"/>
                    <a:ext cx="209" cy="65"/>
                    <a:chOff x="4290" y="2995"/>
                    <a:chExt cx="209" cy="65"/>
                  </a:xfrm>
                </p:grpSpPr>
                <p:sp>
                  <p:nvSpPr>
                    <p:cNvPr id="190503" name="Arc 4135">
                      <a:extLst>
                        <a:ext uri="{FF2B5EF4-FFF2-40B4-BE49-F238E27FC236}">
                          <a16:creationId xmlns:a16="http://schemas.microsoft.com/office/drawing/2014/main" id="{8467E994-61B8-6C49-40A6-C6BB60B7626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290" y="2996"/>
                      <a:ext cx="105" cy="64"/>
                    </a:xfrm>
                    <a:custGeom>
                      <a:avLst/>
                      <a:gdLst>
                        <a:gd name="G0" fmla="+- 21597 0 0"/>
                        <a:gd name="G1" fmla="+- 21599 0 0"/>
                        <a:gd name="G2" fmla="+- 21600 0 0"/>
                        <a:gd name="T0" fmla="*/ 0 w 21597"/>
                        <a:gd name="T1" fmla="*/ 21264 h 21599"/>
                        <a:gd name="T2" fmla="*/ 21393 w 21597"/>
                        <a:gd name="T3" fmla="*/ 0 h 21599"/>
                        <a:gd name="T4" fmla="*/ 21597 w 21597"/>
                        <a:gd name="T5" fmla="*/ 21599 h 2159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97" h="21599" fill="none" extrusionOk="0">
                          <a:moveTo>
                            <a:pt x="-1" y="21263"/>
                          </a:moveTo>
                          <a:cubicBezTo>
                            <a:pt x="181" y="9546"/>
                            <a:pt x="9674" y="110"/>
                            <a:pt x="21392" y="-1"/>
                          </a:cubicBezTo>
                        </a:path>
                        <a:path w="21597" h="21599" stroke="0" extrusionOk="0">
                          <a:moveTo>
                            <a:pt x="-1" y="21263"/>
                          </a:moveTo>
                          <a:cubicBezTo>
                            <a:pt x="181" y="9546"/>
                            <a:pt x="9674" y="110"/>
                            <a:pt x="21392" y="-1"/>
                          </a:cubicBezTo>
                          <a:lnTo>
                            <a:pt x="21597" y="21599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190504" name="Arc 4136">
                      <a:extLst>
                        <a:ext uri="{FF2B5EF4-FFF2-40B4-BE49-F238E27FC236}">
                          <a16:creationId xmlns:a16="http://schemas.microsoft.com/office/drawing/2014/main" id="{40E30B90-432C-3127-84B1-B17E165BE2A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394" y="2995"/>
                      <a:ext cx="105" cy="65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597"/>
                        <a:gd name="T1" fmla="*/ 0 h 21600"/>
                        <a:gd name="T2" fmla="*/ 21597 w 21597"/>
                        <a:gd name="T3" fmla="*/ 21265 h 21600"/>
                        <a:gd name="T4" fmla="*/ 0 w 21597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97" h="21600" fill="none" extrusionOk="0">
                          <a:moveTo>
                            <a:pt x="0" y="0"/>
                          </a:moveTo>
                          <a:cubicBezTo>
                            <a:pt x="11798" y="0"/>
                            <a:pt x="21414" y="9467"/>
                            <a:pt x="21597" y="21264"/>
                          </a:cubicBezTo>
                        </a:path>
                        <a:path w="21597" h="21600" stroke="0" extrusionOk="0">
                          <a:moveTo>
                            <a:pt x="0" y="0"/>
                          </a:moveTo>
                          <a:cubicBezTo>
                            <a:pt x="11798" y="0"/>
                            <a:pt x="21414" y="9467"/>
                            <a:pt x="21597" y="21264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190505" name="Line 4137">
                    <a:extLst>
                      <a:ext uri="{FF2B5EF4-FFF2-40B4-BE49-F238E27FC236}">
                        <a16:creationId xmlns:a16="http://schemas.microsoft.com/office/drawing/2014/main" id="{9043A27F-3B5F-96DA-8427-5D1830926CA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289" y="3058"/>
                    <a:ext cx="210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90506" name="Freeform 4138">
                  <a:extLst>
                    <a:ext uri="{FF2B5EF4-FFF2-40B4-BE49-F238E27FC236}">
                      <a16:creationId xmlns:a16="http://schemas.microsoft.com/office/drawing/2014/main" id="{2DFBAA2D-6EC1-4827-D469-EC1AAEEF39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10" y="2934"/>
                  <a:ext cx="585" cy="114"/>
                </a:xfrm>
                <a:custGeom>
                  <a:avLst/>
                  <a:gdLst>
                    <a:gd name="T0" fmla="*/ 584 w 585"/>
                    <a:gd name="T1" fmla="*/ 113 h 114"/>
                    <a:gd name="T2" fmla="*/ 557 w 585"/>
                    <a:gd name="T3" fmla="*/ 107 h 114"/>
                    <a:gd name="T4" fmla="*/ 511 w 585"/>
                    <a:gd name="T5" fmla="*/ 107 h 114"/>
                    <a:gd name="T6" fmla="*/ 485 w 585"/>
                    <a:gd name="T7" fmla="*/ 107 h 114"/>
                    <a:gd name="T8" fmla="*/ 458 w 585"/>
                    <a:gd name="T9" fmla="*/ 113 h 114"/>
                    <a:gd name="T10" fmla="*/ 438 w 585"/>
                    <a:gd name="T11" fmla="*/ 113 h 114"/>
                    <a:gd name="T12" fmla="*/ 405 w 585"/>
                    <a:gd name="T13" fmla="*/ 113 h 114"/>
                    <a:gd name="T14" fmla="*/ 379 w 585"/>
                    <a:gd name="T15" fmla="*/ 113 h 114"/>
                    <a:gd name="T16" fmla="*/ 358 w 585"/>
                    <a:gd name="T17" fmla="*/ 113 h 114"/>
                    <a:gd name="T18" fmla="*/ 332 w 585"/>
                    <a:gd name="T19" fmla="*/ 113 h 114"/>
                    <a:gd name="T20" fmla="*/ 312 w 585"/>
                    <a:gd name="T21" fmla="*/ 113 h 114"/>
                    <a:gd name="T22" fmla="*/ 286 w 585"/>
                    <a:gd name="T23" fmla="*/ 107 h 114"/>
                    <a:gd name="T24" fmla="*/ 265 w 585"/>
                    <a:gd name="T25" fmla="*/ 107 h 114"/>
                    <a:gd name="T26" fmla="*/ 246 w 585"/>
                    <a:gd name="T27" fmla="*/ 100 h 114"/>
                    <a:gd name="T28" fmla="*/ 226 w 585"/>
                    <a:gd name="T29" fmla="*/ 93 h 114"/>
                    <a:gd name="T30" fmla="*/ 206 w 585"/>
                    <a:gd name="T31" fmla="*/ 73 h 114"/>
                    <a:gd name="T32" fmla="*/ 186 w 585"/>
                    <a:gd name="T33" fmla="*/ 53 h 114"/>
                    <a:gd name="T34" fmla="*/ 159 w 585"/>
                    <a:gd name="T35" fmla="*/ 46 h 114"/>
                    <a:gd name="T36" fmla="*/ 140 w 585"/>
                    <a:gd name="T37" fmla="*/ 40 h 114"/>
                    <a:gd name="T38" fmla="*/ 93 w 585"/>
                    <a:gd name="T39" fmla="*/ 27 h 114"/>
                    <a:gd name="T40" fmla="*/ 73 w 585"/>
                    <a:gd name="T41" fmla="*/ 20 h 114"/>
                    <a:gd name="T42" fmla="*/ 53 w 585"/>
                    <a:gd name="T43" fmla="*/ 20 h 114"/>
                    <a:gd name="T44" fmla="*/ 34 w 585"/>
                    <a:gd name="T45" fmla="*/ 13 h 114"/>
                    <a:gd name="T46" fmla="*/ 13 w 585"/>
                    <a:gd name="T47" fmla="*/ 0 h 114"/>
                    <a:gd name="T48" fmla="*/ 0 w 585"/>
                    <a:gd name="T49" fmla="*/ 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585" h="114">
                      <a:moveTo>
                        <a:pt x="584" y="113"/>
                      </a:moveTo>
                      <a:lnTo>
                        <a:pt x="557" y="107"/>
                      </a:lnTo>
                      <a:lnTo>
                        <a:pt x="511" y="107"/>
                      </a:lnTo>
                      <a:lnTo>
                        <a:pt x="485" y="107"/>
                      </a:lnTo>
                      <a:lnTo>
                        <a:pt x="458" y="113"/>
                      </a:lnTo>
                      <a:lnTo>
                        <a:pt x="438" y="113"/>
                      </a:lnTo>
                      <a:lnTo>
                        <a:pt x="405" y="113"/>
                      </a:lnTo>
                      <a:lnTo>
                        <a:pt x="379" y="113"/>
                      </a:lnTo>
                      <a:lnTo>
                        <a:pt x="358" y="113"/>
                      </a:lnTo>
                      <a:lnTo>
                        <a:pt x="332" y="113"/>
                      </a:lnTo>
                      <a:lnTo>
                        <a:pt x="312" y="113"/>
                      </a:lnTo>
                      <a:lnTo>
                        <a:pt x="286" y="107"/>
                      </a:lnTo>
                      <a:lnTo>
                        <a:pt x="265" y="107"/>
                      </a:lnTo>
                      <a:lnTo>
                        <a:pt x="246" y="100"/>
                      </a:lnTo>
                      <a:lnTo>
                        <a:pt x="226" y="93"/>
                      </a:lnTo>
                      <a:lnTo>
                        <a:pt x="206" y="73"/>
                      </a:lnTo>
                      <a:lnTo>
                        <a:pt x="186" y="53"/>
                      </a:lnTo>
                      <a:lnTo>
                        <a:pt x="159" y="46"/>
                      </a:lnTo>
                      <a:lnTo>
                        <a:pt x="140" y="40"/>
                      </a:lnTo>
                      <a:lnTo>
                        <a:pt x="93" y="27"/>
                      </a:lnTo>
                      <a:lnTo>
                        <a:pt x="73" y="20"/>
                      </a:lnTo>
                      <a:lnTo>
                        <a:pt x="53" y="20"/>
                      </a:lnTo>
                      <a:lnTo>
                        <a:pt x="34" y="13"/>
                      </a:lnTo>
                      <a:lnTo>
                        <a:pt x="13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bg1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sp>
            <p:nvSpPr>
              <p:cNvPr id="190507" name="Freeform 4139">
                <a:extLst>
                  <a:ext uri="{FF2B5EF4-FFF2-40B4-BE49-F238E27FC236}">
                    <a16:creationId xmlns:a16="http://schemas.microsoft.com/office/drawing/2014/main" id="{31944DE4-62E9-1F51-19AC-93DB227DD4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5" y="2159"/>
                <a:ext cx="146" cy="2161"/>
              </a:xfrm>
              <a:custGeom>
                <a:avLst/>
                <a:gdLst>
                  <a:gd name="T0" fmla="*/ 55 w 146"/>
                  <a:gd name="T1" fmla="*/ 1930 h 1931"/>
                  <a:gd name="T2" fmla="*/ 118 w 146"/>
                  <a:gd name="T3" fmla="*/ 1410 h 1931"/>
                  <a:gd name="T4" fmla="*/ 39 w 146"/>
                  <a:gd name="T5" fmla="*/ 1410 h 1931"/>
                  <a:gd name="T6" fmla="*/ 140 w 146"/>
                  <a:gd name="T7" fmla="*/ 861 h 1931"/>
                  <a:gd name="T8" fmla="*/ 4 w 146"/>
                  <a:gd name="T9" fmla="*/ 879 h 1931"/>
                  <a:gd name="T10" fmla="*/ 131 w 146"/>
                  <a:gd name="T11" fmla="*/ 426 h 1931"/>
                  <a:gd name="T12" fmla="*/ 0 w 146"/>
                  <a:gd name="T13" fmla="*/ 412 h 1931"/>
                  <a:gd name="T14" fmla="*/ 145 w 146"/>
                  <a:gd name="T15" fmla="*/ 0 h 1931"/>
                  <a:gd name="T16" fmla="*/ 142 w 146"/>
                  <a:gd name="T17" fmla="*/ 5 h 19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" h="1931">
                    <a:moveTo>
                      <a:pt x="55" y="1930"/>
                    </a:moveTo>
                    <a:lnTo>
                      <a:pt x="118" y="1410"/>
                    </a:lnTo>
                    <a:lnTo>
                      <a:pt x="39" y="1410"/>
                    </a:lnTo>
                    <a:lnTo>
                      <a:pt x="140" y="861"/>
                    </a:lnTo>
                    <a:lnTo>
                      <a:pt x="4" y="879"/>
                    </a:lnTo>
                    <a:lnTo>
                      <a:pt x="131" y="426"/>
                    </a:lnTo>
                    <a:lnTo>
                      <a:pt x="0" y="412"/>
                    </a:lnTo>
                    <a:lnTo>
                      <a:pt x="145" y="0"/>
                    </a:lnTo>
                    <a:lnTo>
                      <a:pt x="142" y="5"/>
                    </a:lnTo>
                  </a:path>
                </a:pathLst>
              </a:custGeom>
              <a:noFill/>
              <a:ln w="508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0508" name="Rectangle 4140">
                <a:extLst>
                  <a:ext uri="{FF2B5EF4-FFF2-40B4-BE49-F238E27FC236}">
                    <a16:creationId xmlns:a16="http://schemas.microsoft.com/office/drawing/2014/main" id="{F53D65D4-108C-93E8-687D-AA1C740C85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2168"/>
                <a:ext cx="165" cy="13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endParaRPr lang="LID4096" altLang="LID4096" sz="8800"/>
              </a:p>
            </p:txBody>
          </p:sp>
          <p:sp>
            <p:nvSpPr>
              <p:cNvPr id="190509" name="Line 4141">
                <a:extLst>
                  <a:ext uri="{FF2B5EF4-FFF2-40B4-BE49-F238E27FC236}">
                    <a16:creationId xmlns:a16="http://schemas.microsoft.com/office/drawing/2014/main" id="{6E16D5EA-F143-F385-D1F1-2247EE52E4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70" y="3119"/>
                <a:ext cx="1152" cy="0"/>
              </a:xfrm>
              <a:prstGeom prst="line">
                <a:avLst/>
              </a:prstGeom>
              <a:noFill/>
              <a:ln w="50800">
                <a:solidFill>
                  <a:srgbClr val="FF3300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90510" name="Group 4142">
              <a:extLst>
                <a:ext uri="{FF2B5EF4-FFF2-40B4-BE49-F238E27FC236}">
                  <a16:creationId xmlns:a16="http://schemas.microsoft.com/office/drawing/2014/main" id="{C69DD257-8415-5867-2F08-440195F9530E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4416" y="2160"/>
              <a:ext cx="381" cy="1296"/>
              <a:chOff x="3247" y="871"/>
              <a:chExt cx="124" cy="680"/>
            </a:xfrm>
          </p:grpSpPr>
          <p:sp>
            <p:nvSpPr>
              <p:cNvPr id="190511" name="Oval 4143">
                <a:extLst>
                  <a:ext uri="{FF2B5EF4-FFF2-40B4-BE49-F238E27FC236}">
                    <a16:creationId xmlns:a16="http://schemas.microsoft.com/office/drawing/2014/main" id="{821DE8CA-9D0E-0B9B-84E7-21939C000A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5" y="871"/>
                <a:ext cx="54" cy="121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0512" name="Line 4144">
                <a:extLst>
                  <a:ext uri="{FF2B5EF4-FFF2-40B4-BE49-F238E27FC236}">
                    <a16:creationId xmlns:a16="http://schemas.microsoft.com/office/drawing/2014/main" id="{D3A5B8DE-A475-D5F6-8202-B9D2E62A86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1" y="1003"/>
                <a:ext cx="0" cy="2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0513" name="Line 4145">
                <a:extLst>
                  <a:ext uri="{FF2B5EF4-FFF2-40B4-BE49-F238E27FC236}">
                    <a16:creationId xmlns:a16="http://schemas.microsoft.com/office/drawing/2014/main" id="{87C9C709-25C5-E02E-39BA-43A88A99B4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50" y="1274"/>
                <a:ext cx="22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0514" name="Line 4146">
                <a:extLst>
                  <a:ext uri="{FF2B5EF4-FFF2-40B4-BE49-F238E27FC236}">
                    <a16:creationId xmlns:a16="http://schemas.microsoft.com/office/drawing/2014/main" id="{AA47DBA8-D8DC-7AA1-CD2C-68FDCD7E2A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7" y="1052"/>
                <a:ext cx="10" cy="20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0515" name="Line 4147">
                <a:extLst>
                  <a:ext uri="{FF2B5EF4-FFF2-40B4-BE49-F238E27FC236}">
                    <a16:creationId xmlns:a16="http://schemas.microsoft.com/office/drawing/2014/main" id="{8761718D-F0A0-49C4-6DAD-C59F6BC613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5" y="1284"/>
                <a:ext cx="29" cy="26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0516" name="Line 4148">
                <a:extLst>
                  <a:ext uri="{FF2B5EF4-FFF2-40B4-BE49-F238E27FC236}">
                    <a16:creationId xmlns:a16="http://schemas.microsoft.com/office/drawing/2014/main" id="{D4777F9F-AA5B-926A-8029-36662BB380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4" y="1051"/>
                <a:ext cx="57" cy="1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0517" name="Arc 4149">
                <a:extLst>
                  <a:ext uri="{FF2B5EF4-FFF2-40B4-BE49-F238E27FC236}">
                    <a16:creationId xmlns:a16="http://schemas.microsoft.com/office/drawing/2014/main" id="{1EF05BC6-DD03-F8C3-D256-C4765A3043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4" y="1026"/>
                <a:ext cx="42" cy="41"/>
              </a:xfrm>
              <a:custGeom>
                <a:avLst/>
                <a:gdLst>
                  <a:gd name="G0" fmla="+- 0 0 0"/>
                  <a:gd name="G1" fmla="+- 21085 0 0"/>
                  <a:gd name="G2" fmla="+- 21600 0 0"/>
                  <a:gd name="T0" fmla="*/ 4689 w 20001"/>
                  <a:gd name="T1" fmla="*/ 0 h 21085"/>
                  <a:gd name="T2" fmla="*/ 20001 w 20001"/>
                  <a:gd name="T3" fmla="*/ 12928 h 21085"/>
                  <a:gd name="T4" fmla="*/ 0 w 20001"/>
                  <a:gd name="T5" fmla="*/ 21085 h 2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001" h="21085" fill="none" extrusionOk="0">
                    <a:moveTo>
                      <a:pt x="4688" y="0"/>
                    </a:moveTo>
                    <a:cubicBezTo>
                      <a:pt x="11604" y="1537"/>
                      <a:pt x="17325" y="6368"/>
                      <a:pt x="20000" y="12928"/>
                    </a:cubicBezTo>
                  </a:path>
                  <a:path w="20001" h="21085" stroke="0" extrusionOk="0">
                    <a:moveTo>
                      <a:pt x="4688" y="0"/>
                    </a:moveTo>
                    <a:cubicBezTo>
                      <a:pt x="11604" y="1537"/>
                      <a:pt x="17325" y="6368"/>
                      <a:pt x="20000" y="12928"/>
                    </a:cubicBezTo>
                    <a:lnTo>
                      <a:pt x="0" y="21085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0518" name="Arc 4150">
                <a:extLst>
                  <a:ext uri="{FF2B5EF4-FFF2-40B4-BE49-F238E27FC236}">
                    <a16:creationId xmlns:a16="http://schemas.microsoft.com/office/drawing/2014/main" id="{74B8EA8B-5C1E-EE10-70AA-9E0DCFF505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7" y="1026"/>
                <a:ext cx="42" cy="41"/>
              </a:xfrm>
              <a:custGeom>
                <a:avLst/>
                <a:gdLst>
                  <a:gd name="G0" fmla="+- 20097 0 0"/>
                  <a:gd name="G1" fmla="+- 20968 0 0"/>
                  <a:gd name="G2" fmla="+- 21600 0 0"/>
                  <a:gd name="T0" fmla="*/ 0 w 20097"/>
                  <a:gd name="T1" fmla="*/ 13050 h 20968"/>
                  <a:gd name="T2" fmla="*/ 14910 w 20097"/>
                  <a:gd name="T3" fmla="*/ 0 h 20968"/>
                  <a:gd name="T4" fmla="*/ 20097 w 20097"/>
                  <a:gd name="T5" fmla="*/ 20968 h 20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097" h="20968" fill="none" extrusionOk="0">
                    <a:moveTo>
                      <a:pt x="0" y="13050"/>
                    </a:moveTo>
                    <a:cubicBezTo>
                      <a:pt x="2564" y="6542"/>
                      <a:pt x="8120" y="1679"/>
                      <a:pt x="14910" y="0"/>
                    </a:cubicBezTo>
                  </a:path>
                  <a:path w="20097" h="20968" stroke="0" extrusionOk="0">
                    <a:moveTo>
                      <a:pt x="0" y="13050"/>
                    </a:moveTo>
                    <a:cubicBezTo>
                      <a:pt x="2564" y="6542"/>
                      <a:pt x="8120" y="1679"/>
                      <a:pt x="14910" y="0"/>
                    </a:cubicBezTo>
                    <a:lnTo>
                      <a:pt x="20097" y="20968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AF9F8036-FA9C-40B3-F74C-3BEE24127E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Outline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290C1084-4537-62BF-0277-FBFD431B29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en-US" altLang="LID4096"/>
              <a:t>Motivation and background</a:t>
            </a:r>
          </a:p>
          <a:p>
            <a:pPr>
              <a:lnSpc>
                <a:spcPct val="140000"/>
              </a:lnSpc>
            </a:pPr>
            <a:r>
              <a:rPr lang="en-US" altLang="LID4096"/>
              <a:t>Digital but physical surrogates</a:t>
            </a:r>
          </a:p>
          <a:p>
            <a:pPr>
              <a:lnSpc>
                <a:spcPct val="140000"/>
              </a:lnSpc>
            </a:pPr>
            <a:r>
              <a:rPr lang="en-US" altLang="LID4096"/>
              <a:t>Privacy and distraction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1DC9A2E0-5E0A-C9B8-6E5E-D8BCE79D8F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Research Focus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8ABF4C01-2506-8EE6-A2B8-7C4CC39F8D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5638800" cy="4114800"/>
          </a:xfrm>
        </p:spPr>
        <p:txBody>
          <a:bodyPr/>
          <a:lstStyle/>
          <a:p>
            <a:pPr marL="0" indent="0"/>
            <a:r>
              <a:rPr lang="en-US" altLang="LID4096"/>
              <a:t>Social interaction in small teams</a:t>
            </a:r>
          </a:p>
          <a:p>
            <a:pPr marL="762000" lvl="1"/>
            <a:r>
              <a:rPr lang="en-US" altLang="LID4096"/>
              <a:t>intimate collaborators</a:t>
            </a:r>
            <a:endParaRPr lang="en-US" altLang="LID4096" i="1"/>
          </a:p>
          <a:p>
            <a:pPr marL="762000" lvl="1"/>
            <a:r>
              <a:rPr lang="en-US" altLang="LID4096"/>
              <a:t>have a real need for close </a:t>
            </a:r>
            <a:br>
              <a:rPr lang="en-US" altLang="LID4096"/>
            </a:br>
            <a:r>
              <a:rPr lang="en-US" altLang="LID4096"/>
              <a:t>coordination and collaboration</a:t>
            </a:r>
          </a:p>
        </p:txBody>
      </p:sp>
      <p:grpSp>
        <p:nvGrpSpPr>
          <p:cNvPr id="105477" name="Group 5">
            <a:extLst>
              <a:ext uri="{FF2B5EF4-FFF2-40B4-BE49-F238E27FC236}">
                <a16:creationId xmlns:a16="http://schemas.microsoft.com/office/drawing/2014/main" id="{53BFAE02-0DFF-DCB0-9C05-F26DF449D3F0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2362200"/>
            <a:ext cx="2514600" cy="3044825"/>
            <a:chOff x="4176" y="2160"/>
            <a:chExt cx="1200" cy="1160"/>
          </a:xfrm>
        </p:grpSpPr>
        <p:pic>
          <p:nvPicPr>
            <p:cNvPr id="105478" name="Picture 6">
              <a:extLst>
                <a:ext uri="{FF2B5EF4-FFF2-40B4-BE49-F238E27FC236}">
                  <a16:creationId xmlns:a16="http://schemas.microsoft.com/office/drawing/2014/main" id="{5C5D92E8-BAA0-0B19-4A46-DD1EDF3F44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6" y="2160"/>
              <a:ext cx="648" cy="9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05479" name="Object 7">
              <a:extLst>
                <a:ext uri="{FF2B5EF4-FFF2-40B4-BE49-F238E27FC236}">
                  <a16:creationId xmlns:a16="http://schemas.microsoft.com/office/drawing/2014/main" id="{31C8EADB-C8D6-3A93-7F5E-3325C5E4C7B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76" y="2160"/>
            <a:ext cx="1200" cy="1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3" imgW="1428571" imgH="1380952" progId="MS_ClipArt_Gallery.2">
                    <p:embed/>
                  </p:oleObj>
                </mc:Choice>
                <mc:Fallback>
                  <p:oleObj name="Clip" r:id="rId3" imgW="1428571" imgH="1380952" progId="MS_ClipArt_Gallery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6" y="2160"/>
                          <a:ext cx="1200" cy="11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5484" name="Text Box 12">
            <a:extLst>
              <a:ext uri="{FF2B5EF4-FFF2-40B4-BE49-F238E27FC236}">
                <a16:creationId xmlns:a16="http://schemas.microsoft.com/office/drawing/2014/main" id="{46CBA460-BFFA-4204-89F0-4AE641F89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5638800"/>
            <a:ext cx="2438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>
                <a:latin typeface="Times New Roman" panose="02020603050405020304" pitchFamily="18" charset="0"/>
              </a:rPr>
              <a:t>Teams</a:t>
            </a:r>
            <a:endParaRPr lang="en-US" altLang="LID4096" sz="3200"/>
          </a:p>
        </p:txBody>
      </p:sp>
      <p:sp>
        <p:nvSpPr>
          <p:cNvPr id="105485" name="Rectangle 13">
            <a:extLst>
              <a:ext uri="{FF2B5EF4-FFF2-40B4-BE49-F238E27FC236}">
                <a16:creationId xmlns:a16="http://schemas.microsoft.com/office/drawing/2014/main" id="{22F7503B-78A4-D30A-2F28-051D856B8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981200"/>
            <a:ext cx="2895600" cy="45720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758BF54F-C8D7-2ECD-AF0F-16C42BB982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 Persistent Problem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A752EE2A-3B63-8673-65F6-886C21F1B5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14800"/>
          </a:xfrm>
          <a:noFill/>
          <a:ln/>
        </p:spPr>
        <p:txBody>
          <a:bodyPr/>
          <a:lstStyle/>
          <a:p>
            <a:r>
              <a:rPr lang="en-US" altLang="LID4096"/>
              <a:t>	Real time distributed groupware can only work after people make contact with each other</a:t>
            </a:r>
          </a:p>
        </p:txBody>
      </p:sp>
      <p:grpSp>
        <p:nvGrpSpPr>
          <p:cNvPr id="115716" name="Group 4">
            <a:extLst>
              <a:ext uri="{FF2B5EF4-FFF2-40B4-BE49-F238E27FC236}">
                <a16:creationId xmlns:a16="http://schemas.microsoft.com/office/drawing/2014/main" id="{D7FBBE47-E422-805F-AC17-7F1228065564}"/>
              </a:ext>
            </a:extLst>
          </p:cNvPr>
          <p:cNvGrpSpPr>
            <a:grpSpLocks/>
          </p:cNvGrpSpPr>
          <p:nvPr/>
        </p:nvGrpSpPr>
        <p:grpSpPr bwMode="auto">
          <a:xfrm>
            <a:off x="1028700" y="3468688"/>
            <a:ext cx="2743200" cy="2416175"/>
            <a:chOff x="648" y="2185"/>
            <a:chExt cx="1728" cy="1522"/>
          </a:xfrm>
        </p:grpSpPr>
        <p:grpSp>
          <p:nvGrpSpPr>
            <p:cNvPr id="115717" name="Group 5">
              <a:extLst>
                <a:ext uri="{FF2B5EF4-FFF2-40B4-BE49-F238E27FC236}">
                  <a16:creationId xmlns:a16="http://schemas.microsoft.com/office/drawing/2014/main" id="{CABA163B-BE53-8A62-4851-292CB4693C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4" y="2386"/>
              <a:ext cx="1292" cy="782"/>
              <a:chOff x="1084" y="2386"/>
              <a:chExt cx="1292" cy="782"/>
            </a:xfrm>
          </p:grpSpPr>
          <p:grpSp>
            <p:nvGrpSpPr>
              <p:cNvPr id="115718" name="Group 6">
                <a:extLst>
                  <a:ext uri="{FF2B5EF4-FFF2-40B4-BE49-F238E27FC236}">
                    <a16:creationId xmlns:a16="http://schemas.microsoft.com/office/drawing/2014/main" id="{33C8CF5A-626F-3C2E-8B8E-38BAAF7C31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4" y="2692"/>
                <a:ext cx="1292" cy="476"/>
                <a:chOff x="1084" y="2692"/>
                <a:chExt cx="1292" cy="476"/>
              </a:xfrm>
            </p:grpSpPr>
            <p:sp>
              <p:nvSpPr>
                <p:cNvPr id="115719" name="Oval 7">
                  <a:extLst>
                    <a:ext uri="{FF2B5EF4-FFF2-40B4-BE49-F238E27FC236}">
                      <a16:creationId xmlns:a16="http://schemas.microsoft.com/office/drawing/2014/main" id="{C5912725-A3AB-5D27-B2AC-2CE0B36B48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" y="2716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15720" name="Oval 8">
                  <a:extLst>
                    <a:ext uri="{FF2B5EF4-FFF2-40B4-BE49-F238E27FC236}">
                      <a16:creationId xmlns:a16="http://schemas.microsoft.com/office/drawing/2014/main" id="{F0D8B670-051D-5DDD-5AA3-599986743E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" y="2692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15721" name="Group 9">
                <a:extLst>
                  <a:ext uri="{FF2B5EF4-FFF2-40B4-BE49-F238E27FC236}">
                    <a16:creationId xmlns:a16="http://schemas.microsoft.com/office/drawing/2014/main" id="{D7D1D576-5B0A-FD6C-2160-96D1510113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5" y="2386"/>
                <a:ext cx="474" cy="592"/>
                <a:chOff x="1875" y="2386"/>
                <a:chExt cx="474" cy="592"/>
              </a:xfrm>
            </p:grpSpPr>
            <p:sp>
              <p:nvSpPr>
                <p:cNvPr id="115722" name="AutoShape 10">
                  <a:extLst>
                    <a:ext uri="{FF2B5EF4-FFF2-40B4-BE49-F238E27FC236}">
                      <a16:creationId xmlns:a16="http://schemas.microsoft.com/office/drawing/2014/main" id="{A23CA162-D65A-1F59-217B-E4AE2C2B3B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869" y="2498"/>
                  <a:ext cx="522" cy="43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15723" name="Rectangle 11">
                  <a:extLst>
                    <a:ext uri="{FF2B5EF4-FFF2-40B4-BE49-F238E27FC236}">
                      <a16:creationId xmlns:a16="http://schemas.microsoft.com/office/drawing/2014/main" id="{AFF40AD2-E61E-D68E-4C16-8D1CEABF9B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875" y="2386"/>
                  <a:ext cx="45" cy="57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15724" name="Group 12">
                <a:extLst>
                  <a:ext uri="{FF2B5EF4-FFF2-40B4-BE49-F238E27FC236}">
                    <a16:creationId xmlns:a16="http://schemas.microsoft.com/office/drawing/2014/main" id="{2FE8791D-AF61-1BA9-0189-031E889001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77" y="2848"/>
                <a:ext cx="210" cy="65"/>
                <a:chOff x="1577" y="2848"/>
                <a:chExt cx="210" cy="65"/>
              </a:xfrm>
            </p:grpSpPr>
            <p:grpSp>
              <p:nvGrpSpPr>
                <p:cNvPr id="115725" name="Group 13">
                  <a:extLst>
                    <a:ext uri="{FF2B5EF4-FFF2-40B4-BE49-F238E27FC236}">
                      <a16:creationId xmlns:a16="http://schemas.microsoft.com/office/drawing/2014/main" id="{E525C5D0-0CAD-0254-9DDC-444A908DF5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78" y="2848"/>
                  <a:ext cx="209" cy="65"/>
                  <a:chOff x="1578" y="2848"/>
                  <a:chExt cx="209" cy="65"/>
                </a:xfrm>
              </p:grpSpPr>
              <p:sp>
                <p:nvSpPr>
                  <p:cNvPr id="115726" name="Arc 14">
                    <a:extLst>
                      <a:ext uri="{FF2B5EF4-FFF2-40B4-BE49-F238E27FC236}">
                        <a16:creationId xmlns:a16="http://schemas.microsoft.com/office/drawing/2014/main" id="{267E4066-4454-A0ED-3298-82F37ACA1D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82" y="2848"/>
                    <a:ext cx="105" cy="65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97"/>
                      <a:gd name="T1" fmla="*/ 0 h 21600"/>
                      <a:gd name="T2" fmla="*/ 21597 w 21597"/>
                      <a:gd name="T3" fmla="*/ 21265 h 21600"/>
                      <a:gd name="T4" fmla="*/ 0 w 21597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7" h="21600" fill="none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</a:path>
                      <a:path w="21597" h="21600" stroke="0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15727" name="Arc 15">
                    <a:extLst>
                      <a:ext uri="{FF2B5EF4-FFF2-40B4-BE49-F238E27FC236}">
                        <a16:creationId xmlns:a16="http://schemas.microsoft.com/office/drawing/2014/main" id="{89D79CCD-6D20-5DCE-20C2-BB0443671D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78" y="2849"/>
                    <a:ext cx="105" cy="64"/>
                  </a:xfrm>
                  <a:custGeom>
                    <a:avLst/>
                    <a:gdLst>
                      <a:gd name="G0" fmla="+- 21597 0 0"/>
                      <a:gd name="G1" fmla="+- 21599 0 0"/>
                      <a:gd name="G2" fmla="+- 21600 0 0"/>
                      <a:gd name="T0" fmla="*/ 0 w 21597"/>
                      <a:gd name="T1" fmla="*/ 21264 h 21599"/>
                      <a:gd name="T2" fmla="*/ 21393 w 21597"/>
                      <a:gd name="T3" fmla="*/ 0 h 21599"/>
                      <a:gd name="T4" fmla="*/ 21597 w 21597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7" h="21599" fill="none" extrusionOk="0">
                        <a:moveTo>
                          <a:pt x="-1" y="21263"/>
                        </a:moveTo>
                        <a:cubicBezTo>
                          <a:pt x="181" y="9546"/>
                          <a:pt x="9674" y="110"/>
                          <a:pt x="21392" y="-1"/>
                        </a:cubicBezTo>
                      </a:path>
                      <a:path w="21597" h="21599" stroke="0" extrusionOk="0">
                        <a:moveTo>
                          <a:pt x="-1" y="21263"/>
                        </a:moveTo>
                        <a:cubicBezTo>
                          <a:pt x="181" y="9546"/>
                          <a:pt x="9674" y="110"/>
                          <a:pt x="21392" y="-1"/>
                        </a:cubicBezTo>
                        <a:lnTo>
                          <a:pt x="21597" y="21599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15728" name="Line 16">
                  <a:extLst>
                    <a:ext uri="{FF2B5EF4-FFF2-40B4-BE49-F238E27FC236}">
                      <a16:creationId xmlns:a16="http://schemas.microsoft.com/office/drawing/2014/main" id="{52731807-D8DC-934E-7389-451B41597E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77" y="2911"/>
                  <a:ext cx="21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15729" name="Line 17">
                <a:extLst>
                  <a:ext uri="{FF2B5EF4-FFF2-40B4-BE49-F238E27FC236}">
                    <a16:creationId xmlns:a16="http://schemas.microsoft.com/office/drawing/2014/main" id="{B806C489-80AF-C7A9-9051-3DB384C6B7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83" y="2894"/>
                <a:ext cx="61" cy="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15730" name="Group 18">
              <a:extLst>
                <a:ext uri="{FF2B5EF4-FFF2-40B4-BE49-F238E27FC236}">
                  <a16:creationId xmlns:a16="http://schemas.microsoft.com/office/drawing/2014/main" id="{71A0EAEE-F921-C265-D25F-76F8983451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8" y="2185"/>
              <a:ext cx="1005" cy="1522"/>
              <a:chOff x="648" y="2185"/>
              <a:chExt cx="1005" cy="1522"/>
            </a:xfrm>
          </p:grpSpPr>
          <p:sp>
            <p:nvSpPr>
              <p:cNvPr id="115731" name="Line 19">
                <a:extLst>
                  <a:ext uri="{FF2B5EF4-FFF2-40B4-BE49-F238E27FC236}">
                    <a16:creationId xmlns:a16="http://schemas.microsoft.com/office/drawing/2014/main" id="{DA807308-E563-F7C7-C37D-B9FBC14E85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8" y="3112"/>
                <a:ext cx="552" cy="1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5732" name="Line 20">
                <a:extLst>
                  <a:ext uri="{FF2B5EF4-FFF2-40B4-BE49-F238E27FC236}">
                    <a16:creationId xmlns:a16="http://schemas.microsoft.com/office/drawing/2014/main" id="{6BA10E59-5849-21AE-5CE9-B2FEA509C0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3" y="3240"/>
                <a:ext cx="297" cy="46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5733" name="Line 21">
                <a:extLst>
                  <a:ext uri="{FF2B5EF4-FFF2-40B4-BE49-F238E27FC236}">
                    <a16:creationId xmlns:a16="http://schemas.microsoft.com/office/drawing/2014/main" id="{226821AF-F52B-A8CC-5709-38E095B348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45" y="2560"/>
                <a:ext cx="251" cy="3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5734" name="Line 22">
                <a:extLst>
                  <a:ext uri="{FF2B5EF4-FFF2-40B4-BE49-F238E27FC236}">
                    <a16:creationId xmlns:a16="http://schemas.microsoft.com/office/drawing/2014/main" id="{97271057-4263-D043-5396-2B6AF8EDE8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02" y="2740"/>
                <a:ext cx="53" cy="2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5735" name="Line 23">
                <a:extLst>
                  <a:ext uri="{FF2B5EF4-FFF2-40B4-BE49-F238E27FC236}">
                    <a16:creationId xmlns:a16="http://schemas.microsoft.com/office/drawing/2014/main" id="{098FB928-1103-AC5E-092A-21ECC8ECAD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6" y="2555"/>
                <a:ext cx="79" cy="21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5736" name="Arc 24">
                <a:extLst>
                  <a:ext uri="{FF2B5EF4-FFF2-40B4-BE49-F238E27FC236}">
                    <a16:creationId xmlns:a16="http://schemas.microsoft.com/office/drawing/2014/main" id="{E339A9A6-E853-3896-F684-961FFA147B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" y="2355"/>
                <a:ext cx="479" cy="327"/>
              </a:xfrm>
              <a:custGeom>
                <a:avLst/>
                <a:gdLst>
                  <a:gd name="G0" fmla="+- 20303 0 0"/>
                  <a:gd name="G1" fmla="+- 18867 0 0"/>
                  <a:gd name="G2" fmla="+- 21600 0 0"/>
                  <a:gd name="T0" fmla="*/ 0 w 20303"/>
                  <a:gd name="T1" fmla="*/ 11494 h 18867"/>
                  <a:gd name="T2" fmla="*/ 9786 w 20303"/>
                  <a:gd name="T3" fmla="*/ 0 h 18867"/>
                  <a:gd name="T4" fmla="*/ 20303 w 20303"/>
                  <a:gd name="T5" fmla="*/ 18867 h 18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3" h="18867" fill="none" extrusionOk="0">
                    <a:moveTo>
                      <a:pt x="0" y="11494"/>
                    </a:moveTo>
                    <a:cubicBezTo>
                      <a:pt x="1773" y="6610"/>
                      <a:pt x="5247" y="2529"/>
                      <a:pt x="9786" y="0"/>
                    </a:cubicBezTo>
                  </a:path>
                  <a:path w="20303" h="18867" stroke="0" extrusionOk="0">
                    <a:moveTo>
                      <a:pt x="0" y="11494"/>
                    </a:moveTo>
                    <a:cubicBezTo>
                      <a:pt x="1773" y="6610"/>
                      <a:pt x="5247" y="2529"/>
                      <a:pt x="9786" y="0"/>
                    </a:cubicBezTo>
                    <a:lnTo>
                      <a:pt x="20303" y="1886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5737" name="Oval 25">
                <a:extLst>
                  <a:ext uri="{FF2B5EF4-FFF2-40B4-BE49-F238E27FC236}">
                    <a16:creationId xmlns:a16="http://schemas.microsoft.com/office/drawing/2014/main" id="{10FBB48B-7A70-C3FC-192A-EBA18561C6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" y="2185"/>
                <a:ext cx="239" cy="32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5738" name="Line 26">
                <a:extLst>
                  <a:ext uri="{FF2B5EF4-FFF2-40B4-BE49-F238E27FC236}">
                    <a16:creationId xmlns:a16="http://schemas.microsoft.com/office/drawing/2014/main" id="{F0D713BC-0826-C1D2-5A1B-5094C5F736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74" y="2550"/>
                <a:ext cx="82" cy="1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5739" name="Line 27">
                <a:extLst>
                  <a:ext uri="{FF2B5EF4-FFF2-40B4-BE49-F238E27FC236}">
                    <a16:creationId xmlns:a16="http://schemas.microsoft.com/office/drawing/2014/main" id="{1D074D5D-7C9F-4D7B-EA50-F9BF728D0E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48" y="2730"/>
                <a:ext cx="127" cy="3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5740" name="Line 28">
                <a:extLst>
                  <a:ext uri="{FF2B5EF4-FFF2-40B4-BE49-F238E27FC236}">
                    <a16:creationId xmlns:a16="http://schemas.microsoft.com/office/drawing/2014/main" id="{3A92E8BB-3D8F-07C4-D8F5-9E3A03A487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315" y="2767"/>
                <a:ext cx="338" cy="7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115741" name="Group 29">
            <a:extLst>
              <a:ext uri="{FF2B5EF4-FFF2-40B4-BE49-F238E27FC236}">
                <a16:creationId xmlns:a16="http://schemas.microsoft.com/office/drawing/2014/main" id="{5F710378-4A5F-A349-F9AC-2E0C6E0E6DE1}"/>
              </a:ext>
            </a:extLst>
          </p:cNvPr>
          <p:cNvGrpSpPr>
            <a:grpSpLocks/>
          </p:cNvGrpSpPr>
          <p:nvPr/>
        </p:nvGrpSpPr>
        <p:grpSpPr bwMode="auto">
          <a:xfrm>
            <a:off x="5610225" y="3767138"/>
            <a:ext cx="2051050" cy="1241425"/>
            <a:chOff x="3534" y="2373"/>
            <a:chExt cx="1292" cy="782"/>
          </a:xfrm>
        </p:grpSpPr>
        <p:grpSp>
          <p:nvGrpSpPr>
            <p:cNvPr id="115742" name="Group 30">
              <a:extLst>
                <a:ext uri="{FF2B5EF4-FFF2-40B4-BE49-F238E27FC236}">
                  <a16:creationId xmlns:a16="http://schemas.microsoft.com/office/drawing/2014/main" id="{E95B20A3-F15C-74DA-87C2-696D1C33DC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34" y="2679"/>
              <a:ext cx="1292" cy="476"/>
              <a:chOff x="3534" y="2679"/>
              <a:chExt cx="1292" cy="476"/>
            </a:xfrm>
          </p:grpSpPr>
          <p:sp>
            <p:nvSpPr>
              <p:cNvPr id="115743" name="Oval 31">
                <a:extLst>
                  <a:ext uri="{FF2B5EF4-FFF2-40B4-BE49-F238E27FC236}">
                    <a16:creationId xmlns:a16="http://schemas.microsoft.com/office/drawing/2014/main" id="{5264FFE4-EC02-C4DA-3E91-19ED0CB4B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4" y="2703"/>
                <a:ext cx="1292" cy="45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5744" name="Oval 32">
                <a:extLst>
                  <a:ext uri="{FF2B5EF4-FFF2-40B4-BE49-F238E27FC236}">
                    <a16:creationId xmlns:a16="http://schemas.microsoft.com/office/drawing/2014/main" id="{7B144A2C-3A8D-8CE2-D412-F0E825956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4" y="2679"/>
                <a:ext cx="1292" cy="45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15745" name="Group 33">
              <a:extLst>
                <a:ext uri="{FF2B5EF4-FFF2-40B4-BE49-F238E27FC236}">
                  <a16:creationId xmlns:a16="http://schemas.microsoft.com/office/drawing/2014/main" id="{54D68A52-25F5-9BE3-EDE1-A03B103665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1" y="2373"/>
              <a:ext cx="474" cy="592"/>
              <a:chOff x="3561" y="2373"/>
              <a:chExt cx="474" cy="592"/>
            </a:xfrm>
          </p:grpSpPr>
          <p:sp>
            <p:nvSpPr>
              <p:cNvPr id="115746" name="AutoShape 34">
                <a:extLst>
                  <a:ext uri="{FF2B5EF4-FFF2-40B4-BE49-F238E27FC236}">
                    <a16:creationId xmlns:a16="http://schemas.microsoft.com/office/drawing/2014/main" id="{73863639-FCF0-43D0-C086-D4F787761D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720000" flipH="1" flipV="1">
                <a:off x="3518" y="2486"/>
                <a:ext cx="522" cy="436"/>
              </a:xfrm>
              <a:custGeom>
                <a:avLst/>
                <a:gdLst>
                  <a:gd name="G0" fmla="+- 2645 0 0"/>
                  <a:gd name="G1" fmla="+- 21600 0 2645"/>
                  <a:gd name="G2" fmla="*/ 2645 1 2"/>
                  <a:gd name="G3" fmla="+- 21600 0 G2"/>
                  <a:gd name="G4" fmla="+/ 2645 21600 2"/>
                  <a:gd name="G5" fmla="+/ G1 0 2"/>
                  <a:gd name="G6" fmla="*/ 21600 21600 2645"/>
                  <a:gd name="G7" fmla="*/ G6 1 2"/>
                  <a:gd name="G8" fmla="+- 21600 0 G7"/>
                  <a:gd name="G9" fmla="*/ 21600 1 2"/>
                  <a:gd name="G10" fmla="+- 2645 0 G9"/>
                  <a:gd name="G11" fmla="?: G10 G8 0"/>
                  <a:gd name="G12" fmla="?: G10 G7 21600"/>
                  <a:gd name="T0" fmla="*/ 20277 w 21600"/>
                  <a:gd name="T1" fmla="*/ 10800 h 21600"/>
                  <a:gd name="T2" fmla="*/ 10800 w 21600"/>
                  <a:gd name="T3" fmla="*/ 21600 h 21600"/>
                  <a:gd name="T4" fmla="*/ 1323 w 21600"/>
                  <a:gd name="T5" fmla="*/ 10800 h 21600"/>
                  <a:gd name="T6" fmla="*/ 10800 w 21600"/>
                  <a:gd name="T7" fmla="*/ 0 h 21600"/>
                  <a:gd name="T8" fmla="*/ 3123 w 21600"/>
                  <a:gd name="T9" fmla="*/ 3123 h 21600"/>
                  <a:gd name="T10" fmla="*/ 18477 w 21600"/>
                  <a:gd name="T11" fmla="*/ 1847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645" y="21600"/>
                    </a:lnTo>
                    <a:lnTo>
                      <a:pt x="1895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5747" name="Rectangle 35">
                <a:extLst>
                  <a:ext uri="{FF2B5EF4-FFF2-40B4-BE49-F238E27FC236}">
                    <a16:creationId xmlns:a16="http://schemas.microsoft.com/office/drawing/2014/main" id="{1438545D-697F-C63F-ADAE-57CF6F42CC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120000">
                <a:off x="3990" y="2373"/>
                <a:ext cx="45" cy="57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15748" name="Group 36">
              <a:extLst>
                <a:ext uri="{FF2B5EF4-FFF2-40B4-BE49-F238E27FC236}">
                  <a16:creationId xmlns:a16="http://schemas.microsoft.com/office/drawing/2014/main" id="{5FE6EE62-C41C-C234-0449-BB38A50057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9" y="2995"/>
              <a:ext cx="210" cy="65"/>
              <a:chOff x="4289" y="2995"/>
              <a:chExt cx="210" cy="65"/>
            </a:xfrm>
          </p:grpSpPr>
          <p:grpSp>
            <p:nvGrpSpPr>
              <p:cNvPr id="115749" name="Group 37">
                <a:extLst>
                  <a:ext uri="{FF2B5EF4-FFF2-40B4-BE49-F238E27FC236}">
                    <a16:creationId xmlns:a16="http://schemas.microsoft.com/office/drawing/2014/main" id="{7398322D-8559-7038-5199-FA64D9C33F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0" y="2995"/>
                <a:ext cx="209" cy="65"/>
                <a:chOff x="4290" y="2995"/>
                <a:chExt cx="209" cy="65"/>
              </a:xfrm>
            </p:grpSpPr>
            <p:sp>
              <p:nvSpPr>
                <p:cNvPr id="115750" name="Arc 38">
                  <a:extLst>
                    <a:ext uri="{FF2B5EF4-FFF2-40B4-BE49-F238E27FC236}">
                      <a16:creationId xmlns:a16="http://schemas.microsoft.com/office/drawing/2014/main" id="{7E526115-249B-2BF9-C28B-D9A0F972EC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90" y="2996"/>
                  <a:ext cx="105" cy="64"/>
                </a:xfrm>
                <a:custGeom>
                  <a:avLst/>
                  <a:gdLst>
                    <a:gd name="G0" fmla="+- 21597 0 0"/>
                    <a:gd name="G1" fmla="+- 21599 0 0"/>
                    <a:gd name="G2" fmla="+- 21600 0 0"/>
                    <a:gd name="T0" fmla="*/ 0 w 21597"/>
                    <a:gd name="T1" fmla="*/ 21264 h 21599"/>
                    <a:gd name="T2" fmla="*/ 21393 w 21597"/>
                    <a:gd name="T3" fmla="*/ 0 h 21599"/>
                    <a:gd name="T4" fmla="*/ 21597 w 21597"/>
                    <a:gd name="T5" fmla="*/ 21599 h 215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97" h="21599" fill="none" extrusionOk="0">
                      <a:moveTo>
                        <a:pt x="-1" y="21263"/>
                      </a:moveTo>
                      <a:cubicBezTo>
                        <a:pt x="181" y="9546"/>
                        <a:pt x="9674" y="110"/>
                        <a:pt x="21392" y="-1"/>
                      </a:cubicBezTo>
                    </a:path>
                    <a:path w="21597" h="21599" stroke="0" extrusionOk="0">
                      <a:moveTo>
                        <a:pt x="-1" y="21263"/>
                      </a:moveTo>
                      <a:cubicBezTo>
                        <a:pt x="181" y="9546"/>
                        <a:pt x="9674" y="110"/>
                        <a:pt x="21392" y="-1"/>
                      </a:cubicBezTo>
                      <a:lnTo>
                        <a:pt x="21597" y="2159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15751" name="Arc 39">
                  <a:extLst>
                    <a:ext uri="{FF2B5EF4-FFF2-40B4-BE49-F238E27FC236}">
                      <a16:creationId xmlns:a16="http://schemas.microsoft.com/office/drawing/2014/main" id="{F40F9667-8B93-B5A4-626C-A2C8BAD42C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4" y="2995"/>
                  <a:ext cx="105" cy="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597"/>
                    <a:gd name="T1" fmla="*/ 0 h 21600"/>
                    <a:gd name="T2" fmla="*/ 21597 w 21597"/>
                    <a:gd name="T3" fmla="*/ 21265 h 21600"/>
                    <a:gd name="T4" fmla="*/ 0 w 21597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97" h="21600" fill="none" extrusionOk="0">
                      <a:moveTo>
                        <a:pt x="0" y="0"/>
                      </a:moveTo>
                      <a:cubicBezTo>
                        <a:pt x="11798" y="0"/>
                        <a:pt x="21414" y="9467"/>
                        <a:pt x="21597" y="21264"/>
                      </a:cubicBezTo>
                    </a:path>
                    <a:path w="21597" h="21600" stroke="0" extrusionOk="0">
                      <a:moveTo>
                        <a:pt x="0" y="0"/>
                      </a:moveTo>
                      <a:cubicBezTo>
                        <a:pt x="11798" y="0"/>
                        <a:pt x="21414" y="9467"/>
                        <a:pt x="21597" y="21264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15752" name="Line 40">
                <a:extLst>
                  <a:ext uri="{FF2B5EF4-FFF2-40B4-BE49-F238E27FC236}">
                    <a16:creationId xmlns:a16="http://schemas.microsoft.com/office/drawing/2014/main" id="{4D1B7FBC-7902-E081-D81B-C38B63F1A3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9" y="3058"/>
                <a:ext cx="21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115753" name="Freeform 41">
              <a:extLst>
                <a:ext uri="{FF2B5EF4-FFF2-40B4-BE49-F238E27FC236}">
                  <a16:creationId xmlns:a16="http://schemas.microsoft.com/office/drawing/2014/main" id="{6C8750B0-0663-2338-0170-0A19761C56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0" y="2934"/>
              <a:ext cx="585" cy="114"/>
            </a:xfrm>
            <a:custGeom>
              <a:avLst/>
              <a:gdLst>
                <a:gd name="T0" fmla="*/ 584 w 585"/>
                <a:gd name="T1" fmla="*/ 113 h 114"/>
                <a:gd name="T2" fmla="*/ 557 w 585"/>
                <a:gd name="T3" fmla="*/ 107 h 114"/>
                <a:gd name="T4" fmla="*/ 511 w 585"/>
                <a:gd name="T5" fmla="*/ 107 h 114"/>
                <a:gd name="T6" fmla="*/ 485 w 585"/>
                <a:gd name="T7" fmla="*/ 107 h 114"/>
                <a:gd name="T8" fmla="*/ 458 w 585"/>
                <a:gd name="T9" fmla="*/ 113 h 114"/>
                <a:gd name="T10" fmla="*/ 438 w 585"/>
                <a:gd name="T11" fmla="*/ 113 h 114"/>
                <a:gd name="T12" fmla="*/ 405 w 585"/>
                <a:gd name="T13" fmla="*/ 113 h 114"/>
                <a:gd name="T14" fmla="*/ 379 w 585"/>
                <a:gd name="T15" fmla="*/ 113 h 114"/>
                <a:gd name="T16" fmla="*/ 358 w 585"/>
                <a:gd name="T17" fmla="*/ 113 h 114"/>
                <a:gd name="T18" fmla="*/ 332 w 585"/>
                <a:gd name="T19" fmla="*/ 113 h 114"/>
                <a:gd name="T20" fmla="*/ 312 w 585"/>
                <a:gd name="T21" fmla="*/ 113 h 114"/>
                <a:gd name="T22" fmla="*/ 286 w 585"/>
                <a:gd name="T23" fmla="*/ 107 h 114"/>
                <a:gd name="T24" fmla="*/ 265 w 585"/>
                <a:gd name="T25" fmla="*/ 107 h 114"/>
                <a:gd name="T26" fmla="*/ 246 w 585"/>
                <a:gd name="T27" fmla="*/ 100 h 114"/>
                <a:gd name="T28" fmla="*/ 226 w 585"/>
                <a:gd name="T29" fmla="*/ 93 h 114"/>
                <a:gd name="T30" fmla="*/ 206 w 585"/>
                <a:gd name="T31" fmla="*/ 73 h 114"/>
                <a:gd name="T32" fmla="*/ 186 w 585"/>
                <a:gd name="T33" fmla="*/ 53 h 114"/>
                <a:gd name="T34" fmla="*/ 159 w 585"/>
                <a:gd name="T35" fmla="*/ 46 h 114"/>
                <a:gd name="T36" fmla="*/ 140 w 585"/>
                <a:gd name="T37" fmla="*/ 40 h 114"/>
                <a:gd name="T38" fmla="*/ 93 w 585"/>
                <a:gd name="T39" fmla="*/ 27 h 114"/>
                <a:gd name="T40" fmla="*/ 73 w 585"/>
                <a:gd name="T41" fmla="*/ 20 h 114"/>
                <a:gd name="T42" fmla="*/ 53 w 585"/>
                <a:gd name="T43" fmla="*/ 20 h 114"/>
                <a:gd name="T44" fmla="*/ 34 w 585"/>
                <a:gd name="T45" fmla="*/ 13 h 114"/>
                <a:gd name="T46" fmla="*/ 13 w 585"/>
                <a:gd name="T47" fmla="*/ 0 h 114"/>
                <a:gd name="T48" fmla="*/ 0 w 585"/>
                <a:gd name="T4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5" h="114">
                  <a:moveTo>
                    <a:pt x="584" y="113"/>
                  </a:moveTo>
                  <a:lnTo>
                    <a:pt x="557" y="107"/>
                  </a:lnTo>
                  <a:lnTo>
                    <a:pt x="511" y="107"/>
                  </a:lnTo>
                  <a:lnTo>
                    <a:pt x="485" y="107"/>
                  </a:lnTo>
                  <a:lnTo>
                    <a:pt x="458" y="113"/>
                  </a:lnTo>
                  <a:lnTo>
                    <a:pt x="438" y="113"/>
                  </a:lnTo>
                  <a:lnTo>
                    <a:pt x="405" y="113"/>
                  </a:lnTo>
                  <a:lnTo>
                    <a:pt x="379" y="113"/>
                  </a:lnTo>
                  <a:lnTo>
                    <a:pt x="358" y="113"/>
                  </a:lnTo>
                  <a:lnTo>
                    <a:pt x="332" y="113"/>
                  </a:lnTo>
                  <a:lnTo>
                    <a:pt x="312" y="113"/>
                  </a:lnTo>
                  <a:lnTo>
                    <a:pt x="286" y="107"/>
                  </a:lnTo>
                  <a:lnTo>
                    <a:pt x="265" y="107"/>
                  </a:lnTo>
                  <a:lnTo>
                    <a:pt x="246" y="100"/>
                  </a:lnTo>
                  <a:lnTo>
                    <a:pt x="226" y="93"/>
                  </a:lnTo>
                  <a:lnTo>
                    <a:pt x="206" y="73"/>
                  </a:lnTo>
                  <a:lnTo>
                    <a:pt x="186" y="53"/>
                  </a:lnTo>
                  <a:lnTo>
                    <a:pt x="159" y="46"/>
                  </a:lnTo>
                  <a:lnTo>
                    <a:pt x="140" y="40"/>
                  </a:lnTo>
                  <a:lnTo>
                    <a:pt x="93" y="27"/>
                  </a:lnTo>
                  <a:lnTo>
                    <a:pt x="73" y="20"/>
                  </a:lnTo>
                  <a:lnTo>
                    <a:pt x="53" y="20"/>
                  </a:lnTo>
                  <a:lnTo>
                    <a:pt x="34" y="13"/>
                  </a:lnTo>
                  <a:lnTo>
                    <a:pt x="13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15754" name="Freeform 42">
            <a:extLst>
              <a:ext uri="{FF2B5EF4-FFF2-40B4-BE49-F238E27FC236}">
                <a16:creationId xmlns:a16="http://schemas.microsoft.com/office/drawing/2014/main" id="{F809FDAC-B603-8829-D3C6-B5947EA421C9}"/>
              </a:ext>
            </a:extLst>
          </p:cNvPr>
          <p:cNvSpPr>
            <a:spLocks/>
          </p:cNvSpPr>
          <p:nvPr/>
        </p:nvSpPr>
        <p:spPr bwMode="auto">
          <a:xfrm>
            <a:off x="4456113" y="3124200"/>
            <a:ext cx="231775" cy="3430588"/>
          </a:xfrm>
          <a:custGeom>
            <a:avLst/>
            <a:gdLst>
              <a:gd name="T0" fmla="*/ 55 w 146"/>
              <a:gd name="T1" fmla="*/ 1930 h 1931"/>
              <a:gd name="T2" fmla="*/ 118 w 146"/>
              <a:gd name="T3" fmla="*/ 1410 h 1931"/>
              <a:gd name="T4" fmla="*/ 39 w 146"/>
              <a:gd name="T5" fmla="*/ 1410 h 1931"/>
              <a:gd name="T6" fmla="*/ 140 w 146"/>
              <a:gd name="T7" fmla="*/ 861 h 1931"/>
              <a:gd name="T8" fmla="*/ 4 w 146"/>
              <a:gd name="T9" fmla="*/ 879 h 1931"/>
              <a:gd name="T10" fmla="*/ 131 w 146"/>
              <a:gd name="T11" fmla="*/ 426 h 1931"/>
              <a:gd name="T12" fmla="*/ 0 w 146"/>
              <a:gd name="T13" fmla="*/ 412 h 1931"/>
              <a:gd name="T14" fmla="*/ 145 w 146"/>
              <a:gd name="T15" fmla="*/ 0 h 1931"/>
              <a:gd name="T16" fmla="*/ 142 w 146"/>
              <a:gd name="T17" fmla="*/ 5 h 1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6" h="1931">
                <a:moveTo>
                  <a:pt x="55" y="1930"/>
                </a:moveTo>
                <a:lnTo>
                  <a:pt x="118" y="1410"/>
                </a:lnTo>
                <a:lnTo>
                  <a:pt x="39" y="1410"/>
                </a:lnTo>
                <a:lnTo>
                  <a:pt x="140" y="861"/>
                </a:lnTo>
                <a:lnTo>
                  <a:pt x="4" y="879"/>
                </a:lnTo>
                <a:lnTo>
                  <a:pt x="131" y="426"/>
                </a:lnTo>
                <a:lnTo>
                  <a:pt x="0" y="412"/>
                </a:lnTo>
                <a:lnTo>
                  <a:pt x="145" y="0"/>
                </a:lnTo>
                <a:lnTo>
                  <a:pt x="142" y="5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15755" name="Rectangle 43">
            <a:extLst>
              <a:ext uri="{FF2B5EF4-FFF2-40B4-BE49-F238E27FC236}">
                <a16:creationId xmlns:a16="http://schemas.microsoft.com/office/drawing/2014/main" id="{FD745DEE-1BBB-0043-3E66-A79D5F262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475" y="3138488"/>
            <a:ext cx="679450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8800"/>
              <a:t>?</a:t>
            </a:r>
          </a:p>
        </p:txBody>
      </p:sp>
      <p:sp>
        <p:nvSpPr>
          <p:cNvPr id="115756" name="Line 44">
            <a:extLst>
              <a:ext uri="{FF2B5EF4-FFF2-40B4-BE49-F238E27FC236}">
                <a16:creationId xmlns:a16="http://schemas.microsoft.com/office/drawing/2014/main" id="{14421EF3-DBD0-A9D7-8F0E-4D1CF2C64BD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4648200"/>
            <a:ext cx="1828800" cy="0"/>
          </a:xfrm>
          <a:prstGeom prst="line">
            <a:avLst/>
          </a:prstGeom>
          <a:noFill/>
          <a:ln w="508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>
            <a:extLst>
              <a:ext uri="{FF2B5EF4-FFF2-40B4-BE49-F238E27FC236}">
                <a16:creationId xmlns:a16="http://schemas.microsoft.com/office/drawing/2014/main" id="{A7F6965E-95F5-DAC3-6AA5-B843771D2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9600"/>
            <a:ext cx="40767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6741" name="Group 5">
            <a:extLst>
              <a:ext uri="{FF2B5EF4-FFF2-40B4-BE49-F238E27FC236}">
                <a16:creationId xmlns:a16="http://schemas.microsoft.com/office/drawing/2014/main" id="{E781E97D-D6F5-090F-283B-D70A717643BE}"/>
              </a:ext>
            </a:extLst>
          </p:cNvPr>
          <p:cNvGrpSpPr>
            <a:grpSpLocks/>
          </p:cNvGrpSpPr>
          <p:nvPr/>
        </p:nvGrpSpPr>
        <p:grpSpPr bwMode="auto">
          <a:xfrm>
            <a:off x="7391400" y="4495800"/>
            <a:ext cx="1295400" cy="1651000"/>
            <a:chOff x="4618" y="2902"/>
            <a:chExt cx="1075" cy="944"/>
          </a:xfrm>
        </p:grpSpPr>
        <p:grpSp>
          <p:nvGrpSpPr>
            <p:cNvPr id="116742" name="Group 6">
              <a:extLst>
                <a:ext uri="{FF2B5EF4-FFF2-40B4-BE49-F238E27FC236}">
                  <a16:creationId xmlns:a16="http://schemas.microsoft.com/office/drawing/2014/main" id="{0FA4DFC4-02B5-682E-2027-72BE5B52C1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8" y="3025"/>
              <a:ext cx="802" cy="484"/>
              <a:chOff x="4618" y="3025"/>
              <a:chExt cx="802" cy="484"/>
            </a:xfrm>
          </p:grpSpPr>
          <p:grpSp>
            <p:nvGrpSpPr>
              <p:cNvPr id="116743" name="Group 7">
                <a:extLst>
                  <a:ext uri="{FF2B5EF4-FFF2-40B4-BE49-F238E27FC236}">
                    <a16:creationId xmlns:a16="http://schemas.microsoft.com/office/drawing/2014/main" id="{3721B2B7-D293-9A64-47A9-CCD47C793A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18" y="3216"/>
                <a:ext cx="802" cy="293"/>
                <a:chOff x="4618" y="3216"/>
                <a:chExt cx="802" cy="293"/>
              </a:xfrm>
            </p:grpSpPr>
            <p:sp>
              <p:nvSpPr>
                <p:cNvPr id="116744" name="Oval 8">
                  <a:extLst>
                    <a:ext uri="{FF2B5EF4-FFF2-40B4-BE49-F238E27FC236}">
                      <a16:creationId xmlns:a16="http://schemas.microsoft.com/office/drawing/2014/main" id="{EF6B3D41-90FE-A0E0-1E36-A9CCA69EE9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18" y="3230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16745" name="Oval 9">
                  <a:extLst>
                    <a:ext uri="{FF2B5EF4-FFF2-40B4-BE49-F238E27FC236}">
                      <a16:creationId xmlns:a16="http://schemas.microsoft.com/office/drawing/2014/main" id="{724F12F4-19FF-4F0F-43FC-397B46EB27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18" y="3216"/>
                  <a:ext cx="802" cy="27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16746" name="Group 10">
                <a:extLst>
                  <a:ext uri="{FF2B5EF4-FFF2-40B4-BE49-F238E27FC236}">
                    <a16:creationId xmlns:a16="http://schemas.microsoft.com/office/drawing/2014/main" id="{EE05426B-C00F-9F96-237D-692488901C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35" y="3025"/>
                <a:ext cx="292" cy="365"/>
                <a:chOff x="4635" y="3025"/>
                <a:chExt cx="292" cy="365"/>
              </a:xfrm>
            </p:grpSpPr>
            <p:sp>
              <p:nvSpPr>
                <p:cNvPr id="116747" name="AutoShape 11">
                  <a:extLst>
                    <a:ext uri="{FF2B5EF4-FFF2-40B4-BE49-F238E27FC236}">
                      <a16:creationId xmlns:a16="http://schemas.microsoft.com/office/drawing/2014/main" id="{CCA1E97E-DCDA-52AD-A203-284DE8E811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608" y="3095"/>
                  <a:ext cx="322" cy="26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16748" name="Rectangle 12">
                  <a:extLst>
                    <a:ext uri="{FF2B5EF4-FFF2-40B4-BE49-F238E27FC236}">
                      <a16:creationId xmlns:a16="http://schemas.microsoft.com/office/drawing/2014/main" id="{3C260110-F482-F78A-E57C-0DB3C02ED0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902" y="3025"/>
                  <a:ext cx="25" cy="355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16749" name="Group 13">
                <a:extLst>
                  <a:ext uri="{FF2B5EF4-FFF2-40B4-BE49-F238E27FC236}">
                    <a16:creationId xmlns:a16="http://schemas.microsoft.com/office/drawing/2014/main" id="{0555DECB-9A84-E7B0-DEF6-84DB35E36D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83" y="3311"/>
                <a:ext cx="130" cy="41"/>
                <a:chOff x="4983" y="3311"/>
                <a:chExt cx="130" cy="41"/>
              </a:xfrm>
            </p:grpSpPr>
            <p:grpSp>
              <p:nvGrpSpPr>
                <p:cNvPr id="116750" name="Group 14">
                  <a:extLst>
                    <a:ext uri="{FF2B5EF4-FFF2-40B4-BE49-F238E27FC236}">
                      <a16:creationId xmlns:a16="http://schemas.microsoft.com/office/drawing/2014/main" id="{71E4C50A-B3CC-EB0B-6ACC-13DB370784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84" y="3311"/>
                  <a:ext cx="129" cy="41"/>
                  <a:chOff x="4984" y="3311"/>
                  <a:chExt cx="129" cy="41"/>
                </a:xfrm>
              </p:grpSpPr>
              <p:sp>
                <p:nvSpPr>
                  <p:cNvPr id="116751" name="Arc 15">
                    <a:extLst>
                      <a:ext uri="{FF2B5EF4-FFF2-40B4-BE49-F238E27FC236}">
                        <a16:creationId xmlns:a16="http://schemas.microsoft.com/office/drawing/2014/main" id="{5C029ABA-E633-117A-7AF9-59966B54D73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84" y="3312"/>
                    <a:ext cx="65" cy="40"/>
                  </a:xfrm>
                  <a:custGeom>
                    <a:avLst/>
                    <a:gdLst>
                      <a:gd name="G0" fmla="+- 21593 0 0"/>
                      <a:gd name="G1" fmla="+- 21598 0 0"/>
                      <a:gd name="G2" fmla="+- 21600 0 0"/>
                      <a:gd name="T0" fmla="*/ 0 w 21593"/>
                      <a:gd name="T1" fmla="*/ 21065 h 21598"/>
                      <a:gd name="T2" fmla="*/ 21265 w 21593"/>
                      <a:gd name="T3" fmla="*/ 0 h 21598"/>
                      <a:gd name="T4" fmla="*/ 21593 w 21593"/>
                      <a:gd name="T5" fmla="*/ 21598 h 215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3" h="21598" fill="none" extrusionOk="0">
                        <a:moveTo>
                          <a:pt x="-1" y="21064"/>
                        </a:moveTo>
                        <a:cubicBezTo>
                          <a:pt x="285" y="9474"/>
                          <a:pt x="9671" y="176"/>
                          <a:pt x="21265" y="0"/>
                        </a:cubicBezTo>
                      </a:path>
                      <a:path w="21593" h="21598" stroke="0" extrusionOk="0">
                        <a:moveTo>
                          <a:pt x="-1" y="21064"/>
                        </a:moveTo>
                        <a:cubicBezTo>
                          <a:pt x="285" y="9474"/>
                          <a:pt x="9671" y="176"/>
                          <a:pt x="21265" y="0"/>
                        </a:cubicBezTo>
                        <a:lnTo>
                          <a:pt x="21593" y="21598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16752" name="Arc 16">
                    <a:extLst>
                      <a:ext uri="{FF2B5EF4-FFF2-40B4-BE49-F238E27FC236}">
                        <a16:creationId xmlns:a16="http://schemas.microsoft.com/office/drawing/2014/main" id="{C653FD1A-6043-2476-BB6C-89E843CC1E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48" y="3311"/>
                    <a:ext cx="65" cy="41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93"/>
                      <a:gd name="T1" fmla="*/ 0 h 21600"/>
                      <a:gd name="T2" fmla="*/ 21593 w 21593"/>
                      <a:gd name="T3" fmla="*/ 21067 h 21600"/>
                      <a:gd name="T4" fmla="*/ 0 w 21593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3" h="21600" fill="none" extrusionOk="0">
                        <a:moveTo>
                          <a:pt x="0" y="0"/>
                        </a:moveTo>
                        <a:cubicBezTo>
                          <a:pt x="11721" y="0"/>
                          <a:pt x="21304" y="9348"/>
                          <a:pt x="21593" y="21066"/>
                        </a:cubicBezTo>
                      </a:path>
                      <a:path w="21593" h="21600" stroke="0" extrusionOk="0">
                        <a:moveTo>
                          <a:pt x="0" y="0"/>
                        </a:moveTo>
                        <a:cubicBezTo>
                          <a:pt x="11721" y="0"/>
                          <a:pt x="21304" y="9348"/>
                          <a:pt x="21593" y="21066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16753" name="Line 17">
                  <a:extLst>
                    <a:ext uri="{FF2B5EF4-FFF2-40B4-BE49-F238E27FC236}">
                      <a16:creationId xmlns:a16="http://schemas.microsoft.com/office/drawing/2014/main" id="{A1785AB1-D146-E40C-B95A-41E4782E0E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83" y="3350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16754" name="Line 18">
                <a:extLst>
                  <a:ext uri="{FF2B5EF4-FFF2-40B4-BE49-F238E27FC236}">
                    <a16:creationId xmlns:a16="http://schemas.microsoft.com/office/drawing/2014/main" id="{577537E9-8592-EA19-0017-66244D5D9F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48" y="3339"/>
                <a:ext cx="38" cy="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16755" name="Group 19">
              <a:extLst>
                <a:ext uri="{FF2B5EF4-FFF2-40B4-BE49-F238E27FC236}">
                  <a16:creationId xmlns:a16="http://schemas.microsoft.com/office/drawing/2014/main" id="{AFEFB71A-D753-5ABD-3435-AFFC829DD5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66" y="2902"/>
              <a:ext cx="627" cy="944"/>
              <a:chOff x="5066" y="2902"/>
              <a:chExt cx="627" cy="944"/>
            </a:xfrm>
          </p:grpSpPr>
          <p:sp>
            <p:nvSpPr>
              <p:cNvPr id="116756" name="Line 20">
                <a:extLst>
                  <a:ext uri="{FF2B5EF4-FFF2-40B4-BE49-F238E27FC236}">
                    <a16:creationId xmlns:a16="http://schemas.microsoft.com/office/drawing/2014/main" id="{7F1B3FFB-6FAC-F027-D468-256F04E573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49" y="3475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57" name="Line 21">
                <a:extLst>
                  <a:ext uri="{FF2B5EF4-FFF2-40B4-BE49-F238E27FC236}">
                    <a16:creationId xmlns:a16="http://schemas.microsoft.com/office/drawing/2014/main" id="{93C1A447-35E6-3D8B-237D-301911D0E4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49" y="3555"/>
                <a:ext cx="185" cy="2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58" name="Line 22">
                <a:extLst>
                  <a:ext uri="{FF2B5EF4-FFF2-40B4-BE49-F238E27FC236}">
                    <a16:creationId xmlns:a16="http://schemas.microsoft.com/office/drawing/2014/main" id="{55F75251-91FF-8D2D-2FA7-212EC16AFF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1" y="3131"/>
                <a:ext cx="157" cy="2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59" name="Line 23">
                <a:extLst>
                  <a:ext uri="{FF2B5EF4-FFF2-40B4-BE49-F238E27FC236}">
                    <a16:creationId xmlns:a16="http://schemas.microsoft.com/office/drawing/2014/main" id="{DABB85F1-C543-2ED9-DFD8-60E88F5CB5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14" y="3244"/>
                <a:ext cx="34" cy="1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60" name="Line 24">
                <a:extLst>
                  <a:ext uri="{FF2B5EF4-FFF2-40B4-BE49-F238E27FC236}">
                    <a16:creationId xmlns:a16="http://schemas.microsoft.com/office/drawing/2014/main" id="{B333C2AE-6F30-6BEC-A9DE-671835FC79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77" y="3128"/>
                <a:ext cx="50" cy="1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61" name="Arc 25">
                <a:extLst>
                  <a:ext uri="{FF2B5EF4-FFF2-40B4-BE49-F238E27FC236}">
                    <a16:creationId xmlns:a16="http://schemas.microsoft.com/office/drawing/2014/main" id="{6B3839EB-A7B0-B613-6DE5-16CEFB83C0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0" y="3006"/>
                <a:ext cx="298" cy="201"/>
              </a:xfrm>
              <a:custGeom>
                <a:avLst/>
                <a:gdLst>
                  <a:gd name="G0" fmla="+- 0 0 0"/>
                  <a:gd name="G1" fmla="+- 18651 0 0"/>
                  <a:gd name="G2" fmla="+- 21600 0 0"/>
                  <a:gd name="T0" fmla="*/ 10895 w 20285"/>
                  <a:gd name="T1" fmla="*/ 0 h 18651"/>
                  <a:gd name="T2" fmla="*/ 20285 w 20285"/>
                  <a:gd name="T3" fmla="*/ 11230 h 18651"/>
                  <a:gd name="T4" fmla="*/ 0 w 20285"/>
                  <a:gd name="T5" fmla="*/ 18651 h 18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5" h="18651" fill="none" extrusionOk="0">
                    <a:moveTo>
                      <a:pt x="10894" y="0"/>
                    </a:moveTo>
                    <a:cubicBezTo>
                      <a:pt x="15236" y="2536"/>
                      <a:pt x="18557" y="6507"/>
                      <a:pt x="20285" y="11229"/>
                    </a:cubicBezTo>
                  </a:path>
                  <a:path w="20285" h="18651" stroke="0" extrusionOk="0">
                    <a:moveTo>
                      <a:pt x="10894" y="0"/>
                    </a:moveTo>
                    <a:cubicBezTo>
                      <a:pt x="15236" y="2536"/>
                      <a:pt x="18557" y="6507"/>
                      <a:pt x="20285" y="11229"/>
                    </a:cubicBezTo>
                    <a:lnTo>
                      <a:pt x="0" y="18651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62" name="Oval 26">
                <a:extLst>
                  <a:ext uri="{FF2B5EF4-FFF2-40B4-BE49-F238E27FC236}">
                    <a16:creationId xmlns:a16="http://schemas.microsoft.com/office/drawing/2014/main" id="{4709A168-9231-D5D5-83A2-B66AA29173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7" y="2902"/>
                <a:ext cx="143" cy="19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63" name="Line 27">
                <a:extLst>
                  <a:ext uri="{FF2B5EF4-FFF2-40B4-BE49-F238E27FC236}">
                    <a16:creationId xmlns:a16="http://schemas.microsoft.com/office/drawing/2014/main" id="{4AF4DB5A-03D9-141B-6841-C3F6A398A2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63" y="3125"/>
                <a:ext cx="52" cy="11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64" name="Line 28">
                <a:extLst>
                  <a:ext uri="{FF2B5EF4-FFF2-40B4-BE49-F238E27FC236}">
                    <a16:creationId xmlns:a16="http://schemas.microsoft.com/office/drawing/2014/main" id="{A9920FAC-D6A5-DF80-383A-AE2FF7375E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14" y="3237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65" name="Line 29">
                <a:extLst>
                  <a:ext uri="{FF2B5EF4-FFF2-40B4-BE49-F238E27FC236}">
                    <a16:creationId xmlns:a16="http://schemas.microsoft.com/office/drawing/2014/main" id="{E317FE66-C4B0-B486-241D-261A679E43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66" y="3260"/>
                <a:ext cx="211" cy="4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116766" name="Group 30">
            <a:extLst>
              <a:ext uri="{FF2B5EF4-FFF2-40B4-BE49-F238E27FC236}">
                <a16:creationId xmlns:a16="http://schemas.microsoft.com/office/drawing/2014/main" id="{335CC3C8-322E-4CD5-3EC0-2B581C761344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4648200"/>
            <a:ext cx="1058863" cy="1558925"/>
            <a:chOff x="3214" y="2784"/>
            <a:chExt cx="907" cy="1078"/>
          </a:xfrm>
        </p:grpSpPr>
        <p:grpSp>
          <p:nvGrpSpPr>
            <p:cNvPr id="116767" name="Group 31">
              <a:extLst>
                <a:ext uri="{FF2B5EF4-FFF2-40B4-BE49-F238E27FC236}">
                  <a16:creationId xmlns:a16="http://schemas.microsoft.com/office/drawing/2014/main" id="{ABEE133E-F454-F689-F874-8B6DE3F59C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19" y="2992"/>
              <a:ext cx="802" cy="485"/>
              <a:chOff x="3319" y="2992"/>
              <a:chExt cx="802" cy="485"/>
            </a:xfrm>
          </p:grpSpPr>
          <p:grpSp>
            <p:nvGrpSpPr>
              <p:cNvPr id="116768" name="Group 32">
                <a:extLst>
                  <a:ext uri="{FF2B5EF4-FFF2-40B4-BE49-F238E27FC236}">
                    <a16:creationId xmlns:a16="http://schemas.microsoft.com/office/drawing/2014/main" id="{6B546A41-EC1C-0399-3037-538D5C28B2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19" y="3182"/>
                <a:ext cx="802" cy="295"/>
                <a:chOff x="3319" y="3182"/>
                <a:chExt cx="802" cy="295"/>
              </a:xfrm>
            </p:grpSpPr>
            <p:sp>
              <p:nvSpPr>
                <p:cNvPr id="116769" name="Oval 33">
                  <a:extLst>
                    <a:ext uri="{FF2B5EF4-FFF2-40B4-BE49-F238E27FC236}">
                      <a16:creationId xmlns:a16="http://schemas.microsoft.com/office/drawing/2014/main" id="{37A4FD41-1565-3212-B054-EF28E9D8E0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9" y="3198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16770" name="Oval 34">
                  <a:extLst>
                    <a:ext uri="{FF2B5EF4-FFF2-40B4-BE49-F238E27FC236}">
                      <a16:creationId xmlns:a16="http://schemas.microsoft.com/office/drawing/2014/main" id="{4C6E37B6-FB8E-86EC-B262-7A1943A1C3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9" y="3182"/>
                  <a:ext cx="802" cy="2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16771" name="Group 35">
                <a:extLst>
                  <a:ext uri="{FF2B5EF4-FFF2-40B4-BE49-F238E27FC236}">
                    <a16:creationId xmlns:a16="http://schemas.microsoft.com/office/drawing/2014/main" id="{35DF7BEB-94C6-DA08-EE90-84A49C6558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2" y="2992"/>
                <a:ext cx="291" cy="366"/>
                <a:chOff x="3812" y="2992"/>
                <a:chExt cx="291" cy="366"/>
              </a:xfrm>
            </p:grpSpPr>
            <p:sp>
              <p:nvSpPr>
                <p:cNvPr id="116772" name="AutoShape 36">
                  <a:extLst>
                    <a:ext uri="{FF2B5EF4-FFF2-40B4-BE49-F238E27FC236}">
                      <a16:creationId xmlns:a16="http://schemas.microsoft.com/office/drawing/2014/main" id="{23DDD665-AB48-E589-DEFA-78A04CDD1C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3808" y="3063"/>
                  <a:ext cx="322" cy="26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16773" name="Rectangle 37">
                  <a:extLst>
                    <a:ext uri="{FF2B5EF4-FFF2-40B4-BE49-F238E27FC236}">
                      <a16:creationId xmlns:a16="http://schemas.microsoft.com/office/drawing/2014/main" id="{BFEB38BA-D9F9-3BDA-6BB2-ED2BBEBE40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3812" y="2992"/>
                  <a:ext cx="25" cy="35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16774" name="Group 38">
                <a:extLst>
                  <a:ext uri="{FF2B5EF4-FFF2-40B4-BE49-F238E27FC236}">
                    <a16:creationId xmlns:a16="http://schemas.microsoft.com/office/drawing/2014/main" id="{09C5C5D3-709A-2970-CA48-1CFCFFF0A5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21" y="3379"/>
                <a:ext cx="130" cy="40"/>
                <a:chOff x="3521" y="3379"/>
                <a:chExt cx="130" cy="40"/>
              </a:xfrm>
            </p:grpSpPr>
            <p:grpSp>
              <p:nvGrpSpPr>
                <p:cNvPr id="116775" name="Group 39">
                  <a:extLst>
                    <a:ext uri="{FF2B5EF4-FFF2-40B4-BE49-F238E27FC236}">
                      <a16:creationId xmlns:a16="http://schemas.microsoft.com/office/drawing/2014/main" id="{8924348C-E597-E15B-BC57-BEA3F16490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22" y="3379"/>
                  <a:ext cx="129" cy="40"/>
                  <a:chOff x="3522" y="3379"/>
                  <a:chExt cx="129" cy="40"/>
                </a:xfrm>
              </p:grpSpPr>
              <p:sp>
                <p:nvSpPr>
                  <p:cNvPr id="116776" name="Arc 40">
                    <a:extLst>
                      <a:ext uri="{FF2B5EF4-FFF2-40B4-BE49-F238E27FC236}">
                        <a16:creationId xmlns:a16="http://schemas.microsoft.com/office/drawing/2014/main" id="{7862B422-4BE4-79E5-5127-1AE671F1EE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86" y="3379"/>
                    <a:ext cx="65" cy="4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16777" name="Arc 41">
                    <a:extLst>
                      <a:ext uri="{FF2B5EF4-FFF2-40B4-BE49-F238E27FC236}">
                        <a16:creationId xmlns:a16="http://schemas.microsoft.com/office/drawing/2014/main" id="{A1D86DAF-FE68-7211-110D-B05A4F44AC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22" y="3379"/>
                    <a:ext cx="65" cy="40"/>
                  </a:xfrm>
                  <a:custGeom>
                    <a:avLst/>
                    <a:gdLst>
                      <a:gd name="G0" fmla="+- 21600 0 0"/>
                      <a:gd name="G1" fmla="+- 21597 0 0"/>
                      <a:gd name="G2" fmla="+- 21600 0 0"/>
                      <a:gd name="T0" fmla="*/ 0 w 21600"/>
                      <a:gd name="T1" fmla="*/ 21597 h 21597"/>
                      <a:gd name="T2" fmla="*/ 21268 w 21600"/>
                      <a:gd name="T3" fmla="*/ 0 h 21597"/>
                      <a:gd name="T4" fmla="*/ 21600 w 21600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7" fill="none" extrusionOk="0">
                        <a:moveTo>
                          <a:pt x="0" y="21596"/>
                        </a:moveTo>
                        <a:cubicBezTo>
                          <a:pt x="0" y="9797"/>
                          <a:pt x="9469" y="180"/>
                          <a:pt x="21267" y="-1"/>
                        </a:cubicBezTo>
                      </a:path>
                      <a:path w="21600" h="21597" stroke="0" extrusionOk="0">
                        <a:moveTo>
                          <a:pt x="0" y="21596"/>
                        </a:moveTo>
                        <a:cubicBezTo>
                          <a:pt x="0" y="9797"/>
                          <a:pt x="9469" y="180"/>
                          <a:pt x="21267" y="-1"/>
                        </a:cubicBezTo>
                        <a:lnTo>
                          <a:pt x="21600" y="2159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16778" name="Line 42">
                  <a:extLst>
                    <a:ext uri="{FF2B5EF4-FFF2-40B4-BE49-F238E27FC236}">
                      <a16:creationId xmlns:a16="http://schemas.microsoft.com/office/drawing/2014/main" id="{42106F05-70AE-BB83-5A74-7433CC1428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521" y="3417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16779" name="Freeform 43">
                <a:extLst>
                  <a:ext uri="{FF2B5EF4-FFF2-40B4-BE49-F238E27FC236}">
                    <a16:creationId xmlns:a16="http://schemas.microsoft.com/office/drawing/2014/main" id="{70FC7268-D90B-002B-458E-B2743EDCEF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9" y="3341"/>
                <a:ext cx="365" cy="71"/>
              </a:xfrm>
              <a:custGeom>
                <a:avLst/>
                <a:gdLst>
                  <a:gd name="T0" fmla="*/ 0 w 365"/>
                  <a:gd name="T1" fmla="*/ 70 h 71"/>
                  <a:gd name="T2" fmla="*/ 16 w 365"/>
                  <a:gd name="T3" fmla="*/ 66 h 71"/>
                  <a:gd name="T4" fmla="*/ 45 w 365"/>
                  <a:gd name="T5" fmla="*/ 66 h 71"/>
                  <a:gd name="T6" fmla="*/ 61 w 365"/>
                  <a:gd name="T7" fmla="*/ 66 h 71"/>
                  <a:gd name="T8" fmla="*/ 78 w 365"/>
                  <a:gd name="T9" fmla="*/ 70 h 71"/>
                  <a:gd name="T10" fmla="*/ 91 w 365"/>
                  <a:gd name="T11" fmla="*/ 70 h 71"/>
                  <a:gd name="T12" fmla="*/ 111 w 365"/>
                  <a:gd name="T13" fmla="*/ 70 h 71"/>
                  <a:gd name="T14" fmla="*/ 127 w 365"/>
                  <a:gd name="T15" fmla="*/ 70 h 71"/>
                  <a:gd name="T16" fmla="*/ 140 w 365"/>
                  <a:gd name="T17" fmla="*/ 70 h 71"/>
                  <a:gd name="T18" fmla="*/ 157 w 365"/>
                  <a:gd name="T19" fmla="*/ 70 h 71"/>
                  <a:gd name="T20" fmla="*/ 169 w 365"/>
                  <a:gd name="T21" fmla="*/ 70 h 71"/>
                  <a:gd name="T22" fmla="*/ 185 w 365"/>
                  <a:gd name="T23" fmla="*/ 66 h 71"/>
                  <a:gd name="T24" fmla="*/ 198 w 365"/>
                  <a:gd name="T25" fmla="*/ 66 h 71"/>
                  <a:gd name="T26" fmla="*/ 210 w 365"/>
                  <a:gd name="T27" fmla="*/ 61 h 71"/>
                  <a:gd name="T28" fmla="*/ 223 w 365"/>
                  <a:gd name="T29" fmla="*/ 57 h 71"/>
                  <a:gd name="T30" fmla="*/ 235 w 365"/>
                  <a:gd name="T31" fmla="*/ 45 h 71"/>
                  <a:gd name="T32" fmla="*/ 248 w 365"/>
                  <a:gd name="T33" fmla="*/ 33 h 71"/>
                  <a:gd name="T34" fmla="*/ 264 w 365"/>
                  <a:gd name="T35" fmla="*/ 28 h 71"/>
                  <a:gd name="T36" fmla="*/ 276 w 365"/>
                  <a:gd name="T37" fmla="*/ 24 h 71"/>
                  <a:gd name="T38" fmla="*/ 306 w 365"/>
                  <a:gd name="T39" fmla="*/ 16 h 71"/>
                  <a:gd name="T40" fmla="*/ 318 w 365"/>
                  <a:gd name="T41" fmla="*/ 12 h 71"/>
                  <a:gd name="T42" fmla="*/ 330 w 365"/>
                  <a:gd name="T43" fmla="*/ 12 h 71"/>
                  <a:gd name="T44" fmla="*/ 343 w 365"/>
                  <a:gd name="T45" fmla="*/ 8 h 71"/>
                  <a:gd name="T46" fmla="*/ 355 w 365"/>
                  <a:gd name="T47" fmla="*/ 0 h 71"/>
                  <a:gd name="T48" fmla="*/ 364 w 365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5" h="71">
                    <a:moveTo>
                      <a:pt x="0" y="70"/>
                    </a:moveTo>
                    <a:lnTo>
                      <a:pt x="16" y="66"/>
                    </a:lnTo>
                    <a:lnTo>
                      <a:pt x="45" y="66"/>
                    </a:lnTo>
                    <a:lnTo>
                      <a:pt x="61" y="66"/>
                    </a:lnTo>
                    <a:lnTo>
                      <a:pt x="78" y="70"/>
                    </a:lnTo>
                    <a:lnTo>
                      <a:pt x="91" y="70"/>
                    </a:lnTo>
                    <a:lnTo>
                      <a:pt x="111" y="70"/>
                    </a:lnTo>
                    <a:lnTo>
                      <a:pt x="127" y="70"/>
                    </a:lnTo>
                    <a:lnTo>
                      <a:pt x="140" y="70"/>
                    </a:lnTo>
                    <a:lnTo>
                      <a:pt x="157" y="70"/>
                    </a:lnTo>
                    <a:lnTo>
                      <a:pt x="169" y="70"/>
                    </a:lnTo>
                    <a:lnTo>
                      <a:pt x="185" y="66"/>
                    </a:lnTo>
                    <a:lnTo>
                      <a:pt x="198" y="66"/>
                    </a:lnTo>
                    <a:lnTo>
                      <a:pt x="210" y="61"/>
                    </a:lnTo>
                    <a:lnTo>
                      <a:pt x="223" y="57"/>
                    </a:lnTo>
                    <a:lnTo>
                      <a:pt x="235" y="45"/>
                    </a:lnTo>
                    <a:lnTo>
                      <a:pt x="248" y="33"/>
                    </a:lnTo>
                    <a:lnTo>
                      <a:pt x="264" y="28"/>
                    </a:lnTo>
                    <a:lnTo>
                      <a:pt x="276" y="24"/>
                    </a:lnTo>
                    <a:lnTo>
                      <a:pt x="306" y="16"/>
                    </a:lnTo>
                    <a:lnTo>
                      <a:pt x="318" y="12"/>
                    </a:lnTo>
                    <a:lnTo>
                      <a:pt x="330" y="12"/>
                    </a:lnTo>
                    <a:lnTo>
                      <a:pt x="343" y="8"/>
                    </a:lnTo>
                    <a:lnTo>
                      <a:pt x="355" y="0"/>
                    </a:lnTo>
                    <a:lnTo>
                      <a:pt x="364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116780" name="Group 44">
              <a:extLst>
                <a:ext uri="{FF2B5EF4-FFF2-40B4-BE49-F238E27FC236}">
                  <a16:creationId xmlns:a16="http://schemas.microsoft.com/office/drawing/2014/main" id="{EDA3AC91-C5AA-0738-D0E9-05D96CB42D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4" y="2784"/>
              <a:ext cx="583" cy="1078"/>
              <a:chOff x="3214" y="2784"/>
              <a:chExt cx="583" cy="1078"/>
            </a:xfrm>
          </p:grpSpPr>
          <p:sp>
            <p:nvSpPr>
              <p:cNvPr id="116781" name="Oval 45">
                <a:extLst>
                  <a:ext uri="{FF2B5EF4-FFF2-40B4-BE49-F238E27FC236}">
                    <a16:creationId xmlns:a16="http://schemas.microsoft.com/office/drawing/2014/main" id="{723C13B2-2BAD-13EE-8ADD-B969035CCC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1" y="2784"/>
                <a:ext cx="143" cy="19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82" name="Line 46">
                <a:extLst>
                  <a:ext uri="{FF2B5EF4-FFF2-40B4-BE49-F238E27FC236}">
                    <a16:creationId xmlns:a16="http://schemas.microsoft.com/office/drawing/2014/main" id="{25521D49-2CFF-C3B3-3F69-2C738BBAA2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4" y="3464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83" name="Line 47">
                <a:extLst>
                  <a:ext uri="{FF2B5EF4-FFF2-40B4-BE49-F238E27FC236}">
                    <a16:creationId xmlns:a16="http://schemas.microsoft.com/office/drawing/2014/main" id="{83A009E8-C332-FB8D-9C20-C15BCF8302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59" y="3541"/>
                <a:ext cx="238" cy="3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84" name="Line 48">
                <a:extLst>
                  <a:ext uri="{FF2B5EF4-FFF2-40B4-BE49-F238E27FC236}">
                    <a16:creationId xmlns:a16="http://schemas.microsoft.com/office/drawing/2014/main" id="{980B90DF-3D63-EAA8-E3AA-D1833CCC4F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20" y="3094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85" name="Line 49">
                <a:extLst>
                  <a:ext uri="{FF2B5EF4-FFF2-40B4-BE49-F238E27FC236}">
                    <a16:creationId xmlns:a16="http://schemas.microsoft.com/office/drawing/2014/main" id="{9A4E2E05-F378-B165-556C-327C6633B1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9" y="3332"/>
                <a:ext cx="201" cy="3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86" name="Line 50">
                <a:extLst>
                  <a:ext uri="{FF2B5EF4-FFF2-40B4-BE49-F238E27FC236}">
                    <a16:creationId xmlns:a16="http://schemas.microsoft.com/office/drawing/2014/main" id="{5AEA2DA0-635B-4954-3C0B-DCF17ED9B2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9" y="3041"/>
                <a:ext cx="80" cy="1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87" name="Arc 51">
                <a:extLst>
                  <a:ext uri="{FF2B5EF4-FFF2-40B4-BE49-F238E27FC236}">
                    <a16:creationId xmlns:a16="http://schemas.microsoft.com/office/drawing/2014/main" id="{8A6CCA21-E5DB-3849-C3FE-A5BEBDC408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8" y="2966"/>
                <a:ext cx="106" cy="261"/>
              </a:xfrm>
              <a:custGeom>
                <a:avLst/>
                <a:gdLst>
                  <a:gd name="G0" fmla="+- 20321 0 0"/>
                  <a:gd name="G1" fmla="+- 18883 0 0"/>
                  <a:gd name="G2" fmla="+- 21600 0 0"/>
                  <a:gd name="T0" fmla="*/ 0 w 20321"/>
                  <a:gd name="T1" fmla="*/ 11562 h 18883"/>
                  <a:gd name="T2" fmla="*/ 9832 w 20321"/>
                  <a:gd name="T3" fmla="*/ 0 h 18883"/>
                  <a:gd name="T4" fmla="*/ 20321 w 20321"/>
                  <a:gd name="T5" fmla="*/ 18883 h 18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1" h="18883" fill="none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</a:path>
                  <a:path w="20321" h="18883" stroke="0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  <a:lnTo>
                      <a:pt x="20321" y="1888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88" name="Line 52">
                <a:extLst>
                  <a:ext uri="{FF2B5EF4-FFF2-40B4-BE49-F238E27FC236}">
                    <a16:creationId xmlns:a16="http://schemas.microsoft.com/office/drawing/2014/main" id="{60DFCB1D-0ADA-801A-EDB4-BF26186870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14" y="3116"/>
                <a:ext cx="59" cy="3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6789" name="Line 53">
                <a:extLst>
                  <a:ext uri="{FF2B5EF4-FFF2-40B4-BE49-F238E27FC236}">
                    <a16:creationId xmlns:a16="http://schemas.microsoft.com/office/drawing/2014/main" id="{AA1D71E9-0E5B-82EF-17A6-F0A8DE71E0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99" y="3200"/>
                <a:ext cx="80" cy="7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116790" name="Text Box 54">
            <a:extLst>
              <a:ext uri="{FF2B5EF4-FFF2-40B4-BE49-F238E27FC236}">
                <a16:creationId xmlns:a16="http://schemas.microsoft.com/office/drawing/2014/main" id="{06BBD581-2E0D-4F2D-9D0E-E2EE2F447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343400"/>
            <a:ext cx="5140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>
                <a:latin typeface="Times New Roman" panose="02020603050405020304" pitchFamily="18" charset="0"/>
              </a:rPr>
              <a:t>can I reach the person through software?</a:t>
            </a:r>
          </a:p>
        </p:txBody>
      </p:sp>
      <p:sp>
        <p:nvSpPr>
          <p:cNvPr id="116791" name="Line 55">
            <a:extLst>
              <a:ext uri="{FF2B5EF4-FFF2-40B4-BE49-F238E27FC236}">
                <a16:creationId xmlns:a16="http://schemas.microsoft.com/office/drawing/2014/main" id="{A455DAD5-888E-0631-40DF-B85FF77D8E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4038600"/>
            <a:ext cx="0" cy="2590800"/>
          </a:xfrm>
          <a:prstGeom prst="line">
            <a:avLst/>
          </a:prstGeom>
          <a:noFill/>
          <a:ln w="12699">
            <a:solidFill>
              <a:srgbClr val="FF33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6792" name="Text Box 56">
            <a:extLst>
              <a:ext uri="{FF2B5EF4-FFF2-40B4-BE49-F238E27FC236}">
                <a16:creationId xmlns:a16="http://schemas.microsoft.com/office/drawing/2014/main" id="{4888C4C9-3AD2-158F-F147-E9AA64849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943600"/>
            <a:ext cx="825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 b="1" i="1">
                <a:latin typeface="Times New Roman" panose="02020603050405020304" pitchFamily="18" charset="0"/>
              </a:rPr>
              <a:t>Time</a:t>
            </a:r>
            <a:endParaRPr lang="en-US" altLang="LID4096" sz="6000">
              <a:latin typeface="Times New Roman" panose="02020603050405020304" pitchFamily="18" charset="0"/>
            </a:endParaRPr>
          </a:p>
        </p:txBody>
      </p:sp>
      <p:sp>
        <p:nvSpPr>
          <p:cNvPr id="116793" name="Line 57">
            <a:extLst>
              <a:ext uri="{FF2B5EF4-FFF2-40B4-BE49-F238E27FC236}">
                <a16:creationId xmlns:a16="http://schemas.microsoft.com/office/drawing/2014/main" id="{309E9C3C-34C7-5FCA-E5FE-537C62CF1761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5334000"/>
            <a:ext cx="4953000" cy="0"/>
          </a:xfrm>
          <a:prstGeom prst="line">
            <a:avLst/>
          </a:prstGeom>
          <a:noFill/>
          <a:ln w="12699">
            <a:solidFill>
              <a:srgbClr val="FF33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116797" name="Group 61">
            <a:extLst>
              <a:ext uri="{FF2B5EF4-FFF2-40B4-BE49-F238E27FC236}">
                <a16:creationId xmlns:a16="http://schemas.microsoft.com/office/drawing/2014/main" id="{4391CD6B-06C4-02BF-F4C7-2581484D7BC4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762000"/>
            <a:ext cx="5334000" cy="5864225"/>
            <a:chOff x="1536" y="480"/>
            <a:chExt cx="3360" cy="3694"/>
          </a:xfrm>
        </p:grpSpPr>
        <p:pic>
          <p:nvPicPr>
            <p:cNvPr id="116739" name="Picture 3">
              <a:extLst>
                <a:ext uri="{FF2B5EF4-FFF2-40B4-BE49-F238E27FC236}">
                  <a16:creationId xmlns:a16="http://schemas.microsoft.com/office/drawing/2014/main" id="{9B4DAB1D-2405-055C-FED7-1F2B4CBD50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480"/>
              <a:ext cx="1056" cy="14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6794" name="Text Box 58">
              <a:extLst>
                <a:ext uri="{FF2B5EF4-FFF2-40B4-BE49-F238E27FC236}">
                  <a16:creationId xmlns:a16="http://schemas.microsoft.com/office/drawing/2014/main" id="{DEB0E9D1-3B84-CBF1-B163-6349769303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2736"/>
              <a:ext cx="3238" cy="1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can I reach the person through software?</a:t>
              </a:r>
            </a:p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is the person there?</a:t>
              </a:r>
            </a:p>
            <a:p>
              <a:pPr algn="l"/>
              <a:endParaRPr lang="en-US" altLang="LID4096">
                <a:latin typeface="Times New Roman" panose="02020603050405020304" pitchFamily="18" charset="0"/>
              </a:endParaRPr>
            </a:p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start a communication channel</a:t>
              </a:r>
            </a:p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start 1 or more groupware applications</a:t>
              </a:r>
            </a:p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load information...</a:t>
              </a:r>
            </a:p>
          </p:txBody>
        </p:sp>
      </p:grpSp>
      <p:grpSp>
        <p:nvGrpSpPr>
          <p:cNvPr id="116796" name="Group 60">
            <a:extLst>
              <a:ext uri="{FF2B5EF4-FFF2-40B4-BE49-F238E27FC236}">
                <a16:creationId xmlns:a16="http://schemas.microsoft.com/office/drawing/2014/main" id="{3CB80A7E-5B03-AD10-5CE4-F136EC211498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2057400"/>
            <a:ext cx="5140325" cy="3108325"/>
            <a:chOff x="1536" y="1296"/>
            <a:chExt cx="3238" cy="1958"/>
          </a:xfrm>
        </p:grpSpPr>
        <p:pic>
          <p:nvPicPr>
            <p:cNvPr id="116740" name="Picture 4">
              <a:extLst>
                <a:ext uri="{FF2B5EF4-FFF2-40B4-BE49-F238E27FC236}">
                  <a16:creationId xmlns:a16="http://schemas.microsoft.com/office/drawing/2014/main" id="{CBFF68CD-1379-4CF2-93A2-E4750040C0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8" y="1296"/>
              <a:ext cx="1819" cy="1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6795" name="Text Box 59">
              <a:extLst>
                <a:ext uri="{FF2B5EF4-FFF2-40B4-BE49-F238E27FC236}">
                  <a16:creationId xmlns:a16="http://schemas.microsoft.com/office/drawing/2014/main" id="{BAF27520-6F61-50FA-8007-D3EDA50A33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2736"/>
              <a:ext cx="323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can I reach the person through software?</a:t>
              </a:r>
            </a:p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is the person there?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6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6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3561BFD7-AF23-4920-D0BE-722EA91AD5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Success of real time distributed groupware requires </a:t>
            </a:r>
          </a:p>
          <a:p>
            <a:pPr lvl="1"/>
            <a:r>
              <a:rPr lang="en-US" altLang="LID4096"/>
              <a:t>awareness of each other</a:t>
            </a:r>
          </a:p>
          <a:p>
            <a:pPr lvl="1"/>
            <a:r>
              <a:rPr lang="en-US" altLang="LID4096"/>
              <a:t>ease of establishing casual communication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B1A67187-7B2A-8788-35D3-15381EF9C6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Casual Interaction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00C3C89E-530B-5E4A-2659-7115986B36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077200" cy="1143000"/>
          </a:xfrm>
        </p:spPr>
        <p:txBody>
          <a:bodyPr/>
          <a:lstStyle/>
          <a:p>
            <a:r>
              <a:rPr lang="en-US" altLang="LID4096"/>
              <a:t>Awareness &amp; Casual Interaction</a:t>
            </a:r>
          </a:p>
        </p:txBody>
      </p:sp>
      <p:sp>
        <p:nvSpPr>
          <p:cNvPr id="119811" name="AutoShape 3">
            <a:extLst>
              <a:ext uri="{FF2B5EF4-FFF2-40B4-BE49-F238E27FC236}">
                <a16:creationId xmlns:a16="http://schemas.microsoft.com/office/drawing/2014/main" id="{3FB4AA68-5CDA-C4FB-06B2-6C2F693B8F34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4859338" y="2311400"/>
            <a:ext cx="2495550" cy="1530350"/>
          </a:xfrm>
          <a:custGeom>
            <a:avLst/>
            <a:gdLst>
              <a:gd name="G0" fmla="+- 7267 0 0"/>
              <a:gd name="G1" fmla="+- 21600 0 7267"/>
              <a:gd name="G2" fmla="*/ 7267 1 2"/>
              <a:gd name="G3" fmla="+- 21600 0 G2"/>
              <a:gd name="G4" fmla="+/ 7267 21600 2"/>
              <a:gd name="G5" fmla="+/ G1 0 2"/>
              <a:gd name="G6" fmla="*/ 21600 21600 7267"/>
              <a:gd name="G7" fmla="*/ G6 1 2"/>
              <a:gd name="G8" fmla="+- 21600 0 G7"/>
              <a:gd name="G9" fmla="*/ 21600 1 2"/>
              <a:gd name="G10" fmla="+- 7267 0 G9"/>
              <a:gd name="G11" fmla="?: G10 G8 0"/>
              <a:gd name="G12" fmla="?: G10 G7 21600"/>
              <a:gd name="T0" fmla="*/ 17966 w 21600"/>
              <a:gd name="T1" fmla="*/ 10800 h 21600"/>
              <a:gd name="T2" fmla="*/ 10800 w 21600"/>
              <a:gd name="T3" fmla="*/ 21600 h 21600"/>
              <a:gd name="T4" fmla="*/ 3634 w 21600"/>
              <a:gd name="T5" fmla="*/ 10800 h 21600"/>
              <a:gd name="T6" fmla="*/ 10800 w 21600"/>
              <a:gd name="T7" fmla="*/ 0 h 21600"/>
              <a:gd name="T8" fmla="*/ 5434 w 21600"/>
              <a:gd name="T9" fmla="*/ 5434 h 21600"/>
              <a:gd name="T10" fmla="*/ 16166 w 21600"/>
              <a:gd name="T11" fmla="*/ 1616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67" y="21600"/>
                </a:lnTo>
                <a:lnTo>
                  <a:pt x="14333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12" name="Rectangle 4">
            <a:extLst>
              <a:ext uri="{FF2B5EF4-FFF2-40B4-BE49-F238E27FC236}">
                <a16:creationId xmlns:a16="http://schemas.microsoft.com/office/drawing/2014/main" id="{0E12E98D-EF52-C8F4-6C14-0AE414037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1338" y="2695575"/>
            <a:ext cx="481012" cy="773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13" name="AutoShape 5">
            <a:extLst>
              <a:ext uri="{FF2B5EF4-FFF2-40B4-BE49-F238E27FC236}">
                <a16:creationId xmlns:a16="http://schemas.microsoft.com/office/drawing/2014/main" id="{8A738BDE-4842-6109-805F-908FEC0766CF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6942138" y="2278062"/>
            <a:ext cx="2495550" cy="1597025"/>
          </a:xfrm>
          <a:custGeom>
            <a:avLst/>
            <a:gdLst>
              <a:gd name="G0" fmla="+- 7267 0 0"/>
              <a:gd name="G1" fmla="+- 21600 0 7267"/>
              <a:gd name="G2" fmla="*/ 7267 1 2"/>
              <a:gd name="G3" fmla="+- 21600 0 G2"/>
              <a:gd name="G4" fmla="+/ 7267 21600 2"/>
              <a:gd name="G5" fmla="+/ G1 0 2"/>
              <a:gd name="G6" fmla="*/ 21600 21600 7267"/>
              <a:gd name="G7" fmla="*/ G6 1 2"/>
              <a:gd name="G8" fmla="+- 21600 0 G7"/>
              <a:gd name="G9" fmla="*/ 21600 1 2"/>
              <a:gd name="G10" fmla="+- 7267 0 G9"/>
              <a:gd name="G11" fmla="?: G10 G8 0"/>
              <a:gd name="G12" fmla="?: G10 G7 21600"/>
              <a:gd name="T0" fmla="*/ 17966 w 21600"/>
              <a:gd name="T1" fmla="*/ 10800 h 21600"/>
              <a:gd name="T2" fmla="*/ 10800 w 21600"/>
              <a:gd name="T3" fmla="*/ 21600 h 21600"/>
              <a:gd name="T4" fmla="*/ 3634 w 21600"/>
              <a:gd name="T5" fmla="*/ 10800 h 21600"/>
              <a:gd name="T6" fmla="*/ 10800 w 21600"/>
              <a:gd name="T7" fmla="*/ 0 h 21600"/>
              <a:gd name="T8" fmla="*/ 5434 w 21600"/>
              <a:gd name="T9" fmla="*/ 5434 h 21600"/>
              <a:gd name="T10" fmla="*/ 16166 w 21600"/>
              <a:gd name="T11" fmla="*/ 1616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67" y="21600"/>
                </a:lnTo>
                <a:lnTo>
                  <a:pt x="14333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14" name="AutoShape 6">
            <a:extLst>
              <a:ext uri="{FF2B5EF4-FFF2-40B4-BE49-F238E27FC236}">
                <a16:creationId xmlns:a16="http://schemas.microsoft.com/office/drawing/2014/main" id="{F6A419BA-3A2A-A36C-5171-AE3BD408DA13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7137400" y="3084513"/>
            <a:ext cx="974725" cy="146050"/>
          </a:xfrm>
          <a:custGeom>
            <a:avLst/>
            <a:gdLst>
              <a:gd name="G0" fmla="+- 1835 0 0"/>
              <a:gd name="G1" fmla="+- 21600 0 1835"/>
              <a:gd name="G2" fmla="*/ 1835 1 2"/>
              <a:gd name="G3" fmla="+- 21600 0 G2"/>
              <a:gd name="G4" fmla="+/ 1835 21600 2"/>
              <a:gd name="G5" fmla="+/ G1 0 2"/>
              <a:gd name="G6" fmla="*/ 21600 21600 1835"/>
              <a:gd name="G7" fmla="*/ G6 1 2"/>
              <a:gd name="G8" fmla="+- 21600 0 G7"/>
              <a:gd name="G9" fmla="*/ 21600 1 2"/>
              <a:gd name="G10" fmla="+- 1835 0 G9"/>
              <a:gd name="G11" fmla="?: G10 G8 0"/>
              <a:gd name="G12" fmla="?: G10 G7 21600"/>
              <a:gd name="T0" fmla="*/ 20682 w 21600"/>
              <a:gd name="T1" fmla="*/ 10800 h 21600"/>
              <a:gd name="T2" fmla="*/ 10800 w 21600"/>
              <a:gd name="T3" fmla="*/ 21600 h 21600"/>
              <a:gd name="T4" fmla="*/ 918 w 21600"/>
              <a:gd name="T5" fmla="*/ 10800 h 21600"/>
              <a:gd name="T6" fmla="*/ 10800 w 21600"/>
              <a:gd name="T7" fmla="*/ 0 h 21600"/>
              <a:gd name="T8" fmla="*/ 2718 w 21600"/>
              <a:gd name="T9" fmla="*/ 2718 h 21600"/>
              <a:gd name="T10" fmla="*/ 18882 w 21600"/>
              <a:gd name="T11" fmla="*/ 188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35" y="21600"/>
                </a:lnTo>
                <a:lnTo>
                  <a:pt x="19765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15" name="AutoShape 7">
            <a:extLst>
              <a:ext uri="{FF2B5EF4-FFF2-40B4-BE49-F238E27FC236}">
                <a16:creationId xmlns:a16="http://schemas.microsoft.com/office/drawing/2014/main" id="{24D70A4E-7BD5-789C-B1B0-35399C5E8AF5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7673975" y="3135313"/>
            <a:ext cx="1800225" cy="307975"/>
          </a:xfrm>
          <a:custGeom>
            <a:avLst/>
            <a:gdLst>
              <a:gd name="G0" fmla="+- 1921 0 0"/>
              <a:gd name="G1" fmla="+- 21600 0 1921"/>
              <a:gd name="G2" fmla="*/ 1921 1 2"/>
              <a:gd name="G3" fmla="+- 21600 0 G2"/>
              <a:gd name="G4" fmla="+/ 1921 21600 2"/>
              <a:gd name="G5" fmla="+/ G1 0 2"/>
              <a:gd name="G6" fmla="*/ 21600 21600 1921"/>
              <a:gd name="G7" fmla="*/ G6 1 2"/>
              <a:gd name="G8" fmla="+- 21600 0 G7"/>
              <a:gd name="G9" fmla="*/ 21600 1 2"/>
              <a:gd name="G10" fmla="+- 1921 0 G9"/>
              <a:gd name="G11" fmla="?: G10 G8 0"/>
              <a:gd name="G12" fmla="?: G10 G7 21600"/>
              <a:gd name="T0" fmla="*/ 20639 w 21600"/>
              <a:gd name="T1" fmla="*/ 10800 h 21600"/>
              <a:gd name="T2" fmla="*/ 10800 w 21600"/>
              <a:gd name="T3" fmla="*/ 21600 h 21600"/>
              <a:gd name="T4" fmla="*/ 961 w 21600"/>
              <a:gd name="T5" fmla="*/ 10800 h 21600"/>
              <a:gd name="T6" fmla="*/ 10800 w 21600"/>
              <a:gd name="T7" fmla="*/ 0 h 21600"/>
              <a:gd name="T8" fmla="*/ 2761 w 21600"/>
              <a:gd name="T9" fmla="*/ 2761 h 21600"/>
              <a:gd name="T10" fmla="*/ 18839 w 21600"/>
              <a:gd name="T11" fmla="*/ 188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1" y="21600"/>
                </a:lnTo>
                <a:lnTo>
                  <a:pt x="1967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16" name="AutoShape 8">
            <a:extLst>
              <a:ext uri="{FF2B5EF4-FFF2-40B4-BE49-F238E27FC236}">
                <a16:creationId xmlns:a16="http://schemas.microsoft.com/office/drawing/2014/main" id="{9719231C-11AC-51FC-06BA-3F9BDE84F0BC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7751763" y="3214688"/>
            <a:ext cx="1800225" cy="149225"/>
          </a:xfrm>
          <a:custGeom>
            <a:avLst/>
            <a:gdLst>
              <a:gd name="G0" fmla="+- 2504 0 0"/>
              <a:gd name="G1" fmla="+- 21600 0 2504"/>
              <a:gd name="G2" fmla="*/ 2504 1 2"/>
              <a:gd name="G3" fmla="+- 21600 0 G2"/>
              <a:gd name="G4" fmla="+/ 2504 21600 2"/>
              <a:gd name="G5" fmla="+/ G1 0 2"/>
              <a:gd name="G6" fmla="*/ 21600 21600 2504"/>
              <a:gd name="G7" fmla="*/ G6 1 2"/>
              <a:gd name="G8" fmla="+- 21600 0 G7"/>
              <a:gd name="G9" fmla="*/ 21600 1 2"/>
              <a:gd name="G10" fmla="+- 2504 0 G9"/>
              <a:gd name="G11" fmla="?: G10 G8 0"/>
              <a:gd name="G12" fmla="?: G10 G7 21600"/>
              <a:gd name="T0" fmla="*/ 20348 w 21600"/>
              <a:gd name="T1" fmla="*/ 10800 h 21600"/>
              <a:gd name="T2" fmla="*/ 10800 w 21600"/>
              <a:gd name="T3" fmla="*/ 21600 h 21600"/>
              <a:gd name="T4" fmla="*/ 1252 w 21600"/>
              <a:gd name="T5" fmla="*/ 10800 h 21600"/>
              <a:gd name="T6" fmla="*/ 10800 w 21600"/>
              <a:gd name="T7" fmla="*/ 0 h 21600"/>
              <a:gd name="T8" fmla="*/ 3052 w 21600"/>
              <a:gd name="T9" fmla="*/ 3052 h 21600"/>
              <a:gd name="T10" fmla="*/ 18548 w 21600"/>
              <a:gd name="T11" fmla="*/ 1854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504" y="21600"/>
                </a:lnTo>
                <a:lnTo>
                  <a:pt x="1909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17" name="AutoShape 9">
            <a:extLst>
              <a:ext uri="{FF2B5EF4-FFF2-40B4-BE49-F238E27FC236}">
                <a16:creationId xmlns:a16="http://schemas.microsoft.com/office/drawing/2014/main" id="{CDF9794A-1024-6986-D620-7AD3174B0FC1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4760912" y="3175001"/>
            <a:ext cx="1800225" cy="304800"/>
          </a:xfrm>
          <a:custGeom>
            <a:avLst/>
            <a:gdLst>
              <a:gd name="G0" fmla="+- 1921 0 0"/>
              <a:gd name="G1" fmla="+- 21600 0 1921"/>
              <a:gd name="G2" fmla="*/ 1921 1 2"/>
              <a:gd name="G3" fmla="+- 21600 0 G2"/>
              <a:gd name="G4" fmla="+/ 1921 21600 2"/>
              <a:gd name="G5" fmla="+/ G1 0 2"/>
              <a:gd name="G6" fmla="*/ 21600 21600 1921"/>
              <a:gd name="G7" fmla="*/ G6 1 2"/>
              <a:gd name="G8" fmla="+- 21600 0 G7"/>
              <a:gd name="G9" fmla="*/ 21600 1 2"/>
              <a:gd name="G10" fmla="+- 1921 0 G9"/>
              <a:gd name="G11" fmla="?: G10 G8 0"/>
              <a:gd name="G12" fmla="?: G10 G7 21600"/>
              <a:gd name="T0" fmla="*/ 20639 w 21600"/>
              <a:gd name="T1" fmla="*/ 10800 h 21600"/>
              <a:gd name="T2" fmla="*/ 10800 w 21600"/>
              <a:gd name="T3" fmla="*/ 21600 h 21600"/>
              <a:gd name="T4" fmla="*/ 961 w 21600"/>
              <a:gd name="T5" fmla="*/ 10800 h 21600"/>
              <a:gd name="T6" fmla="*/ 10800 w 21600"/>
              <a:gd name="T7" fmla="*/ 0 h 21600"/>
              <a:gd name="T8" fmla="*/ 2761 w 21600"/>
              <a:gd name="T9" fmla="*/ 2761 h 21600"/>
              <a:gd name="T10" fmla="*/ 18839 w 21600"/>
              <a:gd name="T11" fmla="*/ 188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1" y="21600"/>
                </a:lnTo>
                <a:lnTo>
                  <a:pt x="1967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18" name="AutoShape 10">
            <a:extLst>
              <a:ext uri="{FF2B5EF4-FFF2-40B4-BE49-F238E27FC236}">
                <a16:creationId xmlns:a16="http://schemas.microsoft.com/office/drawing/2014/main" id="{A16C7FE4-D05E-3123-1346-55FB9BBA5403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4657725" y="3278188"/>
            <a:ext cx="1800225" cy="95250"/>
          </a:xfrm>
          <a:custGeom>
            <a:avLst/>
            <a:gdLst>
              <a:gd name="G0" fmla="+- 1910 0 0"/>
              <a:gd name="G1" fmla="+- 21600 0 1910"/>
              <a:gd name="G2" fmla="*/ 1910 1 2"/>
              <a:gd name="G3" fmla="+- 21600 0 G2"/>
              <a:gd name="G4" fmla="+/ 1910 21600 2"/>
              <a:gd name="G5" fmla="+/ G1 0 2"/>
              <a:gd name="G6" fmla="*/ 21600 21600 1910"/>
              <a:gd name="G7" fmla="*/ G6 1 2"/>
              <a:gd name="G8" fmla="+- 21600 0 G7"/>
              <a:gd name="G9" fmla="*/ 21600 1 2"/>
              <a:gd name="G10" fmla="+- 1910 0 G9"/>
              <a:gd name="G11" fmla="?: G10 G8 0"/>
              <a:gd name="G12" fmla="?: G10 G7 21600"/>
              <a:gd name="T0" fmla="*/ 20645 w 21600"/>
              <a:gd name="T1" fmla="*/ 10800 h 21600"/>
              <a:gd name="T2" fmla="*/ 10800 w 21600"/>
              <a:gd name="T3" fmla="*/ 21600 h 21600"/>
              <a:gd name="T4" fmla="*/ 955 w 21600"/>
              <a:gd name="T5" fmla="*/ 10800 h 21600"/>
              <a:gd name="T6" fmla="*/ 10800 w 21600"/>
              <a:gd name="T7" fmla="*/ 0 h 21600"/>
              <a:gd name="T8" fmla="*/ 2755 w 21600"/>
              <a:gd name="T9" fmla="*/ 2755 h 21600"/>
              <a:gd name="T10" fmla="*/ 18845 w 21600"/>
              <a:gd name="T11" fmla="*/ 188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10" y="21600"/>
                </a:lnTo>
                <a:lnTo>
                  <a:pt x="1969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9819" name="AutoShape 11">
            <a:extLst>
              <a:ext uri="{FF2B5EF4-FFF2-40B4-BE49-F238E27FC236}">
                <a16:creationId xmlns:a16="http://schemas.microsoft.com/office/drawing/2014/main" id="{EFA950D6-6CEA-0661-C6F5-0402CC454EEB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6208712" y="3063876"/>
            <a:ext cx="974725" cy="146050"/>
          </a:xfrm>
          <a:custGeom>
            <a:avLst/>
            <a:gdLst>
              <a:gd name="G0" fmla="+- 1835 0 0"/>
              <a:gd name="G1" fmla="+- 21600 0 1835"/>
              <a:gd name="G2" fmla="*/ 1835 1 2"/>
              <a:gd name="G3" fmla="+- 21600 0 G2"/>
              <a:gd name="G4" fmla="+/ 1835 21600 2"/>
              <a:gd name="G5" fmla="+/ G1 0 2"/>
              <a:gd name="G6" fmla="*/ 21600 21600 1835"/>
              <a:gd name="G7" fmla="*/ G6 1 2"/>
              <a:gd name="G8" fmla="+- 21600 0 G7"/>
              <a:gd name="G9" fmla="*/ 21600 1 2"/>
              <a:gd name="G10" fmla="+- 1835 0 G9"/>
              <a:gd name="G11" fmla="?: G10 G8 0"/>
              <a:gd name="G12" fmla="?: G10 G7 21600"/>
              <a:gd name="T0" fmla="*/ 20682 w 21600"/>
              <a:gd name="T1" fmla="*/ 10800 h 21600"/>
              <a:gd name="T2" fmla="*/ 10800 w 21600"/>
              <a:gd name="T3" fmla="*/ 21600 h 21600"/>
              <a:gd name="T4" fmla="*/ 918 w 21600"/>
              <a:gd name="T5" fmla="*/ 10800 h 21600"/>
              <a:gd name="T6" fmla="*/ 10800 w 21600"/>
              <a:gd name="T7" fmla="*/ 0 h 21600"/>
              <a:gd name="T8" fmla="*/ 2718 w 21600"/>
              <a:gd name="T9" fmla="*/ 2718 h 21600"/>
              <a:gd name="T10" fmla="*/ 18882 w 21600"/>
              <a:gd name="T11" fmla="*/ 188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35" y="21600"/>
                </a:lnTo>
                <a:lnTo>
                  <a:pt x="19765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119820" name="Group 12">
            <a:extLst>
              <a:ext uri="{FF2B5EF4-FFF2-40B4-BE49-F238E27FC236}">
                <a16:creationId xmlns:a16="http://schemas.microsoft.com/office/drawing/2014/main" id="{F905B0CE-1A45-365E-7E98-DF4E14C3DBED}"/>
              </a:ext>
            </a:extLst>
          </p:cNvPr>
          <p:cNvGrpSpPr>
            <a:grpSpLocks/>
          </p:cNvGrpSpPr>
          <p:nvPr/>
        </p:nvGrpSpPr>
        <p:grpSpPr bwMode="auto">
          <a:xfrm>
            <a:off x="6924675" y="2806700"/>
            <a:ext cx="193675" cy="1490663"/>
            <a:chOff x="4239" y="1772"/>
            <a:chExt cx="122" cy="939"/>
          </a:xfrm>
        </p:grpSpPr>
        <p:sp>
          <p:nvSpPr>
            <p:cNvPr id="119821" name="Oval 13">
              <a:extLst>
                <a:ext uri="{FF2B5EF4-FFF2-40B4-BE49-F238E27FC236}">
                  <a16:creationId xmlns:a16="http://schemas.microsoft.com/office/drawing/2014/main" id="{EB244A3D-19CA-F251-904A-5155D7160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5" y="1772"/>
              <a:ext cx="66" cy="17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19822" name="Line 14">
              <a:extLst>
                <a:ext uri="{FF2B5EF4-FFF2-40B4-BE49-F238E27FC236}">
                  <a16:creationId xmlns:a16="http://schemas.microsoft.com/office/drawing/2014/main" id="{763FD801-F7D0-8C18-9433-2BE8C041C7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7" y="1954"/>
              <a:ext cx="0" cy="37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19823" name="Line 15">
              <a:extLst>
                <a:ext uri="{FF2B5EF4-FFF2-40B4-BE49-F238E27FC236}">
                  <a16:creationId xmlns:a16="http://schemas.microsoft.com/office/drawing/2014/main" id="{C6B23B45-4918-36A8-744D-BF46E4D9EF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1" y="2322"/>
              <a:ext cx="26" cy="24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19824" name="Line 16">
              <a:extLst>
                <a:ext uri="{FF2B5EF4-FFF2-40B4-BE49-F238E27FC236}">
                  <a16:creationId xmlns:a16="http://schemas.microsoft.com/office/drawing/2014/main" id="{0ACADCB8-671B-404A-21F1-6AA0C62775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9" y="2024"/>
              <a:ext cx="29" cy="26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19825" name="Line 17">
              <a:extLst>
                <a:ext uri="{FF2B5EF4-FFF2-40B4-BE49-F238E27FC236}">
                  <a16:creationId xmlns:a16="http://schemas.microsoft.com/office/drawing/2014/main" id="{4AC733CC-5B4D-2F65-1D4A-8B59573F45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2" y="2337"/>
              <a:ext cx="42" cy="37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19826" name="Line 18">
              <a:extLst>
                <a:ext uri="{FF2B5EF4-FFF2-40B4-BE49-F238E27FC236}">
                  <a16:creationId xmlns:a16="http://schemas.microsoft.com/office/drawing/2014/main" id="{A9D1C6AC-1F31-0DBC-DD3A-B60DC50C2E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4" y="2020"/>
              <a:ext cx="17" cy="26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19827" name="Arc 19">
              <a:extLst>
                <a:ext uri="{FF2B5EF4-FFF2-40B4-BE49-F238E27FC236}">
                  <a16:creationId xmlns:a16="http://schemas.microsoft.com/office/drawing/2014/main" id="{CD0D9AAD-9023-39F9-40BA-CF7FEC652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1985"/>
              <a:ext cx="48" cy="56"/>
            </a:xfrm>
            <a:custGeom>
              <a:avLst/>
              <a:gdLst>
                <a:gd name="G0" fmla="+- 0 0 0"/>
                <a:gd name="G1" fmla="+- 21037 0 0"/>
                <a:gd name="G2" fmla="+- 21600 0 0"/>
                <a:gd name="T0" fmla="*/ 4897 w 20085"/>
                <a:gd name="T1" fmla="*/ 0 h 21037"/>
                <a:gd name="T2" fmla="*/ 20085 w 20085"/>
                <a:gd name="T3" fmla="*/ 13090 h 21037"/>
                <a:gd name="T4" fmla="*/ 0 w 20085"/>
                <a:gd name="T5" fmla="*/ 21037 h 2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85" h="21037" fill="none" extrusionOk="0">
                  <a:moveTo>
                    <a:pt x="4897" y="-1"/>
                  </a:moveTo>
                  <a:cubicBezTo>
                    <a:pt x="11801" y="1606"/>
                    <a:pt x="17476" y="6498"/>
                    <a:pt x="20084" y="13090"/>
                  </a:cubicBezTo>
                </a:path>
                <a:path w="20085" h="21037" stroke="0" extrusionOk="0">
                  <a:moveTo>
                    <a:pt x="4897" y="-1"/>
                  </a:moveTo>
                  <a:cubicBezTo>
                    <a:pt x="11801" y="1606"/>
                    <a:pt x="17476" y="6498"/>
                    <a:pt x="20084" y="13090"/>
                  </a:cubicBezTo>
                  <a:lnTo>
                    <a:pt x="0" y="21037"/>
                  </a:lnTo>
                  <a:close/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19828" name="Arc 20">
              <a:extLst>
                <a:ext uri="{FF2B5EF4-FFF2-40B4-BE49-F238E27FC236}">
                  <a16:creationId xmlns:a16="http://schemas.microsoft.com/office/drawing/2014/main" id="{E92CE350-B48D-3591-60FF-3EFF8AFA0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" y="1986"/>
              <a:ext cx="48" cy="56"/>
            </a:xfrm>
            <a:custGeom>
              <a:avLst/>
              <a:gdLst>
                <a:gd name="G0" fmla="+- 20140 0 0"/>
                <a:gd name="G1" fmla="+- 20944 0 0"/>
                <a:gd name="G2" fmla="+- 21600 0 0"/>
                <a:gd name="T0" fmla="*/ 0 w 20140"/>
                <a:gd name="T1" fmla="*/ 13138 h 20944"/>
                <a:gd name="T2" fmla="*/ 14858 w 20140"/>
                <a:gd name="T3" fmla="*/ 0 h 20944"/>
                <a:gd name="T4" fmla="*/ 20140 w 20140"/>
                <a:gd name="T5" fmla="*/ 20944 h 20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140" h="20944" fill="none" extrusionOk="0">
                  <a:moveTo>
                    <a:pt x="-1" y="13137"/>
                  </a:moveTo>
                  <a:cubicBezTo>
                    <a:pt x="2530" y="6609"/>
                    <a:pt x="8068" y="1712"/>
                    <a:pt x="14857" y="-1"/>
                  </a:cubicBezTo>
                </a:path>
                <a:path w="20140" h="20944" stroke="0" extrusionOk="0">
                  <a:moveTo>
                    <a:pt x="-1" y="13137"/>
                  </a:moveTo>
                  <a:cubicBezTo>
                    <a:pt x="2530" y="6609"/>
                    <a:pt x="8068" y="1712"/>
                    <a:pt x="14857" y="-1"/>
                  </a:cubicBezTo>
                  <a:lnTo>
                    <a:pt x="20140" y="20944"/>
                  </a:lnTo>
                  <a:close/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19829" name="Rectangle 21">
            <a:extLst>
              <a:ext uri="{FF2B5EF4-FFF2-40B4-BE49-F238E27FC236}">
                <a16:creationId xmlns:a16="http://schemas.microsoft.com/office/drawing/2014/main" id="{B1544C55-8359-C057-7BF8-BD75579EED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5105400" cy="3505200"/>
          </a:xfrm>
        </p:spPr>
        <p:txBody>
          <a:bodyPr/>
          <a:lstStyle/>
          <a:p>
            <a:pPr lvl="1"/>
            <a:r>
              <a:rPr lang="en-US" altLang="LID4096"/>
              <a:t>Who is around?</a:t>
            </a:r>
          </a:p>
          <a:p>
            <a:pPr lvl="1"/>
            <a:r>
              <a:rPr lang="en-US" altLang="LID4096"/>
              <a:t>Are they available now?</a:t>
            </a:r>
          </a:p>
          <a:p>
            <a:pPr lvl="1"/>
            <a:r>
              <a:rPr lang="en-US" altLang="LID4096"/>
              <a:t>Can they be interrupted?</a:t>
            </a:r>
          </a:p>
          <a:p>
            <a:pPr lvl="1"/>
            <a:r>
              <a:rPr lang="en-US" altLang="LID4096"/>
              <a:t>How can I initiate contact?</a:t>
            </a:r>
          </a:p>
        </p:txBody>
      </p:sp>
      <p:sp>
        <p:nvSpPr>
          <p:cNvPr id="119830" name="Rectangle 22">
            <a:extLst>
              <a:ext uri="{FF2B5EF4-FFF2-40B4-BE49-F238E27FC236}">
                <a16:creationId xmlns:a16="http://schemas.microsoft.com/office/drawing/2014/main" id="{000750D3-975A-4253-1AC9-B91F556DF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3246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LID4096" sz="1800" i="1">
                <a:latin typeface="Times New Roman" panose="02020603050405020304" pitchFamily="18" charset="0"/>
              </a:rPr>
              <a:t>Bellcore</a:t>
            </a:r>
            <a:endParaRPr lang="en-US" altLang="LID4096" sz="1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>
            <a:extLst>
              <a:ext uri="{FF2B5EF4-FFF2-40B4-BE49-F238E27FC236}">
                <a16:creationId xmlns:a16="http://schemas.microsoft.com/office/drawing/2014/main" id="{8ADE3E4B-FEB0-754D-7407-C311D5ECB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905000"/>
            <a:ext cx="2590800" cy="1981200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LID4096" altLang="LID4096">
              <a:latin typeface="Arial" panose="020B0604020202020204" pitchFamily="34" charset="0"/>
            </a:endParaRPr>
          </a:p>
        </p:txBody>
      </p:sp>
      <p:sp>
        <p:nvSpPr>
          <p:cNvPr id="245763" name="Rectangle 3">
            <a:extLst>
              <a:ext uri="{FF2B5EF4-FFF2-40B4-BE49-F238E27FC236}">
                <a16:creationId xmlns:a16="http://schemas.microsoft.com/office/drawing/2014/main" id="{83C493B9-141D-C911-F817-7B5EAB139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905000"/>
            <a:ext cx="2590800" cy="1981200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LID4096" altLang="LID4096">
              <a:latin typeface="Arial" panose="020B0604020202020204" pitchFamily="34" charset="0"/>
            </a:endParaRPr>
          </a:p>
        </p:txBody>
      </p:sp>
      <p:sp>
        <p:nvSpPr>
          <p:cNvPr id="245764" name="Rectangle 4">
            <a:extLst>
              <a:ext uri="{FF2B5EF4-FFF2-40B4-BE49-F238E27FC236}">
                <a16:creationId xmlns:a16="http://schemas.microsoft.com/office/drawing/2014/main" id="{62B9B9C5-B53B-C992-5819-CACDDBCA07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Media Spaces</a:t>
            </a:r>
          </a:p>
        </p:txBody>
      </p:sp>
      <p:sp>
        <p:nvSpPr>
          <p:cNvPr id="245765" name="Rectangle 5">
            <a:extLst>
              <a:ext uri="{FF2B5EF4-FFF2-40B4-BE49-F238E27FC236}">
                <a16:creationId xmlns:a16="http://schemas.microsoft.com/office/drawing/2014/main" id="{D88E26FC-9995-2E35-9C98-593EEC778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l"/>
            <a:endParaRPr lang="LID4096" altLang="LID4096">
              <a:latin typeface="Times New Roman" panose="02020603050405020304" pitchFamily="18" charset="0"/>
            </a:endParaRPr>
          </a:p>
        </p:txBody>
      </p:sp>
      <p:grpSp>
        <p:nvGrpSpPr>
          <p:cNvPr id="245766" name="Group 6">
            <a:extLst>
              <a:ext uri="{FF2B5EF4-FFF2-40B4-BE49-F238E27FC236}">
                <a16:creationId xmlns:a16="http://schemas.microsoft.com/office/drawing/2014/main" id="{584EFCF0-D009-8096-3679-7BC5E5AD23AD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3200400"/>
            <a:ext cx="376238" cy="2060575"/>
            <a:chOff x="3247" y="871"/>
            <a:chExt cx="124" cy="680"/>
          </a:xfrm>
        </p:grpSpPr>
        <p:sp>
          <p:nvSpPr>
            <p:cNvPr id="245767" name="Oval 7">
              <a:extLst>
                <a:ext uri="{FF2B5EF4-FFF2-40B4-BE49-F238E27FC236}">
                  <a16:creationId xmlns:a16="http://schemas.microsoft.com/office/drawing/2014/main" id="{3964C653-A8A0-3F37-45D7-B7DBA92B0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5" y="871"/>
              <a:ext cx="54" cy="12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68" name="Line 8">
              <a:extLst>
                <a:ext uri="{FF2B5EF4-FFF2-40B4-BE49-F238E27FC236}">
                  <a16:creationId xmlns:a16="http://schemas.microsoft.com/office/drawing/2014/main" id="{01B653F0-6BC6-8716-77A5-F303669580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1" y="1003"/>
              <a:ext cx="0" cy="2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69" name="Line 9">
              <a:extLst>
                <a:ext uri="{FF2B5EF4-FFF2-40B4-BE49-F238E27FC236}">
                  <a16:creationId xmlns:a16="http://schemas.microsoft.com/office/drawing/2014/main" id="{79F1A0F4-3661-FE20-47DA-671C43132C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50" y="1274"/>
              <a:ext cx="22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70" name="Line 10">
              <a:extLst>
                <a:ext uri="{FF2B5EF4-FFF2-40B4-BE49-F238E27FC236}">
                  <a16:creationId xmlns:a16="http://schemas.microsoft.com/office/drawing/2014/main" id="{27D6CA76-5CEC-0653-4E44-8A7A702D57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7" y="1052"/>
              <a:ext cx="10" cy="2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71" name="Line 11">
              <a:extLst>
                <a:ext uri="{FF2B5EF4-FFF2-40B4-BE49-F238E27FC236}">
                  <a16:creationId xmlns:a16="http://schemas.microsoft.com/office/drawing/2014/main" id="{DDA4BF4B-287F-CC54-F666-8CE5E6CC3C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5" y="1284"/>
              <a:ext cx="29" cy="26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72" name="Line 12">
              <a:extLst>
                <a:ext uri="{FF2B5EF4-FFF2-40B4-BE49-F238E27FC236}">
                  <a16:creationId xmlns:a16="http://schemas.microsoft.com/office/drawing/2014/main" id="{A249A569-B966-90BD-60A8-C6A727C3F5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4" y="1051"/>
              <a:ext cx="57" cy="1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73" name="Arc 13">
              <a:extLst>
                <a:ext uri="{FF2B5EF4-FFF2-40B4-BE49-F238E27FC236}">
                  <a16:creationId xmlns:a16="http://schemas.microsoft.com/office/drawing/2014/main" id="{E690D855-0274-4116-65B9-1814C37D9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4" y="1026"/>
              <a:ext cx="42" cy="41"/>
            </a:xfrm>
            <a:custGeom>
              <a:avLst/>
              <a:gdLst>
                <a:gd name="G0" fmla="+- 0 0 0"/>
                <a:gd name="G1" fmla="+- 21085 0 0"/>
                <a:gd name="G2" fmla="+- 21600 0 0"/>
                <a:gd name="T0" fmla="*/ 4689 w 20001"/>
                <a:gd name="T1" fmla="*/ 0 h 21085"/>
                <a:gd name="T2" fmla="*/ 20001 w 20001"/>
                <a:gd name="T3" fmla="*/ 12928 h 21085"/>
                <a:gd name="T4" fmla="*/ 0 w 20001"/>
                <a:gd name="T5" fmla="*/ 21085 h 2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1" h="21085" fill="none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</a:path>
                <a:path w="20001" h="21085" stroke="0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  <a:lnTo>
                    <a:pt x="0" y="210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74" name="Arc 14">
              <a:extLst>
                <a:ext uri="{FF2B5EF4-FFF2-40B4-BE49-F238E27FC236}">
                  <a16:creationId xmlns:a16="http://schemas.microsoft.com/office/drawing/2014/main" id="{CD6D0002-6933-26E7-A301-F3087A9D6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" y="1026"/>
              <a:ext cx="42" cy="41"/>
            </a:xfrm>
            <a:custGeom>
              <a:avLst/>
              <a:gdLst>
                <a:gd name="G0" fmla="+- 20097 0 0"/>
                <a:gd name="G1" fmla="+- 20968 0 0"/>
                <a:gd name="G2" fmla="+- 21600 0 0"/>
                <a:gd name="T0" fmla="*/ 0 w 20097"/>
                <a:gd name="T1" fmla="*/ 13050 h 20968"/>
                <a:gd name="T2" fmla="*/ 14910 w 20097"/>
                <a:gd name="T3" fmla="*/ 0 h 20968"/>
                <a:gd name="T4" fmla="*/ 20097 w 20097"/>
                <a:gd name="T5" fmla="*/ 20968 h 20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97" h="20968" fill="none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</a:path>
                <a:path w="20097" h="20968" stroke="0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  <a:lnTo>
                    <a:pt x="20097" y="20968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45775" name="Freeform 15">
            <a:extLst>
              <a:ext uri="{FF2B5EF4-FFF2-40B4-BE49-F238E27FC236}">
                <a16:creationId xmlns:a16="http://schemas.microsoft.com/office/drawing/2014/main" id="{AB8F4F26-9B08-068B-5735-7801566B239A}"/>
              </a:ext>
            </a:extLst>
          </p:cNvPr>
          <p:cNvSpPr>
            <a:spLocks/>
          </p:cNvSpPr>
          <p:nvPr/>
        </p:nvSpPr>
        <p:spPr bwMode="auto">
          <a:xfrm>
            <a:off x="4572000" y="1600200"/>
            <a:ext cx="250825" cy="4687888"/>
          </a:xfrm>
          <a:custGeom>
            <a:avLst/>
            <a:gdLst>
              <a:gd name="T0" fmla="*/ 30 w 83"/>
              <a:gd name="T1" fmla="*/ 1093 h 1094"/>
              <a:gd name="T2" fmla="*/ 66 w 83"/>
              <a:gd name="T3" fmla="*/ 798 h 1094"/>
              <a:gd name="T4" fmla="*/ 21 w 83"/>
              <a:gd name="T5" fmla="*/ 798 h 1094"/>
              <a:gd name="T6" fmla="*/ 78 w 83"/>
              <a:gd name="T7" fmla="*/ 487 h 1094"/>
              <a:gd name="T8" fmla="*/ 2 w 83"/>
              <a:gd name="T9" fmla="*/ 497 h 1094"/>
              <a:gd name="T10" fmla="*/ 73 w 83"/>
              <a:gd name="T11" fmla="*/ 241 h 1094"/>
              <a:gd name="T12" fmla="*/ 0 w 83"/>
              <a:gd name="T13" fmla="*/ 233 h 1094"/>
              <a:gd name="T14" fmla="*/ 82 w 83"/>
              <a:gd name="T15" fmla="*/ 0 h 1094"/>
              <a:gd name="T16" fmla="*/ 79 w 83"/>
              <a:gd name="T17" fmla="*/ 2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3" h="1094">
                <a:moveTo>
                  <a:pt x="30" y="1093"/>
                </a:moveTo>
                <a:lnTo>
                  <a:pt x="66" y="798"/>
                </a:lnTo>
                <a:lnTo>
                  <a:pt x="21" y="798"/>
                </a:lnTo>
                <a:lnTo>
                  <a:pt x="78" y="487"/>
                </a:lnTo>
                <a:lnTo>
                  <a:pt x="2" y="497"/>
                </a:lnTo>
                <a:lnTo>
                  <a:pt x="73" y="241"/>
                </a:lnTo>
                <a:lnTo>
                  <a:pt x="0" y="233"/>
                </a:lnTo>
                <a:lnTo>
                  <a:pt x="82" y="0"/>
                </a:lnTo>
                <a:lnTo>
                  <a:pt x="79" y="2"/>
                </a:lnTo>
              </a:path>
            </a:pathLst>
          </a:custGeom>
          <a:noFill/>
          <a:ln w="50800" cap="rnd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245776" name="Picture 16">
            <a:extLst>
              <a:ext uri="{FF2B5EF4-FFF2-40B4-BE49-F238E27FC236}">
                <a16:creationId xmlns:a16="http://schemas.microsoft.com/office/drawing/2014/main" id="{F2445F68-1FCF-778E-1FA3-6C46DD15F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1200"/>
            <a:ext cx="2428875" cy="182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5777" name="Group 17">
            <a:extLst>
              <a:ext uri="{FF2B5EF4-FFF2-40B4-BE49-F238E27FC236}">
                <a16:creationId xmlns:a16="http://schemas.microsoft.com/office/drawing/2014/main" id="{111CC626-E70F-FC09-C56F-2EF3D9FB757A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4418013"/>
            <a:ext cx="6083300" cy="2163762"/>
            <a:chOff x="1296" y="2783"/>
            <a:chExt cx="3832" cy="1363"/>
          </a:xfrm>
        </p:grpSpPr>
        <p:sp>
          <p:nvSpPr>
            <p:cNvPr id="245778" name="Oval 18">
              <a:extLst>
                <a:ext uri="{FF2B5EF4-FFF2-40B4-BE49-F238E27FC236}">
                  <a16:creationId xmlns:a16="http://schemas.microsoft.com/office/drawing/2014/main" id="{14FB597F-F15D-AC50-320C-4D0BCB940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7" y="3259"/>
              <a:ext cx="1154" cy="3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79" name="Oval 19">
              <a:extLst>
                <a:ext uri="{FF2B5EF4-FFF2-40B4-BE49-F238E27FC236}">
                  <a16:creationId xmlns:a16="http://schemas.microsoft.com/office/drawing/2014/main" id="{8A7DDEF3-C9EB-5D32-85C4-F91C34226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7" y="3236"/>
              <a:ext cx="1154" cy="3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80" name="AutoShape 20">
              <a:extLst>
                <a:ext uri="{FF2B5EF4-FFF2-40B4-BE49-F238E27FC236}">
                  <a16:creationId xmlns:a16="http://schemas.microsoft.com/office/drawing/2014/main" id="{4D553ECC-D9BF-6D39-29FA-14BD6C7194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720000" flipH="1" flipV="1">
              <a:off x="3562" y="3062"/>
              <a:ext cx="462" cy="385"/>
            </a:xfrm>
            <a:custGeom>
              <a:avLst/>
              <a:gdLst>
                <a:gd name="G0" fmla="+- 2645 0 0"/>
                <a:gd name="G1" fmla="+- 21600 0 2645"/>
                <a:gd name="G2" fmla="*/ 2645 1 2"/>
                <a:gd name="G3" fmla="+- 21600 0 G2"/>
                <a:gd name="G4" fmla="+/ 2645 21600 2"/>
                <a:gd name="G5" fmla="+/ G1 0 2"/>
                <a:gd name="G6" fmla="*/ 21600 21600 2645"/>
                <a:gd name="G7" fmla="*/ G6 1 2"/>
                <a:gd name="G8" fmla="+- 21600 0 G7"/>
                <a:gd name="G9" fmla="*/ 21600 1 2"/>
                <a:gd name="G10" fmla="+- 2645 0 G9"/>
                <a:gd name="G11" fmla="?: G10 G8 0"/>
                <a:gd name="G12" fmla="?: G10 G7 21600"/>
                <a:gd name="T0" fmla="*/ 20277 w 21600"/>
                <a:gd name="T1" fmla="*/ 10800 h 21600"/>
                <a:gd name="T2" fmla="*/ 10800 w 21600"/>
                <a:gd name="T3" fmla="*/ 21600 h 21600"/>
                <a:gd name="T4" fmla="*/ 1323 w 21600"/>
                <a:gd name="T5" fmla="*/ 10800 h 21600"/>
                <a:gd name="T6" fmla="*/ 10800 w 21600"/>
                <a:gd name="T7" fmla="*/ 0 h 21600"/>
                <a:gd name="T8" fmla="*/ 3123 w 21600"/>
                <a:gd name="T9" fmla="*/ 3123 h 21600"/>
                <a:gd name="T10" fmla="*/ 18477 w 21600"/>
                <a:gd name="T11" fmla="*/ 1847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645" y="21600"/>
                  </a:lnTo>
                  <a:lnTo>
                    <a:pt x="1895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81" name="Rectangle 21">
              <a:extLst>
                <a:ext uri="{FF2B5EF4-FFF2-40B4-BE49-F238E27FC236}">
                  <a16:creationId xmlns:a16="http://schemas.microsoft.com/office/drawing/2014/main" id="{5FC96589-6D9B-D72B-E47E-4932593B06B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120000">
              <a:off x="3987" y="2959"/>
              <a:ext cx="32" cy="51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45782" name="Group 22">
              <a:extLst>
                <a:ext uri="{FF2B5EF4-FFF2-40B4-BE49-F238E27FC236}">
                  <a16:creationId xmlns:a16="http://schemas.microsoft.com/office/drawing/2014/main" id="{22052ECD-258D-6BF4-FB2E-F5D24290A5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3373"/>
              <a:ext cx="187" cy="59"/>
              <a:chOff x="4975" y="1601"/>
              <a:chExt cx="98" cy="31"/>
            </a:xfrm>
          </p:grpSpPr>
          <p:sp>
            <p:nvSpPr>
              <p:cNvPr id="245783" name="Arc 23">
                <a:extLst>
                  <a:ext uri="{FF2B5EF4-FFF2-40B4-BE49-F238E27FC236}">
                    <a16:creationId xmlns:a16="http://schemas.microsoft.com/office/drawing/2014/main" id="{B2A60E6C-E096-79CA-31F6-ECA7AC88EA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5" y="1602"/>
                <a:ext cx="49" cy="30"/>
              </a:xfrm>
              <a:custGeom>
                <a:avLst/>
                <a:gdLst>
                  <a:gd name="G0" fmla="+- 21589 0 0"/>
                  <a:gd name="G1" fmla="+- 21596 0 0"/>
                  <a:gd name="G2" fmla="+- 21600 0 0"/>
                  <a:gd name="T0" fmla="*/ 0 w 21589"/>
                  <a:gd name="T1" fmla="*/ 20895 h 21596"/>
                  <a:gd name="T2" fmla="*/ 21160 w 21589"/>
                  <a:gd name="T3" fmla="*/ 0 h 21596"/>
                  <a:gd name="T4" fmla="*/ 21589 w 21589"/>
                  <a:gd name="T5" fmla="*/ 21596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9" h="21596" fill="none" extrusionOk="0">
                    <a:moveTo>
                      <a:pt x="0" y="20895"/>
                    </a:moveTo>
                    <a:cubicBezTo>
                      <a:pt x="373" y="9410"/>
                      <a:pt x="9671" y="228"/>
                      <a:pt x="21160" y="0"/>
                    </a:cubicBezTo>
                  </a:path>
                  <a:path w="21589" h="21596" stroke="0" extrusionOk="0">
                    <a:moveTo>
                      <a:pt x="0" y="20895"/>
                    </a:moveTo>
                    <a:cubicBezTo>
                      <a:pt x="373" y="9410"/>
                      <a:pt x="9671" y="228"/>
                      <a:pt x="21160" y="0"/>
                    </a:cubicBezTo>
                    <a:lnTo>
                      <a:pt x="21589" y="21596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5784" name="Arc 24">
                <a:extLst>
                  <a:ext uri="{FF2B5EF4-FFF2-40B4-BE49-F238E27FC236}">
                    <a16:creationId xmlns:a16="http://schemas.microsoft.com/office/drawing/2014/main" id="{6AA4E288-174A-515E-513D-08DF015F4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3" y="1601"/>
                <a:ext cx="50" cy="31"/>
              </a:xfrm>
              <a:custGeom>
                <a:avLst/>
                <a:gdLst>
                  <a:gd name="G0" fmla="+- 429 0 0"/>
                  <a:gd name="G1" fmla="+- 21600 0 0"/>
                  <a:gd name="G2" fmla="+- 21600 0 0"/>
                  <a:gd name="T0" fmla="*/ 0 w 22017"/>
                  <a:gd name="T1" fmla="*/ 4 h 21600"/>
                  <a:gd name="T2" fmla="*/ 22017 w 22017"/>
                  <a:gd name="T3" fmla="*/ 20885 h 21600"/>
                  <a:gd name="T4" fmla="*/ 429 w 2201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17" h="21600" fill="none" extrusionOk="0">
                    <a:moveTo>
                      <a:pt x="0" y="4"/>
                    </a:moveTo>
                    <a:cubicBezTo>
                      <a:pt x="142" y="1"/>
                      <a:pt x="285" y="0"/>
                      <a:pt x="429" y="0"/>
                    </a:cubicBezTo>
                    <a:cubicBezTo>
                      <a:pt x="12080" y="0"/>
                      <a:pt x="21631" y="9240"/>
                      <a:pt x="22017" y="20884"/>
                    </a:cubicBezTo>
                  </a:path>
                  <a:path w="22017" h="21600" stroke="0" extrusionOk="0">
                    <a:moveTo>
                      <a:pt x="0" y="4"/>
                    </a:moveTo>
                    <a:cubicBezTo>
                      <a:pt x="142" y="1"/>
                      <a:pt x="285" y="0"/>
                      <a:pt x="429" y="0"/>
                    </a:cubicBezTo>
                    <a:cubicBezTo>
                      <a:pt x="12080" y="0"/>
                      <a:pt x="21631" y="9240"/>
                      <a:pt x="22017" y="20884"/>
                    </a:cubicBezTo>
                    <a:lnTo>
                      <a:pt x="429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45785" name="Line 25">
              <a:extLst>
                <a:ext uri="{FF2B5EF4-FFF2-40B4-BE49-F238E27FC236}">
                  <a16:creationId xmlns:a16="http://schemas.microsoft.com/office/drawing/2014/main" id="{873D6395-BC62-A911-2A75-34A570595C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1" y="3428"/>
              <a:ext cx="18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86" name="Line 26">
              <a:extLst>
                <a:ext uri="{FF2B5EF4-FFF2-40B4-BE49-F238E27FC236}">
                  <a16:creationId xmlns:a16="http://schemas.microsoft.com/office/drawing/2014/main" id="{E3886F84-DBEF-D776-D73C-0E74F48FC3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52" y="3415"/>
              <a:ext cx="53" cy="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87" name="Line 27">
              <a:extLst>
                <a:ext uri="{FF2B5EF4-FFF2-40B4-BE49-F238E27FC236}">
                  <a16:creationId xmlns:a16="http://schemas.microsoft.com/office/drawing/2014/main" id="{9F2D1DF0-E807-CBCA-55C3-79D1523333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30" y="3610"/>
              <a:ext cx="498" cy="11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88" name="Line 28">
              <a:extLst>
                <a:ext uri="{FF2B5EF4-FFF2-40B4-BE49-F238E27FC236}">
                  <a16:creationId xmlns:a16="http://schemas.microsoft.com/office/drawing/2014/main" id="{BE17FE3E-4251-79A4-EF11-F776A45470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0" y="3724"/>
              <a:ext cx="269" cy="4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89" name="Line 29">
              <a:extLst>
                <a:ext uri="{FF2B5EF4-FFF2-40B4-BE49-F238E27FC236}">
                  <a16:creationId xmlns:a16="http://schemas.microsoft.com/office/drawing/2014/main" id="{BDB2D59F-A633-38D1-E46F-C64ADC4DF0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34" y="3114"/>
              <a:ext cx="227" cy="3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90" name="Line 30">
              <a:extLst>
                <a:ext uri="{FF2B5EF4-FFF2-40B4-BE49-F238E27FC236}">
                  <a16:creationId xmlns:a16="http://schemas.microsoft.com/office/drawing/2014/main" id="{DFB106A4-FC27-4FEC-98FB-F5A9095874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80" y="3278"/>
              <a:ext cx="48" cy="1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91" name="Line 31">
              <a:extLst>
                <a:ext uri="{FF2B5EF4-FFF2-40B4-BE49-F238E27FC236}">
                  <a16:creationId xmlns:a16="http://schemas.microsoft.com/office/drawing/2014/main" id="{EAE03F04-B7B3-A969-36B5-B2C155D19D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65" y="3108"/>
              <a:ext cx="73" cy="1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92" name="Arc 32">
              <a:extLst>
                <a:ext uri="{FF2B5EF4-FFF2-40B4-BE49-F238E27FC236}">
                  <a16:creationId xmlns:a16="http://schemas.microsoft.com/office/drawing/2014/main" id="{12E51C4B-7FE6-5DDA-EDDE-C1B1AD3CE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5" y="2928"/>
              <a:ext cx="432" cy="296"/>
            </a:xfrm>
            <a:custGeom>
              <a:avLst/>
              <a:gdLst>
                <a:gd name="G0" fmla="+- 0 0 0"/>
                <a:gd name="G1" fmla="+- 18907 0 0"/>
                <a:gd name="G2" fmla="+- 21600 0 0"/>
                <a:gd name="T0" fmla="*/ 10444 w 20281"/>
                <a:gd name="T1" fmla="*/ 0 h 18907"/>
                <a:gd name="T2" fmla="*/ 20281 w 20281"/>
                <a:gd name="T3" fmla="*/ 11475 h 18907"/>
                <a:gd name="T4" fmla="*/ 0 w 20281"/>
                <a:gd name="T5" fmla="*/ 18907 h 18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1" h="18907" fill="none" extrusionOk="0">
                  <a:moveTo>
                    <a:pt x="10444" y="-1"/>
                  </a:moveTo>
                  <a:cubicBezTo>
                    <a:pt x="14998" y="2515"/>
                    <a:pt x="18491" y="6590"/>
                    <a:pt x="20281" y="11474"/>
                  </a:cubicBezTo>
                </a:path>
                <a:path w="20281" h="18907" stroke="0" extrusionOk="0">
                  <a:moveTo>
                    <a:pt x="10444" y="-1"/>
                  </a:moveTo>
                  <a:cubicBezTo>
                    <a:pt x="14998" y="2515"/>
                    <a:pt x="18491" y="6590"/>
                    <a:pt x="20281" y="11474"/>
                  </a:cubicBezTo>
                  <a:lnTo>
                    <a:pt x="0" y="18907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93" name="Oval 33">
              <a:extLst>
                <a:ext uri="{FF2B5EF4-FFF2-40B4-BE49-F238E27FC236}">
                  <a16:creationId xmlns:a16="http://schemas.microsoft.com/office/drawing/2014/main" id="{FA1B2C87-EABA-EBBA-F0E6-2A1CD0659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1" y="2783"/>
              <a:ext cx="198" cy="277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94" name="Line 34">
              <a:extLst>
                <a:ext uri="{FF2B5EF4-FFF2-40B4-BE49-F238E27FC236}">
                  <a16:creationId xmlns:a16="http://schemas.microsoft.com/office/drawing/2014/main" id="{D6E6BB63-60AB-BA2F-F894-B5A05965D9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1" y="3106"/>
              <a:ext cx="73" cy="1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95" name="Line 35">
              <a:extLst>
                <a:ext uri="{FF2B5EF4-FFF2-40B4-BE49-F238E27FC236}">
                  <a16:creationId xmlns:a16="http://schemas.microsoft.com/office/drawing/2014/main" id="{20154668-6DF3-1CE9-AF88-841F572A1B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4" y="3266"/>
              <a:ext cx="114" cy="3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96" name="Line 36">
              <a:extLst>
                <a:ext uri="{FF2B5EF4-FFF2-40B4-BE49-F238E27FC236}">
                  <a16:creationId xmlns:a16="http://schemas.microsoft.com/office/drawing/2014/main" id="{60590CDE-1422-556B-D48B-3426D13510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60" y="3299"/>
              <a:ext cx="305" cy="6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97" name="Oval 37">
              <a:extLst>
                <a:ext uri="{FF2B5EF4-FFF2-40B4-BE49-F238E27FC236}">
                  <a16:creationId xmlns:a16="http://schemas.microsoft.com/office/drawing/2014/main" id="{A9F1633E-5B01-A3CB-FA71-F80639C496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3286"/>
              <a:ext cx="1220" cy="4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98" name="Oval 38">
              <a:extLst>
                <a:ext uri="{FF2B5EF4-FFF2-40B4-BE49-F238E27FC236}">
                  <a16:creationId xmlns:a16="http://schemas.microsoft.com/office/drawing/2014/main" id="{A6390135-4A27-81D1-5DC9-82F56DF96F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3263"/>
              <a:ext cx="1220" cy="4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799" name="AutoShape 39">
              <a:extLst>
                <a:ext uri="{FF2B5EF4-FFF2-40B4-BE49-F238E27FC236}">
                  <a16:creationId xmlns:a16="http://schemas.microsoft.com/office/drawing/2014/main" id="{79967999-9925-E7D2-33CC-4B3D925F9E7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880000" flipV="1">
              <a:off x="2040" y="3083"/>
              <a:ext cx="489" cy="404"/>
            </a:xfrm>
            <a:custGeom>
              <a:avLst/>
              <a:gdLst>
                <a:gd name="G0" fmla="+- 2645 0 0"/>
                <a:gd name="G1" fmla="+- 21600 0 2645"/>
                <a:gd name="G2" fmla="*/ 2645 1 2"/>
                <a:gd name="G3" fmla="+- 21600 0 G2"/>
                <a:gd name="G4" fmla="+/ 2645 21600 2"/>
                <a:gd name="G5" fmla="+/ G1 0 2"/>
                <a:gd name="G6" fmla="*/ 21600 21600 2645"/>
                <a:gd name="G7" fmla="*/ G6 1 2"/>
                <a:gd name="G8" fmla="+- 21600 0 G7"/>
                <a:gd name="G9" fmla="*/ 21600 1 2"/>
                <a:gd name="G10" fmla="+- 2645 0 G9"/>
                <a:gd name="G11" fmla="?: G10 G8 0"/>
                <a:gd name="G12" fmla="?: G10 G7 21600"/>
                <a:gd name="T0" fmla="*/ 20277 w 21600"/>
                <a:gd name="T1" fmla="*/ 10800 h 21600"/>
                <a:gd name="T2" fmla="*/ 10800 w 21600"/>
                <a:gd name="T3" fmla="*/ 21600 h 21600"/>
                <a:gd name="T4" fmla="*/ 1323 w 21600"/>
                <a:gd name="T5" fmla="*/ 10800 h 21600"/>
                <a:gd name="T6" fmla="*/ 10800 w 21600"/>
                <a:gd name="T7" fmla="*/ 0 h 21600"/>
                <a:gd name="T8" fmla="*/ 3123 w 21600"/>
                <a:gd name="T9" fmla="*/ 3123 h 21600"/>
                <a:gd name="T10" fmla="*/ 18477 w 21600"/>
                <a:gd name="T11" fmla="*/ 1847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645" y="21600"/>
                  </a:lnTo>
                  <a:lnTo>
                    <a:pt x="1895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00" name="Rectangle 40">
              <a:extLst>
                <a:ext uri="{FF2B5EF4-FFF2-40B4-BE49-F238E27FC236}">
                  <a16:creationId xmlns:a16="http://schemas.microsoft.com/office/drawing/2014/main" id="{81E94CC2-F924-18D2-8841-5716F5A11AA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80000" flipH="1">
              <a:off x="2048" y="2973"/>
              <a:ext cx="35" cy="5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45801" name="Group 41">
              <a:extLst>
                <a:ext uri="{FF2B5EF4-FFF2-40B4-BE49-F238E27FC236}">
                  <a16:creationId xmlns:a16="http://schemas.microsoft.com/office/drawing/2014/main" id="{7F7CF912-6538-0963-421E-2DEC9811EB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4" y="3408"/>
              <a:ext cx="198" cy="63"/>
              <a:chOff x="3816" y="1586"/>
              <a:chExt cx="104" cy="33"/>
            </a:xfrm>
          </p:grpSpPr>
          <p:sp>
            <p:nvSpPr>
              <p:cNvPr id="245802" name="Arc 42">
                <a:extLst>
                  <a:ext uri="{FF2B5EF4-FFF2-40B4-BE49-F238E27FC236}">
                    <a16:creationId xmlns:a16="http://schemas.microsoft.com/office/drawing/2014/main" id="{EC26C649-8B11-EB20-AE94-3EC22936F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7" y="1586"/>
                <a:ext cx="53" cy="33"/>
              </a:xfrm>
              <a:custGeom>
                <a:avLst/>
                <a:gdLst>
                  <a:gd name="G0" fmla="+- 405 0 0"/>
                  <a:gd name="G1" fmla="+- 21600 0 0"/>
                  <a:gd name="G2" fmla="+- 21600 0 0"/>
                  <a:gd name="T0" fmla="*/ 0 w 21995"/>
                  <a:gd name="T1" fmla="*/ 4 h 21600"/>
                  <a:gd name="T2" fmla="*/ 21995 w 21995"/>
                  <a:gd name="T3" fmla="*/ 20929 h 21600"/>
                  <a:gd name="T4" fmla="*/ 405 w 2199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95" h="21600" fill="none" extrusionOk="0">
                    <a:moveTo>
                      <a:pt x="-1" y="3"/>
                    </a:moveTo>
                    <a:cubicBezTo>
                      <a:pt x="134" y="1"/>
                      <a:pt x="269" y="0"/>
                      <a:pt x="405" y="0"/>
                    </a:cubicBezTo>
                    <a:cubicBezTo>
                      <a:pt x="12073" y="0"/>
                      <a:pt x="21632" y="9266"/>
                      <a:pt x="21994" y="20929"/>
                    </a:cubicBezTo>
                  </a:path>
                  <a:path w="21995" h="21600" stroke="0" extrusionOk="0">
                    <a:moveTo>
                      <a:pt x="-1" y="3"/>
                    </a:moveTo>
                    <a:cubicBezTo>
                      <a:pt x="134" y="1"/>
                      <a:pt x="269" y="0"/>
                      <a:pt x="405" y="0"/>
                    </a:cubicBezTo>
                    <a:cubicBezTo>
                      <a:pt x="12073" y="0"/>
                      <a:pt x="21632" y="9266"/>
                      <a:pt x="21994" y="20929"/>
                    </a:cubicBezTo>
                    <a:lnTo>
                      <a:pt x="40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5803" name="Arc 43">
                <a:extLst>
                  <a:ext uri="{FF2B5EF4-FFF2-40B4-BE49-F238E27FC236}">
                    <a16:creationId xmlns:a16="http://schemas.microsoft.com/office/drawing/2014/main" id="{B1A51A7C-1358-D565-FEC2-C460F07662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6" y="1587"/>
                <a:ext cx="52" cy="32"/>
              </a:xfrm>
              <a:custGeom>
                <a:avLst/>
                <a:gdLst>
                  <a:gd name="G0" fmla="+- 21590 0 0"/>
                  <a:gd name="G1" fmla="+- 21596 0 0"/>
                  <a:gd name="G2" fmla="+- 21600 0 0"/>
                  <a:gd name="T0" fmla="*/ 0 w 21590"/>
                  <a:gd name="T1" fmla="*/ 20938 h 21596"/>
                  <a:gd name="T2" fmla="*/ 21185 w 21590"/>
                  <a:gd name="T3" fmla="*/ 0 h 21596"/>
                  <a:gd name="T4" fmla="*/ 21590 w 21590"/>
                  <a:gd name="T5" fmla="*/ 21596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0" h="21596" fill="none" extrusionOk="0">
                    <a:moveTo>
                      <a:pt x="0" y="20938"/>
                    </a:moveTo>
                    <a:cubicBezTo>
                      <a:pt x="350" y="9427"/>
                      <a:pt x="9670" y="215"/>
                      <a:pt x="21184" y="-1"/>
                    </a:cubicBezTo>
                  </a:path>
                  <a:path w="21590" h="21596" stroke="0" extrusionOk="0">
                    <a:moveTo>
                      <a:pt x="0" y="20938"/>
                    </a:moveTo>
                    <a:cubicBezTo>
                      <a:pt x="350" y="9427"/>
                      <a:pt x="9670" y="215"/>
                      <a:pt x="21184" y="-1"/>
                    </a:cubicBezTo>
                    <a:lnTo>
                      <a:pt x="21590" y="21596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45804" name="Line 44">
              <a:extLst>
                <a:ext uri="{FF2B5EF4-FFF2-40B4-BE49-F238E27FC236}">
                  <a16:creationId xmlns:a16="http://schemas.microsoft.com/office/drawing/2014/main" id="{4DC98F3B-680F-BD73-4305-2642BC8898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60" y="3469"/>
              <a:ext cx="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05" name="Line 45">
              <a:extLst>
                <a:ext uri="{FF2B5EF4-FFF2-40B4-BE49-F238E27FC236}">
                  <a16:creationId xmlns:a16="http://schemas.microsoft.com/office/drawing/2014/main" id="{8421190A-C088-00F4-4071-F9D56A9DE0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55" y="3450"/>
              <a:ext cx="59" cy="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06" name="Rectangle 46">
              <a:extLst>
                <a:ext uri="{FF2B5EF4-FFF2-40B4-BE49-F238E27FC236}">
                  <a16:creationId xmlns:a16="http://schemas.microsoft.com/office/drawing/2014/main" id="{EE590F18-1D3D-5311-C0E9-DD0A9F78BA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2832"/>
              <a:ext cx="267" cy="145"/>
            </a:xfrm>
            <a:prstGeom prst="rect">
              <a:avLst/>
            </a:prstGeom>
            <a:solidFill>
              <a:srgbClr val="0832F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07" name="Rectangle 47">
              <a:extLst>
                <a:ext uri="{FF2B5EF4-FFF2-40B4-BE49-F238E27FC236}">
                  <a16:creationId xmlns:a16="http://schemas.microsoft.com/office/drawing/2014/main" id="{F3E4A4F1-381A-88FD-B2CF-AF402AFF37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0" y="2870"/>
              <a:ext cx="27" cy="67"/>
            </a:xfrm>
            <a:prstGeom prst="rect">
              <a:avLst/>
            </a:prstGeom>
            <a:solidFill>
              <a:srgbClr val="0832F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08" name="Freeform 48">
              <a:extLst>
                <a:ext uri="{FF2B5EF4-FFF2-40B4-BE49-F238E27FC236}">
                  <a16:creationId xmlns:a16="http://schemas.microsoft.com/office/drawing/2014/main" id="{A8909FA0-F3E7-5695-CEEE-71EE917E7A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2832"/>
              <a:ext cx="1280" cy="806"/>
            </a:xfrm>
            <a:custGeom>
              <a:avLst/>
              <a:gdLst>
                <a:gd name="T0" fmla="*/ 567 w 591"/>
                <a:gd name="T1" fmla="*/ 340 h 402"/>
                <a:gd name="T2" fmla="*/ 546 w 591"/>
                <a:gd name="T3" fmla="*/ 340 h 402"/>
                <a:gd name="T4" fmla="*/ 525 w 591"/>
                <a:gd name="T5" fmla="*/ 358 h 402"/>
                <a:gd name="T6" fmla="*/ 507 w 591"/>
                <a:gd name="T7" fmla="*/ 376 h 402"/>
                <a:gd name="T8" fmla="*/ 485 w 591"/>
                <a:gd name="T9" fmla="*/ 393 h 402"/>
                <a:gd name="T10" fmla="*/ 464 w 591"/>
                <a:gd name="T11" fmla="*/ 397 h 402"/>
                <a:gd name="T12" fmla="*/ 442 w 591"/>
                <a:gd name="T13" fmla="*/ 401 h 402"/>
                <a:gd name="T14" fmla="*/ 418 w 591"/>
                <a:gd name="T15" fmla="*/ 379 h 402"/>
                <a:gd name="T16" fmla="*/ 393 w 591"/>
                <a:gd name="T17" fmla="*/ 362 h 402"/>
                <a:gd name="T18" fmla="*/ 379 w 591"/>
                <a:gd name="T19" fmla="*/ 344 h 402"/>
                <a:gd name="T20" fmla="*/ 358 w 591"/>
                <a:gd name="T21" fmla="*/ 333 h 402"/>
                <a:gd name="T22" fmla="*/ 336 w 591"/>
                <a:gd name="T23" fmla="*/ 330 h 402"/>
                <a:gd name="T24" fmla="*/ 315 w 591"/>
                <a:gd name="T25" fmla="*/ 333 h 402"/>
                <a:gd name="T26" fmla="*/ 294 w 591"/>
                <a:gd name="T27" fmla="*/ 337 h 402"/>
                <a:gd name="T28" fmla="*/ 269 w 591"/>
                <a:gd name="T29" fmla="*/ 315 h 402"/>
                <a:gd name="T30" fmla="*/ 255 w 591"/>
                <a:gd name="T31" fmla="*/ 294 h 402"/>
                <a:gd name="T32" fmla="*/ 248 w 591"/>
                <a:gd name="T33" fmla="*/ 269 h 402"/>
                <a:gd name="T34" fmla="*/ 240 w 591"/>
                <a:gd name="T35" fmla="*/ 244 h 402"/>
                <a:gd name="T36" fmla="*/ 240 w 591"/>
                <a:gd name="T37" fmla="*/ 223 h 402"/>
                <a:gd name="T38" fmla="*/ 237 w 591"/>
                <a:gd name="T39" fmla="*/ 198 h 402"/>
                <a:gd name="T40" fmla="*/ 233 w 591"/>
                <a:gd name="T41" fmla="*/ 177 h 402"/>
                <a:gd name="T42" fmla="*/ 223 w 591"/>
                <a:gd name="T43" fmla="*/ 152 h 402"/>
                <a:gd name="T44" fmla="*/ 205 w 591"/>
                <a:gd name="T45" fmla="*/ 131 h 402"/>
                <a:gd name="T46" fmla="*/ 180 w 591"/>
                <a:gd name="T47" fmla="*/ 124 h 402"/>
                <a:gd name="T48" fmla="*/ 159 w 591"/>
                <a:gd name="T49" fmla="*/ 117 h 402"/>
                <a:gd name="T50" fmla="*/ 145 w 591"/>
                <a:gd name="T51" fmla="*/ 99 h 402"/>
                <a:gd name="T52" fmla="*/ 138 w 591"/>
                <a:gd name="T53" fmla="*/ 78 h 402"/>
                <a:gd name="T54" fmla="*/ 131 w 591"/>
                <a:gd name="T55" fmla="*/ 57 h 402"/>
                <a:gd name="T56" fmla="*/ 113 w 591"/>
                <a:gd name="T57" fmla="*/ 42 h 402"/>
                <a:gd name="T58" fmla="*/ 84 w 591"/>
                <a:gd name="T59" fmla="*/ 24 h 402"/>
                <a:gd name="T60" fmla="*/ 63 w 591"/>
                <a:gd name="T61" fmla="*/ 17 h 402"/>
                <a:gd name="T62" fmla="*/ 42 w 591"/>
                <a:gd name="T63" fmla="*/ 3 h 402"/>
                <a:gd name="T64" fmla="*/ 21 w 591"/>
                <a:gd name="T65" fmla="*/ 0 h 402"/>
                <a:gd name="T66" fmla="*/ 0 w 591"/>
                <a:gd name="T6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1" h="402">
                  <a:moveTo>
                    <a:pt x="590" y="339"/>
                  </a:moveTo>
                  <a:lnTo>
                    <a:pt x="567" y="340"/>
                  </a:lnTo>
                  <a:lnTo>
                    <a:pt x="556" y="340"/>
                  </a:lnTo>
                  <a:lnTo>
                    <a:pt x="546" y="340"/>
                  </a:lnTo>
                  <a:lnTo>
                    <a:pt x="535" y="347"/>
                  </a:lnTo>
                  <a:lnTo>
                    <a:pt x="525" y="358"/>
                  </a:lnTo>
                  <a:lnTo>
                    <a:pt x="513" y="365"/>
                  </a:lnTo>
                  <a:lnTo>
                    <a:pt x="507" y="376"/>
                  </a:lnTo>
                  <a:lnTo>
                    <a:pt x="496" y="383"/>
                  </a:lnTo>
                  <a:lnTo>
                    <a:pt x="485" y="393"/>
                  </a:lnTo>
                  <a:lnTo>
                    <a:pt x="475" y="393"/>
                  </a:lnTo>
                  <a:lnTo>
                    <a:pt x="464" y="397"/>
                  </a:lnTo>
                  <a:lnTo>
                    <a:pt x="454" y="401"/>
                  </a:lnTo>
                  <a:lnTo>
                    <a:pt x="442" y="401"/>
                  </a:lnTo>
                  <a:lnTo>
                    <a:pt x="432" y="393"/>
                  </a:lnTo>
                  <a:lnTo>
                    <a:pt x="418" y="379"/>
                  </a:lnTo>
                  <a:lnTo>
                    <a:pt x="407" y="372"/>
                  </a:lnTo>
                  <a:lnTo>
                    <a:pt x="393" y="362"/>
                  </a:lnTo>
                  <a:lnTo>
                    <a:pt x="389" y="351"/>
                  </a:lnTo>
                  <a:lnTo>
                    <a:pt x="379" y="344"/>
                  </a:lnTo>
                  <a:lnTo>
                    <a:pt x="368" y="337"/>
                  </a:lnTo>
                  <a:lnTo>
                    <a:pt x="358" y="333"/>
                  </a:lnTo>
                  <a:lnTo>
                    <a:pt x="347" y="330"/>
                  </a:lnTo>
                  <a:lnTo>
                    <a:pt x="336" y="330"/>
                  </a:lnTo>
                  <a:lnTo>
                    <a:pt x="326" y="330"/>
                  </a:lnTo>
                  <a:lnTo>
                    <a:pt x="315" y="333"/>
                  </a:lnTo>
                  <a:lnTo>
                    <a:pt x="305" y="337"/>
                  </a:lnTo>
                  <a:lnTo>
                    <a:pt x="294" y="337"/>
                  </a:lnTo>
                  <a:lnTo>
                    <a:pt x="280" y="326"/>
                  </a:lnTo>
                  <a:lnTo>
                    <a:pt x="269" y="315"/>
                  </a:lnTo>
                  <a:lnTo>
                    <a:pt x="262" y="305"/>
                  </a:lnTo>
                  <a:lnTo>
                    <a:pt x="255" y="294"/>
                  </a:lnTo>
                  <a:lnTo>
                    <a:pt x="248" y="280"/>
                  </a:lnTo>
                  <a:lnTo>
                    <a:pt x="248" y="269"/>
                  </a:lnTo>
                  <a:lnTo>
                    <a:pt x="244" y="259"/>
                  </a:lnTo>
                  <a:lnTo>
                    <a:pt x="240" y="244"/>
                  </a:lnTo>
                  <a:lnTo>
                    <a:pt x="240" y="234"/>
                  </a:lnTo>
                  <a:lnTo>
                    <a:pt x="240" y="223"/>
                  </a:lnTo>
                  <a:lnTo>
                    <a:pt x="237" y="209"/>
                  </a:lnTo>
                  <a:lnTo>
                    <a:pt x="237" y="198"/>
                  </a:lnTo>
                  <a:lnTo>
                    <a:pt x="237" y="188"/>
                  </a:lnTo>
                  <a:lnTo>
                    <a:pt x="233" y="177"/>
                  </a:lnTo>
                  <a:lnTo>
                    <a:pt x="233" y="166"/>
                  </a:lnTo>
                  <a:lnTo>
                    <a:pt x="223" y="152"/>
                  </a:lnTo>
                  <a:lnTo>
                    <a:pt x="215" y="138"/>
                  </a:lnTo>
                  <a:lnTo>
                    <a:pt x="205" y="131"/>
                  </a:lnTo>
                  <a:lnTo>
                    <a:pt x="191" y="127"/>
                  </a:lnTo>
                  <a:lnTo>
                    <a:pt x="180" y="124"/>
                  </a:lnTo>
                  <a:lnTo>
                    <a:pt x="169" y="124"/>
                  </a:lnTo>
                  <a:lnTo>
                    <a:pt x="159" y="117"/>
                  </a:lnTo>
                  <a:lnTo>
                    <a:pt x="148" y="110"/>
                  </a:lnTo>
                  <a:lnTo>
                    <a:pt x="145" y="99"/>
                  </a:lnTo>
                  <a:lnTo>
                    <a:pt x="141" y="89"/>
                  </a:lnTo>
                  <a:lnTo>
                    <a:pt x="138" y="78"/>
                  </a:lnTo>
                  <a:lnTo>
                    <a:pt x="134" y="67"/>
                  </a:lnTo>
                  <a:lnTo>
                    <a:pt x="131" y="57"/>
                  </a:lnTo>
                  <a:lnTo>
                    <a:pt x="124" y="46"/>
                  </a:lnTo>
                  <a:lnTo>
                    <a:pt x="113" y="42"/>
                  </a:lnTo>
                  <a:lnTo>
                    <a:pt x="99" y="35"/>
                  </a:lnTo>
                  <a:lnTo>
                    <a:pt x="84" y="24"/>
                  </a:lnTo>
                  <a:lnTo>
                    <a:pt x="74" y="21"/>
                  </a:lnTo>
                  <a:lnTo>
                    <a:pt x="63" y="17"/>
                  </a:lnTo>
                  <a:lnTo>
                    <a:pt x="53" y="11"/>
                  </a:lnTo>
                  <a:lnTo>
                    <a:pt x="42" y="3"/>
                  </a:lnTo>
                  <a:lnTo>
                    <a:pt x="31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accent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45809" name="Rectangle 49">
              <a:extLst>
                <a:ext uri="{FF2B5EF4-FFF2-40B4-BE49-F238E27FC236}">
                  <a16:creationId xmlns:a16="http://schemas.microsoft.com/office/drawing/2014/main" id="{3214F861-B8F0-00B2-90FD-C7ED3DA953B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696" y="2832"/>
              <a:ext cx="267" cy="145"/>
            </a:xfrm>
            <a:prstGeom prst="rect">
              <a:avLst/>
            </a:prstGeom>
            <a:solidFill>
              <a:srgbClr val="0832F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10" name="Rectangle 50">
              <a:extLst>
                <a:ext uri="{FF2B5EF4-FFF2-40B4-BE49-F238E27FC236}">
                  <a16:creationId xmlns:a16="http://schemas.microsoft.com/office/drawing/2014/main" id="{90E16699-F20E-8C1B-E680-E6CCBD87990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978" y="2870"/>
              <a:ext cx="27" cy="67"/>
            </a:xfrm>
            <a:prstGeom prst="rect">
              <a:avLst/>
            </a:prstGeom>
            <a:solidFill>
              <a:srgbClr val="0832F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5811" name="Freeform 51">
              <a:extLst>
                <a:ext uri="{FF2B5EF4-FFF2-40B4-BE49-F238E27FC236}">
                  <a16:creationId xmlns:a16="http://schemas.microsoft.com/office/drawing/2014/main" id="{34DB7FE9-C86B-928E-0A95-1CA6E563FEA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400" y="2880"/>
              <a:ext cx="1280" cy="720"/>
            </a:xfrm>
            <a:custGeom>
              <a:avLst/>
              <a:gdLst>
                <a:gd name="T0" fmla="*/ 567 w 591"/>
                <a:gd name="T1" fmla="*/ 340 h 402"/>
                <a:gd name="T2" fmla="*/ 546 w 591"/>
                <a:gd name="T3" fmla="*/ 340 h 402"/>
                <a:gd name="T4" fmla="*/ 525 w 591"/>
                <a:gd name="T5" fmla="*/ 358 h 402"/>
                <a:gd name="T6" fmla="*/ 507 w 591"/>
                <a:gd name="T7" fmla="*/ 376 h 402"/>
                <a:gd name="T8" fmla="*/ 485 w 591"/>
                <a:gd name="T9" fmla="*/ 393 h 402"/>
                <a:gd name="T10" fmla="*/ 464 w 591"/>
                <a:gd name="T11" fmla="*/ 397 h 402"/>
                <a:gd name="T12" fmla="*/ 442 w 591"/>
                <a:gd name="T13" fmla="*/ 401 h 402"/>
                <a:gd name="T14" fmla="*/ 418 w 591"/>
                <a:gd name="T15" fmla="*/ 379 h 402"/>
                <a:gd name="T16" fmla="*/ 393 w 591"/>
                <a:gd name="T17" fmla="*/ 362 h 402"/>
                <a:gd name="T18" fmla="*/ 379 w 591"/>
                <a:gd name="T19" fmla="*/ 344 h 402"/>
                <a:gd name="T20" fmla="*/ 358 w 591"/>
                <a:gd name="T21" fmla="*/ 333 h 402"/>
                <a:gd name="T22" fmla="*/ 336 w 591"/>
                <a:gd name="T23" fmla="*/ 330 h 402"/>
                <a:gd name="T24" fmla="*/ 315 w 591"/>
                <a:gd name="T25" fmla="*/ 333 h 402"/>
                <a:gd name="T26" fmla="*/ 294 w 591"/>
                <a:gd name="T27" fmla="*/ 337 h 402"/>
                <a:gd name="T28" fmla="*/ 269 w 591"/>
                <a:gd name="T29" fmla="*/ 315 h 402"/>
                <a:gd name="T30" fmla="*/ 255 w 591"/>
                <a:gd name="T31" fmla="*/ 294 h 402"/>
                <a:gd name="T32" fmla="*/ 248 w 591"/>
                <a:gd name="T33" fmla="*/ 269 h 402"/>
                <a:gd name="T34" fmla="*/ 240 w 591"/>
                <a:gd name="T35" fmla="*/ 244 h 402"/>
                <a:gd name="T36" fmla="*/ 240 w 591"/>
                <a:gd name="T37" fmla="*/ 223 h 402"/>
                <a:gd name="T38" fmla="*/ 237 w 591"/>
                <a:gd name="T39" fmla="*/ 198 h 402"/>
                <a:gd name="T40" fmla="*/ 233 w 591"/>
                <a:gd name="T41" fmla="*/ 177 h 402"/>
                <a:gd name="T42" fmla="*/ 223 w 591"/>
                <a:gd name="T43" fmla="*/ 152 h 402"/>
                <a:gd name="T44" fmla="*/ 205 w 591"/>
                <a:gd name="T45" fmla="*/ 131 h 402"/>
                <a:gd name="T46" fmla="*/ 180 w 591"/>
                <a:gd name="T47" fmla="*/ 124 h 402"/>
                <a:gd name="T48" fmla="*/ 159 w 591"/>
                <a:gd name="T49" fmla="*/ 117 h 402"/>
                <a:gd name="T50" fmla="*/ 145 w 591"/>
                <a:gd name="T51" fmla="*/ 99 h 402"/>
                <a:gd name="T52" fmla="*/ 138 w 591"/>
                <a:gd name="T53" fmla="*/ 78 h 402"/>
                <a:gd name="T54" fmla="*/ 131 w 591"/>
                <a:gd name="T55" fmla="*/ 57 h 402"/>
                <a:gd name="T56" fmla="*/ 113 w 591"/>
                <a:gd name="T57" fmla="*/ 42 h 402"/>
                <a:gd name="T58" fmla="*/ 84 w 591"/>
                <a:gd name="T59" fmla="*/ 24 h 402"/>
                <a:gd name="T60" fmla="*/ 63 w 591"/>
                <a:gd name="T61" fmla="*/ 17 h 402"/>
                <a:gd name="T62" fmla="*/ 42 w 591"/>
                <a:gd name="T63" fmla="*/ 3 h 402"/>
                <a:gd name="T64" fmla="*/ 21 w 591"/>
                <a:gd name="T65" fmla="*/ 0 h 402"/>
                <a:gd name="T66" fmla="*/ 0 w 591"/>
                <a:gd name="T6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1" h="402">
                  <a:moveTo>
                    <a:pt x="590" y="339"/>
                  </a:moveTo>
                  <a:lnTo>
                    <a:pt x="567" y="340"/>
                  </a:lnTo>
                  <a:lnTo>
                    <a:pt x="556" y="340"/>
                  </a:lnTo>
                  <a:lnTo>
                    <a:pt x="546" y="340"/>
                  </a:lnTo>
                  <a:lnTo>
                    <a:pt x="535" y="347"/>
                  </a:lnTo>
                  <a:lnTo>
                    <a:pt x="525" y="358"/>
                  </a:lnTo>
                  <a:lnTo>
                    <a:pt x="513" y="365"/>
                  </a:lnTo>
                  <a:lnTo>
                    <a:pt x="507" y="376"/>
                  </a:lnTo>
                  <a:lnTo>
                    <a:pt x="496" y="383"/>
                  </a:lnTo>
                  <a:lnTo>
                    <a:pt x="485" y="393"/>
                  </a:lnTo>
                  <a:lnTo>
                    <a:pt x="475" y="393"/>
                  </a:lnTo>
                  <a:lnTo>
                    <a:pt x="464" y="397"/>
                  </a:lnTo>
                  <a:lnTo>
                    <a:pt x="454" y="401"/>
                  </a:lnTo>
                  <a:lnTo>
                    <a:pt x="442" y="401"/>
                  </a:lnTo>
                  <a:lnTo>
                    <a:pt x="432" y="393"/>
                  </a:lnTo>
                  <a:lnTo>
                    <a:pt x="418" y="379"/>
                  </a:lnTo>
                  <a:lnTo>
                    <a:pt x="407" y="372"/>
                  </a:lnTo>
                  <a:lnTo>
                    <a:pt x="393" y="362"/>
                  </a:lnTo>
                  <a:lnTo>
                    <a:pt x="389" y="351"/>
                  </a:lnTo>
                  <a:lnTo>
                    <a:pt x="379" y="344"/>
                  </a:lnTo>
                  <a:lnTo>
                    <a:pt x="368" y="337"/>
                  </a:lnTo>
                  <a:lnTo>
                    <a:pt x="358" y="333"/>
                  </a:lnTo>
                  <a:lnTo>
                    <a:pt x="347" y="330"/>
                  </a:lnTo>
                  <a:lnTo>
                    <a:pt x="336" y="330"/>
                  </a:lnTo>
                  <a:lnTo>
                    <a:pt x="326" y="330"/>
                  </a:lnTo>
                  <a:lnTo>
                    <a:pt x="315" y="333"/>
                  </a:lnTo>
                  <a:lnTo>
                    <a:pt x="305" y="337"/>
                  </a:lnTo>
                  <a:lnTo>
                    <a:pt x="294" y="337"/>
                  </a:lnTo>
                  <a:lnTo>
                    <a:pt x="280" y="326"/>
                  </a:lnTo>
                  <a:lnTo>
                    <a:pt x="269" y="315"/>
                  </a:lnTo>
                  <a:lnTo>
                    <a:pt x="262" y="305"/>
                  </a:lnTo>
                  <a:lnTo>
                    <a:pt x="255" y="294"/>
                  </a:lnTo>
                  <a:lnTo>
                    <a:pt x="248" y="280"/>
                  </a:lnTo>
                  <a:lnTo>
                    <a:pt x="248" y="269"/>
                  </a:lnTo>
                  <a:lnTo>
                    <a:pt x="244" y="259"/>
                  </a:lnTo>
                  <a:lnTo>
                    <a:pt x="240" y="244"/>
                  </a:lnTo>
                  <a:lnTo>
                    <a:pt x="240" y="234"/>
                  </a:lnTo>
                  <a:lnTo>
                    <a:pt x="240" y="223"/>
                  </a:lnTo>
                  <a:lnTo>
                    <a:pt x="237" y="209"/>
                  </a:lnTo>
                  <a:lnTo>
                    <a:pt x="237" y="198"/>
                  </a:lnTo>
                  <a:lnTo>
                    <a:pt x="237" y="188"/>
                  </a:lnTo>
                  <a:lnTo>
                    <a:pt x="233" y="177"/>
                  </a:lnTo>
                  <a:lnTo>
                    <a:pt x="233" y="166"/>
                  </a:lnTo>
                  <a:lnTo>
                    <a:pt x="223" y="152"/>
                  </a:lnTo>
                  <a:lnTo>
                    <a:pt x="215" y="138"/>
                  </a:lnTo>
                  <a:lnTo>
                    <a:pt x="205" y="131"/>
                  </a:lnTo>
                  <a:lnTo>
                    <a:pt x="191" y="127"/>
                  </a:lnTo>
                  <a:lnTo>
                    <a:pt x="180" y="124"/>
                  </a:lnTo>
                  <a:lnTo>
                    <a:pt x="169" y="124"/>
                  </a:lnTo>
                  <a:lnTo>
                    <a:pt x="159" y="117"/>
                  </a:lnTo>
                  <a:lnTo>
                    <a:pt x="148" y="110"/>
                  </a:lnTo>
                  <a:lnTo>
                    <a:pt x="145" y="99"/>
                  </a:lnTo>
                  <a:lnTo>
                    <a:pt x="141" y="89"/>
                  </a:lnTo>
                  <a:lnTo>
                    <a:pt x="138" y="78"/>
                  </a:lnTo>
                  <a:lnTo>
                    <a:pt x="134" y="67"/>
                  </a:lnTo>
                  <a:lnTo>
                    <a:pt x="131" y="57"/>
                  </a:lnTo>
                  <a:lnTo>
                    <a:pt x="124" y="46"/>
                  </a:lnTo>
                  <a:lnTo>
                    <a:pt x="113" y="42"/>
                  </a:lnTo>
                  <a:lnTo>
                    <a:pt x="99" y="35"/>
                  </a:lnTo>
                  <a:lnTo>
                    <a:pt x="84" y="24"/>
                  </a:lnTo>
                  <a:lnTo>
                    <a:pt x="74" y="21"/>
                  </a:lnTo>
                  <a:lnTo>
                    <a:pt x="63" y="17"/>
                  </a:lnTo>
                  <a:lnTo>
                    <a:pt x="53" y="11"/>
                  </a:lnTo>
                  <a:lnTo>
                    <a:pt x="42" y="3"/>
                  </a:lnTo>
                  <a:lnTo>
                    <a:pt x="31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accent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245812" name="Group 52">
            <a:extLst>
              <a:ext uri="{FF2B5EF4-FFF2-40B4-BE49-F238E27FC236}">
                <a16:creationId xmlns:a16="http://schemas.microsoft.com/office/drawing/2014/main" id="{2AD4E9CB-575C-835C-B766-ABE6B22DD520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1981200"/>
            <a:ext cx="2509838" cy="1881188"/>
            <a:chOff x="3936" y="1344"/>
            <a:chExt cx="1581" cy="1185"/>
          </a:xfrm>
        </p:grpSpPr>
        <p:pic>
          <p:nvPicPr>
            <p:cNvPr id="245813" name="Picture 53">
              <a:extLst>
                <a:ext uri="{FF2B5EF4-FFF2-40B4-BE49-F238E27FC236}">
                  <a16:creationId xmlns:a16="http://schemas.microsoft.com/office/drawing/2014/main" id="{C9E894CC-54B1-A1FB-BDA9-036F5193940D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6" y="1344"/>
              <a:ext cx="1581" cy="11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45814" name="Group 54">
              <a:extLst>
                <a:ext uri="{FF2B5EF4-FFF2-40B4-BE49-F238E27FC236}">
                  <a16:creationId xmlns:a16="http://schemas.microsoft.com/office/drawing/2014/main" id="{A3181F06-FCEF-F430-B3B4-501A8609E1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6" y="1392"/>
              <a:ext cx="240" cy="1104"/>
              <a:chOff x="3247" y="871"/>
              <a:chExt cx="124" cy="680"/>
            </a:xfrm>
          </p:grpSpPr>
          <p:sp>
            <p:nvSpPr>
              <p:cNvPr id="245815" name="Oval 55">
                <a:extLst>
                  <a:ext uri="{FF2B5EF4-FFF2-40B4-BE49-F238E27FC236}">
                    <a16:creationId xmlns:a16="http://schemas.microsoft.com/office/drawing/2014/main" id="{BC154F0C-CE14-F156-1DAC-A67FA5A524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5" y="871"/>
                <a:ext cx="54" cy="121"/>
              </a:xfrm>
              <a:prstGeom prst="ellips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5816" name="Line 56">
                <a:extLst>
                  <a:ext uri="{FF2B5EF4-FFF2-40B4-BE49-F238E27FC236}">
                    <a16:creationId xmlns:a16="http://schemas.microsoft.com/office/drawing/2014/main" id="{E79B9D82-8AB7-1220-1F82-5856E6516F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1" y="1003"/>
                <a:ext cx="0" cy="276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5817" name="Line 57">
                <a:extLst>
                  <a:ext uri="{FF2B5EF4-FFF2-40B4-BE49-F238E27FC236}">
                    <a16:creationId xmlns:a16="http://schemas.microsoft.com/office/drawing/2014/main" id="{97A0F07D-DFAA-6347-04F0-BEC03B7DCE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50" y="1274"/>
                <a:ext cx="22" cy="18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5818" name="Line 58">
                <a:extLst>
                  <a:ext uri="{FF2B5EF4-FFF2-40B4-BE49-F238E27FC236}">
                    <a16:creationId xmlns:a16="http://schemas.microsoft.com/office/drawing/2014/main" id="{A5E4E262-37B8-FE6E-ADB9-BA4E6ABE4B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7" y="1052"/>
                <a:ext cx="10" cy="20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5819" name="Line 59">
                <a:extLst>
                  <a:ext uri="{FF2B5EF4-FFF2-40B4-BE49-F238E27FC236}">
                    <a16:creationId xmlns:a16="http://schemas.microsoft.com/office/drawing/2014/main" id="{F4E6C1EB-570E-AEB0-F2ED-771CF05813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5" y="1284"/>
                <a:ext cx="29" cy="267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5820" name="Line 60">
                <a:extLst>
                  <a:ext uri="{FF2B5EF4-FFF2-40B4-BE49-F238E27FC236}">
                    <a16:creationId xmlns:a16="http://schemas.microsoft.com/office/drawing/2014/main" id="{C2084E9A-F0E7-8995-7DDC-121387FC80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4" y="1051"/>
                <a:ext cx="57" cy="191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5821" name="Arc 61">
                <a:extLst>
                  <a:ext uri="{FF2B5EF4-FFF2-40B4-BE49-F238E27FC236}">
                    <a16:creationId xmlns:a16="http://schemas.microsoft.com/office/drawing/2014/main" id="{126E9B09-4786-1B3B-1348-C934F06B96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4" y="1026"/>
                <a:ext cx="42" cy="41"/>
              </a:xfrm>
              <a:custGeom>
                <a:avLst/>
                <a:gdLst>
                  <a:gd name="G0" fmla="+- 0 0 0"/>
                  <a:gd name="G1" fmla="+- 21085 0 0"/>
                  <a:gd name="G2" fmla="+- 21600 0 0"/>
                  <a:gd name="T0" fmla="*/ 4689 w 20001"/>
                  <a:gd name="T1" fmla="*/ 0 h 21085"/>
                  <a:gd name="T2" fmla="*/ 20001 w 20001"/>
                  <a:gd name="T3" fmla="*/ 12928 h 21085"/>
                  <a:gd name="T4" fmla="*/ 0 w 20001"/>
                  <a:gd name="T5" fmla="*/ 21085 h 2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001" h="21085" fill="none" extrusionOk="0">
                    <a:moveTo>
                      <a:pt x="4688" y="0"/>
                    </a:moveTo>
                    <a:cubicBezTo>
                      <a:pt x="11604" y="1537"/>
                      <a:pt x="17325" y="6368"/>
                      <a:pt x="20000" y="12928"/>
                    </a:cubicBezTo>
                  </a:path>
                  <a:path w="20001" h="21085" stroke="0" extrusionOk="0">
                    <a:moveTo>
                      <a:pt x="4688" y="0"/>
                    </a:moveTo>
                    <a:cubicBezTo>
                      <a:pt x="11604" y="1537"/>
                      <a:pt x="17325" y="6368"/>
                      <a:pt x="20000" y="12928"/>
                    </a:cubicBezTo>
                    <a:lnTo>
                      <a:pt x="0" y="21085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5822" name="Arc 62">
                <a:extLst>
                  <a:ext uri="{FF2B5EF4-FFF2-40B4-BE49-F238E27FC236}">
                    <a16:creationId xmlns:a16="http://schemas.microsoft.com/office/drawing/2014/main" id="{4A3D2CDC-7BE0-E4B4-DCAE-3ACF3DBD2F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7" y="1026"/>
                <a:ext cx="42" cy="41"/>
              </a:xfrm>
              <a:custGeom>
                <a:avLst/>
                <a:gdLst>
                  <a:gd name="G0" fmla="+- 20097 0 0"/>
                  <a:gd name="G1" fmla="+- 20968 0 0"/>
                  <a:gd name="G2" fmla="+- 21600 0 0"/>
                  <a:gd name="T0" fmla="*/ 0 w 20097"/>
                  <a:gd name="T1" fmla="*/ 13050 h 20968"/>
                  <a:gd name="T2" fmla="*/ 14910 w 20097"/>
                  <a:gd name="T3" fmla="*/ 0 h 20968"/>
                  <a:gd name="T4" fmla="*/ 20097 w 20097"/>
                  <a:gd name="T5" fmla="*/ 20968 h 20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097" h="20968" fill="none" extrusionOk="0">
                    <a:moveTo>
                      <a:pt x="0" y="13050"/>
                    </a:moveTo>
                    <a:cubicBezTo>
                      <a:pt x="2564" y="6542"/>
                      <a:pt x="8120" y="1679"/>
                      <a:pt x="14910" y="0"/>
                    </a:cubicBezTo>
                  </a:path>
                  <a:path w="20097" h="20968" stroke="0" extrusionOk="0">
                    <a:moveTo>
                      <a:pt x="0" y="13050"/>
                    </a:moveTo>
                    <a:cubicBezTo>
                      <a:pt x="2564" y="6542"/>
                      <a:pt x="8120" y="1679"/>
                      <a:pt x="14910" y="0"/>
                    </a:cubicBezTo>
                    <a:lnTo>
                      <a:pt x="20097" y="20968"/>
                    </a:lnTo>
                    <a:close/>
                  </a:path>
                </a:pathLst>
              </a:custGeom>
              <a:noFill/>
              <a:ln w="25400" cap="rnd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1026">
            <a:extLst>
              <a:ext uri="{FF2B5EF4-FFF2-40B4-BE49-F238E27FC236}">
                <a16:creationId xmlns:a16="http://schemas.microsoft.com/office/drawing/2014/main" id="{4E058EC1-BDB1-B9CF-97C5-1FA2F13D5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2057400"/>
            <a:ext cx="2667000" cy="2057400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LID4096" altLang="LID4096">
              <a:latin typeface="Arial" panose="020B0604020202020204" pitchFamily="34" charset="0"/>
            </a:endParaRPr>
          </a:p>
        </p:txBody>
      </p:sp>
      <p:sp>
        <p:nvSpPr>
          <p:cNvPr id="247811" name="Rectangle 1027">
            <a:extLst>
              <a:ext uri="{FF2B5EF4-FFF2-40B4-BE49-F238E27FC236}">
                <a16:creationId xmlns:a16="http://schemas.microsoft.com/office/drawing/2014/main" id="{321C1ABC-2B10-904F-6841-3C71B65892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Glances</a:t>
            </a:r>
          </a:p>
        </p:txBody>
      </p:sp>
      <p:sp>
        <p:nvSpPr>
          <p:cNvPr id="247812" name="Rectangle 1028">
            <a:extLst>
              <a:ext uri="{FF2B5EF4-FFF2-40B4-BE49-F238E27FC236}">
                <a16:creationId xmlns:a16="http://schemas.microsoft.com/office/drawing/2014/main" id="{2566AEE1-0F5E-D2E8-1122-CAED828D4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l"/>
            <a:endParaRPr lang="LID4096" altLang="LID4096">
              <a:latin typeface="Times New Roman" panose="02020603050405020304" pitchFamily="18" charset="0"/>
            </a:endParaRPr>
          </a:p>
        </p:txBody>
      </p:sp>
      <p:grpSp>
        <p:nvGrpSpPr>
          <p:cNvPr id="247813" name="Group 1029">
            <a:extLst>
              <a:ext uri="{FF2B5EF4-FFF2-40B4-BE49-F238E27FC236}">
                <a16:creationId xmlns:a16="http://schemas.microsoft.com/office/drawing/2014/main" id="{38F5B6A0-F199-CA17-22B9-BFE2D64D44EB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2590800"/>
            <a:ext cx="376238" cy="2060575"/>
            <a:chOff x="3247" y="871"/>
            <a:chExt cx="124" cy="680"/>
          </a:xfrm>
        </p:grpSpPr>
        <p:sp>
          <p:nvSpPr>
            <p:cNvPr id="247814" name="Oval 1030">
              <a:extLst>
                <a:ext uri="{FF2B5EF4-FFF2-40B4-BE49-F238E27FC236}">
                  <a16:creationId xmlns:a16="http://schemas.microsoft.com/office/drawing/2014/main" id="{2CA2938B-C192-6B7E-CB1B-AB79CBBCB1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5" y="871"/>
              <a:ext cx="54" cy="12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15" name="Line 1031">
              <a:extLst>
                <a:ext uri="{FF2B5EF4-FFF2-40B4-BE49-F238E27FC236}">
                  <a16:creationId xmlns:a16="http://schemas.microsoft.com/office/drawing/2014/main" id="{F2E24C6F-3F1D-53BC-4142-181D2FF98E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1" y="1003"/>
              <a:ext cx="0" cy="2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16" name="Line 1032">
              <a:extLst>
                <a:ext uri="{FF2B5EF4-FFF2-40B4-BE49-F238E27FC236}">
                  <a16:creationId xmlns:a16="http://schemas.microsoft.com/office/drawing/2014/main" id="{C897FE4B-132D-AA66-8340-EFE0857A37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50" y="1274"/>
              <a:ext cx="22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17" name="Line 1033">
              <a:extLst>
                <a:ext uri="{FF2B5EF4-FFF2-40B4-BE49-F238E27FC236}">
                  <a16:creationId xmlns:a16="http://schemas.microsoft.com/office/drawing/2014/main" id="{57C19958-F244-4964-D954-E1C9980D53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7" y="1052"/>
              <a:ext cx="10" cy="2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18" name="Line 1034">
              <a:extLst>
                <a:ext uri="{FF2B5EF4-FFF2-40B4-BE49-F238E27FC236}">
                  <a16:creationId xmlns:a16="http://schemas.microsoft.com/office/drawing/2014/main" id="{50A6BD59-86DE-B84E-929F-4301E4FFFD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5" y="1284"/>
              <a:ext cx="29" cy="26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19" name="Line 1035">
              <a:extLst>
                <a:ext uri="{FF2B5EF4-FFF2-40B4-BE49-F238E27FC236}">
                  <a16:creationId xmlns:a16="http://schemas.microsoft.com/office/drawing/2014/main" id="{29BCC222-4DDD-8059-8EA5-278E4C1660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4" y="1051"/>
              <a:ext cx="57" cy="1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20" name="Arc 1036">
              <a:extLst>
                <a:ext uri="{FF2B5EF4-FFF2-40B4-BE49-F238E27FC236}">
                  <a16:creationId xmlns:a16="http://schemas.microsoft.com/office/drawing/2014/main" id="{94342CF2-7338-4244-CD12-C1DEF0A97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4" y="1026"/>
              <a:ext cx="42" cy="41"/>
            </a:xfrm>
            <a:custGeom>
              <a:avLst/>
              <a:gdLst>
                <a:gd name="G0" fmla="+- 0 0 0"/>
                <a:gd name="G1" fmla="+- 21085 0 0"/>
                <a:gd name="G2" fmla="+- 21600 0 0"/>
                <a:gd name="T0" fmla="*/ 4689 w 20001"/>
                <a:gd name="T1" fmla="*/ 0 h 21085"/>
                <a:gd name="T2" fmla="*/ 20001 w 20001"/>
                <a:gd name="T3" fmla="*/ 12928 h 21085"/>
                <a:gd name="T4" fmla="*/ 0 w 20001"/>
                <a:gd name="T5" fmla="*/ 21085 h 2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1" h="21085" fill="none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</a:path>
                <a:path w="20001" h="21085" stroke="0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  <a:lnTo>
                    <a:pt x="0" y="210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21" name="Arc 1037">
              <a:extLst>
                <a:ext uri="{FF2B5EF4-FFF2-40B4-BE49-F238E27FC236}">
                  <a16:creationId xmlns:a16="http://schemas.microsoft.com/office/drawing/2014/main" id="{4DD5E3AC-99D5-F769-7A46-D12D9D515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" y="1026"/>
              <a:ext cx="42" cy="41"/>
            </a:xfrm>
            <a:custGeom>
              <a:avLst/>
              <a:gdLst>
                <a:gd name="G0" fmla="+- 20097 0 0"/>
                <a:gd name="G1" fmla="+- 20968 0 0"/>
                <a:gd name="G2" fmla="+- 21600 0 0"/>
                <a:gd name="T0" fmla="*/ 0 w 20097"/>
                <a:gd name="T1" fmla="*/ 13050 h 20968"/>
                <a:gd name="T2" fmla="*/ 14910 w 20097"/>
                <a:gd name="T3" fmla="*/ 0 h 20968"/>
                <a:gd name="T4" fmla="*/ 20097 w 20097"/>
                <a:gd name="T5" fmla="*/ 20968 h 20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97" h="20968" fill="none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</a:path>
                <a:path w="20097" h="20968" stroke="0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  <a:lnTo>
                    <a:pt x="20097" y="20968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47822" name="Freeform 1038">
            <a:extLst>
              <a:ext uri="{FF2B5EF4-FFF2-40B4-BE49-F238E27FC236}">
                <a16:creationId xmlns:a16="http://schemas.microsoft.com/office/drawing/2014/main" id="{8C1A5218-BE9D-CC7C-3BD5-B4BBAFF79579}"/>
              </a:ext>
            </a:extLst>
          </p:cNvPr>
          <p:cNvSpPr>
            <a:spLocks/>
          </p:cNvSpPr>
          <p:nvPr/>
        </p:nvSpPr>
        <p:spPr bwMode="auto">
          <a:xfrm>
            <a:off x="4419600" y="1600200"/>
            <a:ext cx="250825" cy="4687888"/>
          </a:xfrm>
          <a:custGeom>
            <a:avLst/>
            <a:gdLst>
              <a:gd name="T0" fmla="*/ 30 w 83"/>
              <a:gd name="T1" fmla="*/ 1093 h 1094"/>
              <a:gd name="T2" fmla="*/ 66 w 83"/>
              <a:gd name="T3" fmla="*/ 798 h 1094"/>
              <a:gd name="T4" fmla="*/ 21 w 83"/>
              <a:gd name="T5" fmla="*/ 798 h 1094"/>
              <a:gd name="T6" fmla="*/ 78 w 83"/>
              <a:gd name="T7" fmla="*/ 487 h 1094"/>
              <a:gd name="T8" fmla="*/ 2 w 83"/>
              <a:gd name="T9" fmla="*/ 497 h 1094"/>
              <a:gd name="T10" fmla="*/ 73 w 83"/>
              <a:gd name="T11" fmla="*/ 241 h 1094"/>
              <a:gd name="T12" fmla="*/ 0 w 83"/>
              <a:gd name="T13" fmla="*/ 233 h 1094"/>
              <a:gd name="T14" fmla="*/ 82 w 83"/>
              <a:gd name="T15" fmla="*/ 0 h 1094"/>
              <a:gd name="T16" fmla="*/ 79 w 83"/>
              <a:gd name="T17" fmla="*/ 2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3" h="1094">
                <a:moveTo>
                  <a:pt x="30" y="1093"/>
                </a:moveTo>
                <a:lnTo>
                  <a:pt x="66" y="798"/>
                </a:lnTo>
                <a:lnTo>
                  <a:pt x="21" y="798"/>
                </a:lnTo>
                <a:lnTo>
                  <a:pt x="78" y="487"/>
                </a:lnTo>
                <a:lnTo>
                  <a:pt x="2" y="497"/>
                </a:lnTo>
                <a:lnTo>
                  <a:pt x="73" y="241"/>
                </a:lnTo>
                <a:lnTo>
                  <a:pt x="0" y="233"/>
                </a:lnTo>
                <a:lnTo>
                  <a:pt x="82" y="0"/>
                </a:lnTo>
                <a:lnTo>
                  <a:pt x="79" y="2"/>
                </a:lnTo>
              </a:path>
            </a:pathLst>
          </a:custGeom>
          <a:noFill/>
          <a:ln w="50800" cap="rnd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47823" name="Text Box 1039">
            <a:extLst>
              <a:ext uri="{FF2B5EF4-FFF2-40B4-BE49-F238E27FC236}">
                <a16:creationId xmlns:a16="http://schemas.microsoft.com/office/drawing/2014/main" id="{599F5FDE-33A1-E5E8-9DE1-B47B4152B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752600"/>
            <a:ext cx="1731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latin typeface="Times New Roman" panose="02020603050405020304" pitchFamily="18" charset="0"/>
              </a:rPr>
              <a:t>Saul’s office</a:t>
            </a:r>
          </a:p>
        </p:txBody>
      </p:sp>
      <p:sp>
        <p:nvSpPr>
          <p:cNvPr id="247824" name="Rectangle 1040">
            <a:extLst>
              <a:ext uri="{FF2B5EF4-FFF2-40B4-BE49-F238E27FC236}">
                <a16:creationId xmlns:a16="http://schemas.microsoft.com/office/drawing/2014/main" id="{6052DFA7-2015-661E-7F58-7D7E3EA01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133600"/>
            <a:ext cx="1573213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>
                <a:latin typeface="Arial" panose="020B0604020202020204" pitchFamily="34" charset="0"/>
              </a:rPr>
              <a:t>Glance at:</a:t>
            </a:r>
          </a:p>
          <a:p>
            <a:pPr algn="l"/>
            <a:r>
              <a:rPr lang="en-US" altLang="LID4096">
                <a:latin typeface="Arial" panose="020B0604020202020204" pitchFamily="34" charset="0"/>
              </a:rPr>
              <a:t>o Saul</a:t>
            </a:r>
          </a:p>
          <a:p>
            <a:pPr algn="l"/>
            <a:r>
              <a:rPr lang="en-US" altLang="LID4096">
                <a:latin typeface="Arial" panose="020B0604020202020204" pitchFamily="34" charset="0"/>
              </a:rPr>
              <a:t>o Judy</a:t>
            </a:r>
          </a:p>
          <a:p>
            <a:pPr algn="l"/>
            <a:r>
              <a:rPr lang="en-US" altLang="LID4096">
                <a:latin typeface="Arial" panose="020B0604020202020204" pitchFamily="34" charset="0"/>
              </a:rPr>
              <a:t>o Fred</a:t>
            </a:r>
          </a:p>
          <a:p>
            <a:pPr algn="l"/>
            <a:r>
              <a:rPr lang="en-US" altLang="LID4096">
                <a:latin typeface="Arial" panose="020B0604020202020204" pitchFamily="34" charset="0"/>
              </a:rPr>
              <a:t>o Marylin</a:t>
            </a:r>
          </a:p>
        </p:txBody>
      </p:sp>
      <p:sp>
        <p:nvSpPr>
          <p:cNvPr id="247825" name="Oval 1041">
            <a:extLst>
              <a:ext uri="{FF2B5EF4-FFF2-40B4-BE49-F238E27FC236}">
                <a16:creationId xmlns:a16="http://schemas.microsoft.com/office/drawing/2014/main" id="{D0A83D17-889C-52D7-8641-37AE8DD1D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667000"/>
            <a:ext cx="152400" cy="152400"/>
          </a:xfrm>
          <a:prstGeom prst="ellipse">
            <a:avLst/>
          </a:prstGeom>
          <a:solidFill>
            <a:srgbClr val="FF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7826" name="Rectangle 1042">
            <a:extLst>
              <a:ext uri="{FF2B5EF4-FFF2-40B4-BE49-F238E27FC236}">
                <a16:creationId xmlns:a16="http://schemas.microsoft.com/office/drawing/2014/main" id="{3FECD30B-72D0-8847-2211-575FAD440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905000"/>
            <a:ext cx="2590800" cy="1981200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LID4096" altLang="LID4096">
              <a:latin typeface="Arial" panose="020B0604020202020204" pitchFamily="34" charset="0"/>
            </a:endParaRPr>
          </a:p>
        </p:txBody>
      </p:sp>
      <p:grpSp>
        <p:nvGrpSpPr>
          <p:cNvPr id="247827" name="Group 1043">
            <a:extLst>
              <a:ext uri="{FF2B5EF4-FFF2-40B4-BE49-F238E27FC236}">
                <a16:creationId xmlns:a16="http://schemas.microsoft.com/office/drawing/2014/main" id="{6AC8A89A-E9E6-714C-88F0-D5222110593E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1981200"/>
            <a:ext cx="7234238" cy="2033588"/>
            <a:chOff x="960" y="1248"/>
            <a:chExt cx="4557" cy="1281"/>
          </a:xfrm>
        </p:grpSpPr>
        <p:grpSp>
          <p:nvGrpSpPr>
            <p:cNvPr id="247828" name="Group 1044">
              <a:extLst>
                <a:ext uri="{FF2B5EF4-FFF2-40B4-BE49-F238E27FC236}">
                  <a16:creationId xmlns:a16="http://schemas.microsoft.com/office/drawing/2014/main" id="{7F00A3B5-1257-7317-EB1D-B8BC69E9B6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6" y="1344"/>
              <a:ext cx="1581" cy="1185"/>
              <a:chOff x="3936" y="1344"/>
              <a:chExt cx="1581" cy="1185"/>
            </a:xfrm>
          </p:grpSpPr>
          <p:pic>
            <p:nvPicPr>
              <p:cNvPr id="247829" name="Picture 1045">
                <a:extLst>
                  <a:ext uri="{FF2B5EF4-FFF2-40B4-BE49-F238E27FC236}">
                    <a16:creationId xmlns:a16="http://schemas.microsoft.com/office/drawing/2014/main" id="{2ACFB2E0-EA7E-BA03-E1D3-193356772BAC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6" y="1344"/>
                <a:ext cx="1581" cy="11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47830" name="Group 1046">
                <a:extLst>
                  <a:ext uri="{FF2B5EF4-FFF2-40B4-BE49-F238E27FC236}">
                    <a16:creationId xmlns:a16="http://schemas.microsoft.com/office/drawing/2014/main" id="{BF95C610-E8C4-BED9-1537-7A0CD4F5AB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6" y="1392"/>
                <a:ext cx="240" cy="1104"/>
                <a:chOff x="3247" y="871"/>
                <a:chExt cx="124" cy="680"/>
              </a:xfrm>
            </p:grpSpPr>
            <p:sp>
              <p:nvSpPr>
                <p:cNvPr id="247831" name="Oval 1047">
                  <a:extLst>
                    <a:ext uri="{FF2B5EF4-FFF2-40B4-BE49-F238E27FC236}">
                      <a16:creationId xmlns:a16="http://schemas.microsoft.com/office/drawing/2014/main" id="{27FE3E6C-0AE6-071F-CF96-DEB81C1725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55" y="871"/>
                  <a:ext cx="54" cy="121"/>
                </a:xfrm>
                <a:prstGeom prst="ellips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7832" name="Line 1048">
                  <a:extLst>
                    <a:ext uri="{FF2B5EF4-FFF2-40B4-BE49-F238E27FC236}">
                      <a16:creationId xmlns:a16="http://schemas.microsoft.com/office/drawing/2014/main" id="{9888FD07-3A61-01CC-747A-BBE74AF66E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1" y="1003"/>
                  <a:ext cx="0" cy="276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7833" name="Line 1049">
                  <a:extLst>
                    <a:ext uri="{FF2B5EF4-FFF2-40B4-BE49-F238E27FC236}">
                      <a16:creationId xmlns:a16="http://schemas.microsoft.com/office/drawing/2014/main" id="{6DE41C4C-5DE6-F162-4707-8CC7B773A3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250" y="1274"/>
                  <a:ext cx="22" cy="181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7834" name="Line 1050">
                  <a:extLst>
                    <a:ext uri="{FF2B5EF4-FFF2-40B4-BE49-F238E27FC236}">
                      <a16:creationId xmlns:a16="http://schemas.microsoft.com/office/drawing/2014/main" id="{BA4A44FC-CEC0-B221-66E8-CF1C1F99C3B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47" y="1052"/>
                  <a:ext cx="10" cy="204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7835" name="Line 1051">
                  <a:extLst>
                    <a:ext uri="{FF2B5EF4-FFF2-40B4-BE49-F238E27FC236}">
                      <a16:creationId xmlns:a16="http://schemas.microsoft.com/office/drawing/2014/main" id="{591FB600-72DD-4183-9148-A8D4F2463B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5" y="1284"/>
                  <a:ext cx="29" cy="267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7836" name="Line 1052">
                  <a:extLst>
                    <a:ext uri="{FF2B5EF4-FFF2-40B4-BE49-F238E27FC236}">
                      <a16:creationId xmlns:a16="http://schemas.microsoft.com/office/drawing/2014/main" id="{E0CA021F-3B16-16F9-A2B3-5BDF494B88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14" y="1051"/>
                  <a:ext cx="57" cy="191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7837" name="Arc 1053">
                  <a:extLst>
                    <a:ext uri="{FF2B5EF4-FFF2-40B4-BE49-F238E27FC236}">
                      <a16:creationId xmlns:a16="http://schemas.microsoft.com/office/drawing/2014/main" id="{7ED82A57-24D4-E930-65AE-BF74975A58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4" y="1026"/>
                  <a:ext cx="42" cy="41"/>
                </a:xfrm>
                <a:custGeom>
                  <a:avLst/>
                  <a:gdLst>
                    <a:gd name="G0" fmla="+- 0 0 0"/>
                    <a:gd name="G1" fmla="+- 21085 0 0"/>
                    <a:gd name="G2" fmla="+- 21600 0 0"/>
                    <a:gd name="T0" fmla="*/ 4689 w 20001"/>
                    <a:gd name="T1" fmla="*/ 0 h 21085"/>
                    <a:gd name="T2" fmla="*/ 20001 w 20001"/>
                    <a:gd name="T3" fmla="*/ 12928 h 21085"/>
                    <a:gd name="T4" fmla="*/ 0 w 20001"/>
                    <a:gd name="T5" fmla="*/ 21085 h 210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001" h="21085" fill="none" extrusionOk="0">
                      <a:moveTo>
                        <a:pt x="4688" y="0"/>
                      </a:moveTo>
                      <a:cubicBezTo>
                        <a:pt x="11604" y="1537"/>
                        <a:pt x="17325" y="6368"/>
                        <a:pt x="20000" y="12928"/>
                      </a:cubicBezTo>
                    </a:path>
                    <a:path w="20001" h="21085" stroke="0" extrusionOk="0">
                      <a:moveTo>
                        <a:pt x="4688" y="0"/>
                      </a:moveTo>
                      <a:cubicBezTo>
                        <a:pt x="11604" y="1537"/>
                        <a:pt x="17325" y="6368"/>
                        <a:pt x="20000" y="12928"/>
                      </a:cubicBezTo>
                      <a:lnTo>
                        <a:pt x="0" y="21085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7838" name="Arc 1054">
                  <a:extLst>
                    <a:ext uri="{FF2B5EF4-FFF2-40B4-BE49-F238E27FC236}">
                      <a16:creationId xmlns:a16="http://schemas.microsoft.com/office/drawing/2014/main" id="{4FE363A5-F627-0400-C14B-11474B003E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7" y="1026"/>
                  <a:ext cx="42" cy="41"/>
                </a:xfrm>
                <a:custGeom>
                  <a:avLst/>
                  <a:gdLst>
                    <a:gd name="G0" fmla="+- 20097 0 0"/>
                    <a:gd name="G1" fmla="+- 20968 0 0"/>
                    <a:gd name="G2" fmla="+- 21600 0 0"/>
                    <a:gd name="T0" fmla="*/ 0 w 20097"/>
                    <a:gd name="T1" fmla="*/ 13050 h 20968"/>
                    <a:gd name="T2" fmla="*/ 14910 w 20097"/>
                    <a:gd name="T3" fmla="*/ 0 h 20968"/>
                    <a:gd name="T4" fmla="*/ 20097 w 20097"/>
                    <a:gd name="T5" fmla="*/ 20968 h 209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097" h="20968" fill="none" extrusionOk="0">
                      <a:moveTo>
                        <a:pt x="0" y="13050"/>
                      </a:moveTo>
                      <a:cubicBezTo>
                        <a:pt x="2564" y="6542"/>
                        <a:pt x="8120" y="1679"/>
                        <a:pt x="14910" y="0"/>
                      </a:cubicBezTo>
                    </a:path>
                    <a:path w="20097" h="20968" stroke="0" extrusionOk="0">
                      <a:moveTo>
                        <a:pt x="0" y="13050"/>
                      </a:moveTo>
                      <a:cubicBezTo>
                        <a:pt x="2564" y="6542"/>
                        <a:pt x="8120" y="1679"/>
                        <a:pt x="14910" y="0"/>
                      </a:cubicBezTo>
                      <a:lnTo>
                        <a:pt x="20097" y="20968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pic>
          <p:nvPicPr>
            <p:cNvPr id="247839" name="Picture 1055">
              <a:extLst>
                <a:ext uri="{FF2B5EF4-FFF2-40B4-BE49-F238E27FC236}">
                  <a16:creationId xmlns:a16="http://schemas.microsoft.com/office/drawing/2014/main" id="{7D77398D-57B6-2FA6-6B5D-B105989278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1248"/>
              <a:ext cx="1530" cy="1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7840" name="Group 1056">
            <a:extLst>
              <a:ext uri="{FF2B5EF4-FFF2-40B4-BE49-F238E27FC236}">
                <a16:creationId xmlns:a16="http://schemas.microsoft.com/office/drawing/2014/main" id="{883AADB5-C127-3CBF-B97D-63CA5AB3A9A5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1905000"/>
            <a:ext cx="7391400" cy="2209800"/>
            <a:chOff x="912" y="1200"/>
            <a:chExt cx="4656" cy="1392"/>
          </a:xfrm>
        </p:grpSpPr>
        <p:grpSp>
          <p:nvGrpSpPr>
            <p:cNvPr id="247841" name="Group 1057">
              <a:extLst>
                <a:ext uri="{FF2B5EF4-FFF2-40B4-BE49-F238E27FC236}">
                  <a16:creationId xmlns:a16="http://schemas.microsoft.com/office/drawing/2014/main" id="{BEBF83DB-F42D-C94D-26BA-79FCEC8286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1296"/>
              <a:ext cx="1680" cy="1296"/>
              <a:chOff x="3984" y="1392"/>
              <a:chExt cx="1680" cy="1296"/>
            </a:xfrm>
          </p:grpSpPr>
          <p:sp>
            <p:nvSpPr>
              <p:cNvPr id="247842" name="Rectangle 1058">
                <a:extLst>
                  <a:ext uri="{FF2B5EF4-FFF2-40B4-BE49-F238E27FC236}">
                    <a16:creationId xmlns:a16="http://schemas.microsoft.com/office/drawing/2014/main" id="{F4D82970-42E6-0D9A-C866-74EEEB0ED5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392"/>
                <a:ext cx="1680" cy="1296"/>
              </a:xfrm>
              <a:prstGeom prst="rect">
                <a:avLst/>
              </a:prstGeom>
              <a:solidFill>
                <a:schemeClr val="folHlink"/>
              </a:solidFill>
              <a:ln w="571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/>
                <a:endParaRPr lang="LID4096" altLang="LID4096">
                  <a:latin typeface="Arial" panose="020B0604020202020204" pitchFamily="34" charset="0"/>
                </a:endParaRPr>
              </a:p>
            </p:txBody>
          </p:sp>
          <p:sp>
            <p:nvSpPr>
              <p:cNvPr id="247843" name="Rectangle 1059">
                <a:extLst>
                  <a:ext uri="{FF2B5EF4-FFF2-40B4-BE49-F238E27FC236}">
                    <a16:creationId xmlns:a16="http://schemas.microsoft.com/office/drawing/2014/main" id="{5A02110A-D60A-605B-BC50-7C60E4649B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0" y="1440"/>
                <a:ext cx="991" cy="12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altLang="LID4096">
                    <a:latin typeface="Arial" panose="020B0604020202020204" pitchFamily="34" charset="0"/>
                  </a:rPr>
                  <a:t>Glance at:</a:t>
                </a:r>
              </a:p>
              <a:p>
                <a:pPr algn="l"/>
                <a:r>
                  <a:rPr lang="en-US" altLang="LID4096">
                    <a:latin typeface="Arial" panose="020B0604020202020204" pitchFamily="34" charset="0"/>
                  </a:rPr>
                  <a:t>o Saul</a:t>
                </a:r>
              </a:p>
              <a:p>
                <a:pPr algn="l"/>
                <a:r>
                  <a:rPr lang="en-US" altLang="LID4096">
                    <a:latin typeface="Arial" panose="020B0604020202020204" pitchFamily="34" charset="0"/>
                  </a:rPr>
                  <a:t>o Judy</a:t>
                </a:r>
              </a:p>
              <a:p>
                <a:pPr algn="l"/>
                <a:r>
                  <a:rPr lang="en-US" altLang="LID4096">
                    <a:latin typeface="Arial" panose="020B0604020202020204" pitchFamily="34" charset="0"/>
                  </a:rPr>
                  <a:t>o Fred</a:t>
                </a:r>
              </a:p>
              <a:p>
                <a:pPr algn="l"/>
                <a:r>
                  <a:rPr lang="en-US" altLang="LID4096">
                    <a:latin typeface="Arial" panose="020B0604020202020204" pitchFamily="34" charset="0"/>
                  </a:rPr>
                  <a:t>o Marylin</a:t>
                </a:r>
              </a:p>
            </p:txBody>
          </p:sp>
          <p:sp>
            <p:nvSpPr>
              <p:cNvPr id="247844" name="Oval 1060">
                <a:extLst>
                  <a:ext uri="{FF2B5EF4-FFF2-40B4-BE49-F238E27FC236}">
                    <a16:creationId xmlns:a16="http://schemas.microsoft.com/office/drawing/2014/main" id="{52256B18-6860-9474-B5B7-3CEE7F24F6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8" y="1776"/>
                <a:ext cx="96" cy="96"/>
              </a:xfrm>
              <a:prstGeom prst="ellipse">
                <a:avLst/>
              </a:prstGeom>
              <a:solidFill>
                <a:srgbClr val="FF3300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47845" name="Rectangle 1061">
              <a:extLst>
                <a:ext uri="{FF2B5EF4-FFF2-40B4-BE49-F238E27FC236}">
                  <a16:creationId xmlns:a16="http://schemas.microsoft.com/office/drawing/2014/main" id="{CFCE55E5-7F37-075F-9BA9-C64E91DC7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200"/>
              <a:ext cx="1632" cy="1248"/>
            </a:xfrm>
            <a:prstGeom prst="rect">
              <a:avLst/>
            </a:prstGeom>
            <a:solidFill>
              <a:schemeClr val="folHlink"/>
            </a:solidFill>
            <a:ln w="571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endParaRPr lang="LID4096" altLang="LID4096">
                <a:latin typeface="Arial" panose="020B0604020202020204" pitchFamily="34" charset="0"/>
              </a:endParaRPr>
            </a:p>
          </p:txBody>
        </p:sp>
      </p:grpSp>
      <p:grpSp>
        <p:nvGrpSpPr>
          <p:cNvPr id="247846" name="Group 1062">
            <a:extLst>
              <a:ext uri="{FF2B5EF4-FFF2-40B4-BE49-F238E27FC236}">
                <a16:creationId xmlns:a16="http://schemas.microsoft.com/office/drawing/2014/main" id="{B1C49F3C-24B8-D058-0BCF-55F08CA01885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4418013"/>
            <a:ext cx="6083300" cy="2163762"/>
            <a:chOff x="1296" y="2783"/>
            <a:chExt cx="3832" cy="1363"/>
          </a:xfrm>
        </p:grpSpPr>
        <p:sp>
          <p:nvSpPr>
            <p:cNvPr id="247847" name="Oval 1063">
              <a:extLst>
                <a:ext uri="{FF2B5EF4-FFF2-40B4-BE49-F238E27FC236}">
                  <a16:creationId xmlns:a16="http://schemas.microsoft.com/office/drawing/2014/main" id="{722BC1F6-91E6-CBEB-D879-44A041FD8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7" y="3259"/>
              <a:ext cx="1154" cy="3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48" name="Oval 1064">
              <a:extLst>
                <a:ext uri="{FF2B5EF4-FFF2-40B4-BE49-F238E27FC236}">
                  <a16:creationId xmlns:a16="http://schemas.microsoft.com/office/drawing/2014/main" id="{59B86F06-AC8B-5E7A-2A03-A331EDB74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7" y="3236"/>
              <a:ext cx="1154" cy="3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49" name="AutoShape 1065">
              <a:extLst>
                <a:ext uri="{FF2B5EF4-FFF2-40B4-BE49-F238E27FC236}">
                  <a16:creationId xmlns:a16="http://schemas.microsoft.com/office/drawing/2014/main" id="{5E638AF1-783E-3ABA-C189-7209D1E84E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720000" flipH="1" flipV="1">
              <a:off x="3562" y="3062"/>
              <a:ext cx="462" cy="385"/>
            </a:xfrm>
            <a:custGeom>
              <a:avLst/>
              <a:gdLst>
                <a:gd name="G0" fmla="+- 2645 0 0"/>
                <a:gd name="G1" fmla="+- 21600 0 2645"/>
                <a:gd name="G2" fmla="*/ 2645 1 2"/>
                <a:gd name="G3" fmla="+- 21600 0 G2"/>
                <a:gd name="G4" fmla="+/ 2645 21600 2"/>
                <a:gd name="G5" fmla="+/ G1 0 2"/>
                <a:gd name="G6" fmla="*/ 21600 21600 2645"/>
                <a:gd name="G7" fmla="*/ G6 1 2"/>
                <a:gd name="G8" fmla="+- 21600 0 G7"/>
                <a:gd name="G9" fmla="*/ 21600 1 2"/>
                <a:gd name="G10" fmla="+- 2645 0 G9"/>
                <a:gd name="G11" fmla="?: G10 G8 0"/>
                <a:gd name="G12" fmla="?: G10 G7 21600"/>
                <a:gd name="T0" fmla="*/ 20277 w 21600"/>
                <a:gd name="T1" fmla="*/ 10800 h 21600"/>
                <a:gd name="T2" fmla="*/ 10800 w 21600"/>
                <a:gd name="T3" fmla="*/ 21600 h 21600"/>
                <a:gd name="T4" fmla="*/ 1323 w 21600"/>
                <a:gd name="T5" fmla="*/ 10800 h 21600"/>
                <a:gd name="T6" fmla="*/ 10800 w 21600"/>
                <a:gd name="T7" fmla="*/ 0 h 21600"/>
                <a:gd name="T8" fmla="*/ 3123 w 21600"/>
                <a:gd name="T9" fmla="*/ 3123 h 21600"/>
                <a:gd name="T10" fmla="*/ 18477 w 21600"/>
                <a:gd name="T11" fmla="*/ 1847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645" y="21600"/>
                  </a:lnTo>
                  <a:lnTo>
                    <a:pt x="1895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50" name="Rectangle 1066">
              <a:extLst>
                <a:ext uri="{FF2B5EF4-FFF2-40B4-BE49-F238E27FC236}">
                  <a16:creationId xmlns:a16="http://schemas.microsoft.com/office/drawing/2014/main" id="{F81E91FA-3EB2-8557-58FE-2D3070B11C9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120000">
              <a:off x="3987" y="2959"/>
              <a:ext cx="32" cy="51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47851" name="Group 1067">
              <a:extLst>
                <a:ext uri="{FF2B5EF4-FFF2-40B4-BE49-F238E27FC236}">
                  <a16:creationId xmlns:a16="http://schemas.microsoft.com/office/drawing/2014/main" id="{4ED78025-0B4A-FAD0-A4AB-189F8C9E6D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3373"/>
              <a:ext cx="187" cy="59"/>
              <a:chOff x="4975" y="1601"/>
              <a:chExt cx="98" cy="31"/>
            </a:xfrm>
          </p:grpSpPr>
          <p:sp>
            <p:nvSpPr>
              <p:cNvPr id="247852" name="Arc 1068">
                <a:extLst>
                  <a:ext uri="{FF2B5EF4-FFF2-40B4-BE49-F238E27FC236}">
                    <a16:creationId xmlns:a16="http://schemas.microsoft.com/office/drawing/2014/main" id="{3EAC3DE4-4374-E805-AFDD-495E58297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5" y="1602"/>
                <a:ext cx="49" cy="30"/>
              </a:xfrm>
              <a:custGeom>
                <a:avLst/>
                <a:gdLst>
                  <a:gd name="G0" fmla="+- 21589 0 0"/>
                  <a:gd name="G1" fmla="+- 21596 0 0"/>
                  <a:gd name="G2" fmla="+- 21600 0 0"/>
                  <a:gd name="T0" fmla="*/ 0 w 21589"/>
                  <a:gd name="T1" fmla="*/ 20895 h 21596"/>
                  <a:gd name="T2" fmla="*/ 21160 w 21589"/>
                  <a:gd name="T3" fmla="*/ 0 h 21596"/>
                  <a:gd name="T4" fmla="*/ 21589 w 21589"/>
                  <a:gd name="T5" fmla="*/ 21596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9" h="21596" fill="none" extrusionOk="0">
                    <a:moveTo>
                      <a:pt x="0" y="20895"/>
                    </a:moveTo>
                    <a:cubicBezTo>
                      <a:pt x="373" y="9410"/>
                      <a:pt x="9671" y="228"/>
                      <a:pt x="21160" y="0"/>
                    </a:cubicBezTo>
                  </a:path>
                  <a:path w="21589" h="21596" stroke="0" extrusionOk="0">
                    <a:moveTo>
                      <a:pt x="0" y="20895"/>
                    </a:moveTo>
                    <a:cubicBezTo>
                      <a:pt x="373" y="9410"/>
                      <a:pt x="9671" y="228"/>
                      <a:pt x="21160" y="0"/>
                    </a:cubicBezTo>
                    <a:lnTo>
                      <a:pt x="21589" y="21596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7853" name="Arc 1069">
                <a:extLst>
                  <a:ext uri="{FF2B5EF4-FFF2-40B4-BE49-F238E27FC236}">
                    <a16:creationId xmlns:a16="http://schemas.microsoft.com/office/drawing/2014/main" id="{300E8713-1F28-A409-13BD-F6423CCC96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3" y="1601"/>
                <a:ext cx="50" cy="31"/>
              </a:xfrm>
              <a:custGeom>
                <a:avLst/>
                <a:gdLst>
                  <a:gd name="G0" fmla="+- 429 0 0"/>
                  <a:gd name="G1" fmla="+- 21600 0 0"/>
                  <a:gd name="G2" fmla="+- 21600 0 0"/>
                  <a:gd name="T0" fmla="*/ 0 w 22017"/>
                  <a:gd name="T1" fmla="*/ 4 h 21600"/>
                  <a:gd name="T2" fmla="*/ 22017 w 22017"/>
                  <a:gd name="T3" fmla="*/ 20885 h 21600"/>
                  <a:gd name="T4" fmla="*/ 429 w 2201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17" h="21600" fill="none" extrusionOk="0">
                    <a:moveTo>
                      <a:pt x="0" y="4"/>
                    </a:moveTo>
                    <a:cubicBezTo>
                      <a:pt x="142" y="1"/>
                      <a:pt x="285" y="0"/>
                      <a:pt x="429" y="0"/>
                    </a:cubicBezTo>
                    <a:cubicBezTo>
                      <a:pt x="12080" y="0"/>
                      <a:pt x="21631" y="9240"/>
                      <a:pt x="22017" y="20884"/>
                    </a:cubicBezTo>
                  </a:path>
                  <a:path w="22017" h="21600" stroke="0" extrusionOk="0">
                    <a:moveTo>
                      <a:pt x="0" y="4"/>
                    </a:moveTo>
                    <a:cubicBezTo>
                      <a:pt x="142" y="1"/>
                      <a:pt x="285" y="0"/>
                      <a:pt x="429" y="0"/>
                    </a:cubicBezTo>
                    <a:cubicBezTo>
                      <a:pt x="12080" y="0"/>
                      <a:pt x="21631" y="9240"/>
                      <a:pt x="22017" y="20884"/>
                    </a:cubicBezTo>
                    <a:lnTo>
                      <a:pt x="429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47854" name="Line 1070">
              <a:extLst>
                <a:ext uri="{FF2B5EF4-FFF2-40B4-BE49-F238E27FC236}">
                  <a16:creationId xmlns:a16="http://schemas.microsoft.com/office/drawing/2014/main" id="{451A7DBC-6603-2372-8828-A2C29048DE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01" y="3428"/>
              <a:ext cx="18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55" name="Line 1071">
              <a:extLst>
                <a:ext uri="{FF2B5EF4-FFF2-40B4-BE49-F238E27FC236}">
                  <a16:creationId xmlns:a16="http://schemas.microsoft.com/office/drawing/2014/main" id="{C8916B3F-C5C5-E922-85B2-1076C85166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52" y="3415"/>
              <a:ext cx="53" cy="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56" name="Line 1072">
              <a:extLst>
                <a:ext uri="{FF2B5EF4-FFF2-40B4-BE49-F238E27FC236}">
                  <a16:creationId xmlns:a16="http://schemas.microsoft.com/office/drawing/2014/main" id="{DD72BF66-74FA-BA9F-7A0F-6356E1D983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30" y="3610"/>
              <a:ext cx="498" cy="11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57" name="Line 1073">
              <a:extLst>
                <a:ext uri="{FF2B5EF4-FFF2-40B4-BE49-F238E27FC236}">
                  <a16:creationId xmlns:a16="http://schemas.microsoft.com/office/drawing/2014/main" id="{C1B0189A-9E5C-BA14-26CA-C30E37864F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0" y="3724"/>
              <a:ext cx="269" cy="4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58" name="Line 1074">
              <a:extLst>
                <a:ext uri="{FF2B5EF4-FFF2-40B4-BE49-F238E27FC236}">
                  <a16:creationId xmlns:a16="http://schemas.microsoft.com/office/drawing/2014/main" id="{F15BD9A3-957C-A003-BF78-7D72CC122C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34" y="3114"/>
              <a:ext cx="227" cy="3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59" name="Line 1075">
              <a:extLst>
                <a:ext uri="{FF2B5EF4-FFF2-40B4-BE49-F238E27FC236}">
                  <a16:creationId xmlns:a16="http://schemas.microsoft.com/office/drawing/2014/main" id="{72FA25B5-4E86-3D65-7018-57444242EA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80" y="3278"/>
              <a:ext cx="48" cy="1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60" name="Line 1076">
              <a:extLst>
                <a:ext uri="{FF2B5EF4-FFF2-40B4-BE49-F238E27FC236}">
                  <a16:creationId xmlns:a16="http://schemas.microsoft.com/office/drawing/2014/main" id="{B9EC7564-A1C0-E118-20A1-89424A50C1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65" y="3108"/>
              <a:ext cx="73" cy="1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61" name="Arc 1077">
              <a:extLst>
                <a:ext uri="{FF2B5EF4-FFF2-40B4-BE49-F238E27FC236}">
                  <a16:creationId xmlns:a16="http://schemas.microsoft.com/office/drawing/2014/main" id="{3D61F7EC-8E66-A71C-E063-53591BB52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5" y="2928"/>
              <a:ext cx="432" cy="296"/>
            </a:xfrm>
            <a:custGeom>
              <a:avLst/>
              <a:gdLst>
                <a:gd name="G0" fmla="+- 0 0 0"/>
                <a:gd name="G1" fmla="+- 18907 0 0"/>
                <a:gd name="G2" fmla="+- 21600 0 0"/>
                <a:gd name="T0" fmla="*/ 10444 w 20281"/>
                <a:gd name="T1" fmla="*/ 0 h 18907"/>
                <a:gd name="T2" fmla="*/ 20281 w 20281"/>
                <a:gd name="T3" fmla="*/ 11475 h 18907"/>
                <a:gd name="T4" fmla="*/ 0 w 20281"/>
                <a:gd name="T5" fmla="*/ 18907 h 18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1" h="18907" fill="none" extrusionOk="0">
                  <a:moveTo>
                    <a:pt x="10444" y="-1"/>
                  </a:moveTo>
                  <a:cubicBezTo>
                    <a:pt x="14998" y="2515"/>
                    <a:pt x="18491" y="6590"/>
                    <a:pt x="20281" y="11474"/>
                  </a:cubicBezTo>
                </a:path>
                <a:path w="20281" h="18907" stroke="0" extrusionOk="0">
                  <a:moveTo>
                    <a:pt x="10444" y="-1"/>
                  </a:moveTo>
                  <a:cubicBezTo>
                    <a:pt x="14998" y="2515"/>
                    <a:pt x="18491" y="6590"/>
                    <a:pt x="20281" y="11474"/>
                  </a:cubicBezTo>
                  <a:lnTo>
                    <a:pt x="0" y="18907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62" name="Oval 1078">
              <a:extLst>
                <a:ext uri="{FF2B5EF4-FFF2-40B4-BE49-F238E27FC236}">
                  <a16:creationId xmlns:a16="http://schemas.microsoft.com/office/drawing/2014/main" id="{48EFF3E4-E137-B36B-C045-7061D4D13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1" y="2783"/>
              <a:ext cx="198" cy="277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63" name="Line 1079">
              <a:extLst>
                <a:ext uri="{FF2B5EF4-FFF2-40B4-BE49-F238E27FC236}">
                  <a16:creationId xmlns:a16="http://schemas.microsoft.com/office/drawing/2014/main" id="{66E815A6-DF76-BB18-D062-92FC6D087E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1" y="3106"/>
              <a:ext cx="73" cy="1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64" name="Line 1080">
              <a:extLst>
                <a:ext uri="{FF2B5EF4-FFF2-40B4-BE49-F238E27FC236}">
                  <a16:creationId xmlns:a16="http://schemas.microsoft.com/office/drawing/2014/main" id="{581824B4-836C-A038-229B-7BB4F0E73F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4" y="3266"/>
              <a:ext cx="114" cy="3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65" name="Line 1081">
              <a:extLst>
                <a:ext uri="{FF2B5EF4-FFF2-40B4-BE49-F238E27FC236}">
                  <a16:creationId xmlns:a16="http://schemas.microsoft.com/office/drawing/2014/main" id="{3BDF53C7-0615-5A34-3176-92B045CBEB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60" y="3299"/>
              <a:ext cx="305" cy="6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66" name="Oval 1082">
              <a:extLst>
                <a:ext uri="{FF2B5EF4-FFF2-40B4-BE49-F238E27FC236}">
                  <a16:creationId xmlns:a16="http://schemas.microsoft.com/office/drawing/2014/main" id="{EBD82C4A-6D77-C065-9DEA-AC6123F98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3286"/>
              <a:ext cx="1220" cy="4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67" name="Oval 1083">
              <a:extLst>
                <a:ext uri="{FF2B5EF4-FFF2-40B4-BE49-F238E27FC236}">
                  <a16:creationId xmlns:a16="http://schemas.microsoft.com/office/drawing/2014/main" id="{9648A582-72B8-18F0-04B1-C26F3598E1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6" y="3263"/>
              <a:ext cx="1220" cy="42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68" name="AutoShape 1084">
              <a:extLst>
                <a:ext uri="{FF2B5EF4-FFF2-40B4-BE49-F238E27FC236}">
                  <a16:creationId xmlns:a16="http://schemas.microsoft.com/office/drawing/2014/main" id="{8FC3604A-18E7-F27F-069E-A9C65845303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880000" flipV="1">
              <a:off x="2040" y="3083"/>
              <a:ext cx="489" cy="404"/>
            </a:xfrm>
            <a:custGeom>
              <a:avLst/>
              <a:gdLst>
                <a:gd name="G0" fmla="+- 2645 0 0"/>
                <a:gd name="G1" fmla="+- 21600 0 2645"/>
                <a:gd name="G2" fmla="*/ 2645 1 2"/>
                <a:gd name="G3" fmla="+- 21600 0 G2"/>
                <a:gd name="G4" fmla="+/ 2645 21600 2"/>
                <a:gd name="G5" fmla="+/ G1 0 2"/>
                <a:gd name="G6" fmla="*/ 21600 21600 2645"/>
                <a:gd name="G7" fmla="*/ G6 1 2"/>
                <a:gd name="G8" fmla="+- 21600 0 G7"/>
                <a:gd name="G9" fmla="*/ 21600 1 2"/>
                <a:gd name="G10" fmla="+- 2645 0 G9"/>
                <a:gd name="G11" fmla="?: G10 G8 0"/>
                <a:gd name="G12" fmla="?: G10 G7 21600"/>
                <a:gd name="T0" fmla="*/ 20277 w 21600"/>
                <a:gd name="T1" fmla="*/ 10800 h 21600"/>
                <a:gd name="T2" fmla="*/ 10800 w 21600"/>
                <a:gd name="T3" fmla="*/ 21600 h 21600"/>
                <a:gd name="T4" fmla="*/ 1323 w 21600"/>
                <a:gd name="T5" fmla="*/ 10800 h 21600"/>
                <a:gd name="T6" fmla="*/ 10800 w 21600"/>
                <a:gd name="T7" fmla="*/ 0 h 21600"/>
                <a:gd name="T8" fmla="*/ 3123 w 21600"/>
                <a:gd name="T9" fmla="*/ 3123 h 21600"/>
                <a:gd name="T10" fmla="*/ 18477 w 21600"/>
                <a:gd name="T11" fmla="*/ 1847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645" y="21600"/>
                  </a:lnTo>
                  <a:lnTo>
                    <a:pt x="1895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69" name="Rectangle 1085">
              <a:extLst>
                <a:ext uri="{FF2B5EF4-FFF2-40B4-BE49-F238E27FC236}">
                  <a16:creationId xmlns:a16="http://schemas.microsoft.com/office/drawing/2014/main" id="{B6FAE7EC-608A-9F9B-4618-3A2A3FFC515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80000" flipH="1">
              <a:off x="2048" y="2973"/>
              <a:ext cx="35" cy="54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47870" name="Group 1086">
              <a:extLst>
                <a:ext uri="{FF2B5EF4-FFF2-40B4-BE49-F238E27FC236}">
                  <a16:creationId xmlns:a16="http://schemas.microsoft.com/office/drawing/2014/main" id="{827650CE-2BC5-6680-E29C-32E7BFC001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4" y="3408"/>
              <a:ext cx="198" cy="63"/>
              <a:chOff x="3816" y="1586"/>
              <a:chExt cx="104" cy="33"/>
            </a:xfrm>
          </p:grpSpPr>
          <p:sp>
            <p:nvSpPr>
              <p:cNvPr id="247871" name="Arc 1087">
                <a:extLst>
                  <a:ext uri="{FF2B5EF4-FFF2-40B4-BE49-F238E27FC236}">
                    <a16:creationId xmlns:a16="http://schemas.microsoft.com/office/drawing/2014/main" id="{14177C95-7DE2-A82C-6A36-2841A1AF9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7" y="1586"/>
                <a:ext cx="53" cy="33"/>
              </a:xfrm>
              <a:custGeom>
                <a:avLst/>
                <a:gdLst>
                  <a:gd name="G0" fmla="+- 405 0 0"/>
                  <a:gd name="G1" fmla="+- 21600 0 0"/>
                  <a:gd name="G2" fmla="+- 21600 0 0"/>
                  <a:gd name="T0" fmla="*/ 0 w 21995"/>
                  <a:gd name="T1" fmla="*/ 4 h 21600"/>
                  <a:gd name="T2" fmla="*/ 21995 w 21995"/>
                  <a:gd name="T3" fmla="*/ 20929 h 21600"/>
                  <a:gd name="T4" fmla="*/ 405 w 2199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95" h="21600" fill="none" extrusionOk="0">
                    <a:moveTo>
                      <a:pt x="-1" y="3"/>
                    </a:moveTo>
                    <a:cubicBezTo>
                      <a:pt x="134" y="1"/>
                      <a:pt x="269" y="0"/>
                      <a:pt x="405" y="0"/>
                    </a:cubicBezTo>
                    <a:cubicBezTo>
                      <a:pt x="12073" y="0"/>
                      <a:pt x="21632" y="9266"/>
                      <a:pt x="21994" y="20929"/>
                    </a:cubicBezTo>
                  </a:path>
                  <a:path w="21995" h="21600" stroke="0" extrusionOk="0">
                    <a:moveTo>
                      <a:pt x="-1" y="3"/>
                    </a:moveTo>
                    <a:cubicBezTo>
                      <a:pt x="134" y="1"/>
                      <a:pt x="269" y="0"/>
                      <a:pt x="405" y="0"/>
                    </a:cubicBezTo>
                    <a:cubicBezTo>
                      <a:pt x="12073" y="0"/>
                      <a:pt x="21632" y="9266"/>
                      <a:pt x="21994" y="20929"/>
                    </a:cubicBezTo>
                    <a:lnTo>
                      <a:pt x="40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47872" name="Arc 1088">
                <a:extLst>
                  <a:ext uri="{FF2B5EF4-FFF2-40B4-BE49-F238E27FC236}">
                    <a16:creationId xmlns:a16="http://schemas.microsoft.com/office/drawing/2014/main" id="{5A653A46-750A-AEB6-882E-49F39B6B62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6" y="1587"/>
                <a:ext cx="52" cy="32"/>
              </a:xfrm>
              <a:custGeom>
                <a:avLst/>
                <a:gdLst>
                  <a:gd name="G0" fmla="+- 21590 0 0"/>
                  <a:gd name="G1" fmla="+- 21596 0 0"/>
                  <a:gd name="G2" fmla="+- 21600 0 0"/>
                  <a:gd name="T0" fmla="*/ 0 w 21590"/>
                  <a:gd name="T1" fmla="*/ 20938 h 21596"/>
                  <a:gd name="T2" fmla="*/ 21185 w 21590"/>
                  <a:gd name="T3" fmla="*/ 0 h 21596"/>
                  <a:gd name="T4" fmla="*/ 21590 w 21590"/>
                  <a:gd name="T5" fmla="*/ 21596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0" h="21596" fill="none" extrusionOk="0">
                    <a:moveTo>
                      <a:pt x="0" y="20938"/>
                    </a:moveTo>
                    <a:cubicBezTo>
                      <a:pt x="350" y="9427"/>
                      <a:pt x="9670" y="215"/>
                      <a:pt x="21184" y="-1"/>
                    </a:cubicBezTo>
                  </a:path>
                  <a:path w="21590" h="21596" stroke="0" extrusionOk="0">
                    <a:moveTo>
                      <a:pt x="0" y="20938"/>
                    </a:moveTo>
                    <a:cubicBezTo>
                      <a:pt x="350" y="9427"/>
                      <a:pt x="9670" y="215"/>
                      <a:pt x="21184" y="-1"/>
                    </a:cubicBezTo>
                    <a:lnTo>
                      <a:pt x="21590" y="21596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47873" name="Line 1089">
              <a:extLst>
                <a:ext uri="{FF2B5EF4-FFF2-40B4-BE49-F238E27FC236}">
                  <a16:creationId xmlns:a16="http://schemas.microsoft.com/office/drawing/2014/main" id="{6B35A91D-599C-C215-D28B-81D970FD99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60" y="3469"/>
              <a:ext cx="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74" name="Line 1090">
              <a:extLst>
                <a:ext uri="{FF2B5EF4-FFF2-40B4-BE49-F238E27FC236}">
                  <a16:creationId xmlns:a16="http://schemas.microsoft.com/office/drawing/2014/main" id="{ADF916DE-1AC8-AF25-B02A-585E56ABC3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55" y="3450"/>
              <a:ext cx="59" cy="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75" name="Rectangle 1091">
              <a:extLst>
                <a:ext uri="{FF2B5EF4-FFF2-40B4-BE49-F238E27FC236}">
                  <a16:creationId xmlns:a16="http://schemas.microsoft.com/office/drawing/2014/main" id="{D5808749-C77E-6965-398B-680F54BDC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2832"/>
              <a:ext cx="267" cy="145"/>
            </a:xfrm>
            <a:prstGeom prst="rect">
              <a:avLst/>
            </a:prstGeom>
            <a:solidFill>
              <a:srgbClr val="0832F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76" name="Rectangle 1092">
              <a:extLst>
                <a:ext uri="{FF2B5EF4-FFF2-40B4-BE49-F238E27FC236}">
                  <a16:creationId xmlns:a16="http://schemas.microsoft.com/office/drawing/2014/main" id="{974CEF37-644E-A0AA-D78D-6FBBDCB19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0" y="2870"/>
              <a:ext cx="27" cy="67"/>
            </a:xfrm>
            <a:prstGeom prst="rect">
              <a:avLst/>
            </a:prstGeom>
            <a:solidFill>
              <a:srgbClr val="0832F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77" name="Freeform 1093">
              <a:extLst>
                <a:ext uri="{FF2B5EF4-FFF2-40B4-BE49-F238E27FC236}">
                  <a16:creationId xmlns:a16="http://schemas.microsoft.com/office/drawing/2014/main" id="{F2EF6AC4-F774-F7A0-B04E-2A702FA79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2832"/>
              <a:ext cx="1280" cy="806"/>
            </a:xfrm>
            <a:custGeom>
              <a:avLst/>
              <a:gdLst>
                <a:gd name="T0" fmla="*/ 567 w 591"/>
                <a:gd name="T1" fmla="*/ 340 h 402"/>
                <a:gd name="T2" fmla="*/ 546 w 591"/>
                <a:gd name="T3" fmla="*/ 340 h 402"/>
                <a:gd name="T4" fmla="*/ 525 w 591"/>
                <a:gd name="T5" fmla="*/ 358 h 402"/>
                <a:gd name="T6" fmla="*/ 507 w 591"/>
                <a:gd name="T7" fmla="*/ 376 h 402"/>
                <a:gd name="T8" fmla="*/ 485 w 591"/>
                <a:gd name="T9" fmla="*/ 393 h 402"/>
                <a:gd name="T10" fmla="*/ 464 w 591"/>
                <a:gd name="T11" fmla="*/ 397 h 402"/>
                <a:gd name="T12" fmla="*/ 442 w 591"/>
                <a:gd name="T13" fmla="*/ 401 h 402"/>
                <a:gd name="T14" fmla="*/ 418 w 591"/>
                <a:gd name="T15" fmla="*/ 379 h 402"/>
                <a:gd name="T16" fmla="*/ 393 w 591"/>
                <a:gd name="T17" fmla="*/ 362 h 402"/>
                <a:gd name="T18" fmla="*/ 379 w 591"/>
                <a:gd name="T19" fmla="*/ 344 h 402"/>
                <a:gd name="T20" fmla="*/ 358 w 591"/>
                <a:gd name="T21" fmla="*/ 333 h 402"/>
                <a:gd name="T22" fmla="*/ 336 w 591"/>
                <a:gd name="T23" fmla="*/ 330 h 402"/>
                <a:gd name="T24" fmla="*/ 315 w 591"/>
                <a:gd name="T25" fmla="*/ 333 h 402"/>
                <a:gd name="T26" fmla="*/ 294 w 591"/>
                <a:gd name="T27" fmla="*/ 337 h 402"/>
                <a:gd name="T28" fmla="*/ 269 w 591"/>
                <a:gd name="T29" fmla="*/ 315 h 402"/>
                <a:gd name="T30" fmla="*/ 255 w 591"/>
                <a:gd name="T31" fmla="*/ 294 h 402"/>
                <a:gd name="T32" fmla="*/ 248 w 591"/>
                <a:gd name="T33" fmla="*/ 269 h 402"/>
                <a:gd name="T34" fmla="*/ 240 w 591"/>
                <a:gd name="T35" fmla="*/ 244 h 402"/>
                <a:gd name="T36" fmla="*/ 240 w 591"/>
                <a:gd name="T37" fmla="*/ 223 h 402"/>
                <a:gd name="T38" fmla="*/ 237 w 591"/>
                <a:gd name="T39" fmla="*/ 198 h 402"/>
                <a:gd name="T40" fmla="*/ 233 w 591"/>
                <a:gd name="T41" fmla="*/ 177 h 402"/>
                <a:gd name="T42" fmla="*/ 223 w 591"/>
                <a:gd name="T43" fmla="*/ 152 h 402"/>
                <a:gd name="T44" fmla="*/ 205 w 591"/>
                <a:gd name="T45" fmla="*/ 131 h 402"/>
                <a:gd name="T46" fmla="*/ 180 w 591"/>
                <a:gd name="T47" fmla="*/ 124 h 402"/>
                <a:gd name="T48" fmla="*/ 159 w 591"/>
                <a:gd name="T49" fmla="*/ 117 h 402"/>
                <a:gd name="T50" fmla="*/ 145 w 591"/>
                <a:gd name="T51" fmla="*/ 99 h 402"/>
                <a:gd name="T52" fmla="*/ 138 w 591"/>
                <a:gd name="T53" fmla="*/ 78 h 402"/>
                <a:gd name="T54" fmla="*/ 131 w 591"/>
                <a:gd name="T55" fmla="*/ 57 h 402"/>
                <a:gd name="T56" fmla="*/ 113 w 591"/>
                <a:gd name="T57" fmla="*/ 42 h 402"/>
                <a:gd name="T58" fmla="*/ 84 w 591"/>
                <a:gd name="T59" fmla="*/ 24 h 402"/>
                <a:gd name="T60" fmla="*/ 63 w 591"/>
                <a:gd name="T61" fmla="*/ 17 h 402"/>
                <a:gd name="T62" fmla="*/ 42 w 591"/>
                <a:gd name="T63" fmla="*/ 3 h 402"/>
                <a:gd name="T64" fmla="*/ 21 w 591"/>
                <a:gd name="T65" fmla="*/ 0 h 402"/>
                <a:gd name="T66" fmla="*/ 0 w 591"/>
                <a:gd name="T6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1" h="402">
                  <a:moveTo>
                    <a:pt x="590" y="339"/>
                  </a:moveTo>
                  <a:lnTo>
                    <a:pt x="567" y="340"/>
                  </a:lnTo>
                  <a:lnTo>
                    <a:pt x="556" y="340"/>
                  </a:lnTo>
                  <a:lnTo>
                    <a:pt x="546" y="340"/>
                  </a:lnTo>
                  <a:lnTo>
                    <a:pt x="535" y="347"/>
                  </a:lnTo>
                  <a:lnTo>
                    <a:pt x="525" y="358"/>
                  </a:lnTo>
                  <a:lnTo>
                    <a:pt x="513" y="365"/>
                  </a:lnTo>
                  <a:lnTo>
                    <a:pt x="507" y="376"/>
                  </a:lnTo>
                  <a:lnTo>
                    <a:pt x="496" y="383"/>
                  </a:lnTo>
                  <a:lnTo>
                    <a:pt x="485" y="393"/>
                  </a:lnTo>
                  <a:lnTo>
                    <a:pt x="475" y="393"/>
                  </a:lnTo>
                  <a:lnTo>
                    <a:pt x="464" y="397"/>
                  </a:lnTo>
                  <a:lnTo>
                    <a:pt x="454" y="401"/>
                  </a:lnTo>
                  <a:lnTo>
                    <a:pt x="442" y="401"/>
                  </a:lnTo>
                  <a:lnTo>
                    <a:pt x="432" y="393"/>
                  </a:lnTo>
                  <a:lnTo>
                    <a:pt x="418" y="379"/>
                  </a:lnTo>
                  <a:lnTo>
                    <a:pt x="407" y="372"/>
                  </a:lnTo>
                  <a:lnTo>
                    <a:pt x="393" y="362"/>
                  </a:lnTo>
                  <a:lnTo>
                    <a:pt x="389" y="351"/>
                  </a:lnTo>
                  <a:lnTo>
                    <a:pt x="379" y="344"/>
                  </a:lnTo>
                  <a:lnTo>
                    <a:pt x="368" y="337"/>
                  </a:lnTo>
                  <a:lnTo>
                    <a:pt x="358" y="333"/>
                  </a:lnTo>
                  <a:lnTo>
                    <a:pt x="347" y="330"/>
                  </a:lnTo>
                  <a:lnTo>
                    <a:pt x="336" y="330"/>
                  </a:lnTo>
                  <a:lnTo>
                    <a:pt x="326" y="330"/>
                  </a:lnTo>
                  <a:lnTo>
                    <a:pt x="315" y="333"/>
                  </a:lnTo>
                  <a:lnTo>
                    <a:pt x="305" y="337"/>
                  </a:lnTo>
                  <a:lnTo>
                    <a:pt x="294" y="337"/>
                  </a:lnTo>
                  <a:lnTo>
                    <a:pt x="280" y="326"/>
                  </a:lnTo>
                  <a:lnTo>
                    <a:pt x="269" y="315"/>
                  </a:lnTo>
                  <a:lnTo>
                    <a:pt x="262" y="305"/>
                  </a:lnTo>
                  <a:lnTo>
                    <a:pt x="255" y="294"/>
                  </a:lnTo>
                  <a:lnTo>
                    <a:pt x="248" y="280"/>
                  </a:lnTo>
                  <a:lnTo>
                    <a:pt x="248" y="269"/>
                  </a:lnTo>
                  <a:lnTo>
                    <a:pt x="244" y="259"/>
                  </a:lnTo>
                  <a:lnTo>
                    <a:pt x="240" y="244"/>
                  </a:lnTo>
                  <a:lnTo>
                    <a:pt x="240" y="234"/>
                  </a:lnTo>
                  <a:lnTo>
                    <a:pt x="240" y="223"/>
                  </a:lnTo>
                  <a:lnTo>
                    <a:pt x="237" y="209"/>
                  </a:lnTo>
                  <a:lnTo>
                    <a:pt x="237" y="198"/>
                  </a:lnTo>
                  <a:lnTo>
                    <a:pt x="237" y="188"/>
                  </a:lnTo>
                  <a:lnTo>
                    <a:pt x="233" y="177"/>
                  </a:lnTo>
                  <a:lnTo>
                    <a:pt x="233" y="166"/>
                  </a:lnTo>
                  <a:lnTo>
                    <a:pt x="223" y="152"/>
                  </a:lnTo>
                  <a:lnTo>
                    <a:pt x="215" y="138"/>
                  </a:lnTo>
                  <a:lnTo>
                    <a:pt x="205" y="131"/>
                  </a:lnTo>
                  <a:lnTo>
                    <a:pt x="191" y="127"/>
                  </a:lnTo>
                  <a:lnTo>
                    <a:pt x="180" y="124"/>
                  </a:lnTo>
                  <a:lnTo>
                    <a:pt x="169" y="124"/>
                  </a:lnTo>
                  <a:lnTo>
                    <a:pt x="159" y="117"/>
                  </a:lnTo>
                  <a:lnTo>
                    <a:pt x="148" y="110"/>
                  </a:lnTo>
                  <a:lnTo>
                    <a:pt x="145" y="99"/>
                  </a:lnTo>
                  <a:lnTo>
                    <a:pt x="141" y="89"/>
                  </a:lnTo>
                  <a:lnTo>
                    <a:pt x="138" y="78"/>
                  </a:lnTo>
                  <a:lnTo>
                    <a:pt x="134" y="67"/>
                  </a:lnTo>
                  <a:lnTo>
                    <a:pt x="131" y="57"/>
                  </a:lnTo>
                  <a:lnTo>
                    <a:pt x="124" y="46"/>
                  </a:lnTo>
                  <a:lnTo>
                    <a:pt x="113" y="42"/>
                  </a:lnTo>
                  <a:lnTo>
                    <a:pt x="99" y="35"/>
                  </a:lnTo>
                  <a:lnTo>
                    <a:pt x="84" y="24"/>
                  </a:lnTo>
                  <a:lnTo>
                    <a:pt x="74" y="21"/>
                  </a:lnTo>
                  <a:lnTo>
                    <a:pt x="63" y="17"/>
                  </a:lnTo>
                  <a:lnTo>
                    <a:pt x="53" y="11"/>
                  </a:lnTo>
                  <a:lnTo>
                    <a:pt x="42" y="3"/>
                  </a:lnTo>
                  <a:lnTo>
                    <a:pt x="31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accent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47878" name="Rectangle 1094">
              <a:extLst>
                <a:ext uri="{FF2B5EF4-FFF2-40B4-BE49-F238E27FC236}">
                  <a16:creationId xmlns:a16="http://schemas.microsoft.com/office/drawing/2014/main" id="{FA48BE80-0D29-AFC1-DA3E-1D0ABC4E013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696" y="2832"/>
              <a:ext cx="267" cy="145"/>
            </a:xfrm>
            <a:prstGeom prst="rect">
              <a:avLst/>
            </a:prstGeom>
            <a:solidFill>
              <a:srgbClr val="0832F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79" name="Rectangle 1095">
              <a:extLst>
                <a:ext uri="{FF2B5EF4-FFF2-40B4-BE49-F238E27FC236}">
                  <a16:creationId xmlns:a16="http://schemas.microsoft.com/office/drawing/2014/main" id="{51F8B2AA-DC9F-E462-8EF7-C1A2D11B4CD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978" y="2870"/>
              <a:ext cx="27" cy="67"/>
            </a:xfrm>
            <a:prstGeom prst="rect">
              <a:avLst/>
            </a:prstGeom>
            <a:solidFill>
              <a:srgbClr val="0832F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47880" name="Freeform 1096">
              <a:extLst>
                <a:ext uri="{FF2B5EF4-FFF2-40B4-BE49-F238E27FC236}">
                  <a16:creationId xmlns:a16="http://schemas.microsoft.com/office/drawing/2014/main" id="{271F2631-3D88-C163-D931-0AD1E967537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400" y="2880"/>
              <a:ext cx="1280" cy="720"/>
            </a:xfrm>
            <a:custGeom>
              <a:avLst/>
              <a:gdLst>
                <a:gd name="T0" fmla="*/ 567 w 591"/>
                <a:gd name="T1" fmla="*/ 340 h 402"/>
                <a:gd name="T2" fmla="*/ 546 w 591"/>
                <a:gd name="T3" fmla="*/ 340 h 402"/>
                <a:gd name="T4" fmla="*/ 525 w 591"/>
                <a:gd name="T5" fmla="*/ 358 h 402"/>
                <a:gd name="T6" fmla="*/ 507 w 591"/>
                <a:gd name="T7" fmla="*/ 376 h 402"/>
                <a:gd name="T8" fmla="*/ 485 w 591"/>
                <a:gd name="T9" fmla="*/ 393 h 402"/>
                <a:gd name="T10" fmla="*/ 464 w 591"/>
                <a:gd name="T11" fmla="*/ 397 h 402"/>
                <a:gd name="T12" fmla="*/ 442 w 591"/>
                <a:gd name="T13" fmla="*/ 401 h 402"/>
                <a:gd name="T14" fmla="*/ 418 w 591"/>
                <a:gd name="T15" fmla="*/ 379 h 402"/>
                <a:gd name="T16" fmla="*/ 393 w 591"/>
                <a:gd name="T17" fmla="*/ 362 h 402"/>
                <a:gd name="T18" fmla="*/ 379 w 591"/>
                <a:gd name="T19" fmla="*/ 344 h 402"/>
                <a:gd name="T20" fmla="*/ 358 w 591"/>
                <a:gd name="T21" fmla="*/ 333 h 402"/>
                <a:gd name="T22" fmla="*/ 336 w 591"/>
                <a:gd name="T23" fmla="*/ 330 h 402"/>
                <a:gd name="T24" fmla="*/ 315 w 591"/>
                <a:gd name="T25" fmla="*/ 333 h 402"/>
                <a:gd name="T26" fmla="*/ 294 w 591"/>
                <a:gd name="T27" fmla="*/ 337 h 402"/>
                <a:gd name="T28" fmla="*/ 269 w 591"/>
                <a:gd name="T29" fmla="*/ 315 h 402"/>
                <a:gd name="T30" fmla="*/ 255 w 591"/>
                <a:gd name="T31" fmla="*/ 294 h 402"/>
                <a:gd name="T32" fmla="*/ 248 w 591"/>
                <a:gd name="T33" fmla="*/ 269 h 402"/>
                <a:gd name="T34" fmla="*/ 240 w 591"/>
                <a:gd name="T35" fmla="*/ 244 h 402"/>
                <a:gd name="T36" fmla="*/ 240 w 591"/>
                <a:gd name="T37" fmla="*/ 223 h 402"/>
                <a:gd name="T38" fmla="*/ 237 w 591"/>
                <a:gd name="T39" fmla="*/ 198 h 402"/>
                <a:gd name="T40" fmla="*/ 233 w 591"/>
                <a:gd name="T41" fmla="*/ 177 h 402"/>
                <a:gd name="T42" fmla="*/ 223 w 591"/>
                <a:gd name="T43" fmla="*/ 152 h 402"/>
                <a:gd name="T44" fmla="*/ 205 w 591"/>
                <a:gd name="T45" fmla="*/ 131 h 402"/>
                <a:gd name="T46" fmla="*/ 180 w 591"/>
                <a:gd name="T47" fmla="*/ 124 h 402"/>
                <a:gd name="T48" fmla="*/ 159 w 591"/>
                <a:gd name="T49" fmla="*/ 117 h 402"/>
                <a:gd name="T50" fmla="*/ 145 w 591"/>
                <a:gd name="T51" fmla="*/ 99 h 402"/>
                <a:gd name="T52" fmla="*/ 138 w 591"/>
                <a:gd name="T53" fmla="*/ 78 h 402"/>
                <a:gd name="T54" fmla="*/ 131 w 591"/>
                <a:gd name="T55" fmla="*/ 57 h 402"/>
                <a:gd name="T56" fmla="*/ 113 w 591"/>
                <a:gd name="T57" fmla="*/ 42 h 402"/>
                <a:gd name="T58" fmla="*/ 84 w 591"/>
                <a:gd name="T59" fmla="*/ 24 h 402"/>
                <a:gd name="T60" fmla="*/ 63 w 591"/>
                <a:gd name="T61" fmla="*/ 17 h 402"/>
                <a:gd name="T62" fmla="*/ 42 w 591"/>
                <a:gd name="T63" fmla="*/ 3 h 402"/>
                <a:gd name="T64" fmla="*/ 21 w 591"/>
                <a:gd name="T65" fmla="*/ 0 h 402"/>
                <a:gd name="T66" fmla="*/ 0 w 591"/>
                <a:gd name="T67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91" h="402">
                  <a:moveTo>
                    <a:pt x="590" y="339"/>
                  </a:moveTo>
                  <a:lnTo>
                    <a:pt x="567" y="340"/>
                  </a:lnTo>
                  <a:lnTo>
                    <a:pt x="556" y="340"/>
                  </a:lnTo>
                  <a:lnTo>
                    <a:pt x="546" y="340"/>
                  </a:lnTo>
                  <a:lnTo>
                    <a:pt x="535" y="347"/>
                  </a:lnTo>
                  <a:lnTo>
                    <a:pt x="525" y="358"/>
                  </a:lnTo>
                  <a:lnTo>
                    <a:pt x="513" y="365"/>
                  </a:lnTo>
                  <a:lnTo>
                    <a:pt x="507" y="376"/>
                  </a:lnTo>
                  <a:lnTo>
                    <a:pt x="496" y="383"/>
                  </a:lnTo>
                  <a:lnTo>
                    <a:pt x="485" y="393"/>
                  </a:lnTo>
                  <a:lnTo>
                    <a:pt x="475" y="393"/>
                  </a:lnTo>
                  <a:lnTo>
                    <a:pt x="464" y="397"/>
                  </a:lnTo>
                  <a:lnTo>
                    <a:pt x="454" y="401"/>
                  </a:lnTo>
                  <a:lnTo>
                    <a:pt x="442" y="401"/>
                  </a:lnTo>
                  <a:lnTo>
                    <a:pt x="432" y="393"/>
                  </a:lnTo>
                  <a:lnTo>
                    <a:pt x="418" y="379"/>
                  </a:lnTo>
                  <a:lnTo>
                    <a:pt x="407" y="372"/>
                  </a:lnTo>
                  <a:lnTo>
                    <a:pt x="393" y="362"/>
                  </a:lnTo>
                  <a:lnTo>
                    <a:pt x="389" y="351"/>
                  </a:lnTo>
                  <a:lnTo>
                    <a:pt x="379" y="344"/>
                  </a:lnTo>
                  <a:lnTo>
                    <a:pt x="368" y="337"/>
                  </a:lnTo>
                  <a:lnTo>
                    <a:pt x="358" y="333"/>
                  </a:lnTo>
                  <a:lnTo>
                    <a:pt x="347" y="330"/>
                  </a:lnTo>
                  <a:lnTo>
                    <a:pt x="336" y="330"/>
                  </a:lnTo>
                  <a:lnTo>
                    <a:pt x="326" y="330"/>
                  </a:lnTo>
                  <a:lnTo>
                    <a:pt x="315" y="333"/>
                  </a:lnTo>
                  <a:lnTo>
                    <a:pt x="305" y="337"/>
                  </a:lnTo>
                  <a:lnTo>
                    <a:pt x="294" y="337"/>
                  </a:lnTo>
                  <a:lnTo>
                    <a:pt x="280" y="326"/>
                  </a:lnTo>
                  <a:lnTo>
                    <a:pt x="269" y="315"/>
                  </a:lnTo>
                  <a:lnTo>
                    <a:pt x="262" y="305"/>
                  </a:lnTo>
                  <a:lnTo>
                    <a:pt x="255" y="294"/>
                  </a:lnTo>
                  <a:lnTo>
                    <a:pt x="248" y="280"/>
                  </a:lnTo>
                  <a:lnTo>
                    <a:pt x="248" y="269"/>
                  </a:lnTo>
                  <a:lnTo>
                    <a:pt x="244" y="259"/>
                  </a:lnTo>
                  <a:lnTo>
                    <a:pt x="240" y="244"/>
                  </a:lnTo>
                  <a:lnTo>
                    <a:pt x="240" y="234"/>
                  </a:lnTo>
                  <a:lnTo>
                    <a:pt x="240" y="223"/>
                  </a:lnTo>
                  <a:lnTo>
                    <a:pt x="237" y="209"/>
                  </a:lnTo>
                  <a:lnTo>
                    <a:pt x="237" y="198"/>
                  </a:lnTo>
                  <a:lnTo>
                    <a:pt x="237" y="188"/>
                  </a:lnTo>
                  <a:lnTo>
                    <a:pt x="233" y="177"/>
                  </a:lnTo>
                  <a:lnTo>
                    <a:pt x="233" y="166"/>
                  </a:lnTo>
                  <a:lnTo>
                    <a:pt x="223" y="152"/>
                  </a:lnTo>
                  <a:lnTo>
                    <a:pt x="215" y="138"/>
                  </a:lnTo>
                  <a:lnTo>
                    <a:pt x="205" y="131"/>
                  </a:lnTo>
                  <a:lnTo>
                    <a:pt x="191" y="127"/>
                  </a:lnTo>
                  <a:lnTo>
                    <a:pt x="180" y="124"/>
                  </a:lnTo>
                  <a:lnTo>
                    <a:pt x="169" y="124"/>
                  </a:lnTo>
                  <a:lnTo>
                    <a:pt x="159" y="117"/>
                  </a:lnTo>
                  <a:lnTo>
                    <a:pt x="148" y="110"/>
                  </a:lnTo>
                  <a:lnTo>
                    <a:pt x="145" y="99"/>
                  </a:lnTo>
                  <a:lnTo>
                    <a:pt x="141" y="89"/>
                  </a:lnTo>
                  <a:lnTo>
                    <a:pt x="138" y="78"/>
                  </a:lnTo>
                  <a:lnTo>
                    <a:pt x="134" y="67"/>
                  </a:lnTo>
                  <a:lnTo>
                    <a:pt x="131" y="57"/>
                  </a:lnTo>
                  <a:lnTo>
                    <a:pt x="124" y="46"/>
                  </a:lnTo>
                  <a:lnTo>
                    <a:pt x="113" y="42"/>
                  </a:lnTo>
                  <a:lnTo>
                    <a:pt x="99" y="35"/>
                  </a:lnTo>
                  <a:lnTo>
                    <a:pt x="84" y="24"/>
                  </a:lnTo>
                  <a:lnTo>
                    <a:pt x="74" y="21"/>
                  </a:lnTo>
                  <a:lnTo>
                    <a:pt x="63" y="17"/>
                  </a:lnTo>
                  <a:lnTo>
                    <a:pt x="53" y="11"/>
                  </a:lnTo>
                  <a:lnTo>
                    <a:pt x="42" y="3"/>
                  </a:lnTo>
                  <a:lnTo>
                    <a:pt x="31" y="0"/>
                  </a:lnTo>
                  <a:lnTo>
                    <a:pt x="21" y="0"/>
                  </a:ln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accent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4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>
            <a:extLst>
              <a:ext uri="{FF2B5EF4-FFF2-40B4-BE49-F238E27FC236}">
                <a16:creationId xmlns:a16="http://schemas.microsoft.com/office/drawing/2014/main" id="{58DF2765-5028-8DDE-2EB1-1BBAB98098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Periodic Snapshots</a:t>
            </a:r>
          </a:p>
        </p:txBody>
      </p:sp>
      <p:graphicFrame>
        <p:nvGraphicFramePr>
          <p:cNvPr id="248835" name="Object 3">
            <a:extLst>
              <a:ext uri="{FF2B5EF4-FFF2-40B4-BE49-F238E27FC236}">
                <a16:creationId xmlns:a16="http://schemas.microsoft.com/office/drawing/2014/main" id="{92F03797-01F1-43DD-2ACC-9DF3050D04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1447800"/>
          <a:ext cx="6934200" cy="516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4239360" imgH="3158280" progId="Word.Document.8">
                  <p:embed/>
                </p:oleObj>
              </mc:Choice>
              <mc:Fallback>
                <p:oleObj name="Document" r:id="rId2" imgW="4239360" imgH="315828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447800"/>
                        <a:ext cx="6934200" cy="516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050">
            <a:extLst>
              <a:ext uri="{FF2B5EF4-FFF2-40B4-BE49-F238E27FC236}">
                <a16:creationId xmlns:a16="http://schemas.microsoft.com/office/drawing/2014/main" id="{BD454CF0-9774-ED25-EB1D-8C82F98C3B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Iconic Indicators</a:t>
            </a:r>
          </a:p>
        </p:txBody>
      </p:sp>
      <p:pic>
        <p:nvPicPr>
          <p:cNvPr id="249859" name="Picture 2051">
            <a:extLst>
              <a:ext uri="{FF2B5EF4-FFF2-40B4-BE49-F238E27FC236}">
                <a16:creationId xmlns:a16="http://schemas.microsoft.com/office/drawing/2014/main" id="{D76AF0EA-09D7-B46B-F6F0-DBF924AF3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981200"/>
            <a:ext cx="2682875" cy="35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9860" name="AutoShape 2052">
            <a:extLst>
              <a:ext uri="{FF2B5EF4-FFF2-40B4-BE49-F238E27FC236}">
                <a16:creationId xmlns:a16="http://schemas.microsoft.com/office/drawing/2014/main" id="{3EB28801-9498-C583-1942-FE9DB696173D}"/>
              </a:ext>
            </a:extLst>
          </p:cNvPr>
          <p:cNvSpPr>
            <a:spLocks/>
          </p:cNvSpPr>
          <p:nvPr/>
        </p:nvSpPr>
        <p:spPr bwMode="auto">
          <a:xfrm>
            <a:off x="1066800" y="4419600"/>
            <a:ext cx="1905000" cy="485775"/>
          </a:xfrm>
          <a:prstGeom prst="borderCallout2">
            <a:avLst>
              <a:gd name="adj1" fmla="val 23528"/>
              <a:gd name="adj2" fmla="val 104000"/>
              <a:gd name="adj3" fmla="val 23528"/>
              <a:gd name="adj4" fmla="val 126500"/>
              <a:gd name="adj5" fmla="val -52287"/>
              <a:gd name="adj6" fmla="val 149583"/>
            </a:avLst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LID4096">
                <a:latin typeface="Times New Roman" panose="02020603050405020304" pitchFamily="18" charset="0"/>
              </a:rPr>
              <a:t>idle time</a:t>
            </a:r>
          </a:p>
        </p:txBody>
      </p:sp>
      <p:sp>
        <p:nvSpPr>
          <p:cNvPr id="249861" name="AutoShape 2053">
            <a:extLst>
              <a:ext uri="{FF2B5EF4-FFF2-40B4-BE49-F238E27FC236}">
                <a16:creationId xmlns:a16="http://schemas.microsoft.com/office/drawing/2014/main" id="{14331DEF-471A-BA5C-E77C-4BCAEEA42314}"/>
              </a:ext>
            </a:extLst>
          </p:cNvPr>
          <p:cNvSpPr>
            <a:spLocks/>
          </p:cNvSpPr>
          <p:nvPr/>
        </p:nvSpPr>
        <p:spPr bwMode="auto">
          <a:xfrm>
            <a:off x="1066800" y="5105400"/>
            <a:ext cx="1905000" cy="485775"/>
          </a:xfrm>
          <a:prstGeom prst="borderCallout2">
            <a:avLst>
              <a:gd name="adj1" fmla="val 23528"/>
              <a:gd name="adj2" fmla="val 104000"/>
              <a:gd name="adj3" fmla="val 23528"/>
              <a:gd name="adj4" fmla="val 130167"/>
              <a:gd name="adj5" fmla="val -54250"/>
              <a:gd name="adj6" fmla="val 157083"/>
            </a:avLst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LID4096">
                <a:latin typeface="Times New Roman" panose="02020603050405020304" pitchFamily="18" charset="0"/>
              </a:rPr>
              <a:t>motion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3074">
            <a:extLst>
              <a:ext uri="{FF2B5EF4-FFF2-40B4-BE49-F238E27FC236}">
                <a16:creationId xmlns:a16="http://schemas.microsoft.com/office/drawing/2014/main" id="{858DBF9B-382D-23E7-4BE2-8516FCC3FF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Design Issues</a:t>
            </a:r>
          </a:p>
        </p:txBody>
      </p:sp>
      <p:sp>
        <p:nvSpPr>
          <p:cNvPr id="227331" name="Rectangle 3075">
            <a:extLst>
              <a:ext uri="{FF2B5EF4-FFF2-40B4-BE49-F238E27FC236}">
                <a16:creationId xmlns:a16="http://schemas.microsoft.com/office/drawing/2014/main" id="{0C067E91-C319-4597-78FC-A6411EC25B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382000" cy="4114800"/>
          </a:xfrm>
        </p:spPr>
        <p:txBody>
          <a:bodyPr/>
          <a:lstStyle/>
          <a:p>
            <a:pPr>
              <a:lnSpc>
                <a:spcPct val="160000"/>
              </a:lnSpc>
              <a:spcBef>
                <a:spcPts val="400"/>
              </a:spcBef>
            </a:pPr>
            <a:r>
              <a:rPr lang="en-US" altLang="LID4096">
                <a:latin typeface="Times" panose="02020603050405020304" pitchFamily="18" charset="0"/>
                <a:ea typeface="?? ??"/>
                <a:cs typeface="?? ??"/>
              </a:rPr>
              <a:t>Provide appropriate awareness information</a:t>
            </a:r>
          </a:p>
          <a:p>
            <a:pPr>
              <a:lnSpc>
                <a:spcPct val="160000"/>
              </a:lnSpc>
              <a:spcBef>
                <a:spcPts val="400"/>
              </a:spcBef>
            </a:pPr>
            <a:r>
              <a:rPr lang="en-US" altLang="LID4096">
                <a:latin typeface="Times" panose="02020603050405020304" pitchFamily="18" charset="0"/>
                <a:ea typeface="?? ??"/>
                <a:cs typeface="?? ??"/>
              </a:rPr>
              <a:t>Support transition from awareness to conversation</a:t>
            </a:r>
          </a:p>
          <a:p>
            <a:pPr>
              <a:lnSpc>
                <a:spcPct val="160000"/>
              </a:lnSpc>
              <a:spcBef>
                <a:spcPts val="400"/>
              </a:spcBef>
            </a:pPr>
            <a:r>
              <a:rPr lang="en-US" altLang="LID4096">
                <a:latin typeface="Times" panose="02020603050405020304" pitchFamily="18" charset="0"/>
                <a:ea typeface="?? ??"/>
                <a:cs typeface="?? ??"/>
              </a:rPr>
              <a:t>Minimize distraction</a:t>
            </a:r>
          </a:p>
          <a:p>
            <a:pPr>
              <a:lnSpc>
                <a:spcPct val="160000"/>
              </a:lnSpc>
              <a:spcBef>
                <a:spcPts val="400"/>
              </a:spcBef>
            </a:pPr>
            <a:r>
              <a:rPr lang="en-US" altLang="LID4096">
                <a:latin typeface="New York"/>
                <a:ea typeface="?? ??"/>
                <a:cs typeface="?? ??"/>
              </a:rPr>
              <a:t>Balance awareness with privacy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2">
            <a:extLst>
              <a:ext uri="{FF2B5EF4-FFF2-40B4-BE49-F238E27FC236}">
                <a16:creationId xmlns:a16="http://schemas.microsoft.com/office/drawing/2014/main" id="{35684914-A684-E270-08A6-AB7CA5C8E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41625"/>
            <a:ext cx="3124200" cy="200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0771" name="Object 3">
            <a:extLst>
              <a:ext uri="{FF2B5EF4-FFF2-40B4-BE49-F238E27FC236}">
                <a16:creationId xmlns:a16="http://schemas.microsoft.com/office/drawing/2014/main" id="{8AC9ED13-46E7-B7B4-384F-766ADDA6B2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2232025"/>
          <a:ext cx="2209800" cy="152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1142857" imgH="790476" progId="MS_ClipArt_Gallery.2">
                  <p:embed/>
                </p:oleObj>
              </mc:Choice>
              <mc:Fallback>
                <p:oleObj name="Clip" r:id="rId3" imgW="1142857" imgH="790476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2232025"/>
                        <a:ext cx="2209800" cy="1528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0772" name="Picture 4">
            <a:extLst>
              <a:ext uri="{FF2B5EF4-FFF2-40B4-BE49-F238E27FC236}">
                <a16:creationId xmlns:a16="http://schemas.microsoft.com/office/drawing/2014/main" id="{604DEA4D-8EE5-AD93-C5A5-7C68AE2D6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133600"/>
            <a:ext cx="1657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0773" name="Picture 5">
            <a:extLst>
              <a:ext uri="{FF2B5EF4-FFF2-40B4-BE49-F238E27FC236}">
                <a16:creationId xmlns:a16="http://schemas.microsoft.com/office/drawing/2014/main" id="{B28A6296-58BB-7160-C56D-A7DD08F4A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828800"/>
            <a:ext cx="77152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0774" name="Picture 6">
            <a:extLst>
              <a:ext uri="{FF2B5EF4-FFF2-40B4-BE49-F238E27FC236}">
                <a16:creationId xmlns:a16="http://schemas.microsoft.com/office/drawing/2014/main" id="{12253367-289B-17FE-4593-7B71E8783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524000"/>
            <a:ext cx="5238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0777" name="Group 9">
            <a:extLst>
              <a:ext uri="{FF2B5EF4-FFF2-40B4-BE49-F238E27FC236}">
                <a16:creationId xmlns:a16="http://schemas.microsoft.com/office/drawing/2014/main" id="{81A6A728-540B-8A75-59E9-E481FF109E2B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4251325"/>
            <a:ext cx="2322513" cy="2606675"/>
            <a:chOff x="2112" y="2352"/>
            <a:chExt cx="1634" cy="1834"/>
          </a:xfrm>
        </p:grpSpPr>
        <p:sp>
          <p:nvSpPr>
            <p:cNvPr id="160778" name="AutoShape 10">
              <a:extLst>
                <a:ext uri="{FF2B5EF4-FFF2-40B4-BE49-F238E27FC236}">
                  <a16:creationId xmlns:a16="http://schemas.microsoft.com/office/drawing/2014/main" id="{AF27B743-17E2-0FA6-A591-07C59B778F5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12" y="2455"/>
              <a:ext cx="424" cy="4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60779" name="AutoShape 11">
              <a:extLst>
                <a:ext uri="{FF2B5EF4-FFF2-40B4-BE49-F238E27FC236}">
                  <a16:creationId xmlns:a16="http://schemas.microsoft.com/office/drawing/2014/main" id="{B78034FF-9F03-B4C4-926C-688D77E4C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2" y="2425"/>
              <a:ext cx="424" cy="4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60780" name="Freeform 12">
              <a:extLst>
                <a:ext uri="{FF2B5EF4-FFF2-40B4-BE49-F238E27FC236}">
                  <a16:creationId xmlns:a16="http://schemas.microsoft.com/office/drawing/2014/main" id="{1C9A8C1C-65ED-9973-84C3-836CC8BB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2890"/>
              <a:ext cx="232" cy="686"/>
            </a:xfrm>
            <a:custGeom>
              <a:avLst/>
              <a:gdLst>
                <a:gd name="T0" fmla="*/ 73 w 308"/>
                <a:gd name="T1" fmla="*/ 49 h 614"/>
                <a:gd name="T2" fmla="*/ 106 w 308"/>
                <a:gd name="T3" fmla="*/ 13 h 614"/>
                <a:gd name="T4" fmla="*/ 169 w 308"/>
                <a:gd name="T5" fmla="*/ 0 h 614"/>
                <a:gd name="T6" fmla="*/ 223 w 308"/>
                <a:gd name="T7" fmla="*/ 13 h 614"/>
                <a:gd name="T8" fmla="*/ 253 w 308"/>
                <a:gd name="T9" fmla="*/ 33 h 614"/>
                <a:gd name="T10" fmla="*/ 277 w 308"/>
                <a:gd name="T11" fmla="*/ 73 h 614"/>
                <a:gd name="T12" fmla="*/ 298 w 308"/>
                <a:gd name="T13" fmla="*/ 144 h 614"/>
                <a:gd name="T14" fmla="*/ 308 w 308"/>
                <a:gd name="T15" fmla="*/ 221 h 614"/>
                <a:gd name="T16" fmla="*/ 308 w 308"/>
                <a:gd name="T17" fmla="*/ 360 h 614"/>
                <a:gd name="T18" fmla="*/ 277 w 308"/>
                <a:gd name="T19" fmla="*/ 480 h 614"/>
                <a:gd name="T20" fmla="*/ 232 w 308"/>
                <a:gd name="T21" fmla="*/ 548 h 614"/>
                <a:gd name="T22" fmla="*/ 187 w 308"/>
                <a:gd name="T23" fmla="*/ 587 h 614"/>
                <a:gd name="T24" fmla="*/ 136 w 308"/>
                <a:gd name="T25" fmla="*/ 614 h 614"/>
                <a:gd name="T26" fmla="*/ 64 w 308"/>
                <a:gd name="T27" fmla="*/ 611 h 614"/>
                <a:gd name="T28" fmla="*/ 7 w 308"/>
                <a:gd name="T29" fmla="*/ 570 h 614"/>
                <a:gd name="T30" fmla="*/ 0 w 308"/>
                <a:gd name="T31" fmla="*/ 521 h 614"/>
                <a:gd name="T32" fmla="*/ 28 w 308"/>
                <a:gd name="T33" fmla="*/ 448 h 614"/>
                <a:gd name="T34" fmla="*/ 52 w 308"/>
                <a:gd name="T35" fmla="*/ 366 h 614"/>
                <a:gd name="T36" fmla="*/ 61 w 308"/>
                <a:gd name="T37" fmla="*/ 259 h 614"/>
                <a:gd name="T38" fmla="*/ 46 w 308"/>
                <a:gd name="T39" fmla="*/ 169 h 614"/>
                <a:gd name="T40" fmla="*/ 46 w 308"/>
                <a:gd name="T41" fmla="*/ 103 h 614"/>
                <a:gd name="T42" fmla="*/ 73 w 308"/>
                <a:gd name="T43" fmla="*/ 49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614">
                  <a:moveTo>
                    <a:pt x="73" y="49"/>
                  </a:moveTo>
                  <a:lnTo>
                    <a:pt x="106" y="13"/>
                  </a:lnTo>
                  <a:lnTo>
                    <a:pt x="169" y="0"/>
                  </a:lnTo>
                  <a:lnTo>
                    <a:pt x="223" y="13"/>
                  </a:lnTo>
                  <a:lnTo>
                    <a:pt x="253" y="33"/>
                  </a:lnTo>
                  <a:lnTo>
                    <a:pt x="277" y="73"/>
                  </a:lnTo>
                  <a:lnTo>
                    <a:pt x="298" y="144"/>
                  </a:lnTo>
                  <a:lnTo>
                    <a:pt x="308" y="221"/>
                  </a:lnTo>
                  <a:lnTo>
                    <a:pt x="308" y="360"/>
                  </a:lnTo>
                  <a:lnTo>
                    <a:pt x="277" y="480"/>
                  </a:lnTo>
                  <a:lnTo>
                    <a:pt x="232" y="548"/>
                  </a:lnTo>
                  <a:lnTo>
                    <a:pt x="187" y="587"/>
                  </a:lnTo>
                  <a:lnTo>
                    <a:pt x="136" y="614"/>
                  </a:lnTo>
                  <a:lnTo>
                    <a:pt x="64" y="611"/>
                  </a:lnTo>
                  <a:lnTo>
                    <a:pt x="7" y="570"/>
                  </a:lnTo>
                  <a:lnTo>
                    <a:pt x="0" y="521"/>
                  </a:lnTo>
                  <a:lnTo>
                    <a:pt x="28" y="448"/>
                  </a:lnTo>
                  <a:lnTo>
                    <a:pt x="52" y="366"/>
                  </a:lnTo>
                  <a:lnTo>
                    <a:pt x="61" y="259"/>
                  </a:lnTo>
                  <a:lnTo>
                    <a:pt x="46" y="169"/>
                  </a:lnTo>
                  <a:lnTo>
                    <a:pt x="46" y="103"/>
                  </a:lnTo>
                  <a:lnTo>
                    <a:pt x="73" y="4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0781" name="Freeform 13">
              <a:extLst>
                <a:ext uri="{FF2B5EF4-FFF2-40B4-BE49-F238E27FC236}">
                  <a16:creationId xmlns:a16="http://schemas.microsoft.com/office/drawing/2014/main" id="{C666890D-1777-3FB4-E551-ACF4062C9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" y="3500"/>
              <a:ext cx="266" cy="676"/>
            </a:xfrm>
            <a:custGeom>
              <a:avLst/>
              <a:gdLst>
                <a:gd name="T0" fmla="*/ 117 w 353"/>
                <a:gd name="T1" fmla="*/ 25 h 605"/>
                <a:gd name="T2" fmla="*/ 75 w 353"/>
                <a:gd name="T3" fmla="*/ 0 h 605"/>
                <a:gd name="T4" fmla="*/ 21 w 353"/>
                <a:gd name="T5" fmla="*/ 0 h 605"/>
                <a:gd name="T6" fmla="*/ 0 w 353"/>
                <a:gd name="T7" fmla="*/ 33 h 605"/>
                <a:gd name="T8" fmla="*/ 9 w 353"/>
                <a:gd name="T9" fmla="*/ 82 h 605"/>
                <a:gd name="T10" fmla="*/ 57 w 353"/>
                <a:gd name="T11" fmla="*/ 130 h 605"/>
                <a:gd name="T12" fmla="*/ 156 w 353"/>
                <a:gd name="T13" fmla="*/ 174 h 605"/>
                <a:gd name="T14" fmla="*/ 270 w 353"/>
                <a:gd name="T15" fmla="*/ 268 h 605"/>
                <a:gd name="T16" fmla="*/ 288 w 353"/>
                <a:gd name="T17" fmla="*/ 309 h 605"/>
                <a:gd name="T18" fmla="*/ 279 w 353"/>
                <a:gd name="T19" fmla="*/ 329 h 605"/>
                <a:gd name="T20" fmla="*/ 192 w 353"/>
                <a:gd name="T21" fmla="*/ 391 h 605"/>
                <a:gd name="T22" fmla="*/ 90 w 353"/>
                <a:gd name="T23" fmla="*/ 465 h 605"/>
                <a:gd name="T24" fmla="*/ 66 w 353"/>
                <a:gd name="T25" fmla="*/ 497 h 605"/>
                <a:gd name="T26" fmla="*/ 66 w 353"/>
                <a:gd name="T27" fmla="*/ 530 h 605"/>
                <a:gd name="T28" fmla="*/ 144 w 353"/>
                <a:gd name="T29" fmla="*/ 565 h 605"/>
                <a:gd name="T30" fmla="*/ 264 w 353"/>
                <a:gd name="T31" fmla="*/ 605 h 605"/>
                <a:gd name="T32" fmla="*/ 306 w 353"/>
                <a:gd name="T33" fmla="*/ 605 h 605"/>
                <a:gd name="T34" fmla="*/ 353 w 353"/>
                <a:gd name="T35" fmla="*/ 578 h 605"/>
                <a:gd name="T36" fmla="*/ 353 w 353"/>
                <a:gd name="T37" fmla="*/ 557 h 605"/>
                <a:gd name="T38" fmla="*/ 318 w 353"/>
                <a:gd name="T39" fmla="*/ 546 h 605"/>
                <a:gd name="T40" fmla="*/ 165 w 353"/>
                <a:gd name="T41" fmla="*/ 530 h 605"/>
                <a:gd name="T42" fmla="*/ 108 w 353"/>
                <a:gd name="T43" fmla="*/ 516 h 605"/>
                <a:gd name="T44" fmla="*/ 102 w 353"/>
                <a:gd name="T45" fmla="*/ 492 h 605"/>
                <a:gd name="T46" fmla="*/ 201 w 353"/>
                <a:gd name="T47" fmla="*/ 424 h 605"/>
                <a:gd name="T48" fmla="*/ 309 w 353"/>
                <a:gd name="T49" fmla="*/ 359 h 605"/>
                <a:gd name="T50" fmla="*/ 333 w 353"/>
                <a:gd name="T51" fmla="*/ 335 h 605"/>
                <a:gd name="T52" fmla="*/ 342 w 353"/>
                <a:gd name="T53" fmla="*/ 301 h 605"/>
                <a:gd name="T54" fmla="*/ 333 w 353"/>
                <a:gd name="T55" fmla="*/ 255 h 605"/>
                <a:gd name="T56" fmla="*/ 300 w 353"/>
                <a:gd name="T57" fmla="*/ 220 h 605"/>
                <a:gd name="T58" fmla="*/ 192 w 353"/>
                <a:gd name="T59" fmla="*/ 101 h 605"/>
                <a:gd name="T60" fmla="*/ 117 w 353"/>
                <a:gd name="T61" fmla="*/ 2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3" h="605">
                  <a:moveTo>
                    <a:pt x="117" y="25"/>
                  </a:moveTo>
                  <a:lnTo>
                    <a:pt x="75" y="0"/>
                  </a:lnTo>
                  <a:lnTo>
                    <a:pt x="21" y="0"/>
                  </a:lnTo>
                  <a:lnTo>
                    <a:pt x="0" y="33"/>
                  </a:lnTo>
                  <a:lnTo>
                    <a:pt x="9" y="82"/>
                  </a:lnTo>
                  <a:lnTo>
                    <a:pt x="57" y="130"/>
                  </a:lnTo>
                  <a:lnTo>
                    <a:pt x="156" y="174"/>
                  </a:lnTo>
                  <a:lnTo>
                    <a:pt x="270" y="268"/>
                  </a:lnTo>
                  <a:lnTo>
                    <a:pt x="288" y="309"/>
                  </a:lnTo>
                  <a:lnTo>
                    <a:pt x="279" y="329"/>
                  </a:lnTo>
                  <a:lnTo>
                    <a:pt x="192" y="391"/>
                  </a:lnTo>
                  <a:lnTo>
                    <a:pt x="90" y="465"/>
                  </a:lnTo>
                  <a:lnTo>
                    <a:pt x="66" y="497"/>
                  </a:lnTo>
                  <a:lnTo>
                    <a:pt x="66" y="530"/>
                  </a:lnTo>
                  <a:lnTo>
                    <a:pt x="144" y="565"/>
                  </a:lnTo>
                  <a:lnTo>
                    <a:pt x="264" y="605"/>
                  </a:lnTo>
                  <a:lnTo>
                    <a:pt x="306" y="605"/>
                  </a:lnTo>
                  <a:lnTo>
                    <a:pt x="353" y="578"/>
                  </a:lnTo>
                  <a:lnTo>
                    <a:pt x="353" y="557"/>
                  </a:lnTo>
                  <a:lnTo>
                    <a:pt x="318" y="546"/>
                  </a:lnTo>
                  <a:lnTo>
                    <a:pt x="165" y="530"/>
                  </a:lnTo>
                  <a:lnTo>
                    <a:pt x="108" y="516"/>
                  </a:lnTo>
                  <a:lnTo>
                    <a:pt x="102" y="492"/>
                  </a:lnTo>
                  <a:lnTo>
                    <a:pt x="201" y="424"/>
                  </a:lnTo>
                  <a:lnTo>
                    <a:pt x="309" y="359"/>
                  </a:lnTo>
                  <a:lnTo>
                    <a:pt x="333" y="335"/>
                  </a:lnTo>
                  <a:lnTo>
                    <a:pt x="342" y="301"/>
                  </a:lnTo>
                  <a:lnTo>
                    <a:pt x="333" y="255"/>
                  </a:lnTo>
                  <a:lnTo>
                    <a:pt x="300" y="220"/>
                  </a:lnTo>
                  <a:lnTo>
                    <a:pt x="192" y="101"/>
                  </a:lnTo>
                  <a:lnTo>
                    <a:pt x="117" y="2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0782" name="Freeform 14">
              <a:extLst>
                <a:ext uri="{FF2B5EF4-FFF2-40B4-BE49-F238E27FC236}">
                  <a16:creationId xmlns:a16="http://schemas.microsoft.com/office/drawing/2014/main" id="{BCC9205D-E47D-91CC-4093-327DA1EA2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1" y="3466"/>
              <a:ext cx="332" cy="720"/>
            </a:xfrm>
            <a:custGeom>
              <a:avLst/>
              <a:gdLst>
                <a:gd name="T0" fmla="*/ 238 w 439"/>
                <a:gd name="T1" fmla="*/ 87 h 644"/>
                <a:gd name="T2" fmla="*/ 309 w 439"/>
                <a:gd name="T3" fmla="*/ 32 h 644"/>
                <a:gd name="T4" fmla="*/ 375 w 439"/>
                <a:gd name="T5" fmla="*/ 0 h 644"/>
                <a:gd name="T6" fmla="*/ 417 w 439"/>
                <a:gd name="T7" fmla="*/ 5 h 644"/>
                <a:gd name="T8" fmla="*/ 439 w 439"/>
                <a:gd name="T9" fmla="*/ 32 h 644"/>
                <a:gd name="T10" fmla="*/ 439 w 439"/>
                <a:gd name="T11" fmla="*/ 62 h 644"/>
                <a:gd name="T12" fmla="*/ 426 w 439"/>
                <a:gd name="T13" fmla="*/ 95 h 644"/>
                <a:gd name="T14" fmla="*/ 381 w 439"/>
                <a:gd name="T15" fmla="*/ 114 h 644"/>
                <a:gd name="T16" fmla="*/ 290 w 439"/>
                <a:gd name="T17" fmla="*/ 160 h 644"/>
                <a:gd name="T18" fmla="*/ 235 w 439"/>
                <a:gd name="T19" fmla="*/ 217 h 644"/>
                <a:gd name="T20" fmla="*/ 199 w 439"/>
                <a:gd name="T21" fmla="*/ 285 h 644"/>
                <a:gd name="T22" fmla="*/ 190 w 439"/>
                <a:gd name="T23" fmla="*/ 325 h 644"/>
                <a:gd name="T24" fmla="*/ 238 w 439"/>
                <a:gd name="T25" fmla="*/ 375 h 644"/>
                <a:gd name="T26" fmla="*/ 290 w 439"/>
                <a:gd name="T27" fmla="*/ 446 h 644"/>
                <a:gd name="T28" fmla="*/ 327 w 439"/>
                <a:gd name="T29" fmla="*/ 511 h 644"/>
                <a:gd name="T30" fmla="*/ 336 w 439"/>
                <a:gd name="T31" fmla="*/ 552 h 644"/>
                <a:gd name="T32" fmla="*/ 336 w 439"/>
                <a:gd name="T33" fmla="*/ 576 h 644"/>
                <a:gd name="T34" fmla="*/ 312 w 439"/>
                <a:gd name="T35" fmla="*/ 592 h 644"/>
                <a:gd name="T36" fmla="*/ 235 w 439"/>
                <a:gd name="T37" fmla="*/ 595 h 644"/>
                <a:gd name="T38" fmla="*/ 120 w 439"/>
                <a:gd name="T39" fmla="*/ 619 h 644"/>
                <a:gd name="T40" fmla="*/ 99 w 439"/>
                <a:gd name="T41" fmla="*/ 641 h 644"/>
                <a:gd name="T42" fmla="*/ 81 w 439"/>
                <a:gd name="T43" fmla="*/ 644 h 644"/>
                <a:gd name="T44" fmla="*/ 0 w 439"/>
                <a:gd name="T45" fmla="*/ 619 h 644"/>
                <a:gd name="T46" fmla="*/ 0 w 439"/>
                <a:gd name="T47" fmla="*/ 595 h 644"/>
                <a:gd name="T48" fmla="*/ 36 w 439"/>
                <a:gd name="T49" fmla="*/ 576 h 644"/>
                <a:gd name="T50" fmla="*/ 181 w 439"/>
                <a:gd name="T51" fmla="*/ 552 h 644"/>
                <a:gd name="T52" fmla="*/ 257 w 439"/>
                <a:gd name="T53" fmla="*/ 560 h 644"/>
                <a:gd name="T54" fmla="*/ 294 w 439"/>
                <a:gd name="T55" fmla="*/ 560 h 644"/>
                <a:gd name="T56" fmla="*/ 303 w 439"/>
                <a:gd name="T57" fmla="*/ 546 h 644"/>
                <a:gd name="T58" fmla="*/ 272 w 439"/>
                <a:gd name="T59" fmla="*/ 486 h 644"/>
                <a:gd name="T60" fmla="*/ 208 w 439"/>
                <a:gd name="T61" fmla="*/ 408 h 644"/>
                <a:gd name="T62" fmla="*/ 163 w 439"/>
                <a:gd name="T63" fmla="*/ 351 h 644"/>
                <a:gd name="T64" fmla="*/ 145 w 439"/>
                <a:gd name="T65" fmla="*/ 317 h 644"/>
                <a:gd name="T66" fmla="*/ 145 w 439"/>
                <a:gd name="T67" fmla="*/ 268 h 644"/>
                <a:gd name="T68" fmla="*/ 175 w 439"/>
                <a:gd name="T69" fmla="*/ 187 h 644"/>
                <a:gd name="T70" fmla="*/ 202 w 439"/>
                <a:gd name="T71" fmla="*/ 136 h 644"/>
                <a:gd name="T72" fmla="*/ 238 w 439"/>
                <a:gd name="T73" fmla="*/ 8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9" h="644">
                  <a:moveTo>
                    <a:pt x="238" y="87"/>
                  </a:moveTo>
                  <a:lnTo>
                    <a:pt x="309" y="32"/>
                  </a:lnTo>
                  <a:lnTo>
                    <a:pt x="375" y="0"/>
                  </a:lnTo>
                  <a:lnTo>
                    <a:pt x="417" y="5"/>
                  </a:lnTo>
                  <a:lnTo>
                    <a:pt x="439" y="32"/>
                  </a:lnTo>
                  <a:lnTo>
                    <a:pt x="439" y="62"/>
                  </a:lnTo>
                  <a:lnTo>
                    <a:pt x="426" y="95"/>
                  </a:lnTo>
                  <a:lnTo>
                    <a:pt x="381" y="114"/>
                  </a:lnTo>
                  <a:lnTo>
                    <a:pt x="290" y="160"/>
                  </a:lnTo>
                  <a:lnTo>
                    <a:pt x="235" y="217"/>
                  </a:lnTo>
                  <a:lnTo>
                    <a:pt x="199" y="285"/>
                  </a:lnTo>
                  <a:lnTo>
                    <a:pt x="190" y="325"/>
                  </a:lnTo>
                  <a:lnTo>
                    <a:pt x="238" y="375"/>
                  </a:lnTo>
                  <a:lnTo>
                    <a:pt x="290" y="446"/>
                  </a:lnTo>
                  <a:lnTo>
                    <a:pt x="327" y="511"/>
                  </a:lnTo>
                  <a:lnTo>
                    <a:pt x="336" y="552"/>
                  </a:lnTo>
                  <a:lnTo>
                    <a:pt x="336" y="576"/>
                  </a:lnTo>
                  <a:lnTo>
                    <a:pt x="312" y="592"/>
                  </a:lnTo>
                  <a:lnTo>
                    <a:pt x="235" y="595"/>
                  </a:lnTo>
                  <a:lnTo>
                    <a:pt x="120" y="619"/>
                  </a:lnTo>
                  <a:lnTo>
                    <a:pt x="99" y="641"/>
                  </a:lnTo>
                  <a:lnTo>
                    <a:pt x="81" y="644"/>
                  </a:lnTo>
                  <a:lnTo>
                    <a:pt x="0" y="619"/>
                  </a:lnTo>
                  <a:lnTo>
                    <a:pt x="0" y="595"/>
                  </a:lnTo>
                  <a:lnTo>
                    <a:pt x="36" y="576"/>
                  </a:lnTo>
                  <a:lnTo>
                    <a:pt x="181" y="552"/>
                  </a:lnTo>
                  <a:lnTo>
                    <a:pt x="257" y="560"/>
                  </a:lnTo>
                  <a:lnTo>
                    <a:pt x="294" y="560"/>
                  </a:lnTo>
                  <a:lnTo>
                    <a:pt x="303" y="546"/>
                  </a:lnTo>
                  <a:lnTo>
                    <a:pt x="272" y="486"/>
                  </a:lnTo>
                  <a:lnTo>
                    <a:pt x="208" y="408"/>
                  </a:lnTo>
                  <a:lnTo>
                    <a:pt x="163" y="351"/>
                  </a:lnTo>
                  <a:lnTo>
                    <a:pt x="145" y="317"/>
                  </a:lnTo>
                  <a:lnTo>
                    <a:pt x="145" y="268"/>
                  </a:lnTo>
                  <a:lnTo>
                    <a:pt x="175" y="187"/>
                  </a:lnTo>
                  <a:lnTo>
                    <a:pt x="202" y="136"/>
                  </a:lnTo>
                  <a:lnTo>
                    <a:pt x="238" y="87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0783" name="Freeform 15">
              <a:extLst>
                <a:ext uri="{FF2B5EF4-FFF2-40B4-BE49-F238E27FC236}">
                  <a16:creationId xmlns:a16="http://schemas.microsoft.com/office/drawing/2014/main" id="{036E1D2B-4486-3D30-3175-9A5CDBB0D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" y="2891"/>
              <a:ext cx="448" cy="537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0784" name="Freeform 16">
              <a:extLst>
                <a:ext uri="{FF2B5EF4-FFF2-40B4-BE49-F238E27FC236}">
                  <a16:creationId xmlns:a16="http://schemas.microsoft.com/office/drawing/2014/main" id="{D4DF54A6-59FE-2B01-AA66-CC3810F7B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9" y="2352"/>
              <a:ext cx="257" cy="517"/>
            </a:xfrm>
            <a:custGeom>
              <a:avLst/>
              <a:gdLst>
                <a:gd name="T0" fmla="*/ 70 w 341"/>
                <a:gd name="T1" fmla="*/ 376 h 463"/>
                <a:gd name="T2" fmla="*/ 109 w 341"/>
                <a:gd name="T3" fmla="*/ 417 h 463"/>
                <a:gd name="T4" fmla="*/ 173 w 341"/>
                <a:gd name="T5" fmla="*/ 455 h 463"/>
                <a:gd name="T6" fmla="*/ 227 w 341"/>
                <a:gd name="T7" fmla="*/ 463 h 463"/>
                <a:gd name="T8" fmla="*/ 268 w 341"/>
                <a:gd name="T9" fmla="*/ 455 h 463"/>
                <a:gd name="T10" fmla="*/ 317 w 341"/>
                <a:gd name="T11" fmla="*/ 423 h 463"/>
                <a:gd name="T12" fmla="*/ 335 w 341"/>
                <a:gd name="T13" fmla="*/ 357 h 463"/>
                <a:gd name="T14" fmla="*/ 341 w 341"/>
                <a:gd name="T15" fmla="*/ 308 h 463"/>
                <a:gd name="T16" fmla="*/ 326 w 341"/>
                <a:gd name="T17" fmla="*/ 262 h 463"/>
                <a:gd name="T18" fmla="*/ 298 w 341"/>
                <a:gd name="T19" fmla="*/ 205 h 463"/>
                <a:gd name="T20" fmla="*/ 272 w 341"/>
                <a:gd name="T21" fmla="*/ 155 h 463"/>
                <a:gd name="T22" fmla="*/ 268 w 341"/>
                <a:gd name="T23" fmla="*/ 144 h 463"/>
                <a:gd name="T24" fmla="*/ 280 w 341"/>
                <a:gd name="T25" fmla="*/ 87 h 463"/>
                <a:gd name="T26" fmla="*/ 317 w 341"/>
                <a:gd name="T27" fmla="*/ 30 h 463"/>
                <a:gd name="T28" fmla="*/ 323 w 341"/>
                <a:gd name="T29" fmla="*/ 13 h 463"/>
                <a:gd name="T30" fmla="*/ 304 w 341"/>
                <a:gd name="T31" fmla="*/ 0 h 463"/>
                <a:gd name="T32" fmla="*/ 280 w 341"/>
                <a:gd name="T33" fmla="*/ 0 h 463"/>
                <a:gd name="T34" fmla="*/ 254 w 341"/>
                <a:gd name="T35" fmla="*/ 74 h 463"/>
                <a:gd name="T36" fmla="*/ 242 w 341"/>
                <a:gd name="T37" fmla="*/ 122 h 463"/>
                <a:gd name="T38" fmla="*/ 209 w 341"/>
                <a:gd name="T39" fmla="*/ 90 h 463"/>
                <a:gd name="T40" fmla="*/ 181 w 341"/>
                <a:gd name="T41" fmla="*/ 65 h 463"/>
                <a:gd name="T42" fmla="*/ 124 w 341"/>
                <a:gd name="T43" fmla="*/ 46 h 463"/>
                <a:gd name="T44" fmla="*/ 82 w 341"/>
                <a:gd name="T45" fmla="*/ 46 h 463"/>
                <a:gd name="T46" fmla="*/ 18 w 341"/>
                <a:gd name="T47" fmla="*/ 74 h 463"/>
                <a:gd name="T48" fmla="*/ 0 w 341"/>
                <a:gd name="T49" fmla="*/ 152 h 463"/>
                <a:gd name="T50" fmla="*/ 15 w 341"/>
                <a:gd name="T51" fmla="*/ 254 h 463"/>
                <a:gd name="T52" fmla="*/ 43 w 341"/>
                <a:gd name="T53" fmla="*/ 349 h 463"/>
                <a:gd name="T54" fmla="*/ 70 w 341"/>
                <a:gd name="T55" fmla="*/ 376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1" h="463">
                  <a:moveTo>
                    <a:pt x="70" y="376"/>
                  </a:moveTo>
                  <a:lnTo>
                    <a:pt x="109" y="417"/>
                  </a:lnTo>
                  <a:lnTo>
                    <a:pt x="173" y="455"/>
                  </a:lnTo>
                  <a:lnTo>
                    <a:pt x="227" y="463"/>
                  </a:lnTo>
                  <a:lnTo>
                    <a:pt x="268" y="455"/>
                  </a:lnTo>
                  <a:lnTo>
                    <a:pt x="317" y="423"/>
                  </a:lnTo>
                  <a:lnTo>
                    <a:pt x="335" y="357"/>
                  </a:lnTo>
                  <a:lnTo>
                    <a:pt x="341" y="308"/>
                  </a:lnTo>
                  <a:lnTo>
                    <a:pt x="326" y="262"/>
                  </a:lnTo>
                  <a:lnTo>
                    <a:pt x="298" y="205"/>
                  </a:lnTo>
                  <a:lnTo>
                    <a:pt x="272" y="155"/>
                  </a:lnTo>
                  <a:lnTo>
                    <a:pt x="268" y="144"/>
                  </a:lnTo>
                  <a:lnTo>
                    <a:pt x="280" y="87"/>
                  </a:lnTo>
                  <a:lnTo>
                    <a:pt x="317" y="30"/>
                  </a:lnTo>
                  <a:lnTo>
                    <a:pt x="323" y="13"/>
                  </a:lnTo>
                  <a:lnTo>
                    <a:pt x="304" y="0"/>
                  </a:lnTo>
                  <a:lnTo>
                    <a:pt x="280" y="0"/>
                  </a:lnTo>
                  <a:lnTo>
                    <a:pt x="254" y="74"/>
                  </a:lnTo>
                  <a:lnTo>
                    <a:pt x="242" y="122"/>
                  </a:lnTo>
                  <a:lnTo>
                    <a:pt x="209" y="90"/>
                  </a:lnTo>
                  <a:lnTo>
                    <a:pt x="181" y="65"/>
                  </a:lnTo>
                  <a:lnTo>
                    <a:pt x="124" y="46"/>
                  </a:lnTo>
                  <a:lnTo>
                    <a:pt x="82" y="46"/>
                  </a:lnTo>
                  <a:lnTo>
                    <a:pt x="18" y="74"/>
                  </a:lnTo>
                  <a:lnTo>
                    <a:pt x="0" y="152"/>
                  </a:lnTo>
                  <a:lnTo>
                    <a:pt x="15" y="254"/>
                  </a:lnTo>
                  <a:lnTo>
                    <a:pt x="43" y="349"/>
                  </a:lnTo>
                  <a:lnTo>
                    <a:pt x="70" y="376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0785" name="Freeform 17">
              <a:extLst>
                <a:ext uri="{FF2B5EF4-FFF2-40B4-BE49-F238E27FC236}">
                  <a16:creationId xmlns:a16="http://schemas.microsoft.com/office/drawing/2014/main" id="{77542BD9-3B57-3222-7A37-EA13F408A7C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020" y="2879"/>
              <a:ext cx="447" cy="537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60786" name="Rectangle 18">
            <a:extLst>
              <a:ext uri="{FF2B5EF4-FFF2-40B4-BE49-F238E27FC236}">
                <a16:creationId xmlns:a16="http://schemas.microsoft.com/office/drawing/2014/main" id="{1A204667-7F9E-B597-C2A1-068C625A09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686800" cy="1143000"/>
          </a:xfrm>
        </p:spPr>
        <p:txBody>
          <a:bodyPr/>
          <a:lstStyle/>
          <a:p>
            <a:r>
              <a:rPr lang="en-US" altLang="LID4096"/>
              <a:t>My computer is a busy place!</a:t>
            </a:r>
          </a:p>
        </p:txBody>
      </p:sp>
      <p:pic>
        <p:nvPicPr>
          <p:cNvPr id="160787" name="Picture 19">
            <a:extLst>
              <a:ext uri="{FF2B5EF4-FFF2-40B4-BE49-F238E27FC236}">
                <a16:creationId xmlns:a16="http://schemas.microsoft.com/office/drawing/2014/main" id="{E3AA6C9F-ABD7-6BE8-47EB-C48E405B6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419600"/>
            <a:ext cx="28194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0789" name="Object 21">
            <a:extLst>
              <a:ext uri="{FF2B5EF4-FFF2-40B4-BE49-F238E27FC236}">
                <a16:creationId xmlns:a16="http://schemas.microsoft.com/office/drawing/2014/main" id="{7C717E87-8904-1E5F-1C92-762A4DE16F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" y="2398713"/>
          <a:ext cx="2895600" cy="215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9" imgW="4239360" imgH="3158280" progId="Word.Document.8">
                  <p:embed/>
                </p:oleObj>
              </mc:Choice>
              <mc:Fallback>
                <p:oleObj name="Document" r:id="rId9" imgW="4239360" imgH="3158280" progId="Word.Document.8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2398713"/>
                        <a:ext cx="2895600" cy="2157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0788" name="Picture 20">
            <a:extLst>
              <a:ext uri="{FF2B5EF4-FFF2-40B4-BE49-F238E27FC236}">
                <a16:creationId xmlns:a16="http://schemas.microsoft.com/office/drawing/2014/main" id="{7690AD5B-003B-D9D2-D1E9-6DDA648AB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962400"/>
            <a:ext cx="146685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2515" name="Object 3">
            <a:extLst>
              <a:ext uri="{FF2B5EF4-FFF2-40B4-BE49-F238E27FC236}">
                <a16:creationId xmlns:a16="http://schemas.microsoft.com/office/drawing/2014/main" id="{C9F1C7C1-3FD2-D579-B3B5-064D2F2A1B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96200" y="5856288"/>
          <a:ext cx="1447800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142857" imgH="790476" progId="MS_ClipArt_Gallery.2">
                  <p:embed/>
                </p:oleObj>
              </mc:Choice>
              <mc:Fallback>
                <p:oleObj name="Clip" r:id="rId2" imgW="1142857" imgH="790476" progId="MS_ClipArt_Gallery.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5856288"/>
                        <a:ext cx="1447800" cy="100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2521" name="Group 9">
            <a:extLst>
              <a:ext uri="{FF2B5EF4-FFF2-40B4-BE49-F238E27FC236}">
                <a16:creationId xmlns:a16="http://schemas.microsoft.com/office/drawing/2014/main" id="{877167C9-2EAE-71FA-D241-6370A7CE4C16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4251325"/>
            <a:ext cx="2322513" cy="2606675"/>
            <a:chOff x="2112" y="2352"/>
            <a:chExt cx="1634" cy="1834"/>
          </a:xfrm>
        </p:grpSpPr>
        <p:sp>
          <p:nvSpPr>
            <p:cNvPr id="192522" name="AutoShape 10">
              <a:extLst>
                <a:ext uri="{FF2B5EF4-FFF2-40B4-BE49-F238E27FC236}">
                  <a16:creationId xmlns:a16="http://schemas.microsoft.com/office/drawing/2014/main" id="{176B44EE-8850-FAC7-7644-08087A5D21C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112" y="2455"/>
              <a:ext cx="424" cy="4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2523" name="AutoShape 11">
              <a:extLst>
                <a:ext uri="{FF2B5EF4-FFF2-40B4-BE49-F238E27FC236}">
                  <a16:creationId xmlns:a16="http://schemas.microsoft.com/office/drawing/2014/main" id="{4A3278D6-521E-60C2-5DCA-C799300C2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2" y="2425"/>
              <a:ext cx="424" cy="4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2524" name="Freeform 12">
              <a:extLst>
                <a:ext uri="{FF2B5EF4-FFF2-40B4-BE49-F238E27FC236}">
                  <a16:creationId xmlns:a16="http://schemas.microsoft.com/office/drawing/2014/main" id="{5B8F88A3-1822-51A9-CCAA-38200679C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2890"/>
              <a:ext cx="232" cy="686"/>
            </a:xfrm>
            <a:custGeom>
              <a:avLst/>
              <a:gdLst>
                <a:gd name="T0" fmla="*/ 73 w 308"/>
                <a:gd name="T1" fmla="*/ 49 h 614"/>
                <a:gd name="T2" fmla="*/ 106 w 308"/>
                <a:gd name="T3" fmla="*/ 13 h 614"/>
                <a:gd name="T4" fmla="*/ 169 w 308"/>
                <a:gd name="T5" fmla="*/ 0 h 614"/>
                <a:gd name="T6" fmla="*/ 223 w 308"/>
                <a:gd name="T7" fmla="*/ 13 h 614"/>
                <a:gd name="T8" fmla="*/ 253 w 308"/>
                <a:gd name="T9" fmla="*/ 33 h 614"/>
                <a:gd name="T10" fmla="*/ 277 w 308"/>
                <a:gd name="T11" fmla="*/ 73 h 614"/>
                <a:gd name="T12" fmla="*/ 298 w 308"/>
                <a:gd name="T13" fmla="*/ 144 h 614"/>
                <a:gd name="T14" fmla="*/ 308 w 308"/>
                <a:gd name="T15" fmla="*/ 221 h 614"/>
                <a:gd name="T16" fmla="*/ 308 w 308"/>
                <a:gd name="T17" fmla="*/ 360 h 614"/>
                <a:gd name="T18" fmla="*/ 277 w 308"/>
                <a:gd name="T19" fmla="*/ 480 h 614"/>
                <a:gd name="T20" fmla="*/ 232 w 308"/>
                <a:gd name="T21" fmla="*/ 548 h 614"/>
                <a:gd name="T22" fmla="*/ 187 w 308"/>
                <a:gd name="T23" fmla="*/ 587 h 614"/>
                <a:gd name="T24" fmla="*/ 136 w 308"/>
                <a:gd name="T25" fmla="*/ 614 h 614"/>
                <a:gd name="T26" fmla="*/ 64 w 308"/>
                <a:gd name="T27" fmla="*/ 611 h 614"/>
                <a:gd name="T28" fmla="*/ 7 w 308"/>
                <a:gd name="T29" fmla="*/ 570 h 614"/>
                <a:gd name="T30" fmla="*/ 0 w 308"/>
                <a:gd name="T31" fmla="*/ 521 h 614"/>
                <a:gd name="T32" fmla="*/ 28 w 308"/>
                <a:gd name="T33" fmla="*/ 448 h 614"/>
                <a:gd name="T34" fmla="*/ 52 w 308"/>
                <a:gd name="T35" fmla="*/ 366 h 614"/>
                <a:gd name="T36" fmla="*/ 61 w 308"/>
                <a:gd name="T37" fmla="*/ 259 h 614"/>
                <a:gd name="T38" fmla="*/ 46 w 308"/>
                <a:gd name="T39" fmla="*/ 169 h 614"/>
                <a:gd name="T40" fmla="*/ 46 w 308"/>
                <a:gd name="T41" fmla="*/ 103 h 614"/>
                <a:gd name="T42" fmla="*/ 73 w 308"/>
                <a:gd name="T43" fmla="*/ 49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614">
                  <a:moveTo>
                    <a:pt x="73" y="49"/>
                  </a:moveTo>
                  <a:lnTo>
                    <a:pt x="106" y="13"/>
                  </a:lnTo>
                  <a:lnTo>
                    <a:pt x="169" y="0"/>
                  </a:lnTo>
                  <a:lnTo>
                    <a:pt x="223" y="13"/>
                  </a:lnTo>
                  <a:lnTo>
                    <a:pt x="253" y="33"/>
                  </a:lnTo>
                  <a:lnTo>
                    <a:pt x="277" y="73"/>
                  </a:lnTo>
                  <a:lnTo>
                    <a:pt x="298" y="144"/>
                  </a:lnTo>
                  <a:lnTo>
                    <a:pt x="308" y="221"/>
                  </a:lnTo>
                  <a:lnTo>
                    <a:pt x="308" y="360"/>
                  </a:lnTo>
                  <a:lnTo>
                    <a:pt x="277" y="480"/>
                  </a:lnTo>
                  <a:lnTo>
                    <a:pt x="232" y="548"/>
                  </a:lnTo>
                  <a:lnTo>
                    <a:pt x="187" y="587"/>
                  </a:lnTo>
                  <a:lnTo>
                    <a:pt x="136" y="614"/>
                  </a:lnTo>
                  <a:lnTo>
                    <a:pt x="64" y="611"/>
                  </a:lnTo>
                  <a:lnTo>
                    <a:pt x="7" y="570"/>
                  </a:lnTo>
                  <a:lnTo>
                    <a:pt x="0" y="521"/>
                  </a:lnTo>
                  <a:lnTo>
                    <a:pt x="28" y="448"/>
                  </a:lnTo>
                  <a:lnTo>
                    <a:pt x="52" y="366"/>
                  </a:lnTo>
                  <a:lnTo>
                    <a:pt x="61" y="259"/>
                  </a:lnTo>
                  <a:lnTo>
                    <a:pt x="46" y="169"/>
                  </a:lnTo>
                  <a:lnTo>
                    <a:pt x="46" y="103"/>
                  </a:lnTo>
                  <a:lnTo>
                    <a:pt x="73" y="4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25" name="Freeform 13">
              <a:extLst>
                <a:ext uri="{FF2B5EF4-FFF2-40B4-BE49-F238E27FC236}">
                  <a16:creationId xmlns:a16="http://schemas.microsoft.com/office/drawing/2014/main" id="{C9A17DBA-24A6-A0F3-10E7-C80E4D3F4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" y="3500"/>
              <a:ext cx="266" cy="676"/>
            </a:xfrm>
            <a:custGeom>
              <a:avLst/>
              <a:gdLst>
                <a:gd name="T0" fmla="*/ 117 w 353"/>
                <a:gd name="T1" fmla="*/ 25 h 605"/>
                <a:gd name="T2" fmla="*/ 75 w 353"/>
                <a:gd name="T3" fmla="*/ 0 h 605"/>
                <a:gd name="T4" fmla="*/ 21 w 353"/>
                <a:gd name="T5" fmla="*/ 0 h 605"/>
                <a:gd name="T6" fmla="*/ 0 w 353"/>
                <a:gd name="T7" fmla="*/ 33 h 605"/>
                <a:gd name="T8" fmla="*/ 9 w 353"/>
                <a:gd name="T9" fmla="*/ 82 h 605"/>
                <a:gd name="T10" fmla="*/ 57 w 353"/>
                <a:gd name="T11" fmla="*/ 130 h 605"/>
                <a:gd name="T12" fmla="*/ 156 w 353"/>
                <a:gd name="T13" fmla="*/ 174 h 605"/>
                <a:gd name="T14" fmla="*/ 270 w 353"/>
                <a:gd name="T15" fmla="*/ 268 h 605"/>
                <a:gd name="T16" fmla="*/ 288 w 353"/>
                <a:gd name="T17" fmla="*/ 309 h 605"/>
                <a:gd name="T18" fmla="*/ 279 w 353"/>
                <a:gd name="T19" fmla="*/ 329 h 605"/>
                <a:gd name="T20" fmla="*/ 192 w 353"/>
                <a:gd name="T21" fmla="*/ 391 h 605"/>
                <a:gd name="T22" fmla="*/ 90 w 353"/>
                <a:gd name="T23" fmla="*/ 465 h 605"/>
                <a:gd name="T24" fmla="*/ 66 w 353"/>
                <a:gd name="T25" fmla="*/ 497 h 605"/>
                <a:gd name="T26" fmla="*/ 66 w 353"/>
                <a:gd name="T27" fmla="*/ 530 h 605"/>
                <a:gd name="T28" fmla="*/ 144 w 353"/>
                <a:gd name="T29" fmla="*/ 565 h 605"/>
                <a:gd name="T30" fmla="*/ 264 w 353"/>
                <a:gd name="T31" fmla="*/ 605 h 605"/>
                <a:gd name="T32" fmla="*/ 306 w 353"/>
                <a:gd name="T33" fmla="*/ 605 h 605"/>
                <a:gd name="T34" fmla="*/ 353 w 353"/>
                <a:gd name="T35" fmla="*/ 578 h 605"/>
                <a:gd name="T36" fmla="*/ 353 w 353"/>
                <a:gd name="T37" fmla="*/ 557 h 605"/>
                <a:gd name="T38" fmla="*/ 318 w 353"/>
                <a:gd name="T39" fmla="*/ 546 h 605"/>
                <a:gd name="T40" fmla="*/ 165 w 353"/>
                <a:gd name="T41" fmla="*/ 530 h 605"/>
                <a:gd name="T42" fmla="*/ 108 w 353"/>
                <a:gd name="T43" fmla="*/ 516 h 605"/>
                <a:gd name="T44" fmla="*/ 102 w 353"/>
                <a:gd name="T45" fmla="*/ 492 h 605"/>
                <a:gd name="T46" fmla="*/ 201 w 353"/>
                <a:gd name="T47" fmla="*/ 424 h 605"/>
                <a:gd name="T48" fmla="*/ 309 w 353"/>
                <a:gd name="T49" fmla="*/ 359 h 605"/>
                <a:gd name="T50" fmla="*/ 333 w 353"/>
                <a:gd name="T51" fmla="*/ 335 h 605"/>
                <a:gd name="T52" fmla="*/ 342 w 353"/>
                <a:gd name="T53" fmla="*/ 301 h 605"/>
                <a:gd name="T54" fmla="*/ 333 w 353"/>
                <a:gd name="T55" fmla="*/ 255 h 605"/>
                <a:gd name="T56" fmla="*/ 300 w 353"/>
                <a:gd name="T57" fmla="*/ 220 h 605"/>
                <a:gd name="T58" fmla="*/ 192 w 353"/>
                <a:gd name="T59" fmla="*/ 101 h 605"/>
                <a:gd name="T60" fmla="*/ 117 w 353"/>
                <a:gd name="T61" fmla="*/ 2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3" h="605">
                  <a:moveTo>
                    <a:pt x="117" y="25"/>
                  </a:moveTo>
                  <a:lnTo>
                    <a:pt x="75" y="0"/>
                  </a:lnTo>
                  <a:lnTo>
                    <a:pt x="21" y="0"/>
                  </a:lnTo>
                  <a:lnTo>
                    <a:pt x="0" y="33"/>
                  </a:lnTo>
                  <a:lnTo>
                    <a:pt x="9" y="82"/>
                  </a:lnTo>
                  <a:lnTo>
                    <a:pt x="57" y="130"/>
                  </a:lnTo>
                  <a:lnTo>
                    <a:pt x="156" y="174"/>
                  </a:lnTo>
                  <a:lnTo>
                    <a:pt x="270" y="268"/>
                  </a:lnTo>
                  <a:lnTo>
                    <a:pt x="288" y="309"/>
                  </a:lnTo>
                  <a:lnTo>
                    <a:pt x="279" y="329"/>
                  </a:lnTo>
                  <a:lnTo>
                    <a:pt x="192" y="391"/>
                  </a:lnTo>
                  <a:lnTo>
                    <a:pt x="90" y="465"/>
                  </a:lnTo>
                  <a:lnTo>
                    <a:pt x="66" y="497"/>
                  </a:lnTo>
                  <a:lnTo>
                    <a:pt x="66" y="530"/>
                  </a:lnTo>
                  <a:lnTo>
                    <a:pt x="144" y="565"/>
                  </a:lnTo>
                  <a:lnTo>
                    <a:pt x="264" y="605"/>
                  </a:lnTo>
                  <a:lnTo>
                    <a:pt x="306" y="605"/>
                  </a:lnTo>
                  <a:lnTo>
                    <a:pt x="353" y="578"/>
                  </a:lnTo>
                  <a:lnTo>
                    <a:pt x="353" y="557"/>
                  </a:lnTo>
                  <a:lnTo>
                    <a:pt x="318" y="546"/>
                  </a:lnTo>
                  <a:lnTo>
                    <a:pt x="165" y="530"/>
                  </a:lnTo>
                  <a:lnTo>
                    <a:pt x="108" y="516"/>
                  </a:lnTo>
                  <a:lnTo>
                    <a:pt x="102" y="492"/>
                  </a:lnTo>
                  <a:lnTo>
                    <a:pt x="201" y="424"/>
                  </a:lnTo>
                  <a:lnTo>
                    <a:pt x="309" y="359"/>
                  </a:lnTo>
                  <a:lnTo>
                    <a:pt x="333" y="335"/>
                  </a:lnTo>
                  <a:lnTo>
                    <a:pt x="342" y="301"/>
                  </a:lnTo>
                  <a:lnTo>
                    <a:pt x="333" y="255"/>
                  </a:lnTo>
                  <a:lnTo>
                    <a:pt x="300" y="220"/>
                  </a:lnTo>
                  <a:lnTo>
                    <a:pt x="192" y="101"/>
                  </a:lnTo>
                  <a:lnTo>
                    <a:pt x="117" y="2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26" name="Freeform 14">
              <a:extLst>
                <a:ext uri="{FF2B5EF4-FFF2-40B4-BE49-F238E27FC236}">
                  <a16:creationId xmlns:a16="http://schemas.microsoft.com/office/drawing/2014/main" id="{F146944B-43C3-3850-3F9A-97E3D5309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1" y="3466"/>
              <a:ext cx="332" cy="720"/>
            </a:xfrm>
            <a:custGeom>
              <a:avLst/>
              <a:gdLst>
                <a:gd name="T0" fmla="*/ 238 w 439"/>
                <a:gd name="T1" fmla="*/ 87 h 644"/>
                <a:gd name="T2" fmla="*/ 309 w 439"/>
                <a:gd name="T3" fmla="*/ 32 h 644"/>
                <a:gd name="T4" fmla="*/ 375 w 439"/>
                <a:gd name="T5" fmla="*/ 0 h 644"/>
                <a:gd name="T6" fmla="*/ 417 w 439"/>
                <a:gd name="T7" fmla="*/ 5 h 644"/>
                <a:gd name="T8" fmla="*/ 439 w 439"/>
                <a:gd name="T9" fmla="*/ 32 h 644"/>
                <a:gd name="T10" fmla="*/ 439 w 439"/>
                <a:gd name="T11" fmla="*/ 62 h 644"/>
                <a:gd name="T12" fmla="*/ 426 w 439"/>
                <a:gd name="T13" fmla="*/ 95 h 644"/>
                <a:gd name="T14" fmla="*/ 381 w 439"/>
                <a:gd name="T15" fmla="*/ 114 h 644"/>
                <a:gd name="T16" fmla="*/ 290 w 439"/>
                <a:gd name="T17" fmla="*/ 160 h 644"/>
                <a:gd name="T18" fmla="*/ 235 w 439"/>
                <a:gd name="T19" fmla="*/ 217 h 644"/>
                <a:gd name="T20" fmla="*/ 199 w 439"/>
                <a:gd name="T21" fmla="*/ 285 h 644"/>
                <a:gd name="T22" fmla="*/ 190 w 439"/>
                <a:gd name="T23" fmla="*/ 325 h 644"/>
                <a:gd name="T24" fmla="*/ 238 w 439"/>
                <a:gd name="T25" fmla="*/ 375 h 644"/>
                <a:gd name="T26" fmla="*/ 290 w 439"/>
                <a:gd name="T27" fmla="*/ 446 h 644"/>
                <a:gd name="T28" fmla="*/ 327 w 439"/>
                <a:gd name="T29" fmla="*/ 511 h 644"/>
                <a:gd name="T30" fmla="*/ 336 w 439"/>
                <a:gd name="T31" fmla="*/ 552 h 644"/>
                <a:gd name="T32" fmla="*/ 336 w 439"/>
                <a:gd name="T33" fmla="*/ 576 h 644"/>
                <a:gd name="T34" fmla="*/ 312 w 439"/>
                <a:gd name="T35" fmla="*/ 592 h 644"/>
                <a:gd name="T36" fmla="*/ 235 w 439"/>
                <a:gd name="T37" fmla="*/ 595 h 644"/>
                <a:gd name="T38" fmla="*/ 120 w 439"/>
                <a:gd name="T39" fmla="*/ 619 h 644"/>
                <a:gd name="T40" fmla="*/ 99 w 439"/>
                <a:gd name="T41" fmla="*/ 641 h 644"/>
                <a:gd name="T42" fmla="*/ 81 w 439"/>
                <a:gd name="T43" fmla="*/ 644 h 644"/>
                <a:gd name="T44" fmla="*/ 0 w 439"/>
                <a:gd name="T45" fmla="*/ 619 h 644"/>
                <a:gd name="T46" fmla="*/ 0 w 439"/>
                <a:gd name="T47" fmla="*/ 595 h 644"/>
                <a:gd name="T48" fmla="*/ 36 w 439"/>
                <a:gd name="T49" fmla="*/ 576 h 644"/>
                <a:gd name="T50" fmla="*/ 181 w 439"/>
                <a:gd name="T51" fmla="*/ 552 h 644"/>
                <a:gd name="T52" fmla="*/ 257 w 439"/>
                <a:gd name="T53" fmla="*/ 560 h 644"/>
                <a:gd name="T54" fmla="*/ 294 w 439"/>
                <a:gd name="T55" fmla="*/ 560 h 644"/>
                <a:gd name="T56" fmla="*/ 303 w 439"/>
                <a:gd name="T57" fmla="*/ 546 h 644"/>
                <a:gd name="T58" fmla="*/ 272 w 439"/>
                <a:gd name="T59" fmla="*/ 486 h 644"/>
                <a:gd name="T60" fmla="*/ 208 w 439"/>
                <a:gd name="T61" fmla="*/ 408 h 644"/>
                <a:gd name="T62" fmla="*/ 163 w 439"/>
                <a:gd name="T63" fmla="*/ 351 h 644"/>
                <a:gd name="T64" fmla="*/ 145 w 439"/>
                <a:gd name="T65" fmla="*/ 317 h 644"/>
                <a:gd name="T66" fmla="*/ 145 w 439"/>
                <a:gd name="T67" fmla="*/ 268 h 644"/>
                <a:gd name="T68" fmla="*/ 175 w 439"/>
                <a:gd name="T69" fmla="*/ 187 h 644"/>
                <a:gd name="T70" fmla="*/ 202 w 439"/>
                <a:gd name="T71" fmla="*/ 136 h 644"/>
                <a:gd name="T72" fmla="*/ 238 w 439"/>
                <a:gd name="T73" fmla="*/ 8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9" h="644">
                  <a:moveTo>
                    <a:pt x="238" y="87"/>
                  </a:moveTo>
                  <a:lnTo>
                    <a:pt x="309" y="32"/>
                  </a:lnTo>
                  <a:lnTo>
                    <a:pt x="375" y="0"/>
                  </a:lnTo>
                  <a:lnTo>
                    <a:pt x="417" y="5"/>
                  </a:lnTo>
                  <a:lnTo>
                    <a:pt x="439" y="32"/>
                  </a:lnTo>
                  <a:lnTo>
                    <a:pt x="439" y="62"/>
                  </a:lnTo>
                  <a:lnTo>
                    <a:pt x="426" y="95"/>
                  </a:lnTo>
                  <a:lnTo>
                    <a:pt x="381" y="114"/>
                  </a:lnTo>
                  <a:lnTo>
                    <a:pt x="290" y="160"/>
                  </a:lnTo>
                  <a:lnTo>
                    <a:pt x="235" y="217"/>
                  </a:lnTo>
                  <a:lnTo>
                    <a:pt x="199" y="285"/>
                  </a:lnTo>
                  <a:lnTo>
                    <a:pt x="190" y="325"/>
                  </a:lnTo>
                  <a:lnTo>
                    <a:pt x="238" y="375"/>
                  </a:lnTo>
                  <a:lnTo>
                    <a:pt x="290" y="446"/>
                  </a:lnTo>
                  <a:lnTo>
                    <a:pt x="327" y="511"/>
                  </a:lnTo>
                  <a:lnTo>
                    <a:pt x="336" y="552"/>
                  </a:lnTo>
                  <a:lnTo>
                    <a:pt x="336" y="576"/>
                  </a:lnTo>
                  <a:lnTo>
                    <a:pt x="312" y="592"/>
                  </a:lnTo>
                  <a:lnTo>
                    <a:pt x="235" y="595"/>
                  </a:lnTo>
                  <a:lnTo>
                    <a:pt x="120" y="619"/>
                  </a:lnTo>
                  <a:lnTo>
                    <a:pt x="99" y="641"/>
                  </a:lnTo>
                  <a:lnTo>
                    <a:pt x="81" y="644"/>
                  </a:lnTo>
                  <a:lnTo>
                    <a:pt x="0" y="619"/>
                  </a:lnTo>
                  <a:lnTo>
                    <a:pt x="0" y="595"/>
                  </a:lnTo>
                  <a:lnTo>
                    <a:pt x="36" y="576"/>
                  </a:lnTo>
                  <a:lnTo>
                    <a:pt x="181" y="552"/>
                  </a:lnTo>
                  <a:lnTo>
                    <a:pt x="257" y="560"/>
                  </a:lnTo>
                  <a:lnTo>
                    <a:pt x="294" y="560"/>
                  </a:lnTo>
                  <a:lnTo>
                    <a:pt x="303" y="546"/>
                  </a:lnTo>
                  <a:lnTo>
                    <a:pt x="272" y="486"/>
                  </a:lnTo>
                  <a:lnTo>
                    <a:pt x="208" y="408"/>
                  </a:lnTo>
                  <a:lnTo>
                    <a:pt x="163" y="351"/>
                  </a:lnTo>
                  <a:lnTo>
                    <a:pt x="145" y="317"/>
                  </a:lnTo>
                  <a:lnTo>
                    <a:pt x="145" y="268"/>
                  </a:lnTo>
                  <a:lnTo>
                    <a:pt x="175" y="187"/>
                  </a:lnTo>
                  <a:lnTo>
                    <a:pt x="202" y="136"/>
                  </a:lnTo>
                  <a:lnTo>
                    <a:pt x="238" y="87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27" name="Freeform 15">
              <a:extLst>
                <a:ext uri="{FF2B5EF4-FFF2-40B4-BE49-F238E27FC236}">
                  <a16:creationId xmlns:a16="http://schemas.microsoft.com/office/drawing/2014/main" id="{7712FC4E-5E92-8EA2-B05D-29B3B64CD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" y="2891"/>
              <a:ext cx="448" cy="537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28" name="Freeform 16">
              <a:extLst>
                <a:ext uri="{FF2B5EF4-FFF2-40B4-BE49-F238E27FC236}">
                  <a16:creationId xmlns:a16="http://schemas.microsoft.com/office/drawing/2014/main" id="{BF29350A-C498-AE18-8FB0-B802C6DE20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9" y="2352"/>
              <a:ext cx="257" cy="517"/>
            </a:xfrm>
            <a:custGeom>
              <a:avLst/>
              <a:gdLst>
                <a:gd name="T0" fmla="*/ 70 w 341"/>
                <a:gd name="T1" fmla="*/ 376 h 463"/>
                <a:gd name="T2" fmla="*/ 109 w 341"/>
                <a:gd name="T3" fmla="*/ 417 h 463"/>
                <a:gd name="T4" fmla="*/ 173 w 341"/>
                <a:gd name="T5" fmla="*/ 455 h 463"/>
                <a:gd name="T6" fmla="*/ 227 w 341"/>
                <a:gd name="T7" fmla="*/ 463 h 463"/>
                <a:gd name="T8" fmla="*/ 268 w 341"/>
                <a:gd name="T9" fmla="*/ 455 h 463"/>
                <a:gd name="T10" fmla="*/ 317 w 341"/>
                <a:gd name="T11" fmla="*/ 423 h 463"/>
                <a:gd name="T12" fmla="*/ 335 w 341"/>
                <a:gd name="T13" fmla="*/ 357 h 463"/>
                <a:gd name="T14" fmla="*/ 341 w 341"/>
                <a:gd name="T15" fmla="*/ 308 h 463"/>
                <a:gd name="T16" fmla="*/ 326 w 341"/>
                <a:gd name="T17" fmla="*/ 262 h 463"/>
                <a:gd name="T18" fmla="*/ 298 w 341"/>
                <a:gd name="T19" fmla="*/ 205 h 463"/>
                <a:gd name="T20" fmla="*/ 272 w 341"/>
                <a:gd name="T21" fmla="*/ 155 h 463"/>
                <a:gd name="T22" fmla="*/ 268 w 341"/>
                <a:gd name="T23" fmla="*/ 144 h 463"/>
                <a:gd name="T24" fmla="*/ 280 w 341"/>
                <a:gd name="T25" fmla="*/ 87 h 463"/>
                <a:gd name="T26" fmla="*/ 317 w 341"/>
                <a:gd name="T27" fmla="*/ 30 h 463"/>
                <a:gd name="T28" fmla="*/ 323 w 341"/>
                <a:gd name="T29" fmla="*/ 13 h 463"/>
                <a:gd name="T30" fmla="*/ 304 w 341"/>
                <a:gd name="T31" fmla="*/ 0 h 463"/>
                <a:gd name="T32" fmla="*/ 280 w 341"/>
                <a:gd name="T33" fmla="*/ 0 h 463"/>
                <a:gd name="T34" fmla="*/ 254 w 341"/>
                <a:gd name="T35" fmla="*/ 74 h 463"/>
                <a:gd name="T36" fmla="*/ 242 w 341"/>
                <a:gd name="T37" fmla="*/ 122 h 463"/>
                <a:gd name="T38" fmla="*/ 209 w 341"/>
                <a:gd name="T39" fmla="*/ 90 h 463"/>
                <a:gd name="T40" fmla="*/ 181 w 341"/>
                <a:gd name="T41" fmla="*/ 65 h 463"/>
                <a:gd name="T42" fmla="*/ 124 w 341"/>
                <a:gd name="T43" fmla="*/ 46 h 463"/>
                <a:gd name="T44" fmla="*/ 82 w 341"/>
                <a:gd name="T45" fmla="*/ 46 h 463"/>
                <a:gd name="T46" fmla="*/ 18 w 341"/>
                <a:gd name="T47" fmla="*/ 74 h 463"/>
                <a:gd name="T48" fmla="*/ 0 w 341"/>
                <a:gd name="T49" fmla="*/ 152 h 463"/>
                <a:gd name="T50" fmla="*/ 15 w 341"/>
                <a:gd name="T51" fmla="*/ 254 h 463"/>
                <a:gd name="T52" fmla="*/ 43 w 341"/>
                <a:gd name="T53" fmla="*/ 349 h 463"/>
                <a:gd name="T54" fmla="*/ 70 w 341"/>
                <a:gd name="T55" fmla="*/ 376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1" h="463">
                  <a:moveTo>
                    <a:pt x="70" y="376"/>
                  </a:moveTo>
                  <a:lnTo>
                    <a:pt x="109" y="417"/>
                  </a:lnTo>
                  <a:lnTo>
                    <a:pt x="173" y="455"/>
                  </a:lnTo>
                  <a:lnTo>
                    <a:pt x="227" y="463"/>
                  </a:lnTo>
                  <a:lnTo>
                    <a:pt x="268" y="455"/>
                  </a:lnTo>
                  <a:lnTo>
                    <a:pt x="317" y="423"/>
                  </a:lnTo>
                  <a:lnTo>
                    <a:pt x="335" y="357"/>
                  </a:lnTo>
                  <a:lnTo>
                    <a:pt x="341" y="308"/>
                  </a:lnTo>
                  <a:lnTo>
                    <a:pt x="326" y="262"/>
                  </a:lnTo>
                  <a:lnTo>
                    <a:pt x="298" y="205"/>
                  </a:lnTo>
                  <a:lnTo>
                    <a:pt x="272" y="155"/>
                  </a:lnTo>
                  <a:lnTo>
                    <a:pt x="268" y="144"/>
                  </a:lnTo>
                  <a:lnTo>
                    <a:pt x="280" y="87"/>
                  </a:lnTo>
                  <a:lnTo>
                    <a:pt x="317" y="30"/>
                  </a:lnTo>
                  <a:lnTo>
                    <a:pt x="323" y="13"/>
                  </a:lnTo>
                  <a:lnTo>
                    <a:pt x="304" y="0"/>
                  </a:lnTo>
                  <a:lnTo>
                    <a:pt x="280" y="0"/>
                  </a:lnTo>
                  <a:lnTo>
                    <a:pt x="254" y="74"/>
                  </a:lnTo>
                  <a:lnTo>
                    <a:pt x="242" y="122"/>
                  </a:lnTo>
                  <a:lnTo>
                    <a:pt x="209" y="90"/>
                  </a:lnTo>
                  <a:lnTo>
                    <a:pt x="181" y="65"/>
                  </a:lnTo>
                  <a:lnTo>
                    <a:pt x="124" y="46"/>
                  </a:lnTo>
                  <a:lnTo>
                    <a:pt x="82" y="46"/>
                  </a:lnTo>
                  <a:lnTo>
                    <a:pt x="18" y="74"/>
                  </a:lnTo>
                  <a:lnTo>
                    <a:pt x="0" y="152"/>
                  </a:lnTo>
                  <a:lnTo>
                    <a:pt x="15" y="254"/>
                  </a:lnTo>
                  <a:lnTo>
                    <a:pt x="43" y="349"/>
                  </a:lnTo>
                  <a:lnTo>
                    <a:pt x="70" y="376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29" name="Freeform 17">
              <a:extLst>
                <a:ext uri="{FF2B5EF4-FFF2-40B4-BE49-F238E27FC236}">
                  <a16:creationId xmlns:a16="http://schemas.microsoft.com/office/drawing/2014/main" id="{FD8C638F-1A33-0C6C-496B-FCE12EF8674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020" y="2879"/>
              <a:ext cx="447" cy="537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92530" name="Rectangle 18">
            <a:extLst>
              <a:ext uri="{FF2B5EF4-FFF2-40B4-BE49-F238E27FC236}">
                <a16:creationId xmlns:a16="http://schemas.microsoft.com/office/drawing/2014/main" id="{94324E85-FA66-7891-5813-73A698D962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686800" cy="1143000"/>
          </a:xfrm>
        </p:spPr>
        <p:txBody>
          <a:bodyPr/>
          <a:lstStyle/>
          <a:p>
            <a:r>
              <a:rPr lang="en-US" altLang="LID4096"/>
              <a:t>…and I don't always use it!</a:t>
            </a:r>
          </a:p>
        </p:txBody>
      </p:sp>
      <p:graphicFrame>
        <p:nvGraphicFramePr>
          <p:cNvPr id="192532" name="Object 20">
            <a:extLst>
              <a:ext uri="{FF2B5EF4-FFF2-40B4-BE49-F238E27FC236}">
                <a16:creationId xmlns:a16="http://schemas.microsoft.com/office/drawing/2014/main" id="{85B17D06-40A7-5F6F-8422-DAF1C34AF0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1200" y="3962400"/>
          <a:ext cx="1600200" cy="148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952129" imgH="885714" progId="MS_ClipArt_Gallery.2">
                  <p:embed/>
                </p:oleObj>
              </mc:Choice>
              <mc:Fallback>
                <p:oleObj name="Clip" r:id="rId4" imgW="952129" imgH="885714" progId="MS_ClipArt_Gallery.2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3962400"/>
                        <a:ext cx="1600200" cy="1487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2533" name="Group 21">
            <a:extLst>
              <a:ext uri="{FF2B5EF4-FFF2-40B4-BE49-F238E27FC236}">
                <a16:creationId xmlns:a16="http://schemas.microsoft.com/office/drawing/2014/main" id="{22311373-F3F7-1F23-B991-953012221D01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2438400"/>
            <a:ext cx="1371600" cy="1457325"/>
            <a:chOff x="2688" y="1523"/>
            <a:chExt cx="563" cy="678"/>
          </a:xfrm>
        </p:grpSpPr>
        <p:sp>
          <p:nvSpPr>
            <p:cNvPr id="192534" name="Freeform 22">
              <a:extLst>
                <a:ext uri="{FF2B5EF4-FFF2-40B4-BE49-F238E27FC236}">
                  <a16:creationId xmlns:a16="http://schemas.microsoft.com/office/drawing/2014/main" id="{1B06835C-1A78-E5AF-7F72-7F86AD16B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4" y="1532"/>
              <a:ext cx="405" cy="666"/>
            </a:xfrm>
            <a:custGeom>
              <a:avLst/>
              <a:gdLst>
                <a:gd name="T0" fmla="*/ 230 w 405"/>
                <a:gd name="T1" fmla="*/ 0 h 666"/>
                <a:gd name="T2" fmla="*/ 171 w 405"/>
                <a:gd name="T3" fmla="*/ 3 h 666"/>
                <a:gd name="T4" fmla="*/ 137 w 405"/>
                <a:gd name="T5" fmla="*/ 56 h 666"/>
                <a:gd name="T6" fmla="*/ 42 w 405"/>
                <a:gd name="T7" fmla="*/ 143 h 666"/>
                <a:gd name="T8" fmla="*/ 0 w 405"/>
                <a:gd name="T9" fmla="*/ 191 h 666"/>
                <a:gd name="T10" fmla="*/ 28 w 405"/>
                <a:gd name="T11" fmla="*/ 317 h 666"/>
                <a:gd name="T12" fmla="*/ 50 w 405"/>
                <a:gd name="T13" fmla="*/ 412 h 666"/>
                <a:gd name="T14" fmla="*/ 107 w 405"/>
                <a:gd name="T15" fmla="*/ 523 h 666"/>
                <a:gd name="T16" fmla="*/ 205 w 405"/>
                <a:gd name="T17" fmla="*/ 601 h 666"/>
                <a:gd name="T18" fmla="*/ 315 w 405"/>
                <a:gd name="T19" fmla="*/ 666 h 666"/>
                <a:gd name="T20" fmla="*/ 318 w 405"/>
                <a:gd name="T21" fmla="*/ 649 h 666"/>
                <a:gd name="T22" fmla="*/ 326 w 405"/>
                <a:gd name="T23" fmla="*/ 646 h 666"/>
                <a:gd name="T24" fmla="*/ 326 w 405"/>
                <a:gd name="T25" fmla="*/ 638 h 666"/>
                <a:gd name="T26" fmla="*/ 326 w 405"/>
                <a:gd name="T27" fmla="*/ 629 h 666"/>
                <a:gd name="T28" fmla="*/ 326 w 405"/>
                <a:gd name="T29" fmla="*/ 621 h 666"/>
                <a:gd name="T30" fmla="*/ 326 w 405"/>
                <a:gd name="T31" fmla="*/ 613 h 666"/>
                <a:gd name="T32" fmla="*/ 335 w 405"/>
                <a:gd name="T33" fmla="*/ 610 h 666"/>
                <a:gd name="T34" fmla="*/ 343 w 405"/>
                <a:gd name="T35" fmla="*/ 610 h 666"/>
                <a:gd name="T36" fmla="*/ 352 w 405"/>
                <a:gd name="T37" fmla="*/ 610 h 666"/>
                <a:gd name="T38" fmla="*/ 360 w 405"/>
                <a:gd name="T39" fmla="*/ 604 h 666"/>
                <a:gd name="T40" fmla="*/ 360 w 405"/>
                <a:gd name="T41" fmla="*/ 596 h 666"/>
                <a:gd name="T42" fmla="*/ 360 w 405"/>
                <a:gd name="T43" fmla="*/ 587 h 666"/>
                <a:gd name="T44" fmla="*/ 360 w 405"/>
                <a:gd name="T45" fmla="*/ 579 h 666"/>
                <a:gd name="T46" fmla="*/ 369 w 405"/>
                <a:gd name="T47" fmla="*/ 576 h 666"/>
                <a:gd name="T48" fmla="*/ 377 w 405"/>
                <a:gd name="T49" fmla="*/ 576 h 666"/>
                <a:gd name="T50" fmla="*/ 385 w 405"/>
                <a:gd name="T51" fmla="*/ 576 h 666"/>
                <a:gd name="T52" fmla="*/ 391 w 405"/>
                <a:gd name="T53" fmla="*/ 568 h 666"/>
                <a:gd name="T54" fmla="*/ 388 w 405"/>
                <a:gd name="T55" fmla="*/ 559 h 666"/>
                <a:gd name="T56" fmla="*/ 388 w 405"/>
                <a:gd name="T57" fmla="*/ 551 h 666"/>
                <a:gd name="T58" fmla="*/ 397 w 405"/>
                <a:gd name="T59" fmla="*/ 545 h 666"/>
                <a:gd name="T60" fmla="*/ 405 w 405"/>
                <a:gd name="T61" fmla="*/ 543 h 666"/>
                <a:gd name="T62" fmla="*/ 255 w 405"/>
                <a:gd name="T63" fmla="*/ 478 h 666"/>
                <a:gd name="T64" fmla="*/ 109 w 405"/>
                <a:gd name="T65" fmla="*/ 289 h 666"/>
                <a:gd name="T66" fmla="*/ 115 w 405"/>
                <a:gd name="T67" fmla="*/ 177 h 666"/>
                <a:gd name="T68" fmla="*/ 216 w 405"/>
                <a:gd name="T69" fmla="*/ 59 h 666"/>
                <a:gd name="T70" fmla="*/ 230 w 405"/>
                <a:gd name="T71" fmla="*/ 0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5" h="666">
                  <a:moveTo>
                    <a:pt x="230" y="0"/>
                  </a:moveTo>
                  <a:lnTo>
                    <a:pt x="171" y="3"/>
                  </a:lnTo>
                  <a:lnTo>
                    <a:pt x="137" y="56"/>
                  </a:lnTo>
                  <a:lnTo>
                    <a:pt x="42" y="143"/>
                  </a:lnTo>
                  <a:lnTo>
                    <a:pt x="0" y="191"/>
                  </a:lnTo>
                  <a:lnTo>
                    <a:pt x="28" y="317"/>
                  </a:lnTo>
                  <a:lnTo>
                    <a:pt x="50" y="412"/>
                  </a:lnTo>
                  <a:lnTo>
                    <a:pt x="107" y="523"/>
                  </a:lnTo>
                  <a:lnTo>
                    <a:pt x="205" y="601"/>
                  </a:lnTo>
                  <a:lnTo>
                    <a:pt x="315" y="666"/>
                  </a:lnTo>
                  <a:lnTo>
                    <a:pt x="318" y="649"/>
                  </a:lnTo>
                  <a:lnTo>
                    <a:pt x="326" y="646"/>
                  </a:lnTo>
                  <a:lnTo>
                    <a:pt x="326" y="638"/>
                  </a:lnTo>
                  <a:lnTo>
                    <a:pt x="326" y="629"/>
                  </a:lnTo>
                  <a:lnTo>
                    <a:pt x="326" y="621"/>
                  </a:lnTo>
                  <a:lnTo>
                    <a:pt x="326" y="613"/>
                  </a:lnTo>
                  <a:lnTo>
                    <a:pt x="335" y="610"/>
                  </a:lnTo>
                  <a:lnTo>
                    <a:pt x="343" y="610"/>
                  </a:lnTo>
                  <a:lnTo>
                    <a:pt x="352" y="610"/>
                  </a:lnTo>
                  <a:lnTo>
                    <a:pt x="360" y="604"/>
                  </a:lnTo>
                  <a:lnTo>
                    <a:pt x="360" y="596"/>
                  </a:lnTo>
                  <a:lnTo>
                    <a:pt x="360" y="587"/>
                  </a:lnTo>
                  <a:lnTo>
                    <a:pt x="360" y="579"/>
                  </a:lnTo>
                  <a:lnTo>
                    <a:pt x="369" y="576"/>
                  </a:lnTo>
                  <a:lnTo>
                    <a:pt x="377" y="576"/>
                  </a:lnTo>
                  <a:lnTo>
                    <a:pt x="385" y="576"/>
                  </a:lnTo>
                  <a:lnTo>
                    <a:pt x="391" y="568"/>
                  </a:lnTo>
                  <a:lnTo>
                    <a:pt x="388" y="559"/>
                  </a:lnTo>
                  <a:lnTo>
                    <a:pt x="388" y="551"/>
                  </a:lnTo>
                  <a:lnTo>
                    <a:pt x="397" y="545"/>
                  </a:lnTo>
                  <a:lnTo>
                    <a:pt x="405" y="543"/>
                  </a:lnTo>
                  <a:lnTo>
                    <a:pt x="255" y="478"/>
                  </a:lnTo>
                  <a:lnTo>
                    <a:pt x="109" y="289"/>
                  </a:lnTo>
                  <a:lnTo>
                    <a:pt x="115" y="177"/>
                  </a:lnTo>
                  <a:lnTo>
                    <a:pt x="216" y="59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35" name="Freeform 23">
              <a:extLst>
                <a:ext uri="{FF2B5EF4-FFF2-40B4-BE49-F238E27FC236}">
                  <a16:creationId xmlns:a16="http://schemas.microsoft.com/office/drawing/2014/main" id="{F31D14E7-6ADC-F7CA-8704-A553623C4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526"/>
              <a:ext cx="492" cy="549"/>
            </a:xfrm>
            <a:custGeom>
              <a:avLst/>
              <a:gdLst>
                <a:gd name="T0" fmla="*/ 191 w 492"/>
                <a:gd name="T1" fmla="*/ 59 h 549"/>
                <a:gd name="T2" fmla="*/ 220 w 492"/>
                <a:gd name="T3" fmla="*/ 152 h 549"/>
                <a:gd name="T4" fmla="*/ 253 w 492"/>
                <a:gd name="T5" fmla="*/ 194 h 549"/>
                <a:gd name="T6" fmla="*/ 329 w 492"/>
                <a:gd name="T7" fmla="*/ 242 h 549"/>
                <a:gd name="T8" fmla="*/ 439 w 492"/>
                <a:gd name="T9" fmla="*/ 253 h 549"/>
                <a:gd name="T10" fmla="*/ 492 w 492"/>
                <a:gd name="T11" fmla="*/ 256 h 549"/>
                <a:gd name="T12" fmla="*/ 484 w 492"/>
                <a:gd name="T13" fmla="*/ 343 h 549"/>
                <a:gd name="T14" fmla="*/ 444 w 492"/>
                <a:gd name="T15" fmla="*/ 444 h 549"/>
                <a:gd name="T16" fmla="*/ 374 w 492"/>
                <a:gd name="T17" fmla="*/ 527 h 549"/>
                <a:gd name="T18" fmla="*/ 352 w 492"/>
                <a:gd name="T19" fmla="*/ 549 h 549"/>
                <a:gd name="T20" fmla="*/ 216 w 492"/>
                <a:gd name="T21" fmla="*/ 530 h 549"/>
                <a:gd name="T22" fmla="*/ 112 w 492"/>
                <a:gd name="T23" fmla="*/ 474 h 549"/>
                <a:gd name="T24" fmla="*/ 64 w 492"/>
                <a:gd name="T25" fmla="*/ 416 h 549"/>
                <a:gd name="T26" fmla="*/ 22 w 492"/>
                <a:gd name="T27" fmla="*/ 293 h 549"/>
                <a:gd name="T28" fmla="*/ 0 w 492"/>
                <a:gd name="T29" fmla="*/ 194 h 549"/>
                <a:gd name="T30" fmla="*/ 121 w 492"/>
                <a:gd name="T31" fmla="*/ 74 h 549"/>
                <a:gd name="T32" fmla="*/ 180 w 492"/>
                <a:gd name="T33" fmla="*/ 0 h 549"/>
                <a:gd name="T34" fmla="*/ 191 w 492"/>
                <a:gd name="T35" fmla="*/ 59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2" h="549">
                  <a:moveTo>
                    <a:pt x="191" y="59"/>
                  </a:moveTo>
                  <a:lnTo>
                    <a:pt x="220" y="152"/>
                  </a:lnTo>
                  <a:lnTo>
                    <a:pt x="253" y="194"/>
                  </a:lnTo>
                  <a:lnTo>
                    <a:pt x="329" y="242"/>
                  </a:lnTo>
                  <a:lnTo>
                    <a:pt x="439" y="253"/>
                  </a:lnTo>
                  <a:lnTo>
                    <a:pt x="492" y="256"/>
                  </a:lnTo>
                  <a:lnTo>
                    <a:pt x="484" y="343"/>
                  </a:lnTo>
                  <a:lnTo>
                    <a:pt x="444" y="444"/>
                  </a:lnTo>
                  <a:lnTo>
                    <a:pt x="374" y="527"/>
                  </a:lnTo>
                  <a:lnTo>
                    <a:pt x="352" y="549"/>
                  </a:lnTo>
                  <a:lnTo>
                    <a:pt x="216" y="530"/>
                  </a:lnTo>
                  <a:lnTo>
                    <a:pt x="112" y="474"/>
                  </a:lnTo>
                  <a:lnTo>
                    <a:pt x="64" y="416"/>
                  </a:lnTo>
                  <a:lnTo>
                    <a:pt x="22" y="293"/>
                  </a:lnTo>
                  <a:lnTo>
                    <a:pt x="0" y="194"/>
                  </a:lnTo>
                  <a:lnTo>
                    <a:pt x="121" y="74"/>
                  </a:lnTo>
                  <a:lnTo>
                    <a:pt x="180" y="0"/>
                  </a:lnTo>
                  <a:lnTo>
                    <a:pt x="191" y="59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36" name="Freeform 24">
              <a:extLst>
                <a:ext uri="{FF2B5EF4-FFF2-40B4-BE49-F238E27FC236}">
                  <a16:creationId xmlns:a16="http://schemas.microsoft.com/office/drawing/2014/main" id="{E19C66A3-3215-5E0C-8AF5-A65D4EC39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1523"/>
              <a:ext cx="563" cy="678"/>
            </a:xfrm>
            <a:custGeom>
              <a:avLst/>
              <a:gdLst>
                <a:gd name="T0" fmla="*/ 171 w 563"/>
                <a:gd name="T1" fmla="*/ 76 h 678"/>
                <a:gd name="T2" fmla="*/ 146 w 563"/>
                <a:gd name="T3" fmla="*/ 76 h 678"/>
                <a:gd name="T4" fmla="*/ 14 w 563"/>
                <a:gd name="T5" fmla="*/ 202 h 678"/>
                <a:gd name="T6" fmla="*/ 65 w 563"/>
                <a:gd name="T7" fmla="*/ 421 h 678"/>
                <a:gd name="T8" fmla="*/ 141 w 563"/>
                <a:gd name="T9" fmla="*/ 549 h 678"/>
                <a:gd name="T10" fmla="*/ 304 w 563"/>
                <a:gd name="T11" fmla="*/ 655 h 678"/>
                <a:gd name="T12" fmla="*/ 244 w 563"/>
                <a:gd name="T13" fmla="*/ 602 h 678"/>
                <a:gd name="T14" fmla="*/ 84 w 563"/>
                <a:gd name="T15" fmla="*/ 444 h 678"/>
                <a:gd name="T16" fmla="*/ 124 w 563"/>
                <a:gd name="T17" fmla="*/ 498 h 678"/>
                <a:gd name="T18" fmla="*/ 242 w 563"/>
                <a:gd name="T19" fmla="*/ 582 h 678"/>
                <a:gd name="T20" fmla="*/ 324 w 563"/>
                <a:gd name="T21" fmla="*/ 613 h 678"/>
                <a:gd name="T22" fmla="*/ 335 w 563"/>
                <a:gd name="T23" fmla="*/ 605 h 678"/>
                <a:gd name="T24" fmla="*/ 278 w 563"/>
                <a:gd name="T25" fmla="*/ 566 h 678"/>
                <a:gd name="T26" fmla="*/ 141 w 563"/>
                <a:gd name="T27" fmla="*/ 481 h 678"/>
                <a:gd name="T28" fmla="*/ 216 w 563"/>
                <a:gd name="T29" fmla="*/ 526 h 678"/>
                <a:gd name="T30" fmla="*/ 355 w 563"/>
                <a:gd name="T31" fmla="*/ 571 h 678"/>
                <a:gd name="T32" fmla="*/ 389 w 563"/>
                <a:gd name="T33" fmla="*/ 563 h 678"/>
                <a:gd name="T34" fmla="*/ 256 w 563"/>
                <a:gd name="T35" fmla="*/ 529 h 678"/>
                <a:gd name="T36" fmla="*/ 169 w 563"/>
                <a:gd name="T37" fmla="*/ 476 h 678"/>
                <a:gd name="T38" fmla="*/ 101 w 563"/>
                <a:gd name="T39" fmla="*/ 371 h 678"/>
                <a:gd name="T40" fmla="*/ 56 w 563"/>
                <a:gd name="T41" fmla="*/ 211 h 678"/>
                <a:gd name="T42" fmla="*/ 84 w 563"/>
                <a:gd name="T43" fmla="*/ 278 h 678"/>
                <a:gd name="T44" fmla="*/ 149 w 563"/>
                <a:gd name="T45" fmla="*/ 435 h 678"/>
                <a:gd name="T46" fmla="*/ 273 w 563"/>
                <a:gd name="T47" fmla="*/ 518 h 678"/>
                <a:gd name="T48" fmla="*/ 414 w 563"/>
                <a:gd name="T49" fmla="*/ 540 h 678"/>
                <a:gd name="T50" fmla="*/ 504 w 563"/>
                <a:gd name="T51" fmla="*/ 433 h 678"/>
                <a:gd name="T52" fmla="*/ 543 w 563"/>
                <a:gd name="T53" fmla="*/ 303 h 678"/>
                <a:gd name="T54" fmla="*/ 442 w 563"/>
                <a:gd name="T55" fmla="*/ 256 h 678"/>
                <a:gd name="T56" fmla="*/ 352 w 563"/>
                <a:gd name="T57" fmla="*/ 230 h 678"/>
                <a:gd name="T58" fmla="*/ 270 w 563"/>
                <a:gd name="T59" fmla="*/ 152 h 678"/>
                <a:gd name="T60" fmla="*/ 236 w 563"/>
                <a:gd name="T61" fmla="*/ 31 h 678"/>
                <a:gd name="T62" fmla="*/ 253 w 563"/>
                <a:gd name="T63" fmla="*/ 45 h 678"/>
                <a:gd name="T64" fmla="*/ 288 w 563"/>
                <a:gd name="T65" fmla="*/ 152 h 678"/>
                <a:gd name="T66" fmla="*/ 363 w 563"/>
                <a:gd name="T67" fmla="*/ 216 h 678"/>
                <a:gd name="T68" fmla="*/ 470 w 563"/>
                <a:gd name="T69" fmla="*/ 242 h 678"/>
                <a:gd name="T70" fmla="*/ 563 w 563"/>
                <a:gd name="T71" fmla="*/ 250 h 678"/>
                <a:gd name="T72" fmla="*/ 543 w 563"/>
                <a:gd name="T73" fmla="*/ 396 h 678"/>
                <a:gd name="T74" fmla="*/ 462 w 563"/>
                <a:gd name="T75" fmla="*/ 518 h 678"/>
                <a:gd name="T76" fmla="*/ 406 w 563"/>
                <a:gd name="T77" fmla="*/ 574 h 678"/>
                <a:gd name="T78" fmla="*/ 392 w 563"/>
                <a:gd name="T79" fmla="*/ 599 h 678"/>
                <a:gd name="T80" fmla="*/ 375 w 563"/>
                <a:gd name="T81" fmla="*/ 613 h 678"/>
                <a:gd name="T82" fmla="*/ 344 w 563"/>
                <a:gd name="T83" fmla="*/ 636 h 678"/>
                <a:gd name="T84" fmla="*/ 327 w 563"/>
                <a:gd name="T85" fmla="*/ 670 h 678"/>
                <a:gd name="T86" fmla="*/ 194 w 563"/>
                <a:gd name="T87" fmla="*/ 608 h 678"/>
                <a:gd name="T88" fmla="*/ 90 w 563"/>
                <a:gd name="T89" fmla="*/ 515 h 678"/>
                <a:gd name="T90" fmla="*/ 42 w 563"/>
                <a:gd name="T91" fmla="*/ 399 h 678"/>
                <a:gd name="T92" fmla="*/ 3 w 563"/>
                <a:gd name="T93" fmla="*/ 228 h 678"/>
                <a:gd name="T94" fmla="*/ 101 w 563"/>
                <a:gd name="T95" fmla="*/ 95 h 678"/>
                <a:gd name="T96" fmla="*/ 171 w 563"/>
                <a:gd name="T97" fmla="*/ 0 h 678"/>
                <a:gd name="T98" fmla="*/ 188 w 563"/>
                <a:gd name="T99" fmla="*/ 79 h 678"/>
                <a:gd name="T100" fmla="*/ 56 w 563"/>
                <a:gd name="T101" fmla="*/ 191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63" h="678">
                  <a:moveTo>
                    <a:pt x="56" y="191"/>
                  </a:moveTo>
                  <a:lnTo>
                    <a:pt x="135" y="115"/>
                  </a:lnTo>
                  <a:lnTo>
                    <a:pt x="171" y="76"/>
                  </a:lnTo>
                  <a:lnTo>
                    <a:pt x="216" y="17"/>
                  </a:lnTo>
                  <a:lnTo>
                    <a:pt x="183" y="20"/>
                  </a:lnTo>
                  <a:lnTo>
                    <a:pt x="146" y="76"/>
                  </a:lnTo>
                  <a:lnTo>
                    <a:pt x="110" y="107"/>
                  </a:lnTo>
                  <a:lnTo>
                    <a:pt x="39" y="174"/>
                  </a:lnTo>
                  <a:lnTo>
                    <a:pt x="14" y="202"/>
                  </a:lnTo>
                  <a:lnTo>
                    <a:pt x="34" y="284"/>
                  </a:lnTo>
                  <a:lnTo>
                    <a:pt x="56" y="371"/>
                  </a:lnTo>
                  <a:lnTo>
                    <a:pt x="65" y="421"/>
                  </a:lnTo>
                  <a:lnTo>
                    <a:pt x="84" y="470"/>
                  </a:lnTo>
                  <a:lnTo>
                    <a:pt x="107" y="515"/>
                  </a:lnTo>
                  <a:lnTo>
                    <a:pt x="141" y="549"/>
                  </a:lnTo>
                  <a:lnTo>
                    <a:pt x="200" y="591"/>
                  </a:lnTo>
                  <a:lnTo>
                    <a:pt x="253" y="627"/>
                  </a:lnTo>
                  <a:lnTo>
                    <a:pt x="304" y="655"/>
                  </a:lnTo>
                  <a:lnTo>
                    <a:pt x="316" y="655"/>
                  </a:lnTo>
                  <a:lnTo>
                    <a:pt x="316" y="644"/>
                  </a:lnTo>
                  <a:lnTo>
                    <a:pt x="244" y="602"/>
                  </a:lnTo>
                  <a:lnTo>
                    <a:pt x="163" y="552"/>
                  </a:lnTo>
                  <a:lnTo>
                    <a:pt x="118" y="509"/>
                  </a:lnTo>
                  <a:lnTo>
                    <a:pt x="84" y="444"/>
                  </a:lnTo>
                  <a:lnTo>
                    <a:pt x="73" y="388"/>
                  </a:lnTo>
                  <a:lnTo>
                    <a:pt x="90" y="430"/>
                  </a:lnTo>
                  <a:lnTo>
                    <a:pt x="124" y="498"/>
                  </a:lnTo>
                  <a:lnTo>
                    <a:pt x="163" y="532"/>
                  </a:lnTo>
                  <a:lnTo>
                    <a:pt x="200" y="557"/>
                  </a:lnTo>
                  <a:lnTo>
                    <a:pt x="242" y="582"/>
                  </a:lnTo>
                  <a:lnTo>
                    <a:pt x="293" y="619"/>
                  </a:lnTo>
                  <a:lnTo>
                    <a:pt x="319" y="627"/>
                  </a:lnTo>
                  <a:lnTo>
                    <a:pt x="324" y="613"/>
                  </a:lnTo>
                  <a:lnTo>
                    <a:pt x="259" y="577"/>
                  </a:lnTo>
                  <a:lnTo>
                    <a:pt x="302" y="591"/>
                  </a:lnTo>
                  <a:lnTo>
                    <a:pt x="335" y="605"/>
                  </a:lnTo>
                  <a:lnTo>
                    <a:pt x="352" y="605"/>
                  </a:lnTo>
                  <a:lnTo>
                    <a:pt x="355" y="585"/>
                  </a:lnTo>
                  <a:lnTo>
                    <a:pt x="278" y="566"/>
                  </a:lnTo>
                  <a:lnTo>
                    <a:pt x="219" y="546"/>
                  </a:lnTo>
                  <a:lnTo>
                    <a:pt x="171" y="515"/>
                  </a:lnTo>
                  <a:lnTo>
                    <a:pt x="141" y="481"/>
                  </a:lnTo>
                  <a:lnTo>
                    <a:pt x="121" y="441"/>
                  </a:lnTo>
                  <a:lnTo>
                    <a:pt x="163" y="487"/>
                  </a:lnTo>
                  <a:lnTo>
                    <a:pt x="216" y="526"/>
                  </a:lnTo>
                  <a:lnTo>
                    <a:pt x="273" y="549"/>
                  </a:lnTo>
                  <a:lnTo>
                    <a:pt x="330" y="563"/>
                  </a:lnTo>
                  <a:lnTo>
                    <a:pt x="355" y="571"/>
                  </a:lnTo>
                  <a:lnTo>
                    <a:pt x="372" y="574"/>
                  </a:lnTo>
                  <a:lnTo>
                    <a:pt x="386" y="574"/>
                  </a:lnTo>
                  <a:lnTo>
                    <a:pt x="389" y="563"/>
                  </a:lnTo>
                  <a:lnTo>
                    <a:pt x="386" y="554"/>
                  </a:lnTo>
                  <a:lnTo>
                    <a:pt x="313" y="543"/>
                  </a:lnTo>
                  <a:lnTo>
                    <a:pt x="256" y="529"/>
                  </a:lnTo>
                  <a:lnTo>
                    <a:pt x="230" y="515"/>
                  </a:lnTo>
                  <a:lnTo>
                    <a:pt x="191" y="490"/>
                  </a:lnTo>
                  <a:lnTo>
                    <a:pt x="169" y="476"/>
                  </a:lnTo>
                  <a:lnTo>
                    <a:pt x="149" y="452"/>
                  </a:lnTo>
                  <a:lnTo>
                    <a:pt x="124" y="424"/>
                  </a:lnTo>
                  <a:lnTo>
                    <a:pt x="101" y="371"/>
                  </a:lnTo>
                  <a:lnTo>
                    <a:pt x="84" y="317"/>
                  </a:lnTo>
                  <a:lnTo>
                    <a:pt x="67" y="253"/>
                  </a:lnTo>
                  <a:lnTo>
                    <a:pt x="56" y="211"/>
                  </a:lnTo>
                  <a:lnTo>
                    <a:pt x="59" y="202"/>
                  </a:lnTo>
                  <a:lnTo>
                    <a:pt x="67" y="208"/>
                  </a:lnTo>
                  <a:lnTo>
                    <a:pt x="84" y="278"/>
                  </a:lnTo>
                  <a:lnTo>
                    <a:pt x="101" y="337"/>
                  </a:lnTo>
                  <a:lnTo>
                    <a:pt x="124" y="396"/>
                  </a:lnTo>
                  <a:lnTo>
                    <a:pt x="149" y="435"/>
                  </a:lnTo>
                  <a:lnTo>
                    <a:pt x="180" y="470"/>
                  </a:lnTo>
                  <a:lnTo>
                    <a:pt x="230" y="501"/>
                  </a:lnTo>
                  <a:lnTo>
                    <a:pt x="273" y="518"/>
                  </a:lnTo>
                  <a:lnTo>
                    <a:pt x="321" y="532"/>
                  </a:lnTo>
                  <a:lnTo>
                    <a:pt x="372" y="538"/>
                  </a:lnTo>
                  <a:lnTo>
                    <a:pt x="414" y="540"/>
                  </a:lnTo>
                  <a:lnTo>
                    <a:pt x="451" y="504"/>
                  </a:lnTo>
                  <a:lnTo>
                    <a:pt x="476" y="473"/>
                  </a:lnTo>
                  <a:lnTo>
                    <a:pt x="504" y="433"/>
                  </a:lnTo>
                  <a:lnTo>
                    <a:pt x="524" y="390"/>
                  </a:lnTo>
                  <a:lnTo>
                    <a:pt x="538" y="345"/>
                  </a:lnTo>
                  <a:lnTo>
                    <a:pt x="543" y="303"/>
                  </a:lnTo>
                  <a:lnTo>
                    <a:pt x="546" y="264"/>
                  </a:lnTo>
                  <a:lnTo>
                    <a:pt x="484" y="258"/>
                  </a:lnTo>
                  <a:lnTo>
                    <a:pt x="442" y="256"/>
                  </a:lnTo>
                  <a:lnTo>
                    <a:pt x="411" y="253"/>
                  </a:lnTo>
                  <a:lnTo>
                    <a:pt x="386" y="244"/>
                  </a:lnTo>
                  <a:lnTo>
                    <a:pt x="352" y="230"/>
                  </a:lnTo>
                  <a:lnTo>
                    <a:pt x="321" y="211"/>
                  </a:lnTo>
                  <a:lnTo>
                    <a:pt x="290" y="185"/>
                  </a:lnTo>
                  <a:lnTo>
                    <a:pt x="270" y="152"/>
                  </a:lnTo>
                  <a:lnTo>
                    <a:pt x="261" y="121"/>
                  </a:lnTo>
                  <a:lnTo>
                    <a:pt x="247" y="67"/>
                  </a:lnTo>
                  <a:lnTo>
                    <a:pt x="236" y="31"/>
                  </a:lnTo>
                  <a:lnTo>
                    <a:pt x="236" y="22"/>
                  </a:lnTo>
                  <a:lnTo>
                    <a:pt x="242" y="6"/>
                  </a:lnTo>
                  <a:lnTo>
                    <a:pt x="253" y="45"/>
                  </a:lnTo>
                  <a:lnTo>
                    <a:pt x="261" y="73"/>
                  </a:lnTo>
                  <a:lnTo>
                    <a:pt x="273" y="115"/>
                  </a:lnTo>
                  <a:lnTo>
                    <a:pt x="288" y="152"/>
                  </a:lnTo>
                  <a:lnTo>
                    <a:pt x="307" y="183"/>
                  </a:lnTo>
                  <a:lnTo>
                    <a:pt x="333" y="199"/>
                  </a:lnTo>
                  <a:lnTo>
                    <a:pt x="363" y="216"/>
                  </a:lnTo>
                  <a:lnTo>
                    <a:pt x="392" y="230"/>
                  </a:lnTo>
                  <a:lnTo>
                    <a:pt x="425" y="236"/>
                  </a:lnTo>
                  <a:lnTo>
                    <a:pt x="470" y="242"/>
                  </a:lnTo>
                  <a:lnTo>
                    <a:pt x="518" y="247"/>
                  </a:lnTo>
                  <a:lnTo>
                    <a:pt x="557" y="250"/>
                  </a:lnTo>
                  <a:lnTo>
                    <a:pt x="563" y="250"/>
                  </a:lnTo>
                  <a:lnTo>
                    <a:pt x="563" y="267"/>
                  </a:lnTo>
                  <a:lnTo>
                    <a:pt x="557" y="331"/>
                  </a:lnTo>
                  <a:lnTo>
                    <a:pt x="543" y="396"/>
                  </a:lnTo>
                  <a:lnTo>
                    <a:pt x="512" y="449"/>
                  </a:lnTo>
                  <a:lnTo>
                    <a:pt x="490" y="484"/>
                  </a:lnTo>
                  <a:lnTo>
                    <a:pt x="462" y="518"/>
                  </a:lnTo>
                  <a:lnTo>
                    <a:pt x="434" y="546"/>
                  </a:lnTo>
                  <a:lnTo>
                    <a:pt x="423" y="566"/>
                  </a:lnTo>
                  <a:lnTo>
                    <a:pt x="406" y="574"/>
                  </a:lnTo>
                  <a:lnTo>
                    <a:pt x="406" y="585"/>
                  </a:lnTo>
                  <a:lnTo>
                    <a:pt x="400" y="594"/>
                  </a:lnTo>
                  <a:lnTo>
                    <a:pt x="392" y="599"/>
                  </a:lnTo>
                  <a:lnTo>
                    <a:pt x="378" y="599"/>
                  </a:lnTo>
                  <a:lnTo>
                    <a:pt x="375" y="605"/>
                  </a:lnTo>
                  <a:lnTo>
                    <a:pt x="375" y="613"/>
                  </a:lnTo>
                  <a:lnTo>
                    <a:pt x="366" y="622"/>
                  </a:lnTo>
                  <a:lnTo>
                    <a:pt x="349" y="622"/>
                  </a:lnTo>
                  <a:lnTo>
                    <a:pt x="344" y="636"/>
                  </a:lnTo>
                  <a:lnTo>
                    <a:pt x="341" y="647"/>
                  </a:lnTo>
                  <a:lnTo>
                    <a:pt x="335" y="655"/>
                  </a:lnTo>
                  <a:lnTo>
                    <a:pt x="327" y="670"/>
                  </a:lnTo>
                  <a:lnTo>
                    <a:pt x="310" y="678"/>
                  </a:lnTo>
                  <a:lnTo>
                    <a:pt x="267" y="653"/>
                  </a:lnTo>
                  <a:lnTo>
                    <a:pt x="194" y="608"/>
                  </a:lnTo>
                  <a:lnTo>
                    <a:pt x="160" y="577"/>
                  </a:lnTo>
                  <a:lnTo>
                    <a:pt x="112" y="543"/>
                  </a:lnTo>
                  <a:lnTo>
                    <a:pt x="90" y="515"/>
                  </a:lnTo>
                  <a:lnTo>
                    <a:pt x="70" y="473"/>
                  </a:lnTo>
                  <a:lnTo>
                    <a:pt x="53" y="430"/>
                  </a:lnTo>
                  <a:lnTo>
                    <a:pt x="42" y="399"/>
                  </a:lnTo>
                  <a:lnTo>
                    <a:pt x="34" y="340"/>
                  </a:lnTo>
                  <a:lnTo>
                    <a:pt x="20" y="281"/>
                  </a:lnTo>
                  <a:lnTo>
                    <a:pt x="3" y="228"/>
                  </a:lnTo>
                  <a:lnTo>
                    <a:pt x="0" y="194"/>
                  </a:lnTo>
                  <a:lnTo>
                    <a:pt x="51" y="140"/>
                  </a:lnTo>
                  <a:lnTo>
                    <a:pt x="101" y="95"/>
                  </a:lnTo>
                  <a:lnTo>
                    <a:pt x="138" y="62"/>
                  </a:lnTo>
                  <a:lnTo>
                    <a:pt x="152" y="36"/>
                  </a:lnTo>
                  <a:lnTo>
                    <a:pt x="171" y="0"/>
                  </a:lnTo>
                  <a:lnTo>
                    <a:pt x="242" y="6"/>
                  </a:lnTo>
                  <a:lnTo>
                    <a:pt x="219" y="39"/>
                  </a:lnTo>
                  <a:lnTo>
                    <a:pt x="188" y="79"/>
                  </a:lnTo>
                  <a:lnTo>
                    <a:pt x="135" y="129"/>
                  </a:lnTo>
                  <a:lnTo>
                    <a:pt x="96" y="166"/>
                  </a:lnTo>
                  <a:lnTo>
                    <a:pt x="56" y="19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37" name="Freeform 25">
              <a:extLst>
                <a:ext uri="{FF2B5EF4-FFF2-40B4-BE49-F238E27FC236}">
                  <a16:creationId xmlns:a16="http://schemas.microsoft.com/office/drawing/2014/main" id="{D19B2080-CF4D-1B79-BA03-EDD386CE5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3" y="1635"/>
              <a:ext cx="375" cy="379"/>
            </a:xfrm>
            <a:custGeom>
              <a:avLst/>
              <a:gdLst>
                <a:gd name="T0" fmla="*/ 0 w 375"/>
                <a:gd name="T1" fmla="*/ 110 h 379"/>
                <a:gd name="T2" fmla="*/ 107 w 375"/>
                <a:gd name="T3" fmla="*/ 0 h 379"/>
                <a:gd name="T4" fmla="*/ 119 w 375"/>
                <a:gd name="T5" fmla="*/ 51 h 379"/>
                <a:gd name="T6" fmla="*/ 138 w 375"/>
                <a:gd name="T7" fmla="*/ 104 h 379"/>
                <a:gd name="T8" fmla="*/ 170 w 375"/>
                <a:gd name="T9" fmla="*/ 138 h 379"/>
                <a:gd name="T10" fmla="*/ 218 w 375"/>
                <a:gd name="T11" fmla="*/ 164 h 379"/>
                <a:gd name="T12" fmla="*/ 274 w 375"/>
                <a:gd name="T13" fmla="*/ 183 h 379"/>
                <a:gd name="T14" fmla="*/ 328 w 375"/>
                <a:gd name="T15" fmla="*/ 183 h 379"/>
                <a:gd name="T16" fmla="*/ 375 w 375"/>
                <a:gd name="T17" fmla="*/ 186 h 379"/>
                <a:gd name="T18" fmla="*/ 373 w 375"/>
                <a:gd name="T19" fmla="*/ 223 h 379"/>
                <a:gd name="T20" fmla="*/ 356 w 375"/>
                <a:gd name="T21" fmla="*/ 279 h 379"/>
                <a:gd name="T22" fmla="*/ 325 w 375"/>
                <a:gd name="T23" fmla="*/ 324 h 379"/>
                <a:gd name="T24" fmla="*/ 291 w 375"/>
                <a:gd name="T25" fmla="*/ 362 h 379"/>
                <a:gd name="T26" fmla="*/ 277 w 375"/>
                <a:gd name="T27" fmla="*/ 379 h 379"/>
                <a:gd name="T28" fmla="*/ 204 w 375"/>
                <a:gd name="T29" fmla="*/ 373 h 379"/>
                <a:gd name="T30" fmla="*/ 138 w 375"/>
                <a:gd name="T31" fmla="*/ 359 h 379"/>
                <a:gd name="T32" fmla="*/ 90 w 375"/>
                <a:gd name="T33" fmla="*/ 327 h 379"/>
                <a:gd name="T34" fmla="*/ 65 w 375"/>
                <a:gd name="T35" fmla="*/ 293 h 379"/>
                <a:gd name="T36" fmla="*/ 40 w 375"/>
                <a:gd name="T37" fmla="*/ 251 h 379"/>
                <a:gd name="T38" fmla="*/ 23 w 375"/>
                <a:gd name="T39" fmla="*/ 200 h 379"/>
                <a:gd name="T40" fmla="*/ 9 w 375"/>
                <a:gd name="T41" fmla="*/ 147 h 379"/>
                <a:gd name="T42" fmla="*/ 0 w 375"/>
                <a:gd name="T43" fmla="*/ 11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5" h="379">
                  <a:moveTo>
                    <a:pt x="0" y="110"/>
                  </a:moveTo>
                  <a:lnTo>
                    <a:pt x="107" y="0"/>
                  </a:lnTo>
                  <a:lnTo>
                    <a:pt x="119" y="51"/>
                  </a:lnTo>
                  <a:lnTo>
                    <a:pt x="138" y="104"/>
                  </a:lnTo>
                  <a:lnTo>
                    <a:pt x="170" y="138"/>
                  </a:lnTo>
                  <a:lnTo>
                    <a:pt x="218" y="164"/>
                  </a:lnTo>
                  <a:lnTo>
                    <a:pt x="274" y="183"/>
                  </a:lnTo>
                  <a:lnTo>
                    <a:pt x="328" y="183"/>
                  </a:lnTo>
                  <a:lnTo>
                    <a:pt x="375" y="186"/>
                  </a:lnTo>
                  <a:lnTo>
                    <a:pt x="373" y="223"/>
                  </a:lnTo>
                  <a:lnTo>
                    <a:pt x="356" y="279"/>
                  </a:lnTo>
                  <a:lnTo>
                    <a:pt x="325" y="324"/>
                  </a:lnTo>
                  <a:lnTo>
                    <a:pt x="291" y="362"/>
                  </a:lnTo>
                  <a:lnTo>
                    <a:pt x="277" y="379"/>
                  </a:lnTo>
                  <a:lnTo>
                    <a:pt x="204" y="373"/>
                  </a:lnTo>
                  <a:lnTo>
                    <a:pt x="138" y="359"/>
                  </a:lnTo>
                  <a:lnTo>
                    <a:pt x="90" y="327"/>
                  </a:lnTo>
                  <a:lnTo>
                    <a:pt x="65" y="293"/>
                  </a:lnTo>
                  <a:lnTo>
                    <a:pt x="40" y="251"/>
                  </a:lnTo>
                  <a:lnTo>
                    <a:pt x="23" y="200"/>
                  </a:lnTo>
                  <a:lnTo>
                    <a:pt x="9" y="147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92538" name="Line 26">
              <a:extLst>
                <a:ext uri="{FF2B5EF4-FFF2-40B4-BE49-F238E27FC236}">
                  <a16:creationId xmlns:a16="http://schemas.microsoft.com/office/drawing/2014/main" id="{73711B2F-CA06-DFC3-5D53-570DA2D6C4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22" y="1694"/>
              <a:ext cx="99" cy="11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39" name="Freeform 27">
              <a:extLst>
                <a:ext uri="{FF2B5EF4-FFF2-40B4-BE49-F238E27FC236}">
                  <a16:creationId xmlns:a16="http://schemas.microsoft.com/office/drawing/2014/main" id="{72E7B909-B0E7-2193-BF12-6CC81A498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0" y="1746"/>
              <a:ext cx="101" cy="122"/>
            </a:xfrm>
            <a:custGeom>
              <a:avLst/>
              <a:gdLst>
                <a:gd name="T0" fmla="*/ 101 w 101"/>
                <a:gd name="T1" fmla="*/ 0 h 122"/>
                <a:gd name="T2" fmla="*/ 64 w 101"/>
                <a:gd name="T3" fmla="*/ 50 h 122"/>
                <a:gd name="T4" fmla="*/ 19 w 101"/>
                <a:gd name="T5" fmla="*/ 100 h 122"/>
                <a:gd name="T6" fmla="*/ 0 w 101"/>
                <a:gd name="T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122">
                  <a:moveTo>
                    <a:pt x="101" y="0"/>
                  </a:moveTo>
                  <a:lnTo>
                    <a:pt x="64" y="50"/>
                  </a:lnTo>
                  <a:lnTo>
                    <a:pt x="19" y="100"/>
                  </a:lnTo>
                  <a:lnTo>
                    <a:pt x="0" y="122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0" name="Freeform 28">
              <a:extLst>
                <a:ext uri="{FF2B5EF4-FFF2-40B4-BE49-F238E27FC236}">
                  <a16:creationId xmlns:a16="http://schemas.microsoft.com/office/drawing/2014/main" id="{FBED3189-191B-112D-834A-AB9C96D89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7" y="1784"/>
              <a:ext cx="104" cy="146"/>
            </a:xfrm>
            <a:custGeom>
              <a:avLst/>
              <a:gdLst>
                <a:gd name="T0" fmla="*/ 104 w 104"/>
                <a:gd name="T1" fmla="*/ 0 h 146"/>
                <a:gd name="T2" fmla="*/ 81 w 104"/>
                <a:gd name="T3" fmla="*/ 48 h 146"/>
                <a:gd name="T4" fmla="*/ 42 w 104"/>
                <a:gd name="T5" fmla="*/ 107 h 146"/>
                <a:gd name="T6" fmla="*/ 0 w 104"/>
                <a:gd name="T7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146">
                  <a:moveTo>
                    <a:pt x="104" y="0"/>
                  </a:moveTo>
                  <a:lnTo>
                    <a:pt x="81" y="48"/>
                  </a:lnTo>
                  <a:lnTo>
                    <a:pt x="42" y="107"/>
                  </a:lnTo>
                  <a:lnTo>
                    <a:pt x="0" y="146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1" name="Freeform 29">
              <a:extLst>
                <a:ext uri="{FF2B5EF4-FFF2-40B4-BE49-F238E27FC236}">
                  <a16:creationId xmlns:a16="http://schemas.microsoft.com/office/drawing/2014/main" id="{37FD481F-C6C0-A1CC-CF0B-7628969AF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" y="1812"/>
              <a:ext cx="107" cy="173"/>
            </a:xfrm>
            <a:custGeom>
              <a:avLst/>
              <a:gdLst>
                <a:gd name="T0" fmla="*/ 107 w 107"/>
                <a:gd name="T1" fmla="*/ 0 h 173"/>
                <a:gd name="T2" fmla="*/ 90 w 107"/>
                <a:gd name="T3" fmla="*/ 62 h 173"/>
                <a:gd name="T4" fmla="*/ 57 w 107"/>
                <a:gd name="T5" fmla="*/ 111 h 173"/>
                <a:gd name="T6" fmla="*/ 20 w 107"/>
                <a:gd name="T7" fmla="*/ 153 h 173"/>
                <a:gd name="T8" fmla="*/ 0 w 107"/>
                <a:gd name="T9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73">
                  <a:moveTo>
                    <a:pt x="107" y="0"/>
                  </a:moveTo>
                  <a:lnTo>
                    <a:pt x="90" y="62"/>
                  </a:lnTo>
                  <a:lnTo>
                    <a:pt x="57" y="111"/>
                  </a:lnTo>
                  <a:lnTo>
                    <a:pt x="20" y="153"/>
                  </a:lnTo>
                  <a:lnTo>
                    <a:pt x="0" y="173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2" name="Freeform 30">
              <a:extLst>
                <a:ext uri="{FF2B5EF4-FFF2-40B4-BE49-F238E27FC236}">
                  <a16:creationId xmlns:a16="http://schemas.microsoft.com/office/drawing/2014/main" id="{70639406-6EF6-0356-0B8F-F67091283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3" y="1827"/>
              <a:ext cx="105" cy="178"/>
            </a:xfrm>
            <a:custGeom>
              <a:avLst/>
              <a:gdLst>
                <a:gd name="T0" fmla="*/ 105 w 105"/>
                <a:gd name="T1" fmla="*/ 0 h 178"/>
                <a:gd name="T2" fmla="*/ 99 w 105"/>
                <a:gd name="T3" fmla="*/ 39 h 178"/>
                <a:gd name="T4" fmla="*/ 82 w 105"/>
                <a:gd name="T5" fmla="*/ 84 h 178"/>
                <a:gd name="T6" fmla="*/ 48 w 105"/>
                <a:gd name="T7" fmla="*/ 124 h 178"/>
                <a:gd name="T8" fmla="*/ 26 w 105"/>
                <a:gd name="T9" fmla="*/ 149 h 178"/>
                <a:gd name="T10" fmla="*/ 0 w 105"/>
                <a:gd name="T11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178">
                  <a:moveTo>
                    <a:pt x="105" y="0"/>
                  </a:moveTo>
                  <a:lnTo>
                    <a:pt x="99" y="39"/>
                  </a:lnTo>
                  <a:lnTo>
                    <a:pt x="82" y="84"/>
                  </a:lnTo>
                  <a:lnTo>
                    <a:pt x="48" y="124"/>
                  </a:lnTo>
                  <a:lnTo>
                    <a:pt x="26" y="149"/>
                  </a:lnTo>
                  <a:lnTo>
                    <a:pt x="0" y="17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3" name="Freeform 31">
              <a:extLst>
                <a:ext uri="{FF2B5EF4-FFF2-40B4-BE49-F238E27FC236}">
                  <a16:creationId xmlns:a16="http://schemas.microsoft.com/office/drawing/2014/main" id="{CEAC4279-A101-C22B-F462-58228AB25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0" y="1669"/>
              <a:ext cx="280" cy="195"/>
            </a:xfrm>
            <a:custGeom>
              <a:avLst/>
              <a:gdLst>
                <a:gd name="T0" fmla="*/ 0 w 280"/>
                <a:gd name="T1" fmla="*/ 0 h 195"/>
                <a:gd name="T2" fmla="*/ 6 w 280"/>
                <a:gd name="T3" fmla="*/ 45 h 195"/>
                <a:gd name="T4" fmla="*/ 17 w 280"/>
                <a:gd name="T5" fmla="*/ 90 h 195"/>
                <a:gd name="T6" fmla="*/ 34 w 280"/>
                <a:gd name="T7" fmla="*/ 124 h 195"/>
                <a:gd name="T8" fmla="*/ 56 w 280"/>
                <a:gd name="T9" fmla="*/ 150 h 195"/>
                <a:gd name="T10" fmla="*/ 100 w 280"/>
                <a:gd name="T11" fmla="*/ 164 h 195"/>
                <a:gd name="T12" fmla="*/ 136 w 280"/>
                <a:gd name="T13" fmla="*/ 178 h 195"/>
                <a:gd name="T14" fmla="*/ 173 w 280"/>
                <a:gd name="T15" fmla="*/ 189 h 195"/>
                <a:gd name="T16" fmla="*/ 226 w 280"/>
                <a:gd name="T17" fmla="*/ 192 h 195"/>
                <a:gd name="T18" fmla="*/ 280 w 280"/>
                <a:gd name="T19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" h="195">
                  <a:moveTo>
                    <a:pt x="0" y="0"/>
                  </a:moveTo>
                  <a:lnTo>
                    <a:pt x="6" y="45"/>
                  </a:lnTo>
                  <a:lnTo>
                    <a:pt x="17" y="90"/>
                  </a:lnTo>
                  <a:lnTo>
                    <a:pt x="34" y="124"/>
                  </a:lnTo>
                  <a:lnTo>
                    <a:pt x="56" y="150"/>
                  </a:lnTo>
                  <a:lnTo>
                    <a:pt x="100" y="164"/>
                  </a:lnTo>
                  <a:lnTo>
                    <a:pt x="136" y="178"/>
                  </a:lnTo>
                  <a:lnTo>
                    <a:pt x="173" y="189"/>
                  </a:lnTo>
                  <a:lnTo>
                    <a:pt x="226" y="192"/>
                  </a:lnTo>
                  <a:lnTo>
                    <a:pt x="280" y="195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4" name="Freeform 32">
              <a:extLst>
                <a:ext uri="{FF2B5EF4-FFF2-40B4-BE49-F238E27FC236}">
                  <a16:creationId xmlns:a16="http://schemas.microsoft.com/office/drawing/2014/main" id="{8D099CD0-194B-32FF-1AF0-6EF6E3C2C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" y="1703"/>
              <a:ext cx="302" cy="211"/>
            </a:xfrm>
            <a:custGeom>
              <a:avLst/>
              <a:gdLst>
                <a:gd name="T0" fmla="*/ 0 w 302"/>
                <a:gd name="T1" fmla="*/ 0 h 211"/>
                <a:gd name="T2" fmla="*/ 14 w 302"/>
                <a:gd name="T3" fmla="*/ 67 h 211"/>
                <a:gd name="T4" fmla="*/ 31 w 302"/>
                <a:gd name="T5" fmla="*/ 107 h 211"/>
                <a:gd name="T6" fmla="*/ 51 w 302"/>
                <a:gd name="T7" fmla="*/ 138 h 211"/>
                <a:gd name="T8" fmla="*/ 84 w 302"/>
                <a:gd name="T9" fmla="*/ 160 h 211"/>
                <a:gd name="T10" fmla="*/ 125 w 302"/>
                <a:gd name="T11" fmla="*/ 180 h 211"/>
                <a:gd name="T12" fmla="*/ 173 w 302"/>
                <a:gd name="T13" fmla="*/ 197 h 211"/>
                <a:gd name="T14" fmla="*/ 240 w 302"/>
                <a:gd name="T15" fmla="*/ 205 h 211"/>
                <a:gd name="T16" fmla="*/ 302 w 302"/>
                <a:gd name="T1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" h="211">
                  <a:moveTo>
                    <a:pt x="0" y="0"/>
                  </a:moveTo>
                  <a:lnTo>
                    <a:pt x="14" y="67"/>
                  </a:lnTo>
                  <a:lnTo>
                    <a:pt x="31" y="107"/>
                  </a:lnTo>
                  <a:lnTo>
                    <a:pt x="51" y="138"/>
                  </a:lnTo>
                  <a:lnTo>
                    <a:pt x="84" y="160"/>
                  </a:lnTo>
                  <a:lnTo>
                    <a:pt x="125" y="180"/>
                  </a:lnTo>
                  <a:lnTo>
                    <a:pt x="173" y="197"/>
                  </a:lnTo>
                  <a:lnTo>
                    <a:pt x="240" y="205"/>
                  </a:lnTo>
                  <a:lnTo>
                    <a:pt x="302" y="211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92545" name="Freeform 33">
              <a:extLst>
                <a:ext uri="{FF2B5EF4-FFF2-40B4-BE49-F238E27FC236}">
                  <a16:creationId xmlns:a16="http://schemas.microsoft.com/office/drawing/2014/main" id="{C8EFD8D0-4BCC-352E-2F06-4B4DDFC1C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" y="1737"/>
              <a:ext cx="257" cy="224"/>
            </a:xfrm>
            <a:custGeom>
              <a:avLst/>
              <a:gdLst>
                <a:gd name="T0" fmla="*/ 0 w 257"/>
                <a:gd name="T1" fmla="*/ 0 h 224"/>
                <a:gd name="T2" fmla="*/ 26 w 257"/>
                <a:gd name="T3" fmla="*/ 98 h 224"/>
                <a:gd name="T4" fmla="*/ 65 w 257"/>
                <a:gd name="T5" fmla="*/ 151 h 224"/>
                <a:gd name="T6" fmla="*/ 113 w 257"/>
                <a:gd name="T7" fmla="*/ 190 h 224"/>
                <a:gd name="T8" fmla="*/ 159 w 257"/>
                <a:gd name="T9" fmla="*/ 210 h 224"/>
                <a:gd name="T10" fmla="*/ 207 w 257"/>
                <a:gd name="T11" fmla="*/ 221 h 224"/>
                <a:gd name="T12" fmla="*/ 257 w 257"/>
                <a:gd name="T13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" h="224">
                  <a:moveTo>
                    <a:pt x="0" y="0"/>
                  </a:moveTo>
                  <a:lnTo>
                    <a:pt x="26" y="98"/>
                  </a:lnTo>
                  <a:lnTo>
                    <a:pt x="65" y="151"/>
                  </a:lnTo>
                  <a:lnTo>
                    <a:pt x="113" y="190"/>
                  </a:lnTo>
                  <a:lnTo>
                    <a:pt x="159" y="210"/>
                  </a:lnTo>
                  <a:lnTo>
                    <a:pt x="207" y="221"/>
                  </a:lnTo>
                  <a:lnTo>
                    <a:pt x="257" y="224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grpSp>
        <p:nvGrpSpPr>
          <p:cNvPr id="192546" name="Group 34">
            <a:extLst>
              <a:ext uri="{FF2B5EF4-FFF2-40B4-BE49-F238E27FC236}">
                <a16:creationId xmlns:a16="http://schemas.microsoft.com/office/drawing/2014/main" id="{17543893-8EF9-1AE1-A6FE-5985A31A4BED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2667000"/>
            <a:ext cx="1447800" cy="1104900"/>
            <a:chOff x="3771" y="1104"/>
            <a:chExt cx="564" cy="552"/>
          </a:xfrm>
        </p:grpSpPr>
        <p:grpSp>
          <p:nvGrpSpPr>
            <p:cNvPr id="192547" name="Group 35">
              <a:extLst>
                <a:ext uri="{FF2B5EF4-FFF2-40B4-BE49-F238E27FC236}">
                  <a16:creationId xmlns:a16="http://schemas.microsoft.com/office/drawing/2014/main" id="{FCFF8DF6-5D26-0A94-95B6-3BEA0027EC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71" y="1104"/>
              <a:ext cx="483" cy="322"/>
              <a:chOff x="3771" y="1104"/>
              <a:chExt cx="483" cy="322"/>
            </a:xfrm>
          </p:grpSpPr>
          <p:sp>
            <p:nvSpPr>
              <p:cNvPr id="192548" name="Freeform 36">
                <a:extLst>
                  <a:ext uri="{FF2B5EF4-FFF2-40B4-BE49-F238E27FC236}">
                    <a16:creationId xmlns:a16="http://schemas.microsoft.com/office/drawing/2014/main" id="{8D4AA44E-170F-5611-8A13-C6141343FB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2" y="1113"/>
                <a:ext cx="464" cy="307"/>
              </a:xfrm>
              <a:custGeom>
                <a:avLst/>
                <a:gdLst>
                  <a:gd name="T0" fmla="*/ 35 w 464"/>
                  <a:gd name="T1" fmla="*/ 0 h 307"/>
                  <a:gd name="T2" fmla="*/ 14 w 464"/>
                  <a:gd name="T3" fmla="*/ 123 h 307"/>
                  <a:gd name="T4" fmla="*/ 0 w 464"/>
                  <a:gd name="T5" fmla="*/ 206 h 307"/>
                  <a:gd name="T6" fmla="*/ 1 w 464"/>
                  <a:gd name="T7" fmla="*/ 228 h 307"/>
                  <a:gd name="T8" fmla="*/ 120 w 464"/>
                  <a:gd name="T9" fmla="*/ 244 h 307"/>
                  <a:gd name="T10" fmla="*/ 261 w 464"/>
                  <a:gd name="T11" fmla="*/ 273 h 307"/>
                  <a:gd name="T12" fmla="*/ 347 w 464"/>
                  <a:gd name="T13" fmla="*/ 292 h 307"/>
                  <a:gd name="T14" fmla="*/ 403 w 464"/>
                  <a:gd name="T15" fmla="*/ 306 h 307"/>
                  <a:gd name="T16" fmla="*/ 413 w 464"/>
                  <a:gd name="T17" fmla="*/ 307 h 307"/>
                  <a:gd name="T18" fmla="*/ 422 w 464"/>
                  <a:gd name="T19" fmla="*/ 297 h 307"/>
                  <a:gd name="T20" fmla="*/ 431 w 464"/>
                  <a:gd name="T21" fmla="*/ 249 h 307"/>
                  <a:gd name="T22" fmla="*/ 442 w 464"/>
                  <a:gd name="T23" fmla="*/ 199 h 307"/>
                  <a:gd name="T24" fmla="*/ 452 w 464"/>
                  <a:gd name="T25" fmla="*/ 152 h 307"/>
                  <a:gd name="T26" fmla="*/ 458 w 464"/>
                  <a:gd name="T27" fmla="*/ 118 h 307"/>
                  <a:gd name="T28" fmla="*/ 464 w 464"/>
                  <a:gd name="T29" fmla="*/ 87 h 307"/>
                  <a:gd name="T30" fmla="*/ 455 w 464"/>
                  <a:gd name="T31" fmla="*/ 76 h 307"/>
                  <a:gd name="T32" fmla="*/ 315 w 464"/>
                  <a:gd name="T33" fmla="*/ 54 h 307"/>
                  <a:gd name="T34" fmla="*/ 254 w 464"/>
                  <a:gd name="T35" fmla="*/ 43 h 307"/>
                  <a:gd name="T36" fmla="*/ 149 w 464"/>
                  <a:gd name="T37" fmla="*/ 21 h 307"/>
                  <a:gd name="T38" fmla="*/ 92 w 464"/>
                  <a:gd name="T39" fmla="*/ 6 h 307"/>
                  <a:gd name="T40" fmla="*/ 47 w 464"/>
                  <a:gd name="T41" fmla="*/ 2 h 307"/>
                  <a:gd name="T42" fmla="*/ 35 w 464"/>
                  <a:gd name="T4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4" h="307">
                    <a:moveTo>
                      <a:pt x="35" y="0"/>
                    </a:moveTo>
                    <a:lnTo>
                      <a:pt x="14" y="123"/>
                    </a:lnTo>
                    <a:lnTo>
                      <a:pt x="0" y="206"/>
                    </a:lnTo>
                    <a:lnTo>
                      <a:pt x="1" y="228"/>
                    </a:lnTo>
                    <a:lnTo>
                      <a:pt x="120" y="244"/>
                    </a:lnTo>
                    <a:lnTo>
                      <a:pt x="261" y="273"/>
                    </a:lnTo>
                    <a:lnTo>
                      <a:pt x="347" y="292"/>
                    </a:lnTo>
                    <a:lnTo>
                      <a:pt x="403" y="306"/>
                    </a:lnTo>
                    <a:lnTo>
                      <a:pt x="413" y="307"/>
                    </a:lnTo>
                    <a:lnTo>
                      <a:pt x="422" y="297"/>
                    </a:lnTo>
                    <a:lnTo>
                      <a:pt x="431" y="249"/>
                    </a:lnTo>
                    <a:lnTo>
                      <a:pt x="442" y="199"/>
                    </a:lnTo>
                    <a:lnTo>
                      <a:pt x="452" y="152"/>
                    </a:lnTo>
                    <a:lnTo>
                      <a:pt x="458" y="118"/>
                    </a:lnTo>
                    <a:lnTo>
                      <a:pt x="464" y="87"/>
                    </a:lnTo>
                    <a:lnTo>
                      <a:pt x="455" y="76"/>
                    </a:lnTo>
                    <a:lnTo>
                      <a:pt x="315" y="54"/>
                    </a:lnTo>
                    <a:lnTo>
                      <a:pt x="254" y="43"/>
                    </a:lnTo>
                    <a:lnTo>
                      <a:pt x="149" y="21"/>
                    </a:lnTo>
                    <a:lnTo>
                      <a:pt x="92" y="6"/>
                    </a:lnTo>
                    <a:lnTo>
                      <a:pt x="47" y="2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549" name="Freeform 37">
                <a:extLst>
                  <a:ext uri="{FF2B5EF4-FFF2-40B4-BE49-F238E27FC236}">
                    <a16:creationId xmlns:a16="http://schemas.microsoft.com/office/drawing/2014/main" id="{17421B35-AF88-6281-4E3B-7B5D736BC3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1104"/>
                <a:ext cx="483" cy="322"/>
              </a:xfrm>
              <a:custGeom>
                <a:avLst/>
                <a:gdLst>
                  <a:gd name="T0" fmla="*/ 50 w 483"/>
                  <a:gd name="T1" fmla="*/ 0 h 322"/>
                  <a:gd name="T2" fmla="*/ 152 w 483"/>
                  <a:gd name="T3" fmla="*/ 22 h 322"/>
                  <a:gd name="T4" fmla="*/ 274 w 483"/>
                  <a:gd name="T5" fmla="*/ 50 h 322"/>
                  <a:gd name="T6" fmla="*/ 349 w 483"/>
                  <a:gd name="T7" fmla="*/ 60 h 322"/>
                  <a:gd name="T8" fmla="*/ 426 w 483"/>
                  <a:gd name="T9" fmla="*/ 70 h 322"/>
                  <a:gd name="T10" fmla="*/ 475 w 483"/>
                  <a:gd name="T11" fmla="*/ 77 h 322"/>
                  <a:gd name="T12" fmla="*/ 483 w 483"/>
                  <a:gd name="T13" fmla="*/ 92 h 322"/>
                  <a:gd name="T14" fmla="*/ 475 w 483"/>
                  <a:gd name="T15" fmla="*/ 129 h 322"/>
                  <a:gd name="T16" fmla="*/ 459 w 483"/>
                  <a:gd name="T17" fmla="*/ 210 h 322"/>
                  <a:gd name="T18" fmla="*/ 448 w 483"/>
                  <a:gd name="T19" fmla="*/ 279 h 322"/>
                  <a:gd name="T20" fmla="*/ 439 w 483"/>
                  <a:gd name="T21" fmla="*/ 315 h 322"/>
                  <a:gd name="T22" fmla="*/ 424 w 483"/>
                  <a:gd name="T23" fmla="*/ 322 h 322"/>
                  <a:gd name="T24" fmla="*/ 177 w 483"/>
                  <a:gd name="T25" fmla="*/ 270 h 322"/>
                  <a:gd name="T26" fmla="*/ 8 w 483"/>
                  <a:gd name="T27" fmla="*/ 245 h 322"/>
                  <a:gd name="T28" fmla="*/ 0 w 483"/>
                  <a:gd name="T29" fmla="*/ 235 h 322"/>
                  <a:gd name="T30" fmla="*/ 17 w 483"/>
                  <a:gd name="T31" fmla="*/ 152 h 322"/>
                  <a:gd name="T32" fmla="*/ 30 w 483"/>
                  <a:gd name="T33" fmla="*/ 80 h 322"/>
                  <a:gd name="T34" fmla="*/ 40 w 483"/>
                  <a:gd name="T35" fmla="*/ 14 h 322"/>
                  <a:gd name="T36" fmla="*/ 51 w 483"/>
                  <a:gd name="T37" fmla="*/ 21 h 322"/>
                  <a:gd name="T38" fmla="*/ 57 w 483"/>
                  <a:gd name="T39" fmla="*/ 43 h 322"/>
                  <a:gd name="T40" fmla="*/ 242 w 483"/>
                  <a:gd name="T41" fmla="*/ 184 h 322"/>
                  <a:gd name="T42" fmla="*/ 470 w 483"/>
                  <a:gd name="T43" fmla="*/ 129 h 322"/>
                  <a:gd name="T44" fmla="*/ 465 w 483"/>
                  <a:gd name="T45" fmla="*/ 139 h 322"/>
                  <a:gd name="T46" fmla="*/ 246 w 483"/>
                  <a:gd name="T47" fmla="*/ 201 h 322"/>
                  <a:gd name="T48" fmla="*/ 233 w 483"/>
                  <a:gd name="T49" fmla="*/ 197 h 322"/>
                  <a:gd name="T50" fmla="*/ 54 w 483"/>
                  <a:gd name="T51" fmla="*/ 60 h 322"/>
                  <a:gd name="T52" fmla="*/ 43 w 483"/>
                  <a:gd name="T53" fmla="*/ 67 h 322"/>
                  <a:gd name="T54" fmla="*/ 28 w 483"/>
                  <a:gd name="T55" fmla="*/ 153 h 322"/>
                  <a:gd name="T56" fmla="*/ 133 w 483"/>
                  <a:gd name="T57" fmla="*/ 145 h 322"/>
                  <a:gd name="T58" fmla="*/ 23 w 483"/>
                  <a:gd name="T59" fmla="*/ 165 h 322"/>
                  <a:gd name="T60" fmla="*/ 18 w 483"/>
                  <a:gd name="T61" fmla="*/ 223 h 322"/>
                  <a:gd name="T62" fmla="*/ 22 w 483"/>
                  <a:gd name="T63" fmla="*/ 229 h 322"/>
                  <a:gd name="T64" fmla="*/ 144 w 483"/>
                  <a:gd name="T65" fmla="*/ 251 h 322"/>
                  <a:gd name="T66" fmla="*/ 262 w 483"/>
                  <a:gd name="T67" fmla="*/ 271 h 322"/>
                  <a:gd name="T68" fmla="*/ 351 w 483"/>
                  <a:gd name="T69" fmla="*/ 291 h 322"/>
                  <a:gd name="T70" fmla="*/ 414 w 483"/>
                  <a:gd name="T71" fmla="*/ 310 h 322"/>
                  <a:gd name="T72" fmla="*/ 429 w 483"/>
                  <a:gd name="T73" fmla="*/ 306 h 322"/>
                  <a:gd name="T74" fmla="*/ 437 w 483"/>
                  <a:gd name="T75" fmla="*/ 258 h 322"/>
                  <a:gd name="T76" fmla="*/ 313 w 483"/>
                  <a:gd name="T77" fmla="*/ 182 h 322"/>
                  <a:gd name="T78" fmla="*/ 326 w 483"/>
                  <a:gd name="T79" fmla="*/ 173 h 322"/>
                  <a:gd name="T80" fmla="*/ 441 w 483"/>
                  <a:gd name="T81" fmla="*/ 236 h 322"/>
                  <a:gd name="T82" fmla="*/ 453 w 483"/>
                  <a:gd name="T83" fmla="*/ 182 h 322"/>
                  <a:gd name="T84" fmla="*/ 467 w 483"/>
                  <a:gd name="T85" fmla="*/ 132 h 322"/>
                  <a:gd name="T86" fmla="*/ 470 w 483"/>
                  <a:gd name="T87" fmla="*/ 98 h 322"/>
                  <a:gd name="T88" fmla="*/ 417 w 483"/>
                  <a:gd name="T89" fmla="*/ 90 h 322"/>
                  <a:gd name="T90" fmla="*/ 278 w 483"/>
                  <a:gd name="T91" fmla="*/ 61 h 322"/>
                  <a:gd name="T92" fmla="*/ 100 w 483"/>
                  <a:gd name="T93" fmla="*/ 22 h 322"/>
                  <a:gd name="T94" fmla="*/ 49 w 483"/>
                  <a:gd name="T95" fmla="*/ 11 h 322"/>
                  <a:gd name="T96" fmla="*/ 50 w 483"/>
                  <a:gd name="T97" fmla="*/ 0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83" h="322">
                    <a:moveTo>
                      <a:pt x="50" y="0"/>
                    </a:moveTo>
                    <a:lnTo>
                      <a:pt x="152" y="22"/>
                    </a:lnTo>
                    <a:lnTo>
                      <a:pt x="274" y="50"/>
                    </a:lnTo>
                    <a:lnTo>
                      <a:pt x="349" y="60"/>
                    </a:lnTo>
                    <a:lnTo>
                      <a:pt x="426" y="70"/>
                    </a:lnTo>
                    <a:lnTo>
                      <a:pt x="475" y="77"/>
                    </a:lnTo>
                    <a:lnTo>
                      <a:pt x="483" y="92"/>
                    </a:lnTo>
                    <a:lnTo>
                      <a:pt x="475" y="129"/>
                    </a:lnTo>
                    <a:lnTo>
                      <a:pt x="459" y="210"/>
                    </a:lnTo>
                    <a:lnTo>
                      <a:pt x="448" y="279"/>
                    </a:lnTo>
                    <a:lnTo>
                      <a:pt x="439" y="315"/>
                    </a:lnTo>
                    <a:lnTo>
                      <a:pt x="424" y="322"/>
                    </a:lnTo>
                    <a:lnTo>
                      <a:pt x="177" y="270"/>
                    </a:lnTo>
                    <a:lnTo>
                      <a:pt x="8" y="245"/>
                    </a:lnTo>
                    <a:lnTo>
                      <a:pt x="0" y="235"/>
                    </a:lnTo>
                    <a:lnTo>
                      <a:pt x="17" y="152"/>
                    </a:lnTo>
                    <a:lnTo>
                      <a:pt x="30" y="80"/>
                    </a:lnTo>
                    <a:lnTo>
                      <a:pt x="40" y="14"/>
                    </a:lnTo>
                    <a:lnTo>
                      <a:pt x="51" y="21"/>
                    </a:lnTo>
                    <a:lnTo>
                      <a:pt x="57" y="43"/>
                    </a:lnTo>
                    <a:lnTo>
                      <a:pt x="242" y="184"/>
                    </a:lnTo>
                    <a:lnTo>
                      <a:pt x="470" y="129"/>
                    </a:lnTo>
                    <a:lnTo>
                      <a:pt x="465" y="139"/>
                    </a:lnTo>
                    <a:lnTo>
                      <a:pt x="246" y="201"/>
                    </a:lnTo>
                    <a:lnTo>
                      <a:pt x="233" y="197"/>
                    </a:lnTo>
                    <a:lnTo>
                      <a:pt x="54" y="60"/>
                    </a:lnTo>
                    <a:lnTo>
                      <a:pt x="43" y="67"/>
                    </a:lnTo>
                    <a:lnTo>
                      <a:pt x="28" y="153"/>
                    </a:lnTo>
                    <a:lnTo>
                      <a:pt x="133" y="145"/>
                    </a:lnTo>
                    <a:lnTo>
                      <a:pt x="23" y="165"/>
                    </a:lnTo>
                    <a:lnTo>
                      <a:pt x="18" y="223"/>
                    </a:lnTo>
                    <a:lnTo>
                      <a:pt x="22" y="229"/>
                    </a:lnTo>
                    <a:lnTo>
                      <a:pt x="144" y="251"/>
                    </a:lnTo>
                    <a:lnTo>
                      <a:pt x="262" y="271"/>
                    </a:lnTo>
                    <a:lnTo>
                      <a:pt x="351" y="291"/>
                    </a:lnTo>
                    <a:lnTo>
                      <a:pt x="414" y="310"/>
                    </a:lnTo>
                    <a:lnTo>
                      <a:pt x="429" y="306"/>
                    </a:lnTo>
                    <a:lnTo>
                      <a:pt x="437" y="258"/>
                    </a:lnTo>
                    <a:lnTo>
                      <a:pt x="313" y="182"/>
                    </a:lnTo>
                    <a:lnTo>
                      <a:pt x="326" y="173"/>
                    </a:lnTo>
                    <a:lnTo>
                      <a:pt x="441" y="236"/>
                    </a:lnTo>
                    <a:lnTo>
                      <a:pt x="453" y="182"/>
                    </a:lnTo>
                    <a:lnTo>
                      <a:pt x="467" y="132"/>
                    </a:lnTo>
                    <a:lnTo>
                      <a:pt x="470" y="98"/>
                    </a:lnTo>
                    <a:lnTo>
                      <a:pt x="417" y="90"/>
                    </a:lnTo>
                    <a:lnTo>
                      <a:pt x="278" y="61"/>
                    </a:lnTo>
                    <a:lnTo>
                      <a:pt x="100" y="22"/>
                    </a:lnTo>
                    <a:lnTo>
                      <a:pt x="49" y="11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192550" name="Group 38">
              <a:extLst>
                <a:ext uri="{FF2B5EF4-FFF2-40B4-BE49-F238E27FC236}">
                  <a16:creationId xmlns:a16="http://schemas.microsoft.com/office/drawing/2014/main" id="{037D0654-D0E2-2739-6C3B-24B82A88DA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2" y="1162"/>
              <a:ext cx="500" cy="388"/>
              <a:chOff x="3822" y="1162"/>
              <a:chExt cx="500" cy="388"/>
            </a:xfrm>
          </p:grpSpPr>
          <p:sp>
            <p:nvSpPr>
              <p:cNvPr id="192551" name="Freeform 39">
                <a:extLst>
                  <a:ext uri="{FF2B5EF4-FFF2-40B4-BE49-F238E27FC236}">
                    <a16:creationId xmlns:a16="http://schemas.microsoft.com/office/drawing/2014/main" id="{925A9FF3-5EEB-C8C3-2E45-6E3CA844E0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" y="1170"/>
                <a:ext cx="484" cy="372"/>
              </a:xfrm>
              <a:custGeom>
                <a:avLst/>
                <a:gdLst>
                  <a:gd name="T0" fmla="*/ 78 w 484"/>
                  <a:gd name="T1" fmla="*/ 0 h 372"/>
                  <a:gd name="T2" fmla="*/ 34 w 484"/>
                  <a:gd name="T3" fmla="*/ 115 h 372"/>
                  <a:gd name="T4" fmla="*/ 4 w 484"/>
                  <a:gd name="T5" fmla="*/ 193 h 372"/>
                  <a:gd name="T6" fmla="*/ 0 w 484"/>
                  <a:gd name="T7" fmla="*/ 217 h 372"/>
                  <a:gd name="T8" fmla="*/ 115 w 484"/>
                  <a:gd name="T9" fmla="*/ 255 h 372"/>
                  <a:gd name="T10" fmla="*/ 248 w 484"/>
                  <a:gd name="T11" fmla="*/ 310 h 372"/>
                  <a:gd name="T12" fmla="*/ 330 w 484"/>
                  <a:gd name="T13" fmla="*/ 344 h 372"/>
                  <a:gd name="T14" fmla="*/ 382 w 484"/>
                  <a:gd name="T15" fmla="*/ 368 h 372"/>
                  <a:gd name="T16" fmla="*/ 392 w 484"/>
                  <a:gd name="T17" fmla="*/ 372 h 372"/>
                  <a:gd name="T18" fmla="*/ 403 w 484"/>
                  <a:gd name="T19" fmla="*/ 364 h 372"/>
                  <a:gd name="T20" fmla="*/ 420 w 484"/>
                  <a:gd name="T21" fmla="*/ 320 h 372"/>
                  <a:gd name="T22" fmla="*/ 440 w 484"/>
                  <a:gd name="T23" fmla="*/ 272 h 372"/>
                  <a:gd name="T24" fmla="*/ 460 w 484"/>
                  <a:gd name="T25" fmla="*/ 228 h 372"/>
                  <a:gd name="T26" fmla="*/ 473 w 484"/>
                  <a:gd name="T27" fmla="*/ 196 h 372"/>
                  <a:gd name="T28" fmla="*/ 484 w 484"/>
                  <a:gd name="T29" fmla="*/ 167 h 372"/>
                  <a:gd name="T30" fmla="*/ 476 w 484"/>
                  <a:gd name="T31" fmla="*/ 153 h 372"/>
                  <a:gd name="T32" fmla="*/ 343 w 484"/>
                  <a:gd name="T33" fmla="*/ 107 h 372"/>
                  <a:gd name="T34" fmla="*/ 286 w 484"/>
                  <a:gd name="T35" fmla="*/ 84 h 372"/>
                  <a:gd name="T36" fmla="*/ 186 w 484"/>
                  <a:gd name="T37" fmla="*/ 42 h 372"/>
                  <a:gd name="T38" fmla="*/ 132 w 484"/>
                  <a:gd name="T39" fmla="*/ 16 h 372"/>
                  <a:gd name="T40" fmla="*/ 89 w 484"/>
                  <a:gd name="T41" fmla="*/ 4 h 372"/>
                  <a:gd name="T42" fmla="*/ 78 w 484"/>
                  <a:gd name="T43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4" h="372">
                    <a:moveTo>
                      <a:pt x="78" y="0"/>
                    </a:moveTo>
                    <a:lnTo>
                      <a:pt x="34" y="115"/>
                    </a:lnTo>
                    <a:lnTo>
                      <a:pt x="4" y="193"/>
                    </a:lnTo>
                    <a:lnTo>
                      <a:pt x="0" y="217"/>
                    </a:lnTo>
                    <a:lnTo>
                      <a:pt x="115" y="255"/>
                    </a:lnTo>
                    <a:lnTo>
                      <a:pt x="248" y="310"/>
                    </a:lnTo>
                    <a:lnTo>
                      <a:pt x="330" y="344"/>
                    </a:lnTo>
                    <a:lnTo>
                      <a:pt x="382" y="368"/>
                    </a:lnTo>
                    <a:lnTo>
                      <a:pt x="392" y="372"/>
                    </a:lnTo>
                    <a:lnTo>
                      <a:pt x="403" y="364"/>
                    </a:lnTo>
                    <a:lnTo>
                      <a:pt x="420" y="320"/>
                    </a:lnTo>
                    <a:lnTo>
                      <a:pt x="440" y="272"/>
                    </a:lnTo>
                    <a:lnTo>
                      <a:pt x="460" y="228"/>
                    </a:lnTo>
                    <a:lnTo>
                      <a:pt x="473" y="196"/>
                    </a:lnTo>
                    <a:lnTo>
                      <a:pt x="484" y="167"/>
                    </a:lnTo>
                    <a:lnTo>
                      <a:pt x="476" y="153"/>
                    </a:lnTo>
                    <a:lnTo>
                      <a:pt x="343" y="107"/>
                    </a:lnTo>
                    <a:lnTo>
                      <a:pt x="286" y="84"/>
                    </a:lnTo>
                    <a:lnTo>
                      <a:pt x="186" y="42"/>
                    </a:lnTo>
                    <a:lnTo>
                      <a:pt x="132" y="16"/>
                    </a:lnTo>
                    <a:lnTo>
                      <a:pt x="89" y="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552" name="Freeform 40">
                <a:extLst>
                  <a:ext uri="{FF2B5EF4-FFF2-40B4-BE49-F238E27FC236}">
                    <a16:creationId xmlns:a16="http://schemas.microsoft.com/office/drawing/2014/main" id="{DA97D942-949F-E8CC-9C30-6B6D432621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2" y="1162"/>
                <a:ext cx="500" cy="388"/>
              </a:xfrm>
              <a:custGeom>
                <a:avLst/>
                <a:gdLst>
                  <a:gd name="T0" fmla="*/ 93 w 500"/>
                  <a:gd name="T1" fmla="*/ 0 h 388"/>
                  <a:gd name="T2" fmla="*/ 189 w 500"/>
                  <a:gd name="T3" fmla="*/ 41 h 388"/>
                  <a:gd name="T4" fmla="*/ 304 w 500"/>
                  <a:gd name="T5" fmla="*/ 91 h 388"/>
                  <a:gd name="T6" fmla="*/ 375 w 500"/>
                  <a:gd name="T7" fmla="*/ 116 h 388"/>
                  <a:gd name="T8" fmla="*/ 447 w 500"/>
                  <a:gd name="T9" fmla="*/ 141 h 388"/>
                  <a:gd name="T10" fmla="*/ 496 w 500"/>
                  <a:gd name="T11" fmla="*/ 156 h 388"/>
                  <a:gd name="T12" fmla="*/ 500 w 500"/>
                  <a:gd name="T13" fmla="*/ 171 h 388"/>
                  <a:gd name="T14" fmla="*/ 485 w 500"/>
                  <a:gd name="T15" fmla="*/ 208 h 388"/>
                  <a:gd name="T16" fmla="*/ 453 w 500"/>
                  <a:gd name="T17" fmla="*/ 285 h 388"/>
                  <a:gd name="T18" fmla="*/ 429 w 500"/>
                  <a:gd name="T19" fmla="*/ 351 h 388"/>
                  <a:gd name="T20" fmla="*/ 414 w 500"/>
                  <a:gd name="T21" fmla="*/ 384 h 388"/>
                  <a:gd name="T22" fmla="*/ 398 w 500"/>
                  <a:gd name="T23" fmla="*/ 388 h 388"/>
                  <a:gd name="T24" fmla="*/ 166 w 500"/>
                  <a:gd name="T25" fmla="*/ 291 h 388"/>
                  <a:gd name="T26" fmla="*/ 5 w 500"/>
                  <a:gd name="T27" fmla="*/ 232 h 388"/>
                  <a:gd name="T28" fmla="*/ 0 w 500"/>
                  <a:gd name="T29" fmla="*/ 221 h 388"/>
                  <a:gd name="T30" fmla="*/ 31 w 500"/>
                  <a:gd name="T31" fmla="*/ 142 h 388"/>
                  <a:gd name="T32" fmla="*/ 58 w 500"/>
                  <a:gd name="T33" fmla="*/ 75 h 388"/>
                  <a:gd name="T34" fmla="*/ 81 w 500"/>
                  <a:gd name="T35" fmla="*/ 11 h 388"/>
                  <a:gd name="T36" fmla="*/ 90 w 500"/>
                  <a:gd name="T37" fmla="*/ 20 h 388"/>
                  <a:gd name="T38" fmla="*/ 92 w 500"/>
                  <a:gd name="T39" fmla="*/ 44 h 388"/>
                  <a:gd name="T40" fmla="*/ 246 w 500"/>
                  <a:gd name="T41" fmla="*/ 217 h 388"/>
                  <a:gd name="T42" fmla="*/ 479 w 500"/>
                  <a:gd name="T43" fmla="*/ 207 h 388"/>
                  <a:gd name="T44" fmla="*/ 473 w 500"/>
                  <a:gd name="T45" fmla="*/ 216 h 388"/>
                  <a:gd name="T46" fmla="*/ 247 w 500"/>
                  <a:gd name="T47" fmla="*/ 235 h 388"/>
                  <a:gd name="T48" fmla="*/ 234 w 500"/>
                  <a:gd name="T49" fmla="*/ 229 h 388"/>
                  <a:gd name="T50" fmla="*/ 86 w 500"/>
                  <a:gd name="T51" fmla="*/ 60 h 388"/>
                  <a:gd name="T52" fmla="*/ 73 w 500"/>
                  <a:gd name="T53" fmla="*/ 65 h 388"/>
                  <a:gd name="T54" fmla="*/ 42 w 500"/>
                  <a:gd name="T55" fmla="*/ 146 h 388"/>
                  <a:gd name="T56" fmla="*/ 148 w 500"/>
                  <a:gd name="T57" fmla="*/ 158 h 388"/>
                  <a:gd name="T58" fmla="*/ 37 w 500"/>
                  <a:gd name="T59" fmla="*/ 156 h 388"/>
                  <a:gd name="T60" fmla="*/ 19 w 500"/>
                  <a:gd name="T61" fmla="*/ 213 h 388"/>
                  <a:gd name="T62" fmla="*/ 23 w 500"/>
                  <a:gd name="T63" fmla="*/ 220 h 388"/>
                  <a:gd name="T64" fmla="*/ 139 w 500"/>
                  <a:gd name="T65" fmla="*/ 265 h 388"/>
                  <a:gd name="T66" fmla="*/ 249 w 500"/>
                  <a:gd name="T67" fmla="*/ 307 h 388"/>
                  <a:gd name="T68" fmla="*/ 332 w 500"/>
                  <a:gd name="T69" fmla="*/ 345 h 388"/>
                  <a:gd name="T70" fmla="*/ 391 w 500"/>
                  <a:gd name="T71" fmla="*/ 374 h 388"/>
                  <a:gd name="T72" fmla="*/ 405 w 500"/>
                  <a:gd name="T73" fmla="*/ 373 h 388"/>
                  <a:gd name="T74" fmla="*/ 422 w 500"/>
                  <a:gd name="T75" fmla="*/ 329 h 388"/>
                  <a:gd name="T76" fmla="*/ 318 w 500"/>
                  <a:gd name="T77" fmla="*/ 228 h 388"/>
                  <a:gd name="T78" fmla="*/ 330 w 500"/>
                  <a:gd name="T79" fmla="*/ 222 h 388"/>
                  <a:gd name="T80" fmla="*/ 431 w 500"/>
                  <a:gd name="T81" fmla="*/ 307 h 388"/>
                  <a:gd name="T82" fmla="*/ 454 w 500"/>
                  <a:gd name="T83" fmla="*/ 256 h 388"/>
                  <a:gd name="T84" fmla="*/ 476 w 500"/>
                  <a:gd name="T85" fmla="*/ 208 h 388"/>
                  <a:gd name="T86" fmla="*/ 485 w 500"/>
                  <a:gd name="T87" fmla="*/ 176 h 388"/>
                  <a:gd name="T88" fmla="*/ 436 w 500"/>
                  <a:gd name="T89" fmla="*/ 158 h 388"/>
                  <a:gd name="T90" fmla="*/ 306 w 500"/>
                  <a:gd name="T91" fmla="*/ 103 h 388"/>
                  <a:gd name="T92" fmla="*/ 139 w 500"/>
                  <a:gd name="T93" fmla="*/ 32 h 388"/>
                  <a:gd name="T94" fmla="*/ 90 w 500"/>
                  <a:gd name="T95" fmla="*/ 11 h 388"/>
                  <a:gd name="T96" fmla="*/ 93 w 500"/>
                  <a:gd name="T97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00" h="388">
                    <a:moveTo>
                      <a:pt x="93" y="0"/>
                    </a:moveTo>
                    <a:lnTo>
                      <a:pt x="189" y="41"/>
                    </a:lnTo>
                    <a:lnTo>
                      <a:pt x="304" y="91"/>
                    </a:lnTo>
                    <a:lnTo>
                      <a:pt x="375" y="116"/>
                    </a:lnTo>
                    <a:lnTo>
                      <a:pt x="447" y="141"/>
                    </a:lnTo>
                    <a:lnTo>
                      <a:pt x="496" y="156"/>
                    </a:lnTo>
                    <a:lnTo>
                      <a:pt x="500" y="171"/>
                    </a:lnTo>
                    <a:lnTo>
                      <a:pt x="485" y="208"/>
                    </a:lnTo>
                    <a:lnTo>
                      <a:pt x="453" y="285"/>
                    </a:lnTo>
                    <a:lnTo>
                      <a:pt x="429" y="351"/>
                    </a:lnTo>
                    <a:lnTo>
                      <a:pt x="414" y="384"/>
                    </a:lnTo>
                    <a:lnTo>
                      <a:pt x="398" y="388"/>
                    </a:lnTo>
                    <a:lnTo>
                      <a:pt x="166" y="291"/>
                    </a:lnTo>
                    <a:lnTo>
                      <a:pt x="5" y="232"/>
                    </a:lnTo>
                    <a:lnTo>
                      <a:pt x="0" y="221"/>
                    </a:lnTo>
                    <a:lnTo>
                      <a:pt x="31" y="142"/>
                    </a:lnTo>
                    <a:lnTo>
                      <a:pt x="58" y="75"/>
                    </a:lnTo>
                    <a:lnTo>
                      <a:pt x="81" y="11"/>
                    </a:lnTo>
                    <a:lnTo>
                      <a:pt x="90" y="20"/>
                    </a:lnTo>
                    <a:lnTo>
                      <a:pt x="92" y="44"/>
                    </a:lnTo>
                    <a:lnTo>
                      <a:pt x="246" y="217"/>
                    </a:lnTo>
                    <a:lnTo>
                      <a:pt x="479" y="207"/>
                    </a:lnTo>
                    <a:lnTo>
                      <a:pt x="473" y="216"/>
                    </a:lnTo>
                    <a:lnTo>
                      <a:pt x="247" y="235"/>
                    </a:lnTo>
                    <a:lnTo>
                      <a:pt x="234" y="229"/>
                    </a:lnTo>
                    <a:lnTo>
                      <a:pt x="86" y="60"/>
                    </a:lnTo>
                    <a:lnTo>
                      <a:pt x="73" y="65"/>
                    </a:lnTo>
                    <a:lnTo>
                      <a:pt x="42" y="146"/>
                    </a:lnTo>
                    <a:lnTo>
                      <a:pt x="148" y="158"/>
                    </a:lnTo>
                    <a:lnTo>
                      <a:pt x="37" y="156"/>
                    </a:lnTo>
                    <a:lnTo>
                      <a:pt x="19" y="213"/>
                    </a:lnTo>
                    <a:lnTo>
                      <a:pt x="23" y="220"/>
                    </a:lnTo>
                    <a:lnTo>
                      <a:pt x="139" y="265"/>
                    </a:lnTo>
                    <a:lnTo>
                      <a:pt x="249" y="307"/>
                    </a:lnTo>
                    <a:lnTo>
                      <a:pt x="332" y="345"/>
                    </a:lnTo>
                    <a:lnTo>
                      <a:pt x="391" y="374"/>
                    </a:lnTo>
                    <a:lnTo>
                      <a:pt x="405" y="373"/>
                    </a:lnTo>
                    <a:lnTo>
                      <a:pt x="422" y="329"/>
                    </a:lnTo>
                    <a:lnTo>
                      <a:pt x="318" y="228"/>
                    </a:lnTo>
                    <a:lnTo>
                      <a:pt x="330" y="222"/>
                    </a:lnTo>
                    <a:lnTo>
                      <a:pt x="431" y="307"/>
                    </a:lnTo>
                    <a:lnTo>
                      <a:pt x="454" y="256"/>
                    </a:lnTo>
                    <a:lnTo>
                      <a:pt x="476" y="208"/>
                    </a:lnTo>
                    <a:lnTo>
                      <a:pt x="485" y="176"/>
                    </a:lnTo>
                    <a:lnTo>
                      <a:pt x="436" y="158"/>
                    </a:lnTo>
                    <a:lnTo>
                      <a:pt x="306" y="103"/>
                    </a:lnTo>
                    <a:lnTo>
                      <a:pt x="139" y="32"/>
                    </a:lnTo>
                    <a:lnTo>
                      <a:pt x="90" y="11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192553" name="Group 41">
              <a:extLst>
                <a:ext uri="{FF2B5EF4-FFF2-40B4-BE49-F238E27FC236}">
                  <a16:creationId xmlns:a16="http://schemas.microsoft.com/office/drawing/2014/main" id="{C9BCF976-E868-3433-30D5-B1005959D3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35" y="1209"/>
              <a:ext cx="500" cy="447"/>
              <a:chOff x="3835" y="1209"/>
              <a:chExt cx="500" cy="447"/>
            </a:xfrm>
          </p:grpSpPr>
          <p:sp>
            <p:nvSpPr>
              <p:cNvPr id="192554" name="Freeform 42">
                <a:extLst>
                  <a:ext uri="{FF2B5EF4-FFF2-40B4-BE49-F238E27FC236}">
                    <a16:creationId xmlns:a16="http://schemas.microsoft.com/office/drawing/2014/main" id="{63441015-4AF2-E68C-51DE-A20A6033E2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" y="1216"/>
                <a:ext cx="481" cy="432"/>
              </a:xfrm>
              <a:custGeom>
                <a:avLst/>
                <a:gdLst>
                  <a:gd name="T0" fmla="*/ 125 w 481"/>
                  <a:gd name="T1" fmla="*/ 0 h 432"/>
                  <a:gd name="T2" fmla="*/ 56 w 481"/>
                  <a:gd name="T3" fmla="*/ 102 h 432"/>
                  <a:gd name="T4" fmla="*/ 9 w 481"/>
                  <a:gd name="T5" fmla="*/ 172 h 432"/>
                  <a:gd name="T6" fmla="*/ 0 w 481"/>
                  <a:gd name="T7" fmla="*/ 194 h 432"/>
                  <a:gd name="T8" fmla="*/ 103 w 481"/>
                  <a:gd name="T9" fmla="*/ 257 h 432"/>
                  <a:gd name="T10" fmla="*/ 220 w 481"/>
                  <a:gd name="T11" fmla="*/ 340 h 432"/>
                  <a:gd name="T12" fmla="*/ 292 w 481"/>
                  <a:gd name="T13" fmla="*/ 391 h 432"/>
                  <a:gd name="T14" fmla="*/ 337 w 481"/>
                  <a:gd name="T15" fmla="*/ 426 h 432"/>
                  <a:gd name="T16" fmla="*/ 347 w 481"/>
                  <a:gd name="T17" fmla="*/ 432 h 432"/>
                  <a:gd name="T18" fmla="*/ 360 w 481"/>
                  <a:gd name="T19" fmla="*/ 426 h 432"/>
                  <a:gd name="T20" fmla="*/ 386 w 481"/>
                  <a:gd name="T21" fmla="*/ 387 h 432"/>
                  <a:gd name="T22" fmla="*/ 416 w 481"/>
                  <a:gd name="T23" fmla="*/ 346 h 432"/>
                  <a:gd name="T24" fmla="*/ 445 w 481"/>
                  <a:gd name="T25" fmla="*/ 308 h 432"/>
                  <a:gd name="T26" fmla="*/ 464 w 481"/>
                  <a:gd name="T27" fmla="*/ 280 h 432"/>
                  <a:gd name="T28" fmla="*/ 481 w 481"/>
                  <a:gd name="T29" fmla="*/ 254 h 432"/>
                  <a:gd name="T30" fmla="*/ 478 w 481"/>
                  <a:gd name="T31" fmla="*/ 239 h 432"/>
                  <a:gd name="T32" fmla="*/ 359 w 481"/>
                  <a:gd name="T33" fmla="*/ 163 h 432"/>
                  <a:gd name="T34" fmla="*/ 308 w 481"/>
                  <a:gd name="T35" fmla="*/ 127 h 432"/>
                  <a:gd name="T36" fmla="*/ 220 w 481"/>
                  <a:gd name="T37" fmla="*/ 64 h 432"/>
                  <a:gd name="T38" fmla="*/ 174 w 481"/>
                  <a:gd name="T39" fmla="*/ 28 h 432"/>
                  <a:gd name="T40" fmla="*/ 135 w 481"/>
                  <a:gd name="T41" fmla="*/ 6 h 432"/>
                  <a:gd name="T42" fmla="*/ 125 w 481"/>
                  <a:gd name="T43" fmla="*/ 0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1" h="432">
                    <a:moveTo>
                      <a:pt x="125" y="0"/>
                    </a:moveTo>
                    <a:lnTo>
                      <a:pt x="56" y="102"/>
                    </a:lnTo>
                    <a:lnTo>
                      <a:pt x="9" y="172"/>
                    </a:lnTo>
                    <a:lnTo>
                      <a:pt x="0" y="194"/>
                    </a:lnTo>
                    <a:lnTo>
                      <a:pt x="103" y="257"/>
                    </a:lnTo>
                    <a:lnTo>
                      <a:pt x="220" y="340"/>
                    </a:lnTo>
                    <a:lnTo>
                      <a:pt x="292" y="391"/>
                    </a:lnTo>
                    <a:lnTo>
                      <a:pt x="337" y="426"/>
                    </a:lnTo>
                    <a:lnTo>
                      <a:pt x="347" y="432"/>
                    </a:lnTo>
                    <a:lnTo>
                      <a:pt x="360" y="426"/>
                    </a:lnTo>
                    <a:lnTo>
                      <a:pt x="386" y="387"/>
                    </a:lnTo>
                    <a:lnTo>
                      <a:pt x="416" y="346"/>
                    </a:lnTo>
                    <a:lnTo>
                      <a:pt x="445" y="308"/>
                    </a:lnTo>
                    <a:lnTo>
                      <a:pt x="464" y="280"/>
                    </a:lnTo>
                    <a:lnTo>
                      <a:pt x="481" y="254"/>
                    </a:lnTo>
                    <a:lnTo>
                      <a:pt x="478" y="239"/>
                    </a:lnTo>
                    <a:lnTo>
                      <a:pt x="359" y="163"/>
                    </a:lnTo>
                    <a:lnTo>
                      <a:pt x="308" y="127"/>
                    </a:lnTo>
                    <a:lnTo>
                      <a:pt x="220" y="64"/>
                    </a:lnTo>
                    <a:lnTo>
                      <a:pt x="174" y="28"/>
                    </a:lnTo>
                    <a:lnTo>
                      <a:pt x="135" y="6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92555" name="Freeform 43">
                <a:extLst>
                  <a:ext uri="{FF2B5EF4-FFF2-40B4-BE49-F238E27FC236}">
                    <a16:creationId xmlns:a16="http://schemas.microsoft.com/office/drawing/2014/main" id="{FA7D8A85-A057-38AD-7284-2BB45574F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5" y="1209"/>
                <a:ext cx="500" cy="447"/>
              </a:xfrm>
              <a:custGeom>
                <a:avLst/>
                <a:gdLst>
                  <a:gd name="T0" fmla="*/ 141 w 500"/>
                  <a:gd name="T1" fmla="*/ 0 h 447"/>
                  <a:gd name="T2" fmla="*/ 226 w 500"/>
                  <a:gd name="T3" fmla="*/ 62 h 447"/>
                  <a:gd name="T4" fmla="*/ 327 w 500"/>
                  <a:gd name="T5" fmla="*/ 136 h 447"/>
                  <a:gd name="T6" fmla="*/ 391 w 500"/>
                  <a:gd name="T7" fmla="*/ 176 h 447"/>
                  <a:gd name="T8" fmla="*/ 456 w 500"/>
                  <a:gd name="T9" fmla="*/ 217 h 447"/>
                  <a:gd name="T10" fmla="*/ 499 w 500"/>
                  <a:gd name="T11" fmla="*/ 243 h 447"/>
                  <a:gd name="T12" fmla="*/ 500 w 500"/>
                  <a:gd name="T13" fmla="*/ 260 h 447"/>
                  <a:gd name="T14" fmla="*/ 477 w 500"/>
                  <a:gd name="T15" fmla="*/ 292 h 447"/>
                  <a:gd name="T16" fmla="*/ 430 w 500"/>
                  <a:gd name="T17" fmla="*/ 358 h 447"/>
                  <a:gd name="T18" fmla="*/ 392 w 500"/>
                  <a:gd name="T19" fmla="*/ 418 h 447"/>
                  <a:gd name="T20" fmla="*/ 369 w 500"/>
                  <a:gd name="T21" fmla="*/ 447 h 447"/>
                  <a:gd name="T22" fmla="*/ 352 w 500"/>
                  <a:gd name="T23" fmla="*/ 447 h 447"/>
                  <a:gd name="T24" fmla="*/ 148 w 500"/>
                  <a:gd name="T25" fmla="*/ 300 h 447"/>
                  <a:gd name="T26" fmla="*/ 4 w 500"/>
                  <a:gd name="T27" fmla="*/ 207 h 447"/>
                  <a:gd name="T28" fmla="*/ 0 w 500"/>
                  <a:gd name="T29" fmla="*/ 196 h 447"/>
                  <a:gd name="T30" fmla="*/ 50 w 500"/>
                  <a:gd name="T31" fmla="*/ 126 h 447"/>
                  <a:gd name="T32" fmla="*/ 91 w 500"/>
                  <a:gd name="T33" fmla="*/ 66 h 447"/>
                  <a:gd name="T34" fmla="*/ 127 w 500"/>
                  <a:gd name="T35" fmla="*/ 8 h 447"/>
                  <a:gd name="T36" fmla="*/ 134 w 500"/>
                  <a:gd name="T37" fmla="*/ 19 h 447"/>
                  <a:gd name="T38" fmla="*/ 130 w 500"/>
                  <a:gd name="T39" fmla="*/ 42 h 447"/>
                  <a:gd name="T40" fmla="*/ 242 w 500"/>
                  <a:gd name="T41" fmla="*/ 247 h 447"/>
                  <a:gd name="T42" fmla="*/ 473 w 500"/>
                  <a:gd name="T43" fmla="*/ 290 h 447"/>
                  <a:gd name="T44" fmla="*/ 464 w 500"/>
                  <a:gd name="T45" fmla="*/ 298 h 447"/>
                  <a:gd name="T46" fmla="*/ 239 w 500"/>
                  <a:gd name="T47" fmla="*/ 265 h 447"/>
                  <a:gd name="T48" fmla="*/ 228 w 500"/>
                  <a:gd name="T49" fmla="*/ 256 h 447"/>
                  <a:gd name="T50" fmla="*/ 122 w 500"/>
                  <a:gd name="T51" fmla="*/ 57 h 447"/>
                  <a:gd name="T52" fmla="*/ 108 w 500"/>
                  <a:gd name="T53" fmla="*/ 59 h 447"/>
                  <a:gd name="T54" fmla="*/ 60 w 500"/>
                  <a:gd name="T55" fmla="*/ 131 h 447"/>
                  <a:gd name="T56" fmla="*/ 159 w 500"/>
                  <a:gd name="T57" fmla="*/ 166 h 447"/>
                  <a:gd name="T58" fmla="*/ 51 w 500"/>
                  <a:gd name="T59" fmla="*/ 140 h 447"/>
                  <a:gd name="T60" fmla="*/ 22 w 500"/>
                  <a:gd name="T61" fmla="*/ 192 h 447"/>
                  <a:gd name="T62" fmla="*/ 24 w 500"/>
                  <a:gd name="T63" fmla="*/ 200 h 447"/>
                  <a:gd name="T64" fmla="*/ 127 w 500"/>
                  <a:gd name="T65" fmla="*/ 269 h 447"/>
                  <a:gd name="T66" fmla="*/ 225 w 500"/>
                  <a:gd name="T67" fmla="*/ 335 h 447"/>
                  <a:gd name="T68" fmla="*/ 298 w 500"/>
                  <a:gd name="T69" fmla="*/ 390 h 447"/>
                  <a:gd name="T70" fmla="*/ 348 w 500"/>
                  <a:gd name="T71" fmla="*/ 432 h 447"/>
                  <a:gd name="T72" fmla="*/ 363 w 500"/>
                  <a:gd name="T73" fmla="*/ 434 h 447"/>
                  <a:gd name="T74" fmla="*/ 389 w 500"/>
                  <a:gd name="T75" fmla="*/ 394 h 447"/>
                  <a:gd name="T76" fmla="*/ 310 w 500"/>
                  <a:gd name="T77" fmla="*/ 273 h 447"/>
                  <a:gd name="T78" fmla="*/ 324 w 500"/>
                  <a:gd name="T79" fmla="*/ 272 h 447"/>
                  <a:gd name="T80" fmla="*/ 404 w 500"/>
                  <a:gd name="T81" fmla="*/ 376 h 447"/>
                  <a:gd name="T82" fmla="*/ 436 w 500"/>
                  <a:gd name="T83" fmla="*/ 330 h 447"/>
                  <a:gd name="T84" fmla="*/ 469 w 500"/>
                  <a:gd name="T85" fmla="*/ 291 h 447"/>
                  <a:gd name="T86" fmla="*/ 486 w 500"/>
                  <a:gd name="T87" fmla="*/ 261 h 447"/>
                  <a:gd name="T88" fmla="*/ 441 w 500"/>
                  <a:gd name="T89" fmla="*/ 231 h 447"/>
                  <a:gd name="T90" fmla="*/ 326 w 500"/>
                  <a:gd name="T91" fmla="*/ 148 h 447"/>
                  <a:gd name="T92" fmla="*/ 180 w 500"/>
                  <a:gd name="T93" fmla="*/ 41 h 447"/>
                  <a:gd name="T94" fmla="*/ 136 w 500"/>
                  <a:gd name="T95" fmla="*/ 10 h 447"/>
                  <a:gd name="T96" fmla="*/ 141 w 500"/>
                  <a:gd name="T97" fmla="*/ 0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00" h="447">
                    <a:moveTo>
                      <a:pt x="141" y="0"/>
                    </a:moveTo>
                    <a:lnTo>
                      <a:pt x="226" y="62"/>
                    </a:lnTo>
                    <a:lnTo>
                      <a:pt x="327" y="136"/>
                    </a:lnTo>
                    <a:lnTo>
                      <a:pt x="391" y="176"/>
                    </a:lnTo>
                    <a:lnTo>
                      <a:pt x="456" y="217"/>
                    </a:lnTo>
                    <a:lnTo>
                      <a:pt x="499" y="243"/>
                    </a:lnTo>
                    <a:lnTo>
                      <a:pt x="500" y="260"/>
                    </a:lnTo>
                    <a:lnTo>
                      <a:pt x="477" y="292"/>
                    </a:lnTo>
                    <a:lnTo>
                      <a:pt x="430" y="358"/>
                    </a:lnTo>
                    <a:lnTo>
                      <a:pt x="392" y="418"/>
                    </a:lnTo>
                    <a:lnTo>
                      <a:pt x="369" y="447"/>
                    </a:lnTo>
                    <a:lnTo>
                      <a:pt x="352" y="447"/>
                    </a:lnTo>
                    <a:lnTo>
                      <a:pt x="148" y="300"/>
                    </a:lnTo>
                    <a:lnTo>
                      <a:pt x="4" y="207"/>
                    </a:lnTo>
                    <a:lnTo>
                      <a:pt x="0" y="196"/>
                    </a:lnTo>
                    <a:lnTo>
                      <a:pt x="50" y="126"/>
                    </a:lnTo>
                    <a:lnTo>
                      <a:pt x="91" y="66"/>
                    </a:lnTo>
                    <a:lnTo>
                      <a:pt x="127" y="8"/>
                    </a:lnTo>
                    <a:lnTo>
                      <a:pt x="134" y="19"/>
                    </a:lnTo>
                    <a:lnTo>
                      <a:pt x="130" y="42"/>
                    </a:lnTo>
                    <a:lnTo>
                      <a:pt x="242" y="247"/>
                    </a:lnTo>
                    <a:lnTo>
                      <a:pt x="473" y="290"/>
                    </a:lnTo>
                    <a:lnTo>
                      <a:pt x="464" y="298"/>
                    </a:lnTo>
                    <a:lnTo>
                      <a:pt x="239" y="265"/>
                    </a:lnTo>
                    <a:lnTo>
                      <a:pt x="228" y="256"/>
                    </a:lnTo>
                    <a:lnTo>
                      <a:pt x="122" y="57"/>
                    </a:lnTo>
                    <a:lnTo>
                      <a:pt x="108" y="59"/>
                    </a:lnTo>
                    <a:lnTo>
                      <a:pt x="60" y="131"/>
                    </a:lnTo>
                    <a:lnTo>
                      <a:pt x="159" y="166"/>
                    </a:lnTo>
                    <a:lnTo>
                      <a:pt x="51" y="140"/>
                    </a:lnTo>
                    <a:lnTo>
                      <a:pt x="22" y="192"/>
                    </a:lnTo>
                    <a:lnTo>
                      <a:pt x="24" y="200"/>
                    </a:lnTo>
                    <a:lnTo>
                      <a:pt x="127" y="269"/>
                    </a:lnTo>
                    <a:lnTo>
                      <a:pt x="225" y="335"/>
                    </a:lnTo>
                    <a:lnTo>
                      <a:pt x="298" y="390"/>
                    </a:lnTo>
                    <a:lnTo>
                      <a:pt x="348" y="432"/>
                    </a:lnTo>
                    <a:lnTo>
                      <a:pt x="363" y="434"/>
                    </a:lnTo>
                    <a:lnTo>
                      <a:pt x="389" y="394"/>
                    </a:lnTo>
                    <a:lnTo>
                      <a:pt x="310" y="273"/>
                    </a:lnTo>
                    <a:lnTo>
                      <a:pt x="324" y="272"/>
                    </a:lnTo>
                    <a:lnTo>
                      <a:pt x="404" y="376"/>
                    </a:lnTo>
                    <a:lnTo>
                      <a:pt x="436" y="330"/>
                    </a:lnTo>
                    <a:lnTo>
                      <a:pt x="469" y="291"/>
                    </a:lnTo>
                    <a:lnTo>
                      <a:pt x="486" y="261"/>
                    </a:lnTo>
                    <a:lnTo>
                      <a:pt x="441" y="231"/>
                    </a:lnTo>
                    <a:lnTo>
                      <a:pt x="326" y="148"/>
                    </a:lnTo>
                    <a:lnTo>
                      <a:pt x="180" y="41"/>
                    </a:lnTo>
                    <a:lnTo>
                      <a:pt x="136" y="10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</p:grpSp>
      <p:graphicFrame>
        <p:nvGraphicFramePr>
          <p:cNvPr id="192556" name="Object 44">
            <a:extLst>
              <a:ext uri="{FF2B5EF4-FFF2-40B4-BE49-F238E27FC236}">
                <a16:creationId xmlns:a16="http://schemas.microsoft.com/office/drawing/2014/main" id="{4FCE0B8F-2B07-19CE-57ED-436AB6BED8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3810000"/>
          <a:ext cx="1944688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6" imgW="771429" imgH="952129" progId="MS_ClipArt_Gallery.2">
                  <p:embed/>
                </p:oleObj>
              </mc:Choice>
              <mc:Fallback>
                <p:oleObj name="Clip" r:id="rId6" imgW="771429" imgH="952129" progId="MS_ClipArt_Gallery.2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810000"/>
                        <a:ext cx="1944688" cy="240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818" name="Group 2">
            <a:extLst>
              <a:ext uri="{FF2B5EF4-FFF2-40B4-BE49-F238E27FC236}">
                <a16:creationId xmlns:a16="http://schemas.microsoft.com/office/drawing/2014/main" id="{2D567CAC-B3D1-E318-2B09-CF12E0DA3215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3762375"/>
            <a:ext cx="1878013" cy="3095625"/>
            <a:chOff x="2112" y="1228"/>
            <a:chExt cx="1766" cy="2910"/>
          </a:xfrm>
        </p:grpSpPr>
        <p:sp>
          <p:nvSpPr>
            <p:cNvPr id="162819" name="Freeform 3">
              <a:extLst>
                <a:ext uri="{FF2B5EF4-FFF2-40B4-BE49-F238E27FC236}">
                  <a16:creationId xmlns:a16="http://schemas.microsoft.com/office/drawing/2014/main" id="{6C466650-E859-424A-7AF9-000C4D930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6" y="2081"/>
              <a:ext cx="369" cy="1089"/>
            </a:xfrm>
            <a:custGeom>
              <a:avLst/>
              <a:gdLst>
                <a:gd name="T0" fmla="*/ 73 w 308"/>
                <a:gd name="T1" fmla="*/ 49 h 614"/>
                <a:gd name="T2" fmla="*/ 106 w 308"/>
                <a:gd name="T3" fmla="*/ 13 h 614"/>
                <a:gd name="T4" fmla="*/ 169 w 308"/>
                <a:gd name="T5" fmla="*/ 0 h 614"/>
                <a:gd name="T6" fmla="*/ 223 w 308"/>
                <a:gd name="T7" fmla="*/ 13 h 614"/>
                <a:gd name="T8" fmla="*/ 253 w 308"/>
                <a:gd name="T9" fmla="*/ 33 h 614"/>
                <a:gd name="T10" fmla="*/ 277 w 308"/>
                <a:gd name="T11" fmla="*/ 73 h 614"/>
                <a:gd name="T12" fmla="*/ 298 w 308"/>
                <a:gd name="T13" fmla="*/ 144 h 614"/>
                <a:gd name="T14" fmla="*/ 308 w 308"/>
                <a:gd name="T15" fmla="*/ 221 h 614"/>
                <a:gd name="T16" fmla="*/ 308 w 308"/>
                <a:gd name="T17" fmla="*/ 360 h 614"/>
                <a:gd name="T18" fmla="*/ 277 w 308"/>
                <a:gd name="T19" fmla="*/ 480 h 614"/>
                <a:gd name="T20" fmla="*/ 232 w 308"/>
                <a:gd name="T21" fmla="*/ 548 h 614"/>
                <a:gd name="T22" fmla="*/ 187 w 308"/>
                <a:gd name="T23" fmla="*/ 587 h 614"/>
                <a:gd name="T24" fmla="*/ 136 w 308"/>
                <a:gd name="T25" fmla="*/ 614 h 614"/>
                <a:gd name="T26" fmla="*/ 64 w 308"/>
                <a:gd name="T27" fmla="*/ 611 h 614"/>
                <a:gd name="T28" fmla="*/ 7 w 308"/>
                <a:gd name="T29" fmla="*/ 570 h 614"/>
                <a:gd name="T30" fmla="*/ 0 w 308"/>
                <a:gd name="T31" fmla="*/ 521 h 614"/>
                <a:gd name="T32" fmla="*/ 28 w 308"/>
                <a:gd name="T33" fmla="*/ 448 h 614"/>
                <a:gd name="T34" fmla="*/ 52 w 308"/>
                <a:gd name="T35" fmla="*/ 366 h 614"/>
                <a:gd name="T36" fmla="*/ 61 w 308"/>
                <a:gd name="T37" fmla="*/ 259 h 614"/>
                <a:gd name="T38" fmla="*/ 46 w 308"/>
                <a:gd name="T39" fmla="*/ 169 h 614"/>
                <a:gd name="T40" fmla="*/ 46 w 308"/>
                <a:gd name="T41" fmla="*/ 103 h 614"/>
                <a:gd name="T42" fmla="*/ 73 w 308"/>
                <a:gd name="T43" fmla="*/ 49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8" h="614">
                  <a:moveTo>
                    <a:pt x="73" y="49"/>
                  </a:moveTo>
                  <a:lnTo>
                    <a:pt x="106" y="13"/>
                  </a:lnTo>
                  <a:lnTo>
                    <a:pt x="169" y="0"/>
                  </a:lnTo>
                  <a:lnTo>
                    <a:pt x="223" y="13"/>
                  </a:lnTo>
                  <a:lnTo>
                    <a:pt x="253" y="33"/>
                  </a:lnTo>
                  <a:lnTo>
                    <a:pt x="277" y="73"/>
                  </a:lnTo>
                  <a:lnTo>
                    <a:pt x="298" y="144"/>
                  </a:lnTo>
                  <a:lnTo>
                    <a:pt x="308" y="221"/>
                  </a:lnTo>
                  <a:lnTo>
                    <a:pt x="308" y="360"/>
                  </a:lnTo>
                  <a:lnTo>
                    <a:pt x="277" y="480"/>
                  </a:lnTo>
                  <a:lnTo>
                    <a:pt x="232" y="548"/>
                  </a:lnTo>
                  <a:lnTo>
                    <a:pt x="187" y="587"/>
                  </a:lnTo>
                  <a:lnTo>
                    <a:pt x="136" y="614"/>
                  </a:lnTo>
                  <a:lnTo>
                    <a:pt x="64" y="611"/>
                  </a:lnTo>
                  <a:lnTo>
                    <a:pt x="7" y="570"/>
                  </a:lnTo>
                  <a:lnTo>
                    <a:pt x="0" y="521"/>
                  </a:lnTo>
                  <a:lnTo>
                    <a:pt x="28" y="448"/>
                  </a:lnTo>
                  <a:lnTo>
                    <a:pt x="52" y="366"/>
                  </a:lnTo>
                  <a:lnTo>
                    <a:pt x="61" y="259"/>
                  </a:lnTo>
                  <a:lnTo>
                    <a:pt x="46" y="169"/>
                  </a:lnTo>
                  <a:lnTo>
                    <a:pt x="46" y="103"/>
                  </a:lnTo>
                  <a:lnTo>
                    <a:pt x="73" y="49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2820" name="Freeform 4">
              <a:extLst>
                <a:ext uri="{FF2B5EF4-FFF2-40B4-BE49-F238E27FC236}">
                  <a16:creationId xmlns:a16="http://schemas.microsoft.com/office/drawing/2014/main" id="{6476A720-0F0B-0DC1-DE4D-FA48765A3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9" y="3049"/>
              <a:ext cx="423" cy="1073"/>
            </a:xfrm>
            <a:custGeom>
              <a:avLst/>
              <a:gdLst>
                <a:gd name="T0" fmla="*/ 117 w 353"/>
                <a:gd name="T1" fmla="*/ 25 h 605"/>
                <a:gd name="T2" fmla="*/ 75 w 353"/>
                <a:gd name="T3" fmla="*/ 0 h 605"/>
                <a:gd name="T4" fmla="*/ 21 w 353"/>
                <a:gd name="T5" fmla="*/ 0 h 605"/>
                <a:gd name="T6" fmla="*/ 0 w 353"/>
                <a:gd name="T7" fmla="*/ 33 h 605"/>
                <a:gd name="T8" fmla="*/ 9 w 353"/>
                <a:gd name="T9" fmla="*/ 82 h 605"/>
                <a:gd name="T10" fmla="*/ 57 w 353"/>
                <a:gd name="T11" fmla="*/ 130 h 605"/>
                <a:gd name="T12" fmla="*/ 156 w 353"/>
                <a:gd name="T13" fmla="*/ 174 h 605"/>
                <a:gd name="T14" fmla="*/ 270 w 353"/>
                <a:gd name="T15" fmla="*/ 268 h 605"/>
                <a:gd name="T16" fmla="*/ 288 w 353"/>
                <a:gd name="T17" fmla="*/ 309 h 605"/>
                <a:gd name="T18" fmla="*/ 279 w 353"/>
                <a:gd name="T19" fmla="*/ 329 h 605"/>
                <a:gd name="T20" fmla="*/ 192 w 353"/>
                <a:gd name="T21" fmla="*/ 391 h 605"/>
                <a:gd name="T22" fmla="*/ 90 w 353"/>
                <a:gd name="T23" fmla="*/ 465 h 605"/>
                <a:gd name="T24" fmla="*/ 66 w 353"/>
                <a:gd name="T25" fmla="*/ 497 h 605"/>
                <a:gd name="T26" fmla="*/ 66 w 353"/>
                <a:gd name="T27" fmla="*/ 530 h 605"/>
                <a:gd name="T28" fmla="*/ 144 w 353"/>
                <a:gd name="T29" fmla="*/ 565 h 605"/>
                <a:gd name="T30" fmla="*/ 264 w 353"/>
                <a:gd name="T31" fmla="*/ 605 h 605"/>
                <a:gd name="T32" fmla="*/ 306 w 353"/>
                <a:gd name="T33" fmla="*/ 605 h 605"/>
                <a:gd name="T34" fmla="*/ 353 w 353"/>
                <a:gd name="T35" fmla="*/ 578 h 605"/>
                <a:gd name="T36" fmla="*/ 353 w 353"/>
                <a:gd name="T37" fmla="*/ 557 h 605"/>
                <a:gd name="T38" fmla="*/ 318 w 353"/>
                <a:gd name="T39" fmla="*/ 546 h 605"/>
                <a:gd name="T40" fmla="*/ 165 w 353"/>
                <a:gd name="T41" fmla="*/ 530 h 605"/>
                <a:gd name="T42" fmla="*/ 108 w 353"/>
                <a:gd name="T43" fmla="*/ 516 h 605"/>
                <a:gd name="T44" fmla="*/ 102 w 353"/>
                <a:gd name="T45" fmla="*/ 492 h 605"/>
                <a:gd name="T46" fmla="*/ 201 w 353"/>
                <a:gd name="T47" fmla="*/ 424 h 605"/>
                <a:gd name="T48" fmla="*/ 309 w 353"/>
                <a:gd name="T49" fmla="*/ 359 h 605"/>
                <a:gd name="T50" fmla="*/ 333 w 353"/>
                <a:gd name="T51" fmla="*/ 335 h 605"/>
                <a:gd name="T52" fmla="*/ 342 w 353"/>
                <a:gd name="T53" fmla="*/ 301 h 605"/>
                <a:gd name="T54" fmla="*/ 333 w 353"/>
                <a:gd name="T55" fmla="*/ 255 h 605"/>
                <a:gd name="T56" fmla="*/ 300 w 353"/>
                <a:gd name="T57" fmla="*/ 220 h 605"/>
                <a:gd name="T58" fmla="*/ 192 w 353"/>
                <a:gd name="T59" fmla="*/ 101 h 605"/>
                <a:gd name="T60" fmla="*/ 117 w 353"/>
                <a:gd name="T61" fmla="*/ 2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3" h="605">
                  <a:moveTo>
                    <a:pt x="117" y="25"/>
                  </a:moveTo>
                  <a:lnTo>
                    <a:pt x="75" y="0"/>
                  </a:lnTo>
                  <a:lnTo>
                    <a:pt x="21" y="0"/>
                  </a:lnTo>
                  <a:lnTo>
                    <a:pt x="0" y="33"/>
                  </a:lnTo>
                  <a:lnTo>
                    <a:pt x="9" y="82"/>
                  </a:lnTo>
                  <a:lnTo>
                    <a:pt x="57" y="130"/>
                  </a:lnTo>
                  <a:lnTo>
                    <a:pt x="156" y="174"/>
                  </a:lnTo>
                  <a:lnTo>
                    <a:pt x="270" y="268"/>
                  </a:lnTo>
                  <a:lnTo>
                    <a:pt x="288" y="309"/>
                  </a:lnTo>
                  <a:lnTo>
                    <a:pt x="279" y="329"/>
                  </a:lnTo>
                  <a:lnTo>
                    <a:pt x="192" y="391"/>
                  </a:lnTo>
                  <a:lnTo>
                    <a:pt x="90" y="465"/>
                  </a:lnTo>
                  <a:lnTo>
                    <a:pt x="66" y="497"/>
                  </a:lnTo>
                  <a:lnTo>
                    <a:pt x="66" y="530"/>
                  </a:lnTo>
                  <a:lnTo>
                    <a:pt x="144" y="565"/>
                  </a:lnTo>
                  <a:lnTo>
                    <a:pt x="264" y="605"/>
                  </a:lnTo>
                  <a:lnTo>
                    <a:pt x="306" y="605"/>
                  </a:lnTo>
                  <a:lnTo>
                    <a:pt x="353" y="578"/>
                  </a:lnTo>
                  <a:lnTo>
                    <a:pt x="353" y="557"/>
                  </a:lnTo>
                  <a:lnTo>
                    <a:pt x="318" y="546"/>
                  </a:lnTo>
                  <a:lnTo>
                    <a:pt x="165" y="530"/>
                  </a:lnTo>
                  <a:lnTo>
                    <a:pt x="108" y="516"/>
                  </a:lnTo>
                  <a:lnTo>
                    <a:pt x="102" y="492"/>
                  </a:lnTo>
                  <a:lnTo>
                    <a:pt x="201" y="424"/>
                  </a:lnTo>
                  <a:lnTo>
                    <a:pt x="309" y="359"/>
                  </a:lnTo>
                  <a:lnTo>
                    <a:pt x="333" y="335"/>
                  </a:lnTo>
                  <a:lnTo>
                    <a:pt x="342" y="301"/>
                  </a:lnTo>
                  <a:lnTo>
                    <a:pt x="333" y="255"/>
                  </a:lnTo>
                  <a:lnTo>
                    <a:pt x="300" y="220"/>
                  </a:lnTo>
                  <a:lnTo>
                    <a:pt x="192" y="101"/>
                  </a:lnTo>
                  <a:lnTo>
                    <a:pt x="117" y="25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2821" name="Freeform 5">
              <a:extLst>
                <a:ext uri="{FF2B5EF4-FFF2-40B4-BE49-F238E27FC236}">
                  <a16:creationId xmlns:a16="http://schemas.microsoft.com/office/drawing/2014/main" id="{60093977-8872-15B2-07B3-7150EF3E2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3" y="2996"/>
              <a:ext cx="526" cy="1142"/>
            </a:xfrm>
            <a:custGeom>
              <a:avLst/>
              <a:gdLst>
                <a:gd name="T0" fmla="*/ 238 w 439"/>
                <a:gd name="T1" fmla="*/ 87 h 644"/>
                <a:gd name="T2" fmla="*/ 309 w 439"/>
                <a:gd name="T3" fmla="*/ 32 h 644"/>
                <a:gd name="T4" fmla="*/ 375 w 439"/>
                <a:gd name="T5" fmla="*/ 0 h 644"/>
                <a:gd name="T6" fmla="*/ 417 w 439"/>
                <a:gd name="T7" fmla="*/ 5 h 644"/>
                <a:gd name="T8" fmla="*/ 439 w 439"/>
                <a:gd name="T9" fmla="*/ 32 h 644"/>
                <a:gd name="T10" fmla="*/ 439 w 439"/>
                <a:gd name="T11" fmla="*/ 62 h 644"/>
                <a:gd name="T12" fmla="*/ 426 w 439"/>
                <a:gd name="T13" fmla="*/ 95 h 644"/>
                <a:gd name="T14" fmla="*/ 381 w 439"/>
                <a:gd name="T15" fmla="*/ 114 h 644"/>
                <a:gd name="T16" fmla="*/ 290 w 439"/>
                <a:gd name="T17" fmla="*/ 160 h 644"/>
                <a:gd name="T18" fmla="*/ 235 w 439"/>
                <a:gd name="T19" fmla="*/ 217 h 644"/>
                <a:gd name="T20" fmla="*/ 199 w 439"/>
                <a:gd name="T21" fmla="*/ 285 h 644"/>
                <a:gd name="T22" fmla="*/ 190 w 439"/>
                <a:gd name="T23" fmla="*/ 325 h 644"/>
                <a:gd name="T24" fmla="*/ 238 w 439"/>
                <a:gd name="T25" fmla="*/ 375 h 644"/>
                <a:gd name="T26" fmla="*/ 290 w 439"/>
                <a:gd name="T27" fmla="*/ 446 h 644"/>
                <a:gd name="T28" fmla="*/ 327 w 439"/>
                <a:gd name="T29" fmla="*/ 511 h 644"/>
                <a:gd name="T30" fmla="*/ 336 w 439"/>
                <a:gd name="T31" fmla="*/ 552 h 644"/>
                <a:gd name="T32" fmla="*/ 336 w 439"/>
                <a:gd name="T33" fmla="*/ 576 h 644"/>
                <a:gd name="T34" fmla="*/ 312 w 439"/>
                <a:gd name="T35" fmla="*/ 592 h 644"/>
                <a:gd name="T36" fmla="*/ 235 w 439"/>
                <a:gd name="T37" fmla="*/ 595 h 644"/>
                <a:gd name="T38" fmla="*/ 120 w 439"/>
                <a:gd name="T39" fmla="*/ 619 h 644"/>
                <a:gd name="T40" fmla="*/ 99 w 439"/>
                <a:gd name="T41" fmla="*/ 641 h 644"/>
                <a:gd name="T42" fmla="*/ 81 w 439"/>
                <a:gd name="T43" fmla="*/ 644 h 644"/>
                <a:gd name="T44" fmla="*/ 0 w 439"/>
                <a:gd name="T45" fmla="*/ 619 h 644"/>
                <a:gd name="T46" fmla="*/ 0 w 439"/>
                <a:gd name="T47" fmla="*/ 595 h 644"/>
                <a:gd name="T48" fmla="*/ 36 w 439"/>
                <a:gd name="T49" fmla="*/ 576 h 644"/>
                <a:gd name="T50" fmla="*/ 181 w 439"/>
                <a:gd name="T51" fmla="*/ 552 h 644"/>
                <a:gd name="T52" fmla="*/ 257 w 439"/>
                <a:gd name="T53" fmla="*/ 560 h 644"/>
                <a:gd name="T54" fmla="*/ 294 w 439"/>
                <a:gd name="T55" fmla="*/ 560 h 644"/>
                <a:gd name="T56" fmla="*/ 303 w 439"/>
                <a:gd name="T57" fmla="*/ 546 h 644"/>
                <a:gd name="T58" fmla="*/ 272 w 439"/>
                <a:gd name="T59" fmla="*/ 486 h 644"/>
                <a:gd name="T60" fmla="*/ 208 w 439"/>
                <a:gd name="T61" fmla="*/ 408 h 644"/>
                <a:gd name="T62" fmla="*/ 163 w 439"/>
                <a:gd name="T63" fmla="*/ 351 h 644"/>
                <a:gd name="T64" fmla="*/ 145 w 439"/>
                <a:gd name="T65" fmla="*/ 317 h 644"/>
                <a:gd name="T66" fmla="*/ 145 w 439"/>
                <a:gd name="T67" fmla="*/ 268 h 644"/>
                <a:gd name="T68" fmla="*/ 175 w 439"/>
                <a:gd name="T69" fmla="*/ 187 h 644"/>
                <a:gd name="T70" fmla="*/ 202 w 439"/>
                <a:gd name="T71" fmla="*/ 136 h 644"/>
                <a:gd name="T72" fmla="*/ 238 w 439"/>
                <a:gd name="T73" fmla="*/ 8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39" h="644">
                  <a:moveTo>
                    <a:pt x="238" y="87"/>
                  </a:moveTo>
                  <a:lnTo>
                    <a:pt x="309" y="32"/>
                  </a:lnTo>
                  <a:lnTo>
                    <a:pt x="375" y="0"/>
                  </a:lnTo>
                  <a:lnTo>
                    <a:pt x="417" y="5"/>
                  </a:lnTo>
                  <a:lnTo>
                    <a:pt x="439" y="32"/>
                  </a:lnTo>
                  <a:lnTo>
                    <a:pt x="439" y="62"/>
                  </a:lnTo>
                  <a:lnTo>
                    <a:pt x="426" y="95"/>
                  </a:lnTo>
                  <a:lnTo>
                    <a:pt x="381" y="114"/>
                  </a:lnTo>
                  <a:lnTo>
                    <a:pt x="290" y="160"/>
                  </a:lnTo>
                  <a:lnTo>
                    <a:pt x="235" y="217"/>
                  </a:lnTo>
                  <a:lnTo>
                    <a:pt x="199" y="285"/>
                  </a:lnTo>
                  <a:lnTo>
                    <a:pt x="190" y="325"/>
                  </a:lnTo>
                  <a:lnTo>
                    <a:pt x="238" y="375"/>
                  </a:lnTo>
                  <a:lnTo>
                    <a:pt x="290" y="446"/>
                  </a:lnTo>
                  <a:lnTo>
                    <a:pt x="327" y="511"/>
                  </a:lnTo>
                  <a:lnTo>
                    <a:pt x="336" y="552"/>
                  </a:lnTo>
                  <a:lnTo>
                    <a:pt x="336" y="576"/>
                  </a:lnTo>
                  <a:lnTo>
                    <a:pt x="312" y="592"/>
                  </a:lnTo>
                  <a:lnTo>
                    <a:pt x="235" y="595"/>
                  </a:lnTo>
                  <a:lnTo>
                    <a:pt x="120" y="619"/>
                  </a:lnTo>
                  <a:lnTo>
                    <a:pt x="99" y="641"/>
                  </a:lnTo>
                  <a:lnTo>
                    <a:pt x="81" y="644"/>
                  </a:lnTo>
                  <a:lnTo>
                    <a:pt x="0" y="619"/>
                  </a:lnTo>
                  <a:lnTo>
                    <a:pt x="0" y="595"/>
                  </a:lnTo>
                  <a:lnTo>
                    <a:pt x="36" y="576"/>
                  </a:lnTo>
                  <a:lnTo>
                    <a:pt x="181" y="552"/>
                  </a:lnTo>
                  <a:lnTo>
                    <a:pt x="257" y="560"/>
                  </a:lnTo>
                  <a:lnTo>
                    <a:pt x="294" y="560"/>
                  </a:lnTo>
                  <a:lnTo>
                    <a:pt x="303" y="546"/>
                  </a:lnTo>
                  <a:lnTo>
                    <a:pt x="272" y="486"/>
                  </a:lnTo>
                  <a:lnTo>
                    <a:pt x="208" y="408"/>
                  </a:lnTo>
                  <a:lnTo>
                    <a:pt x="163" y="351"/>
                  </a:lnTo>
                  <a:lnTo>
                    <a:pt x="145" y="317"/>
                  </a:lnTo>
                  <a:lnTo>
                    <a:pt x="145" y="268"/>
                  </a:lnTo>
                  <a:lnTo>
                    <a:pt x="175" y="187"/>
                  </a:lnTo>
                  <a:lnTo>
                    <a:pt x="202" y="136"/>
                  </a:lnTo>
                  <a:lnTo>
                    <a:pt x="238" y="87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2822" name="Freeform 6">
              <a:extLst>
                <a:ext uri="{FF2B5EF4-FFF2-40B4-BE49-F238E27FC236}">
                  <a16:creationId xmlns:a16="http://schemas.microsoft.com/office/drawing/2014/main" id="{63A42341-C218-4605-2120-9C64623FF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2083"/>
              <a:ext cx="710" cy="853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2823" name="Freeform 7">
              <a:extLst>
                <a:ext uri="{FF2B5EF4-FFF2-40B4-BE49-F238E27FC236}">
                  <a16:creationId xmlns:a16="http://schemas.microsoft.com/office/drawing/2014/main" id="{32041B61-262E-EB21-CBC1-17428A512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9" y="1228"/>
              <a:ext cx="408" cy="821"/>
            </a:xfrm>
            <a:custGeom>
              <a:avLst/>
              <a:gdLst>
                <a:gd name="T0" fmla="*/ 70 w 341"/>
                <a:gd name="T1" fmla="*/ 376 h 463"/>
                <a:gd name="T2" fmla="*/ 109 w 341"/>
                <a:gd name="T3" fmla="*/ 417 h 463"/>
                <a:gd name="T4" fmla="*/ 173 w 341"/>
                <a:gd name="T5" fmla="*/ 455 h 463"/>
                <a:gd name="T6" fmla="*/ 227 w 341"/>
                <a:gd name="T7" fmla="*/ 463 h 463"/>
                <a:gd name="T8" fmla="*/ 268 w 341"/>
                <a:gd name="T9" fmla="*/ 455 h 463"/>
                <a:gd name="T10" fmla="*/ 317 w 341"/>
                <a:gd name="T11" fmla="*/ 423 h 463"/>
                <a:gd name="T12" fmla="*/ 335 w 341"/>
                <a:gd name="T13" fmla="*/ 357 h 463"/>
                <a:gd name="T14" fmla="*/ 341 w 341"/>
                <a:gd name="T15" fmla="*/ 308 h 463"/>
                <a:gd name="T16" fmla="*/ 326 w 341"/>
                <a:gd name="T17" fmla="*/ 262 h 463"/>
                <a:gd name="T18" fmla="*/ 298 w 341"/>
                <a:gd name="T19" fmla="*/ 205 h 463"/>
                <a:gd name="T20" fmla="*/ 272 w 341"/>
                <a:gd name="T21" fmla="*/ 155 h 463"/>
                <a:gd name="T22" fmla="*/ 268 w 341"/>
                <a:gd name="T23" fmla="*/ 144 h 463"/>
                <a:gd name="T24" fmla="*/ 280 w 341"/>
                <a:gd name="T25" fmla="*/ 87 h 463"/>
                <a:gd name="T26" fmla="*/ 317 w 341"/>
                <a:gd name="T27" fmla="*/ 30 h 463"/>
                <a:gd name="T28" fmla="*/ 323 w 341"/>
                <a:gd name="T29" fmla="*/ 13 h 463"/>
                <a:gd name="T30" fmla="*/ 304 w 341"/>
                <a:gd name="T31" fmla="*/ 0 h 463"/>
                <a:gd name="T32" fmla="*/ 280 w 341"/>
                <a:gd name="T33" fmla="*/ 0 h 463"/>
                <a:gd name="T34" fmla="*/ 254 w 341"/>
                <a:gd name="T35" fmla="*/ 74 h 463"/>
                <a:gd name="T36" fmla="*/ 242 w 341"/>
                <a:gd name="T37" fmla="*/ 122 h 463"/>
                <a:gd name="T38" fmla="*/ 209 w 341"/>
                <a:gd name="T39" fmla="*/ 90 h 463"/>
                <a:gd name="T40" fmla="*/ 181 w 341"/>
                <a:gd name="T41" fmla="*/ 65 h 463"/>
                <a:gd name="T42" fmla="*/ 124 w 341"/>
                <a:gd name="T43" fmla="*/ 46 h 463"/>
                <a:gd name="T44" fmla="*/ 82 w 341"/>
                <a:gd name="T45" fmla="*/ 46 h 463"/>
                <a:gd name="T46" fmla="*/ 18 w 341"/>
                <a:gd name="T47" fmla="*/ 74 h 463"/>
                <a:gd name="T48" fmla="*/ 0 w 341"/>
                <a:gd name="T49" fmla="*/ 152 h 463"/>
                <a:gd name="T50" fmla="*/ 15 w 341"/>
                <a:gd name="T51" fmla="*/ 254 h 463"/>
                <a:gd name="T52" fmla="*/ 43 w 341"/>
                <a:gd name="T53" fmla="*/ 349 h 463"/>
                <a:gd name="T54" fmla="*/ 70 w 341"/>
                <a:gd name="T55" fmla="*/ 376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1" h="463">
                  <a:moveTo>
                    <a:pt x="70" y="376"/>
                  </a:moveTo>
                  <a:lnTo>
                    <a:pt x="109" y="417"/>
                  </a:lnTo>
                  <a:lnTo>
                    <a:pt x="173" y="455"/>
                  </a:lnTo>
                  <a:lnTo>
                    <a:pt x="227" y="463"/>
                  </a:lnTo>
                  <a:lnTo>
                    <a:pt x="268" y="455"/>
                  </a:lnTo>
                  <a:lnTo>
                    <a:pt x="317" y="423"/>
                  </a:lnTo>
                  <a:lnTo>
                    <a:pt x="335" y="357"/>
                  </a:lnTo>
                  <a:lnTo>
                    <a:pt x="341" y="308"/>
                  </a:lnTo>
                  <a:lnTo>
                    <a:pt x="326" y="262"/>
                  </a:lnTo>
                  <a:lnTo>
                    <a:pt x="298" y="205"/>
                  </a:lnTo>
                  <a:lnTo>
                    <a:pt x="272" y="155"/>
                  </a:lnTo>
                  <a:lnTo>
                    <a:pt x="268" y="144"/>
                  </a:lnTo>
                  <a:lnTo>
                    <a:pt x="280" y="87"/>
                  </a:lnTo>
                  <a:lnTo>
                    <a:pt x="317" y="30"/>
                  </a:lnTo>
                  <a:lnTo>
                    <a:pt x="323" y="13"/>
                  </a:lnTo>
                  <a:lnTo>
                    <a:pt x="304" y="0"/>
                  </a:lnTo>
                  <a:lnTo>
                    <a:pt x="280" y="0"/>
                  </a:lnTo>
                  <a:lnTo>
                    <a:pt x="254" y="74"/>
                  </a:lnTo>
                  <a:lnTo>
                    <a:pt x="242" y="122"/>
                  </a:lnTo>
                  <a:lnTo>
                    <a:pt x="209" y="90"/>
                  </a:lnTo>
                  <a:lnTo>
                    <a:pt x="181" y="65"/>
                  </a:lnTo>
                  <a:lnTo>
                    <a:pt x="124" y="46"/>
                  </a:lnTo>
                  <a:lnTo>
                    <a:pt x="82" y="46"/>
                  </a:lnTo>
                  <a:lnTo>
                    <a:pt x="18" y="74"/>
                  </a:lnTo>
                  <a:lnTo>
                    <a:pt x="0" y="152"/>
                  </a:lnTo>
                  <a:lnTo>
                    <a:pt x="15" y="254"/>
                  </a:lnTo>
                  <a:lnTo>
                    <a:pt x="43" y="349"/>
                  </a:lnTo>
                  <a:lnTo>
                    <a:pt x="70" y="376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  <p:sp>
          <p:nvSpPr>
            <p:cNvPr id="162824" name="Freeform 8">
              <a:extLst>
                <a:ext uri="{FF2B5EF4-FFF2-40B4-BE49-F238E27FC236}">
                  <a16:creationId xmlns:a16="http://schemas.microsoft.com/office/drawing/2014/main" id="{36DA4C1F-AB4E-B82D-663F-B2749717260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168" y="2064"/>
              <a:ext cx="710" cy="853"/>
            </a:xfrm>
            <a:custGeom>
              <a:avLst/>
              <a:gdLst>
                <a:gd name="T0" fmla="*/ 355 w 593"/>
                <a:gd name="T1" fmla="*/ 481 h 481"/>
                <a:gd name="T2" fmla="*/ 392 w 593"/>
                <a:gd name="T3" fmla="*/ 477 h 481"/>
                <a:gd name="T4" fmla="*/ 403 w 593"/>
                <a:gd name="T5" fmla="*/ 450 h 481"/>
                <a:gd name="T6" fmla="*/ 413 w 593"/>
                <a:gd name="T7" fmla="*/ 353 h 481"/>
                <a:gd name="T8" fmla="*/ 468 w 593"/>
                <a:gd name="T9" fmla="*/ 238 h 481"/>
                <a:gd name="T10" fmla="*/ 526 w 593"/>
                <a:gd name="T11" fmla="*/ 186 h 481"/>
                <a:gd name="T12" fmla="*/ 593 w 593"/>
                <a:gd name="T13" fmla="*/ 132 h 481"/>
                <a:gd name="T14" fmla="*/ 587 w 593"/>
                <a:gd name="T15" fmla="*/ 94 h 481"/>
                <a:gd name="T16" fmla="*/ 547 w 593"/>
                <a:gd name="T17" fmla="*/ 74 h 481"/>
                <a:gd name="T18" fmla="*/ 497 w 593"/>
                <a:gd name="T19" fmla="*/ 94 h 481"/>
                <a:gd name="T20" fmla="*/ 441 w 593"/>
                <a:gd name="T21" fmla="*/ 149 h 481"/>
                <a:gd name="T22" fmla="*/ 390 w 593"/>
                <a:gd name="T23" fmla="*/ 269 h 481"/>
                <a:gd name="T24" fmla="*/ 368 w 593"/>
                <a:gd name="T25" fmla="*/ 363 h 481"/>
                <a:gd name="T26" fmla="*/ 353 w 593"/>
                <a:gd name="T27" fmla="*/ 412 h 481"/>
                <a:gd name="T28" fmla="*/ 311 w 593"/>
                <a:gd name="T29" fmla="*/ 394 h 481"/>
                <a:gd name="T30" fmla="*/ 264 w 593"/>
                <a:gd name="T31" fmla="*/ 314 h 481"/>
                <a:gd name="T32" fmla="*/ 225 w 593"/>
                <a:gd name="T33" fmla="*/ 202 h 481"/>
                <a:gd name="T34" fmla="*/ 232 w 593"/>
                <a:gd name="T35" fmla="*/ 152 h 481"/>
                <a:gd name="T36" fmla="*/ 254 w 593"/>
                <a:gd name="T37" fmla="*/ 99 h 481"/>
                <a:gd name="T38" fmla="*/ 263 w 593"/>
                <a:gd name="T39" fmla="*/ 60 h 481"/>
                <a:gd name="T40" fmla="*/ 167 w 593"/>
                <a:gd name="T41" fmla="*/ 58 h 481"/>
                <a:gd name="T42" fmla="*/ 71 w 593"/>
                <a:gd name="T43" fmla="*/ 42 h 481"/>
                <a:gd name="T44" fmla="*/ 26 w 593"/>
                <a:gd name="T45" fmla="*/ 0 h 481"/>
                <a:gd name="T46" fmla="*/ 0 w 593"/>
                <a:gd name="T47" fmla="*/ 20 h 481"/>
                <a:gd name="T48" fmla="*/ 35 w 593"/>
                <a:gd name="T49" fmla="*/ 92 h 481"/>
                <a:gd name="T50" fmla="*/ 112 w 593"/>
                <a:gd name="T51" fmla="*/ 100 h 481"/>
                <a:gd name="T52" fmla="*/ 195 w 593"/>
                <a:gd name="T53" fmla="*/ 108 h 481"/>
                <a:gd name="T54" fmla="*/ 197 w 593"/>
                <a:gd name="T55" fmla="*/ 171 h 481"/>
                <a:gd name="T56" fmla="*/ 205 w 593"/>
                <a:gd name="T57" fmla="*/ 244 h 481"/>
                <a:gd name="T58" fmla="*/ 233 w 593"/>
                <a:gd name="T59" fmla="*/ 327 h 481"/>
                <a:gd name="T60" fmla="*/ 268 w 593"/>
                <a:gd name="T61" fmla="*/ 408 h 481"/>
                <a:gd name="T62" fmla="*/ 321 w 593"/>
                <a:gd name="T63" fmla="*/ 462 h 481"/>
                <a:gd name="T64" fmla="*/ 355 w 593"/>
                <a:gd name="T65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3" h="481">
                  <a:moveTo>
                    <a:pt x="355" y="481"/>
                  </a:moveTo>
                  <a:lnTo>
                    <a:pt x="392" y="477"/>
                  </a:lnTo>
                  <a:lnTo>
                    <a:pt x="403" y="450"/>
                  </a:lnTo>
                  <a:lnTo>
                    <a:pt x="413" y="353"/>
                  </a:lnTo>
                  <a:lnTo>
                    <a:pt x="468" y="238"/>
                  </a:lnTo>
                  <a:lnTo>
                    <a:pt x="526" y="186"/>
                  </a:lnTo>
                  <a:lnTo>
                    <a:pt x="593" y="132"/>
                  </a:lnTo>
                  <a:lnTo>
                    <a:pt x="587" y="94"/>
                  </a:lnTo>
                  <a:lnTo>
                    <a:pt x="547" y="74"/>
                  </a:lnTo>
                  <a:lnTo>
                    <a:pt x="497" y="94"/>
                  </a:lnTo>
                  <a:lnTo>
                    <a:pt x="441" y="149"/>
                  </a:lnTo>
                  <a:lnTo>
                    <a:pt x="390" y="269"/>
                  </a:lnTo>
                  <a:lnTo>
                    <a:pt x="368" y="363"/>
                  </a:lnTo>
                  <a:lnTo>
                    <a:pt x="353" y="412"/>
                  </a:lnTo>
                  <a:lnTo>
                    <a:pt x="311" y="394"/>
                  </a:lnTo>
                  <a:lnTo>
                    <a:pt x="264" y="314"/>
                  </a:lnTo>
                  <a:lnTo>
                    <a:pt x="225" y="202"/>
                  </a:lnTo>
                  <a:lnTo>
                    <a:pt x="232" y="152"/>
                  </a:lnTo>
                  <a:lnTo>
                    <a:pt x="254" y="99"/>
                  </a:lnTo>
                  <a:lnTo>
                    <a:pt x="263" y="60"/>
                  </a:lnTo>
                  <a:lnTo>
                    <a:pt x="167" y="58"/>
                  </a:lnTo>
                  <a:lnTo>
                    <a:pt x="71" y="42"/>
                  </a:lnTo>
                  <a:lnTo>
                    <a:pt x="26" y="0"/>
                  </a:lnTo>
                  <a:lnTo>
                    <a:pt x="0" y="20"/>
                  </a:lnTo>
                  <a:lnTo>
                    <a:pt x="35" y="92"/>
                  </a:lnTo>
                  <a:lnTo>
                    <a:pt x="112" y="100"/>
                  </a:lnTo>
                  <a:lnTo>
                    <a:pt x="195" y="108"/>
                  </a:lnTo>
                  <a:lnTo>
                    <a:pt x="197" y="171"/>
                  </a:lnTo>
                  <a:lnTo>
                    <a:pt x="205" y="244"/>
                  </a:lnTo>
                  <a:lnTo>
                    <a:pt x="233" y="327"/>
                  </a:lnTo>
                  <a:lnTo>
                    <a:pt x="268" y="408"/>
                  </a:lnTo>
                  <a:lnTo>
                    <a:pt x="321" y="462"/>
                  </a:lnTo>
                  <a:lnTo>
                    <a:pt x="355" y="481"/>
                  </a:ln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62825" name="Rectangle 9">
            <a:extLst>
              <a:ext uri="{FF2B5EF4-FFF2-40B4-BE49-F238E27FC236}">
                <a16:creationId xmlns:a16="http://schemas.microsoft.com/office/drawing/2014/main" id="{E2965B59-328B-C0EF-3018-B5D140497C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991600" cy="1143000"/>
          </a:xfrm>
        </p:spPr>
        <p:txBody>
          <a:bodyPr/>
          <a:lstStyle/>
          <a:p>
            <a:r>
              <a:rPr lang="en-US" altLang="LID4096"/>
              <a:t>Digital but Physical Surrogates</a:t>
            </a:r>
          </a:p>
        </p:txBody>
      </p:sp>
      <p:graphicFrame>
        <p:nvGraphicFramePr>
          <p:cNvPr id="162826" name="Object 10">
            <a:extLst>
              <a:ext uri="{FF2B5EF4-FFF2-40B4-BE49-F238E27FC236}">
                <a16:creationId xmlns:a16="http://schemas.microsoft.com/office/drawing/2014/main" id="{4C774303-2835-B180-01EB-EFA04826AB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1828800"/>
          <a:ext cx="2514600" cy="173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142857" imgH="790476" progId="MS_ClipArt_Gallery.2">
                  <p:embed/>
                </p:oleObj>
              </mc:Choice>
              <mc:Fallback>
                <p:oleObj name="Clip" r:id="rId2" imgW="1142857" imgH="790476" progId="MS_ClipArt_Gallery.2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828800"/>
                        <a:ext cx="2514600" cy="173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2827" name="AutoShape 11">
            <a:extLst>
              <a:ext uri="{FF2B5EF4-FFF2-40B4-BE49-F238E27FC236}">
                <a16:creationId xmlns:a16="http://schemas.microsoft.com/office/drawing/2014/main" id="{81C9D274-5F0D-6BA8-22D0-F6866AB240E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096000" y="1905000"/>
            <a:ext cx="1168400" cy="80010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2828" name="Picture 12">
            <a:extLst>
              <a:ext uri="{FF2B5EF4-FFF2-40B4-BE49-F238E27FC236}">
                <a16:creationId xmlns:a16="http://schemas.microsoft.com/office/drawing/2014/main" id="{C7BA457E-3A0D-AE8F-2072-F9A46186C8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800" y="1371600"/>
            <a:ext cx="16764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829" name="Picture 13">
            <a:extLst>
              <a:ext uri="{FF2B5EF4-FFF2-40B4-BE49-F238E27FC236}">
                <a16:creationId xmlns:a16="http://schemas.microsoft.com/office/drawing/2014/main" id="{8E66791E-3056-3340-F069-48C5E407A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962400"/>
            <a:ext cx="2070100" cy="20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2830" name="AutoShape 14">
            <a:extLst>
              <a:ext uri="{FF2B5EF4-FFF2-40B4-BE49-F238E27FC236}">
                <a16:creationId xmlns:a16="http://schemas.microsoft.com/office/drawing/2014/main" id="{03349FAC-352E-8E3E-229A-02F35D441F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43188" y="2952750"/>
            <a:ext cx="862012" cy="400050"/>
          </a:xfrm>
          <a:prstGeom prst="curvedConnector3">
            <a:avLst>
              <a:gd name="adj1" fmla="val 49907"/>
            </a:avLst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2831" name="Picture 15">
            <a:extLst>
              <a:ext uri="{FF2B5EF4-FFF2-40B4-BE49-F238E27FC236}">
                <a16:creationId xmlns:a16="http://schemas.microsoft.com/office/drawing/2014/main" id="{4EAE6A16-6DF5-27B0-ECFA-D00F1DC91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343400"/>
            <a:ext cx="21336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2832" name="AutoShape 16">
            <a:extLst>
              <a:ext uri="{FF2B5EF4-FFF2-40B4-BE49-F238E27FC236}">
                <a16:creationId xmlns:a16="http://schemas.microsoft.com/office/drawing/2014/main" id="{0CED5E4E-45D9-B0C4-046E-8F7A7AABFD30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>
            <a:off x="2628900" y="4000500"/>
            <a:ext cx="1371600" cy="228600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2833" name="Picture 17">
            <a:extLst>
              <a:ext uri="{FF2B5EF4-FFF2-40B4-BE49-F238E27FC236}">
                <a16:creationId xmlns:a16="http://schemas.microsoft.com/office/drawing/2014/main" id="{906115BF-F022-DA9C-A445-DD36BEDFC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648200"/>
            <a:ext cx="1446213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2834" name="AutoShape 18">
            <a:extLst>
              <a:ext uri="{FF2B5EF4-FFF2-40B4-BE49-F238E27FC236}">
                <a16:creationId xmlns:a16="http://schemas.microsoft.com/office/drawing/2014/main" id="{5176AF8F-9E12-BCCB-9556-72DC49A13D32}"/>
              </a:ext>
            </a:extLst>
          </p:cNvPr>
          <p:cNvCxnSpPr>
            <a:cxnSpLocks noChangeShapeType="1"/>
            <a:stCxn id="0" idx="3"/>
          </p:cNvCxnSpPr>
          <p:nvPr/>
        </p:nvCxnSpPr>
        <p:spPr bwMode="auto">
          <a:xfrm>
            <a:off x="6019800" y="2698750"/>
            <a:ext cx="914400" cy="1187450"/>
          </a:xfrm>
          <a:prstGeom prst="curvedConnector2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2835" name="AutoShape 19">
            <a:extLst>
              <a:ext uri="{FF2B5EF4-FFF2-40B4-BE49-F238E27FC236}">
                <a16:creationId xmlns:a16="http://schemas.microsoft.com/office/drawing/2014/main" id="{C3F27BE3-E294-08A6-1FE3-44BEC982C1F7}"/>
              </a:ext>
            </a:extLst>
          </p:cNvPr>
          <p:cNvCxnSpPr>
            <a:cxnSpLocks noChangeShapeType="1"/>
            <a:stCxn id="0" idx="3"/>
            <a:endCxn id="162833" idx="0"/>
          </p:cNvCxnSpPr>
          <p:nvPr/>
        </p:nvCxnSpPr>
        <p:spPr bwMode="auto">
          <a:xfrm>
            <a:off x="6019800" y="2698750"/>
            <a:ext cx="495300" cy="1949450"/>
          </a:xfrm>
          <a:prstGeom prst="curvedConnector2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2836" name="Picture 20">
            <a:extLst>
              <a:ext uri="{FF2B5EF4-FFF2-40B4-BE49-F238E27FC236}">
                <a16:creationId xmlns:a16="http://schemas.microsoft.com/office/drawing/2014/main" id="{D4B21AB8-8B7E-21C5-2C72-A85917C62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1704975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>
            <a:extLst>
              <a:ext uri="{FF2B5EF4-FFF2-40B4-BE49-F238E27FC236}">
                <a16:creationId xmlns:a16="http://schemas.microsoft.com/office/drawing/2014/main" id="{14E01CDC-8039-5158-C713-89DECF8D56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610600" cy="1143000"/>
          </a:xfrm>
        </p:spPr>
        <p:txBody>
          <a:bodyPr/>
          <a:lstStyle/>
          <a:p>
            <a:r>
              <a:rPr lang="en-US" altLang="LID4096"/>
              <a:t>Presenting Awareness Information</a:t>
            </a:r>
          </a:p>
        </p:txBody>
      </p:sp>
      <p:pic>
        <p:nvPicPr>
          <p:cNvPr id="193541" name="Picture 5">
            <a:extLst>
              <a:ext uri="{FF2B5EF4-FFF2-40B4-BE49-F238E27FC236}">
                <a16:creationId xmlns:a16="http://schemas.microsoft.com/office/drawing/2014/main" id="{28C8C687-EC6E-5941-916F-0DD0CD56B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981200"/>
            <a:ext cx="1893888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3542" name="Rectangle 6">
            <a:extLst>
              <a:ext uri="{FF2B5EF4-FFF2-40B4-BE49-F238E27FC236}">
                <a16:creationId xmlns:a16="http://schemas.microsoft.com/office/drawing/2014/main" id="{ECD46BCC-3AD1-2C38-9095-D5199387F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867400"/>
            <a:ext cx="2205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Active Models</a:t>
            </a:r>
            <a:endParaRPr lang="en-US" altLang="LID4096">
              <a:latin typeface="Times New Roman" panose="02020603050405020304" pitchFamily="18" charset="0"/>
            </a:endParaRPr>
          </a:p>
        </p:txBody>
      </p:sp>
      <p:sp>
        <p:nvSpPr>
          <p:cNvPr id="193544" name="Rectangle 8">
            <a:extLst>
              <a:ext uri="{FF2B5EF4-FFF2-40B4-BE49-F238E27FC236}">
                <a16:creationId xmlns:a16="http://schemas.microsoft.com/office/drawing/2014/main" id="{F5E68AD9-7CE9-9A96-5EBA-008E16105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5867400"/>
            <a:ext cx="223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Light patterns</a:t>
            </a:r>
            <a:endParaRPr lang="en-US" altLang="LID4096">
              <a:latin typeface="Times New Roman" panose="02020603050405020304" pitchFamily="18" charset="0"/>
            </a:endParaRPr>
          </a:p>
        </p:txBody>
      </p:sp>
      <p:pic>
        <p:nvPicPr>
          <p:cNvPr id="193545" name="Picture 9">
            <a:extLst>
              <a:ext uri="{FF2B5EF4-FFF2-40B4-BE49-F238E27FC236}">
                <a16:creationId xmlns:a16="http://schemas.microsoft.com/office/drawing/2014/main" id="{F35B8E92-624D-80A4-ED53-F49A12CCF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981200"/>
            <a:ext cx="2286000" cy="205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3546" name="Picture 10">
            <a:extLst>
              <a:ext uri="{FF2B5EF4-FFF2-40B4-BE49-F238E27FC236}">
                <a16:creationId xmlns:a16="http://schemas.microsoft.com/office/drawing/2014/main" id="{A30D724C-20D4-6197-C93A-CC9BC7A93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648200"/>
            <a:ext cx="2362200" cy="108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3547" name="Rectangle 11">
            <a:extLst>
              <a:ext uri="{FF2B5EF4-FFF2-40B4-BE49-F238E27FC236}">
                <a16:creationId xmlns:a16="http://schemas.microsoft.com/office/drawing/2014/main" id="{5099B35E-A3B4-5703-8C28-3CB41D139F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Foreground </a:t>
            </a:r>
            <a:r>
              <a:rPr lang="en-US" altLang="LID4096" i="1"/>
              <a:t>vs</a:t>
            </a:r>
          </a:p>
          <a:p>
            <a:r>
              <a:rPr lang="en-US" altLang="LID4096"/>
              <a:t>background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>
            <a:extLst>
              <a:ext uri="{FF2B5EF4-FFF2-40B4-BE49-F238E27FC236}">
                <a16:creationId xmlns:a16="http://schemas.microsoft.com/office/drawing/2014/main" id="{A5FAE631-20AD-471B-CBC3-246693B4FE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Indicating Interest in Others</a:t>
            </a:r>
          </a:p>
        </p:txBody>
      </p:sp>
      <p:sp>
        <p:nvSpPr>
          <p:cNvPr id="196611" name="Rectangle 3">
            <a:extLst>
              <a:ext uri="{FF2B5EF4-FFF2-40B4-BE49-F238E27FC236}">
                <a16:creationId xmlns:a16="http://schemas.microsoft.com/office/drawing/2014/main" id="{67D56309-FB61-BB22-D9C6-5789F3F2E2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Explicit acts</a:t>
            </a:r>
          </a:p>
          <a:p>
            <a:pPr lvl="1"/>
            <a:r>
              <a:rPr lang="en-US" altLang="LID4096"/>
              <a:t>call</a:t>
            </a:r>
          </a:p>
          <a:p>
            <a:pPr lvl="1"/>
            <a:r>
              <a:rPr lang="en-US" altLang="LID4096"/>
              <a:t>persistent </a:t>
            </a:r>
            <a:br>
              <a:rPr lang="en-US" altLang="LID4096"/>
            </a:br>
            <a:r>
              <a:rPr lang="en-US" altLang="LID4096"/>
              <a:t>interest</a:t>
            </a:r>
          </a:p>
        </p:txBody>
      </p:sp>
      <p:sp>
        <p:nvSpPr>
          <p:cNvPr id="196612" name="Rectangle 4">
            <a:extLst>
              <a:ext uri="{FF2B5EF4-FFF2-40B4-BE49-F238E27FC236}">
                <a16:creationId xmlns:a16="http://schemas.microsoft.com/office/drawing/2014/main" id="{6F222F5C-2B44-7E6F-BC00-60B5FE6F7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5486400"/>
            <a:ext cx="1249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Holding</a:t>
            </a:r>
            <a:endParaRPr lang="en-US" altLang="LID4096">
              <a:latin typeface="Times New Roman" panose="02020603050405020304" pitchFamily="18" charset="0"/>
            </a:endParaRPr>
          </a:p>
        </p:txBody>
      </p:sp>
      <p:pic>
        <p:nvPicPr>
          <p:cNvPr id="196613" name="Picture 5">
            <a:extLst>
              <a:ext uri="{FF2B5EF4-FFF2-40B4-BE49-F238E27FC236}">
                <a16:creationId xmlns:a16="http://schemas.microsoft.com/office/drawing/2014/main" id="{4E974BE8-FFB3-6501-A53C-46E0A1B97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981200"/>
            <a:ext cx="221932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6614" name="Picture 6">
            <a:extLst>
              <a:ext uri="{FF2B5EF4-FFF2-40B4-BE49-F238E27FC236}">
                <a16:creationId xmlns:a16="http://schemas.microsoft.com/office/drawing/2014/main" id="{2A535F2C-4937-10ED-59FD-605D76F49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981200"/>
            <a:ext cx="173037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6616" name="Rectangle 8">
            <a:extLst>
              <a:ext uri="{FF2B5EF4-FFF2-40B4-BE49-F238E27FC236}">
                <a16:creationId xmlns:a16="http://schemas.microsoft.com/office/drawing/2014/main" id="{1BE7D7EB-A7E7-2BFA-424B-FBDB8CAB8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486400"/>
            <a:ext cx="1833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>
                <a:solidFill>
                  <a:schemeClr val="tx2"/>
                </a:solidFill>
                <a:latin typeface="Comic Sans MS" panose="030F0702030302020204" pitchFamily="66" charset="0"/>
              </a:rPr>
              <a:t>Orientation</a:t>
            </a:r>
            <a:endParaRPr lang="en-US" altLang="LID4096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9C53D1F0-A25E-3194-3AC7-B171280DCD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Controlling a Media Space</a:t>
            </a:r>
          </a:p>
        </p:txBody>
      </p:sp>
      <p:pic>
        <p:nvPicPr>
          <p:cNvPr id="165891" name="Picture 3">
            <a:extLst>
              <a:ext uri="{FF2B5EF4-FFF2-40B4-BE49-F238E27FC236}">
                <a16:creationId xmlns:a16="http://schemas.microsoft.com/office/drawing/2014/main" id="{04B6D3B6-747F-F495-4CA5-F21C5B503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524000"/>
            <a:ext cx="39751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5892" name="Rectangle 4">
            <a:extLst>
              <a:ext uri="{FF2B5EF4-FFF2-40B4-BE49-F238E27FC236}">
                <a16:creationId xmlns:a16="http://schemas.microsoft.com/office/drawing/2014/main" id="{B1E5D9BF-1C6F-9E40-3F15-C51BEE2934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7772400" cy="4114800"/>
          </a:xfrm>
        </p:spPr>
        <p:txBody>
          <a:bodyPr/>
          <a:lstStyle/>
          <a:p>
            <a:pPr marL="0" indent="0"/>
            <a:r>
              <a:rPr lang="en-US" altLang="LID4096"/>
              <a:t>Active Hydra surrogate</a:t>
            </a:r>
          </a:p>
          <a:p>
            <a:pPr marL="762000" lvl="1"/>
            <a:r>
              <a:rPr lang="en-US" altLang="LID4096"/>
              <a:t>reactive environment</a:t>
            </a:r>
          </a:p>
          <a:p>
            <a:pPr marL="762000" lvl="1"/>
            <a:r>
              <a:rPr lang="en-US" altLang="LID4096"/>
              <a:t>dynamically adjust</a:t>
            </a:r>
            <a:br>
              <a:rPr lang="en-US" altLang="LID4096"/>
            </a:br>
            <a:r>
              <a:rPr lang="en-US" altLang="LID4096"/>
              <a:t>audio/video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1026">
            <a:extLst>
              <a:ext uri="{FF2B5EF4-FFF2-40B4-BE49-F238E27FC236}">
                <a16:creationId xmlns:a16="http://schemas.microsoft.com/office/drawing/2014/main" id="{16DC99BF-53C3-B4A2-E7D2-1DB7C5FFED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534400" cy="1143000"/>
          </a:xfrm>
        </p:spPr>
        <p:txBody>
          <a:bodyPr/>
          <a:lstStyle/>
          <a:p>
            <a:r>
              <a:rPr lang="en-US" altLang="LID4096"/>
              <a:t>Mitigating Distraction</a:t>
            </a:r>
          </a:p>
        </p:txBody>
      </p:sp>
      <p:sp>
        <p:nvSpPr>
          <p:cNvPr id="230403" name="Rectangle 1027">
            <a:extLst>
              <a:ext uri="{FF2B5EF4-FFF2-40B4-BE49-F238E27FC236}">
                <a16:creationId xmlns:a16="http://schemas.microsoft.com/office/drawing/2014/main" id="{BA0E4781-2246-68A4-7134-11D4B72CF4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/>
              <a:t>background (ambient) display</a:t>
            </a:r>
          </a:p>
          <a:p>
            <a:pPr lvl="1"/>
            <a:r>
              <a:rPr lang="en-US" altLang="LID4096"/>
              <a:t>spatial location</a:t>
            </a:r>
          </a:p>
        </p:txBody>
      </p:sp>
      <p:pic>
        <p:nvPicPr>
          <p:cNvPr id="230411" name="Picture 1035">
            <a:extLst>
              <a:ext uri="{FF2B5EF4-FFF2-40B4-BE49-F238E27FC236}">
                <a16:creationId xmlns:a16="http://schemas.microsoft.com/office/drawing/2014/main" id="{ECDE5C1A-B129-CEAD-845E-28B94D396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514600"/>
            <a:ext cx="3122613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>
            <a:extLst>
              <a:ext uri="{FF2B5EF4-FFF2-40B4-BE49-F238E27FC236}">
                <a16:creationId xmlns:a16="http://schemas.microsoft.com/office/drawing/2014/main" id="{A3CFF645-0D37-BC67-9A7A-857DB61198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534400" cy="1143000"/>
          </a:xfrm>
        </p:spPr>
        <p:txBody>
          <a:bodyPr/>
          <a:lstStyle/>
          <a:p>
            <a:r>
              <a:rPr lang="en-US" altLang="LID4096"/>
              <a:t>Mitigating Privacy</a:t>
            </a:r>
          </a:p>
        </p:txBody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AFF44DB0-BEF3-43BA-0A5D-97BB765F09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/>
              <a:t>information abstracted and restricted</a:t>
            </a:r>
          </a:p>
        </p:txBody>
      </p:sp>
      <p:sp>
        <p:nvSpPr>
          <p:cNvPr id="198661" name="AutoShape 5">
            <a:extLst>
              <a:ext uri="{FF2B5EF4-FFF2-40B4-BE49-F238E27FC236}">
                <a16:creationId xmlns:a16="http://schemas.microsoft.com/office/drawing/2014/main" id="{25A82CA5-33D1-414D-DFE2-51D97FFF4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722813"/>
            <a:ext cx="1219200" cy="2286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98662" name="Text Box 6">
            <a:extLst>
              <a:ext uri="{FF2B5EF4-FFF2-40B4-BE49-F238E27FC236}">
                <a16:creationId xmlns:a16="http://schemas.microsoft.com/office/drawing/2014/main" id="{488771B9-67F8-3C6A-D522-348127795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265613"/>
            <a:ext cx="1555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 sz="1800" i="1">
                <a:solidFill>
                  <a:schemeClr val="accent1"/>
                </a:solidFill>
                <a:latin typeface="Times New Roman" panose="02020603050405020304" pitchFamily="18" charset="0"/>
              </a:rPr>
              <a:t>transformation</a:t>
            </a:r>
            <a:endParaRPr lang="en-US" altLang="LID4096">
              <a:solidFill>
                <a:schemeClr val="accent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8664" name="Rectangle 8">
            <a:extLst>
              <a:ext uri="{FF2B5EF4-FFF2-40B4-BE49-F238E27FC236}">
                <a16:creationId xmlns:a16="http://schemas.microsoft.com/office/drawing/2014/main" id="{629EC26D-C9B3-634C-96BC-B56BB3A43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963" y="2971800"/>
            <a:ext cx="16970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 sz="2000">
                <a:latin typeface="Times New Roman" panose="02020603050405020304" pitchFamily="18" charset="0"/>
              </a:rPr>
              <a:t>human activity</a:t>
            </a:r>
          </a:p>
        </p:txBody>
      </p:sp>
      <p:grpSp>
        <p:nvGrpSpPr>
          <p:cNvPr id="198665" name="Group 9">
            <a:extLst>
              <a:ext uri="{FF2B5EF4-FFF2-40B4-BE49-F238E27FC236}">
                <a16:creationId xmlns:a16="http://schemas.microsoft.com/office/drawing/2014/main" id="{E83C7DB3-1F92-C64C-DE46-3193C262F74C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2971800"/>
            <a:ext cx="3048000" cy="3201988"/>
            <a:chOff x="3312" y="2208"/>
            <a:chExt cx="1920" cy="2017"/>
          </a:xfrm>
        </p:grpSpPr>
        <p:pic>
          <p:nvPicPr>
            <p:cNvPr id="198666" name="Picture 10">
              <a:extLst>
                <a:ext uri="{FF2B5EF4-FFF2-40B4-BE49-F238E27FC236}">
                  <a16:creationId xmlns:a16="http://schemas.microsoft.com/office/drawing/2014/main" id="{B51DA07E-3A60-76C2-5CFB-6E06FC143D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2496"/>
              <a:ext cx="1920" cy="17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8667" name="Rectangle 11">
              <a:extLst>
                <a:ext uri="{FF2B5EF4-FFF2-40B4-BE49-F238E27FC236}">
                  <a16:creationId xmlns:a16="http://schemas.microsoft.com/office/drawing/2014/main" id="{8124759B-C0B0-CCD9-EF4F-3E41A3EF39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208"/>
              <a:ext cx="122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LID4096" sz="2000">
                  <a:latin typeface="Times New Roman" panose="02020603050405020304" pitchFamily="18" charset="0"/>
                </a:rPr>
                <a:t>surrogate activity</a:t>
              </a:r>
            </a:p>
          </p:txBody>
        </p:sp>
      </p:grpSp>
      <p:pic>
        <p:nvPicPr>
          <p:cNvPr id="198668" name="Picture 12">
            <a:extLst>
              <a:ext uri="{FF2B5EF4-FFF2-40B4-BE49-F238E27FC236}">
                <a16:creationId xmlns:a16="http://schemas.microsoft.com/office/drawing/2014/main" id="{E867D6DB-2E50-7BD8-8D53-AD4FA8969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0"/>
            <a:ext cx="358140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8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>
            <a:extLst>
              <a:ext uri="{FF2B5EF4-FFF2-40B4-BE49-F238E27FC236}">
                <a16:creationId xmlns:a16="http://schemas.microsoft.com/office/drawing/2014/main" id="{A133C8B6-1D2F-44FB-DF06-59CB210EF2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Mitigating Privacy</a:t>
            </a:r>
          </a:p>
        </p:txBody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693EEFD1-0C99-A3F5-2277-FD35FF4990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>
                <a:solidFill>
                  <a:schemeClr val="bg2"/>
                </a:solidFill>
              </a:rPr>
              <a:t>information abstracted and restricted</a:t>
            </a:r>
          </a:p>
          <a:p>
            <a:pPr lvl="1"/>
            <a:r>
              <a:rPr lang="en-US" altLang="LID4096"/>
              <a:t>capture only selected information</a:t>
            </a:r>
          </a:p>
          <a:p>
            <a:pPr lvl="2"/>
            <a:r>
              <a:rPr lang="en-US" altLang="LID4096"/>
              <a:t>explicit acts (control)</a:t>
            </a:r>
          </a:p>
          <a:p>
            <a:pPr lvl="2"/>
            <a:r>
              <a:rPr lang="en-US" altLang="LID4096"/>
              <a:t>low fidelity instrumentation</a:t>
            </a:r>
          </a:p>
        </p:txBody>
      </p:sp>
      <p:pic>
        <p:nvPicPr>
          <p:cNvPr id="167940" name="Picture 4">
            <a:extLst>
              <a:ext uri="{FF2B5EF4-FFF2-40B4-BE49-F238E27FC236}">
                <a16:creationId xmlns:a16="http://schemas.microsoft.com/office/drawing/2014/main" id="{6BBE41B4-25C6-029C-A622-F5A050039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2514600"/>
            <a:ext cx="1520825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7941" name="Picture 5">
            <a:extLst>
              <a:ext uri="{FF2B5EF4-FFF2-40B4-BE49-F238E27FC236}">
                <a16:creationId xmlns:a16="http://schemas.microsoft.com/office/drawing/2014/main" id="{315E4CD2-2865-3943-D603-88F17EE26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876800"/>
            <a:ext cx="2100263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7945" name="Picture 9">
            <a:extLst>
              <a:ext uri="{FF2B5EF4-FFF2-40B4-BE49-F238E27FC236}">
                <a16:creationId xmlns:a16="http://schemas.microsoft.com/office/drawing/2014/main" id="{6B3474B3-D03B-469D-B8A2-66EFE52AF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876800"/>
            <a:ext cx="228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527C8874-2056-6AC0-576A-FA4E29097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Mitigating Privacy Concerns</a:t>
            </a:r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9545182E-FA6F-6D0E-32E6-B7748A3B04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>
                <a:solidFill>
                  <a:schemeClr val="bg2"/>
                </a:solidFill>
              </a:rPr>
              <a:t>information abstracted and restricted</a:t>
            </a:r>
          </a:p>
          <a:p>
            <a:pPr lvl="1"/>
            <a:r>
              <a:rPr lang="en-US" altLang="LID4096">
                <a:solidFill>
                  <a:schemeClr val="bg2"/>
                </a:solidFill>
              </a:rPr>
              <a:t>capture only selected information</a:t>
            </a:r>
            <a:endParaRPr lang="en-US" altLang="LID4096"/>
          </a:p>
          <a:p>
            <a:pPr lvl="1"/>
            <a:r>
              <a:rPr lang="en-US" altLang="LID4096"/>
              <a:t>hide 'rich' information</a:t>
            </a:r>
          </a:p>
          <a:p>
            <a:pPr lvl="2"/>
            <a:r>
              <a:rPr lang="en-US" altLang="LID4096"/>
              <a:t>adjust 'QoS'</a:t>
            </a:r>
          </a:p>
          <a:p>
            <a:pPr lvl="2"/>
            <a:r>
              <a:rPr lang="en-US" altLang="LID4096"/>
              <a:t>natural use of space as</a:t>
            </a:r>
            <a:br>
              <a:rPr lang="en-US" altLang="LID4096"/>
            </a:br>
            <a:r>
              <a:rPr lang="en-US" altLang="LID4096"/>
              <a:t>control (proximity)</a:t>
            </a:r>
          </a:p>
        </p:txBody>
      </p:sp>
      <p:pic>
        <p:nvPicPr>
          <p:cNvPr id="168964" name="Picture 4">
            <a:extLst>
              <a:ext uri="{FF2B5EF4-FFF2-40B4-BE49-F238E27FC236}">
                <a16:creationId xmlns:a16="http://schemas.microsoft.com/office/drawing/2014/main" id="{EE8A2C4A-4706-655C-7CD6-DD2F5309A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963863"/>
            <a:ext cx="4343400" cy="389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8965" name="Picture 5">
            <a:extLst>
              <a:ext uri="{FF2B5EF4-FFF2-40B4-BE49-F238E27FC236}">
                <a16:creationId xmlns:a16="http://schemas.microsoft.com/office/drawing/2014/main" id="{719472C0-5D57-F4DC-F393-828AF7185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965450"/>
            <a:ext cx="4343400" cy="38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8966" name="Picture 6">
            <a:extLst>
              <a:ext uri="{FF2B5EF4-FFF2-40B4-BE49-F238E27FC236}">
                <a16:creationId xmlns:a16="http://schemas.microsoft.com/office/drawing/2014/main" id="{791771F3-C830-18BC-EEE9-CFB362E5E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965450"/>
            <a:ext cx="4343400" cy="38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8967" name="Picture 7">
            <a:extLst>
              <a:ext uri="{FF2B5EF4-FFF2-40B4-BE49-F238E27FC236}">
                <a16:creationId xmlns:a16="http://schemas.microsoft.com/office/drawing/2014/main" id="{681C7E33-E070-5E46-36FC-187E5E7E9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963863"/>
            <a:ext cx="4343400" cy="389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8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>
            <a:extLst>
              <a:ext uri="{FF2B5EF4-FFF2-40B4-BE49-F238E27FC236}">
                <a16:creationId xmlns:a16="http://schemas.microsoft.com/office/drawing/2014/main" id="{51B918FD-9B8F-9AA5-AA0E-111B7E3D13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Next Steps</a:t>
            </a:r>
          </a:p>
        </p:txBody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C2A81C8E-0D01-E164-071E-49724E286A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Different form factors</a:t>
            </a:r>
          </a:p>
        </p:txBody>
      </p:sp>
      <p:pic>
        <p:nvPicPr>
          <p:cNvPr id="257028" name="Picture 4">
            <a:extLst>
              <a:ext uri="{FF2B5EF4-FFF2-40B4-BE49-F238E27FC236}">
                <a16:creationId xmlns:a16="http://schemas.microsoft.com/office/drawing/2014/main" id="{924B88CE-84AD-B405-625F-BA74E84A3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667000"/>
            <a:ext cx="1976438" cy="348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7029" name="Picture 5">
            <a:extLst>
              <a:ext uri="{FF2B5EF4-FFF2-40B4-BE49-F238E27FC236}">
                <a16:creationId xmlns:a16="http://schemas.microsoft.com/office/drawing/2014/main" id="{8FDBFCBC-CCC4-1899-EB5D-E21D72DFB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525" y="2590800"/>
            <a:ext cx="2751138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7030" name="Text Box 6">
            <a:extLst>
              <a:ext uri="{FF2B5EF4-FFF2-40B4-BE49-F238E27FC236}">
                <a16:creationId xmlns:a16="http://schemas.microsoft.com/office/drawing/2014/main" id="{1FA672D6-89EB-468C-91B7-CE6D8C8E1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248400"/>
            <a:ext cx="3014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Uncle touch (Fujitsu)</a:t>
            </a:r>
          </a:p>
        </p:txBody>
      </p:sp>
      <p:sp>
        <p:nvSpPr>
          <p:cNvPr id="257031" name="Text Box 7">
            <a:extLst>
              <a:ext uri="{FF2B5EF4-FFF2-40B4-BE49-F238E27FC236}">
                <a16:creationId xmlns:a16="http://schemas.microsoft.com/office/drawing/2014/main" id="{81B21CE5-5FB7-2DD9-FA21-03491C074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3300" y="6248400"/>
            <a:ext cx="2439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/>
              <a:t>Surrogates as art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>
            <a:extLst>
              <a:ext uri="{FF2B5EF4-FFF2-40B4-BE49-F238E27FC236}">
                <a16:creationId xmlns:a16="http://schemas.microsoft.com/office/drawing/2014/main" id="{5A4DCCDA-5C7C-5BBE-BB89-FC3D1381B3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Next Steps</a:t>
            </a:r>
          </a:p>
        </p:txBody>
      </p:sp>
      <p:sp>
        <p:nvSpPr>
          <p:cNvPr id="258051" name="Rectangle 3">
            <a:extLst>
              <a:ext uri="{FF2B5EF4-FFF2-40B4-BE49-F238E27FC236}">
                <a16:creationId xmlns:a16="http://schemas.microsoft.com/office/drawing/2014/main" id="{0D1FF3F5-3DF4-EA2C-3A36-3CCC9420DF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Scalability</a:t>
            </a:r>
          </a:p>
        </p:txBody>
      </p:sp>
      <p:grpSp>
        <p:nvGrpSpPr>
          <p:cNvPr id="258056" name="Group 8">
            <a:extLst>
              <a:ext uri="{FF2B5EF4-FFF2-40B4-BE49-F238E27FC236}">
                <a16:creationId xmlns:a16="http://schemas.microsoft.com/office/drawing/2014/main" id="{3FFCF37B-CB71-50C2-5D8D-F1FA545CC7E2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2209800"/>
            <a:ext cx="2514600" cy="3044825"/>
            <a:chOff x="4176" y="2160"/>
            <a:chExt cx="1200" cy="1160"/>
          </a:xfrm>
        </p:grpSpPr>
        <p:pic>
          <p:nvPicPr>
            <p:cNvPr id="258057" name="Picture 9">
              <a:extLst>
                <a:ext uri="{FF2B5EF4-FFF2-40B4-BE49-F238E27FC236}">
                  <a16:creationId xmlns:a16="http://schemas.microsoft.com/office/drawing/2014/main" id="{8B22643C-D8AC-B892-B37C-BCCDB14B1D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6" y="2160"/>
              <a:ext cx="648" cy="9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58058" name="Object 10">
              <a:extLst>
                <a:ext uri="{FF2B5EF4-FFF2-40B4-BE49-F238E27FC236}">
                  <a16:creationId xmlns:a16="http://schemas.microsoft.com/office/drawing/2014/main" id="{BF3CC243-06A5-8CD3-47F4-10DE6BF0409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76" y="2160"/>
            <a:ext cx="1200" cy="1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3" imgW="1428571" imgH="1380952" progId="MS_ClipArt_Gallery.2">
                    <p:embed/>
                  </p:oleObj>
                </mc:Choice>
                <mc:Fallback>
                  <p:oleObj name="Clip" r:id="rId3" imgW="1428571" imgH="1380952" progId="MS_ClipArt_Gallery.2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6" y="2160"/>
                          <a:ext cx="1200" cy="11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8059" name="Text Box 11">
            <a:extLst>
              <a:ext uri="{FF2B5EF4-FFF2-40B4-BE49-F238E27FC236}">
                <a16:creationId xmlns:a16="http://schemas.microsoft.com/office/drawing/2014/main" id="{9609BB4D-BEE9-3DEF-84A4-826620197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486400"/>
            <a:ext cx="2438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>
                <a:latin typeface="Times New Roman" panose="02020603050405020304" pitchFamily="18" charset="0"/>
              </a:rPr>
              <a:t>Teams</a:t>
            </a:r>
            <a:endParaRPr lang="en-US" altLang="LID4096" sz="3200"/>
          </a:p>
        </p:txBody>
      </p:sp>
      <p:sp>
        <p:nvSpPr>
          <p:cNvPr id="258060" name="Rectangle 12">
            <a:extLst>
              <a:ext uri="{FF2B5EF4-FFF2-40B4-BE49-F238E27FC236}">
                <a16:creationId xmlns:a16="http://schemas.microsoft.com/office/drawing/2014/main" id="{1D51777C-D9BE-5369-D233-300E205D2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828800"/>
            <a:ext cx="2895600" cy="45720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1026">
            <a:extLst>
              <a:ext uri="{FF2B5EF4-FFF2-40B4-BE49-F238E27FC236}">
                <a16:creationId xmlns:a16="http://schemas.microsoft.com/office/drawing/2014/main" id="{E741BAB4-E8EE-62FF-6AE4-6A7097C198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Next Steps</a:t>
            </a:r>
          </a:p>
        </p:txBody>
      </p:sp>
      <p:sp>
        <p:nvSpPr>
          <p:cNvPr id="259075" name="Rectangle 1027">
            <a:extLst>
              <a:ext uri="{FF2B5EF4-FFF2-40B4-BE49-F238E27FC236}">
                <a16:creationId xmlns:a16="http://schemas.microsoft.com/office/drawing/2014/main" id="{429CA1EB-8216-1F9E-7236-A38BEC8B86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114800"/>
          </a:xfrm>
        </p:spPr>
        <p:txBody>
          <a:bodyPr/>
          <a:lstStyle/>
          <a:p>
            <a:r>
              <a:rPr lang="en-US" altLang="LID4096"/>
              <a:t>Architecture</a:t>
            </a:r>
          </a:p>
          <a:p>
            <a:pPr lvl="1"/>
            <a:r>
              <a:rPr lang="en-US" altLang="LID4096"/>
              <a:t>model-view-controller </a:t>
            </a:r>
          </a:p>
          <a:p>
            <a:pPr lvl="1"/>
            <a:r>
              <a:rPr lang="en-US" altLang="LID4096"/>
              <a:t>phidgets</a:t>
            </a:r>
          </a:p>
          <a:p>
            <a:endParaRPr lang="en-US" altLang="LID4096"/>
          </a:p>
        </p:txBody>
      </p:sp>
      <p:pic>
        <p:nvPicPr>
          <p:cNvPr id="259076" name="Picture 1028">
            <a:extLst>
              <a:ext uri="{FF2B5EF4-FFF2-40B4-BE49-F238E27FC236}">
                <a16:creationId xmlns:a16="http://schemas.microsoft.com/office/drawing/2014/main" id="{13D8FA9B-A782-FABE-C8F3-F8976DA66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200400"/>
            <a:ext cx="3276600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>
            <a:extLst>
              <a:ext uri="{FF2B5EF4-FFF2-40B4-BE49-F238E27FC236}">
                <a16:creationId xmlns:a16="http://schemas.microsoft.com/office/drawing/2014/main" id="{CC581484-4549-0260-81B6-FD6D98779F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Next Steps</a:t>
            </a:r>
          </a:p>
        </p:txBody>
      </p:sp>
      <p:sp>
        <p:nvSpPr>
          <p:cNvPr id="260099" name="Rectangle 3">
            <a:extLst>
              <a:ext uri="{FF2B5EF4-FFF2-40B4-BE49-F238E27FC236}">
                <a16:creationId xmlns:a16="http://schemas.microsoft.com/office/drawing/2014/main" id="{740CE56C-4FEE-9C31-9D2E-FFDCAAA473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Evaluation</a:t>
            </a:r>
          </a:p>
          <a:p>
            <a:pPr lvl="1"/>
            <a:r>
              <a:rPr lang="en-US" altLang="LID4096"/>
              <a:t>awareness</a:t>
            </a:r>
          </a:p>
          <a:p>
            <a:pPr lvl="1"/>
            <a:r>
              <a:rPr lang="en-US" altLang="LID4096"/>
              <a:t>interactions</a:t>
            </a:r>
          </a:p>
          <a:p>
            <a:pPr lvl="1"/>
            <a:r>
              <a:rPr lang="en-US" altLang="LID4096"/>
              <a:t>distraction</a:t>
            </a:r>
          </a:p>
          <a:p>
            <a:pPr lvl="1"/>
            <a:r>
              <a:rPr lang="en-US" altLang="LID4096"/>
              <a:t>privacy</a:t>
            </a:r>
          </a:p>
          <a:p>
            <a:pPr lvl="1"/>
            <a:r>
              <a:rPr lang="en-US" altLang="LID4096"/>
              <a:t>acceptance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>
            <a:extLst>
              <a:ext uri="{FF2B5EF4-FFF2-40B4-BE49-F238E27FC236}">
                <a16:creationId xmlns:a16="http://schemas.microsoft.com/office/drawing/2014/main" id="{ABDCE62C-EA18-5CA1-1196-A07A6B38F6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610600" cy="4114800"/>
          </a:xfrm>
          <a:noFill/>
          <a:ln/>
        </p:spPr>
        <p:txBody>
          <a:bodyPr/>
          <a:lstStyle/>
          <a:p>
            <a:pPr marL="0" indent="0"/>
            <a:r>
              <a:rPr lang="en-US" altLang="LID4096"/>
              <a:t>Digital but physical surrogates: </a:t>
            </a:r>
          </a:p>
          <a:p>
            <a:pPr marL="476250" lvl="1">
              <a:buFont typeface="Symbol" panose="05050102010706020507" pitchFamily="18" charset="2"/>
              <a:buChar char="·"/>
            </a:pPr>
            <a:r>
              <a:rPr lang="en-US" altLang="LID4096">
                <a:latin typeface="Times" panose="02020603050405020304" pitchFamily="18" charset="0"/>
                <a:ea typeface="?? ??"/>
                <a:cs typeface="?? ??"/>
              </a:rPr>
              <a:t>support transition from awareness to casual interaction</a:t>
            </a:r>
          </a:p>
          <a:p>
            <a:pPr marL="476250" lvl="1">
              <a:buFont typeface="Symbol" panose="05050102010706020507" pitchFamily="18" charset="2"/>
              <a:buChar char="·"/>
            </a:pPr>
            <a:r>
              <a:rPr lang="en-US" altLang="LID4096">
                <a:latin typeface="Times" panose="02020603050405020304" pitchFamily="18" charset="0"/>
                <a:ea typeface="?? ??"/>
                <a:cs typeface="?? ??"/>
              </a:rPr>
              <a:t>mitigate privacy and distraction concerns</a:t>
            </a:r>
            <a:endParaRPr lang="en-US" altLang="LID4096"/>
          </a:p>
        </p:txBody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2FF63771-F238-922E-EBCB-03CFACAF38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pic>
        <p:nvPicPr>
          <p:cNvPr id="228408" name="Picture 56">
            <a:extLst>
              <a:ext uri="{FF2B5EF4-FFF2-40B4-BE49-F238E27FC236}">
                <a16:creationId xmlns:a16="http://schemas.microsoft.com/office/drawing/2014/main" id="{4454DAC1-270E-107B-A6CE-DE2AC42D0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413" y="3278188"/>
            <a:ext cx="2668587" cy="357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4" name="Rectangle 4">
            <a:extLst>
              <a:ext uri="{FF2B5EF4-FFF2-40B4-BE49-F238E27FC236}">
                <a16:creationId xmlns:a16="http://schemas.microsoft.com/office/drawing/2014/main" id="{58A03A3D-7458-359A-85F1-5BC8D0FE4A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For more information</a:t>
            </a:r>
          </a:p>
        </p:txBody>
      </p:sp>
      <p:sp>
        <p:nvSpPr>
          <p:cNvPr id="250885" name="Rectangle 5">
            <a:extLst>
              <a:ext uri="{FF2B5EF4-FFF2-40B4-BE49-F238E27FC236}">
                <a16:creationId xmlns:a16="http://schemas.microsoft.com/office/drawing/2014/main" id="{BFA30974-FBD7-BAD2-55B0-21104A8E39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Full paper (in submission)</a:t>
            </a:r>
          </a:p>
          <a:p>
            <a:pPr lvl="1"/>
            <a:r>
              <a:rPr lang="en-US" altLang="LID4096"/>
              <a:t>www.cpsc.ucalgary.ca/grouplab/papers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AA3E817A-C48C-7663-CC7B-C595F43F33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dirty="0"/>
              <a:t>UNUSED AFTER HERE</a:t>
            </a:r>
            <a:endParaRPr lang="en-CA" altLang="LID4096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E97C44-FEB4-C135-B91B-2340269D918D}"/>
              </a:ext>
            </a:extLst>
          </p:cNvPr>
          <p:cNvSpPr txBox="1"/>
          <p:nvPr/>
        </p:nvSpPr>
        <p:spPr>
          <a:xfrm>
            <a:off x="1403648" y="2132856"/>
            <a:ext cx="640871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LID4096" sz="4400"/>
              <a:t>The following </a:t>
            </a:r>
            <a:r>
              <a:rPr lang="en-US" altLang="LID4096" sz="4400" dirty="0"/>
              <a:t>slides were to help answer questions, if </a:t>
            </a:r>
            <a:r>
              <a:rPr lang="en-US" altLang="LID4096" sz="4400" dirty="0" err="1"/>
              <a:t>needd</a:t>
            </a:r>
            <a:endParaRPr lang="LID4096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>
            <a:extLst>
              <a:ext uri="{FF2B5EF4-FFF2-40B4-BE49-F238E27FC236}">
                <a16:creationId xmlns:a16="http://schemas.microsoft.com/office/drawing/2014/main" id="{4B7935B7-223F-BAAC-85B4-960C78657C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Social Interaction</a:t>
            </a:r>
          </a:p>
        </p:txBody>
      </p:sp>
      <p:pic>
        <p:nvPicPr>
          <p:cNvPr id="262147" name="Picture 3">
            <a:extLst>
              <a:ext uri="{FF2B5EF4-FFF2-40B4-BE49-F238E27FC236}">
                <a16:creationId xmlns:a16="http://schemas.microsoft.com/office/drawing/2014/main" id="{EEC854A3-D9D4-1A89-1699-C17FB844D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09800"/>
            <a:ext cx="2514600" cy="273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2148" name="Text Box 4">
            <a:extLst>
              <a:ext uri="{FF2B5EF4-FFF2-40B4-BE49-F238E27FC236}">
                <a16:creationId xmlns:a16="http://schemas.microsoft.com/office/drawing/2014/main" id="{05897018-18E5-D309-D0FB-D1560366D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86400"/>
            <a:ext cx="25908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>
                <a:latin typeface="Times New Roman" panose="02020603050405020304" pitchFamily="18" charset="0"/>
              </a:rPr>
              <a:t>The World</a:t>
            </a:r>
            <a:br>
              <a:rPr lang="en-US" altLang="LID4096" sz="3200">
                <a:latin typeface="Times New Roman" panose="02020603050405020304" pitchFamily="18" charset="0"/>
              </a:rPr>
            </a:br>
            <a:r>
              <a:rPr lang="en-US" altLang="LID4096">
                <a:latin typeface="Times New Roman" panose="02020603050405020304" pitchFamily="18" charset="0"/>
              </a:rPr>
              <a:t>strangers</a:t>
            </a:r>
            <a:endParaRPr lang="en-US" altLang="LID4096" sz="3200"/>
          </a:p>
        </p:txBody>
      </p:sp>
      <p:grpSp>
        <p:nvGrpSpPr>
          <p:cNvPr id="262149" name="Group 5">
            <a:extLst>
              <a:ext uri="{FF2B5EF4-FFF2-40B4-BE49-F238E27FC236}">
                <a16:creationId xmlns:a16="http://schemas.microsoft.com/office/drawing/2014/main" id="{FF151C55-52E0-31BD-0873-F4CA3A2DB508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1981200"/>
            <a:ext cx="1857375" cy="3276600"/>
            <a:chOff x="2496" y="1248"/>
            <a:chExt cx="1170" cy="2064"/>
          </a:xfrm>
        </p:grpSpPr>
        <p:pic>
          <p:nvPicPr>
            <p:cNvPr id="262150" name="Picture 6">
              <a:extLst>
                <a:ext uri="{FF2B5EF4-FFF2-40B4-BE49-F238E27FC236}">
                  <a16:creationId xmlns:a16="http://schemas.microsoft.com/office/drawing/2014/main" id="{45DE9285-F182-BEEA-0E0F-AAB0B54F1D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248"/>
              <a:ext cx="754" cy="14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62151" name="Object 7">
              <a:extLst>
                <a:ext uri="{FF2B5EF4-FFF2-40B4-BE49-F238E27FC236}">
                  <a16:creationId xmlns:a16="http://schemas.microsoft.com/office/drawing/2014/main" id="{E13A60B0-5228-2E08-5178-07E5CCB18D9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32" y="1728"/>
            <a:ext cx="834" cy="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4" imgW="1323810" imgH="1428571" progId="MS_ClipArt_Gallery.2">
                    <p:embed/>
                  </p:oleObj>
                </mc:Choice>
                <mc:Fallback>
                  <p:oleObj name="Clip" r:id="rId4" imgW="1323810" imgH="1428571" progId="MS_ClipArt_Gallery.2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2" y="1728"/>
                          <a:ext cx="834" cy="9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2152" name="Object 8">
              <a:extLst>
                <a:ext uri="{FF2B5EF4-FFF2-40B4-BE49-F238E27FC236}">
                  <a16:creationId xmlns:a16="http://schemas.microsoft.com/office/drawing/2014/main" id="{6967AA18-71E6-1B30-90AB-0AA6C325DEF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96" y="2160"/>
            <a:ext cx="1068" cy="11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6" imgW="1323810" imgH="1428571" progId="MS_ClipArt_Gallery.2">
                    <p:embed/>
                  </p:oleObj>
                </mc:Choice>
                <mc:Fallback>
                  <p:oleObj name="Clip" r:id="rId6" imgW="1323810" imgH="1428571" progId="MS_ClipArt_Gallery.2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6" y="2160"/>
                          <a:ext cx="1068" cy="11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2153" name="Text Box 9">
            <a:extLst>
              <a:ext uri="{FF2B5EF4-FFF2-40B4-BE49-F238E27FC236}">
                <a16:creationId xmlns:a16="http://schemas.microsoft.com/office/drawing/2014/main" id="{20849EAD-2DD9-E853-3F69-D9D4FB043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486400"/>
            <a:ext cx="29718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>
                <a:latin typeface="Times New Roman" panose="02020603050405020304" pitchFamily="18" charset="0"/>
              </a:rPr>
              <a:t>Organizations</a:t>
            </a:r>
            <a:br>
              <a:rPr lang="en-US" altLang="LID4096" sz="3200">
                <a:latin typeface="Times New Roman" panose="02020603050405020304" pitchFamily="18" charset="0"/>
              </a:rPr>
            </a:br>
            <a:r>
              <a:rPr lang="en-US" altLang="LID4096">
                <a:latin typeface="Times New Roman" panose="02020603050405020304" pitchFamily="18" charset="0"/>
              </a:rPr>
              <a:t>associates</a:t>
            </a:r>
            <a:endParaRPr lang="en-US" altLang="LID4096"/>
          </a:p>
        </p:txBody>
      </p:sp>
      <p:grpSp>
        <p:nvGrpSpPr>
          <p:cNvPr id="262154" name="Group 10">
            <a:extLst>
              <a:ext uri="{FF2B5EF4-FFF2-40B4-BE49-F238E27FC236}">
                <a16:creationId xmlns:a16="http://schemas.microsoft.com/office/drawing/2014/main" id="{F2F133E3-54AD-0B5B-7C8E-5C724362A6F0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2362200"/>
            <a:ext cx="2514600" cy="3044825"/>
            <a:chOff x="4176" y="2160"/>
            <a:chExt cx="1200" cy="1160"/>
          </a:xfrm>
        </p:grpSpPr>
        <p:pic>
          <p:nvPicPr>
            <p:cNvPr id="262155" name="Picture 11">
              <a:extLst>
                <a:ext uri="{FF2B5EF4-FFF2-40B4-BE49-F238E27FC236}">
                  <a16:creationId xmlns:a16="http://schemas.microsoft.com/office/drawing/2014/main" id="{78B1E1E5-21A2-B8B6-EEB0-527FFE7F57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6" y="2160"/>
              <a:ext cx="648" cy="9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62156" name="Object 12">
              <a:extLst>
                <a:ext uri="{FF2B5EF4-FFF2-40B4-BE49-F238E27FC236}">
                  <a16:creationId xmlns:a16="http://schemas.microsoft.com/office/drawing/2014/main" id="{19125531-BC36-55A2-E08E-7A7BD31EBDF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76" y="2160"/>
            <a:ext cx="1200" cy="11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lip" r:id="rId8" imgW="1428571" imgH="1380952" progId="MS_ClipArt_Gallery.2">
                    <p:embed/>
                  </p:oleObj>
                </mc:Choice>
                <mc:Fallback>
                  <p:oleObj name="Clip" r:id="rId8" imgW="1428571" imgH="1380952" progId="MS_ClipArt_Gallery.2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6" y="2160"/>
                          <a:ext cx="1200" cy="11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2157" name="Rectangle 13">
            <a:extLst>
              <a:ext uri="{FF2B5EF4-FFF2-40B4-BE49-F238E27FC236}">
                <a16:creationId xmlns:a16="http://schemas.microsoft.com/office/drawing/2014/main" id="{FE423AE2-E3B6-8401-E9CA-674AC311D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981200"/>
            <a:ext cx="2895600" cy="45720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62158" name="Text Box 14">
            <a:extLst>
              <a:ext uri="{FF2B5EF4-FFF2-40B4-BE49-F238E27FC236}">
                <a16:creationId xmlns:a16="http://schemas.microsoft.com/office/drawing/2014/main" id="{9A1F6D51-62B7-3580-97BE-8444A6E18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562600"/>
            <a:ext cx="2895600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>
                <a:latin typeface="Times New Roman" panose="02020603050405020304" pitchFamily="18" charset="0"/>
              </a:rPr>
              <a:t>Teams</a:t>
            </a:r>
            <a:br>
              <a:rPr lang="en-US" altLang="LID4096" sz="3200">
                <a:latin typeface="Times New Roman" panose="02020603050405020304" pitchFamily="18" charset="0"/>
              </a:rPr>
            </a:br>
            <a:r>
              <a:rPr lang="en-US" altLang="LID4096">
                <a:latin typeface="Times New Roman" panose="02020603050405020304" pitchFamily="18" charset="0"/>
              </a:rPr>
              <a:t>intimate collaborators</a:t>
            </a:r>
            <a:endParaRPr lang="en-US" altLang="LID4096" sz="3200"/>
          </a:p>
        </p:txBody>
      </p:sp>
      <p:sp>
        <p:nvSpPr>
          <p:cNvPr id="262159" name="Rectangle 15">
            <a:extLst>
              <a:ext uri="{FF2B5EF4-FFF2-40B4-BE49-F238E27FC236}">
                <a16:creationId xmlns:a16="http://schemas.microsoft.com/office/drawing/2014/main" id="{94B88CEE-60D9-2027-1389-D782E8806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981200"/>
            <a:ext cx="2895600" cy="45720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62160" name="Rectangle 16">
            <a:extLst>
              <a:ext uri="{FF2B5EF4-FFF2-40B4-BE49-F238E27FC236}">
                <a16:creationId xmlns:a16="http://schemas.microsoft.com/office/drawing/2014/main" id="{8E6988B0-C822-34A5-15CC-221DC217B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1981200"/>
            <a:ext cx="2895600" cy="4572000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21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21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2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>
            <a:extLst>
              <a:ext uri="{FF2B5EF4-FFF2-40B4-BE49-F238E27FC236}">
                <a16:creationId xmlns:a16="http://schemas.microsoft.com/office/drawing/2014/main" id="{B952D9FA-9EEE-D608-465B-EC78869382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Studying Awareness</a:t>
            </a:r>
          </a:p>
        </p:txBody>
      </p:sp>
      <p:grpSp>
        <p:nvGrpSpPr>
          <p:cNvPr id="263171" name="Group 3">
            <a:extLst>
              <a:ext uri="{FF2B5EF4-FFF2-40B4-BE49-F238E27FC236}">
                <a16:creationId xmlns:a16="http://schemas.microsoft.com/office/drawing/2014/main" id="{EE2AA503-5577-5C79-1F48-E939BA3583AA}"/>
              </a:ext>
            </a:extLst>
          </p:cNvPr>
          <p:cNvGrpSpPr>
            <a:grpSpLocks/>
          </p:cNvGrpSpPr>
          <p:nvPr/>
        </p:nvGrpSpPr>
        <p:grpSpPr bwMode="auto">
          <a:xfrm>
            <a:off x="209550" y="1758950"/>
            <a:ext cx="8553450" cy="4835525"/>
            <a:chOff x="132" y="1108"/>
            <a:chExt cx="5388" cy="3046"/>
          </a:xfrm>
        </p:grpSpPr>
        <p:sp>
          <p:nvSpPr>
            <p:cNvPr id="263172" name="Arc 4">
              <a:extLst>
                <a:ext uri="{FF2B5EF4-FFF2-40B4-BE49-F238E27FC236}">
                  <a16:creationId xmlns:a16="http://schemas.microsoft.com/office/drawing/2014/main" id="{097C2AEF-8823-4EB9-FFE8-BBE39430265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2" y="1108"/>
              <a:ext cx="5110" cy="3046"/>
            </a:xfrm>
            <a:custGeom>
              <a:avLst/>
              <a:gdLst>
                <a:gd name="G0" fmla="+- 524 0 0"/>
                <a:gd name="G1" fmla="+- 21600 0 0"/>
                <a:gd name="G2" fmla="+- 21600 0 0"/>
                <a:gd name="T0" fmla="*/ 0 w 22124"/>
                <a:gd name="T1" fmla="*/ 6 h 27776"/>
                <a:gd name="T2" fmla="*/ 21222 w 22124"/>
                <a:gd name="T3" fmla="*/ 27776 h 27776"/>
                <a:gd name="T4" fmla="*/ 524 w 22124"/>
                <a:gd name="T5" fmla="*/ 21600 h 27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4" h="27776" fill="none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</a:path>
                <a:path w="22124" h="27776" stroke="0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  <a:lnTo>
                    <a:pt x="524" y="21600"/>
                  </a:lnTo>
                  <a:close/>
                </a:path>
              </a:pathLst>
            </a:custGeom>
            <a:noFill/>
            <a:ln w="1270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3173" name="Rectangle 5">
              <a:extLst>
                <a:ext uri="{FF2B5EF4-FFF2-40B4-BE49-F238E27FC236}">
                  <a16:creationId xmlns:a16="http://schemas.microsoft.com/office/drawing/2014/main" id="{595999B5-A100-F174-0693-9AC2B85FE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5" y="3581"/>
              <a:ext cx="173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800" b="1">
                  <a:latin typeface="Times New Roman" panose="02020603050405020304" pitchFamily="18" charset="0"/>
                </a:rPr>
                <a:t>Presentation</a:t>
              </a:r>
            </a:p>
          </p:txBody>
        </p:sp>
        <p:sp>
          <p:nvSpPr>
            <p:cNvPr id="263174" name="Arc 6">
              <a:extLst>
                <a:ext uri="{FF2B5EF4-FFF2-40B4-BE49-F238E27FC236}">
                  <a16:creationId xmlns:a16="http://schemas.microsoft.com/office/drawing/2014/main" id="{10F09591-1EE4-8499-E0F9-632743B6888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065" y="1503"/>
              <a:ext cx="2544" cy="2014"/>
            </a:xfrm>
            <a:custGeom>
              <a:avLst/>
              <a:gdLst>
                <a:gd name="G0" fmla="+- 21600 0 0"/>
                <a:gd name="G1" fmla="+- 520 0 0"/>
                <a:gd name="G2" fmla="+- 21600 0 0"/>
                <a:gd name="T0" fmla="*/ 17940 w 21600"/>
                <a:gd name="T1" fmla="*/ 21808 h 21808"/>
                <a:gd name="T2" fmla="*/ 6 w 21600"/>
                <a:gd name="T3" fmla="*/ 0 h 21808"/>
                <a:gd name="T4" fmla="*/ 21600 w 21600"/>
                <a:gd name="T5" fmla="*/ 520 h 2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8" fill="none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</a:path>
                <a:path w="21600" h="21808" stroke="0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  <a:lnTo>
                    <a:pt x="21600" y="520"/>
                  </a:lnTo>
                  <a:close/>
                </a:path>
              </a:pathLst>
            </a:custGeom>
            <a:noFill/>
            <a:ln w="1270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3175" name="Rectangle 7">
              <a:extLst>
                <a:ext uri="{FF2B5EF4-FFF2-40B4-BE49-F238E27FC236}">
                  <a16:creationId xmlns:a16="http://schemas.microsoft.com/office/drawing/2014/main" id="{27BA1271-A9A3-4604-A718-6F24967333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6" y="1919"/>
              <a:ext cx="119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800" b="1">
                  <a:latin typeface="Times New Roman" panose="02020603050405020304" pitchFamily="18" charset="0"/>
                </a:rPr>
                <a:t>Evaluation</a:t>
              </a:r>
            </a:p>
          </p:txBody>
        </p:sp>
        <p:sp>
          <p:nvSpPr>
            <p:cNvPr id="263176" name="Rectangle 8">
              <a:extLst>
                <a:ext uri="{FF2B5EF4-FFF2-40B4-BE49-F238E27FC236}">
                  <a16:creationId xmlns:a16="http://schemas.microsoft.com/office/drawing/2014/main" id="{7D8114E9-C746-F288-945D-CE066DFDC1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" y="2391"/>
              <a:ext cx="175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800" b="1">
                  <a:latin typeface="Times New Roman" panose="02020603050405020304" pitchFamily="18" charset="0"/>
                </a:rPr>
                <a:t>Capture</a:t>
              </a:r>
            </a:p>
          </p:txBody>
        </p:sp>
        <p:sp>
          <p:nvSpPr>
            <p:cNvPr id="263177" name="Rectangle 9">
              <a:extLst>
                <a:ext uri="{FF2B5EF4-FFF2-40B4-BE49-F238E27FC236}">
                  <a16:creationId xmlns:a16="http://schemas.microsoft.com/office/drawing/2014/main" id="{BD79FB47-B061-56CC-1107-7708A1954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" y="1171"/>
              <a:ext cx="141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800" b="1">
                  <a:latin typeface="Times New Roman" panose="02020603050405020304" pitchFamily="18" charset="0"/>
                </a:rPr>
                <a:t>Information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194" name="Picture 2">
            <a:extLst>
              <a:ext uri="{FF2B5EF4-FFF2-40B4-BE49-F238E27FC236}">
                <a16:creationId xmlns:a16="http://schemas.microsoft.com/office/drawing/2014/main" id="{68ED332A-678D-745B-5DB3-7B7327E3E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038600"/>
            <a:ext cx="3359150" cy="252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4195" name="Rectangle 3">
            <a:extLst>
              <a:ext uri="{FF2B5EF4-FFF2-40B4-BE49-F238E27FC236}">
                <a16:creationId xmlns:a16="http://schemas.microsoft.com/office/drawing/2014/main" id="{9AF73193-5BF4-FB2B-7978-29C785DF0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905000"/>
            <a:ext cx="4224338" cy="1930400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What information is important?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How is it obtained?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How is it used?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When is it used?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Theories of awareness?</a:t>
            </a:r>
          </a:p>
        </p:txBody>
      </p:sp>
      <p:sp>
        <p:nvSpPr>
          <p:cNvPr id="264196" name="Rectangle 4">
            <a:extLst>
              <a:ext uri="{FF2B5EF4-FFF2-40B4-BE49-F238E27FC236}">
                <a16:creationId xmlns:a16="http://schemas.microsoft.com/office/drawing/2014/main" id="{A2D0C30A-0511-C5BA-B4D9-1C45D05F28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Information</a:t>
            </a:r>
          </a:p>
        </p:txBody>
      </p:sp>
      <p:grpSp>
        <p:nvGrpSpPr>
          <p:cNvPr id="264197" name="Group 5">
            <a:extLst>
              <a:ext uri="{FF2B5EF4-FFF2-40B4-BE49-F238E27FC236}">
                <a16:creationId xmlns:a16="http://schemas.microsoft.com/office/drawing/2014/main" id="{6AFD3F65-E969-C323-C69F-3FAA306D747C}"/>
              </a:ext>
            </a:extLst>
          </p:cNvPr>
          <p:cNvGrpSpPr>
            <a:grpSpLocks/>
          </p:cNvGrpSpPr>
          <p:nvPr/>
        </p:nvGrpSpPr>
        <p:grpSpPr bwMode="auto">
          <a:xfrm>
            <a:off x="268288" y="1931988"/>
            <a:ext cx="2312987" cy="1555750"/>
            <a:chOff x="169" y="1217"/>
            <a:chExt cx="1457" cy="980"/>
          </a:xfrm>
        </p:grpSpPr>
        <p:sp>
          <p:nvSpPr>
            <p:cNvPr id="264198" name="Arc 6">
              <a:extLst>
                <a:ext uri="{FF2B5EF4-FFF2-40B4-BE49-F238E27FC236}">
                  <a16:creationId xmlns:a16="http://schemas.microsoft.com/office/drawing/2014/main" id="{3AB3C099-D57F-D9B6-E34F-4AB8EBF0094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9" y="1217"/>
              <a:ext cx="1457" cy="980"/>
            </a:xfrm>
            <a:custGeom>
              <a:avLst/>
              <a:gdLst>
                <a:gd name="G0" fmla="+- 524 0 0"/>
                <a:gd name="G1" fmla="+- 21600 0 0"/>
                <a:gd name="G2" fmla="+- 21600 0 0"/>
                <a:gd name="T0" fmla="*/ 0 w 22124"/>
                <a:gd name="T1" fmla="*/ 6 h 27776"/>
                <a:gd name="T2" fmla="*/ 21222 w 22124"/>
                <a:gd name="T3" fmla="*/ 27776 h 27776"/>
                <a:gd name="T4" fmla="*/ 524 w 22124"/>
                <a:gd name="T5" fmla="*/ 21600 h 27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4" h="27776" fill="none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</a:path>
                <a:path w="22124" h="27776" stroke="0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  <a:lnTo>
                    <a:pt x="524" y="2160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4199" name="Rectangle 7">
              <a:extLst>
                <a:ext uri="{FF2B5EF4-FFF2-40B4-BE49-F238E27FC236}">
                  <a16:creationId xmlns:a16="http://schemas.microsoft.com/office/drawing/2014/main" id="{5B6EB7AC-4260-E4AE-C1BA-BAEBA7174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1889"/>
              <a:ext cx="7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Presentation</a:t>
              </a:r>
            </a:p>
          </p:txBody>
        </p:sp>
        <p:sp>
          <p:nvSpPr>
            <p:cNvPr id="264200" name="Arc 8">
              <a:extLst>
                <a:ext uri="{FF2B5EF4-FFF2-40B4-BE49-F238E27FC236}">
                  <a16:creationId xmlns:a16="http://schemas.microsoft.com/office/drawing/2014/main" id="{9A5045F0-8CEF-B2B3-F971-C95D83A8D0B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" y="1344"/>
              <a:ext cx="725" cy="648"/>
            </a:xfrm>
            <a:custGeom>
              <a:avLst/>
              <a:gdLst>
                <a:gd name="G0" fmla="+- 21600 0 0"/>
                <a:gd name="G1" fmla="+- 520 0 0"/>
                <a:gd name="G2" fmla="+- 21600 0 0"/>
                <a:gd name="T0" fmla="*/ 17940 w 21600"/>
                <a:gd name="T1" fmla="*/ 21808 h 21808"/>
                <a:gd name="T2" fmla="*/ 6 w 21600"/>
                <a:gd name="T3" fmla="*/ 0 h 21808"/>
                <a:gd name="T4" fmla="*/ 21600 w 21600"/>
                <a:gd name="T5" fmla="*/ 520 h 2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8" fill="none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</a:path>
                <a:path w="21600" h="21808" stroke="0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  <a:lnTo>
                    <a:pt x="21600" y="52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4201" name="Rectangle 9">
              <a:extLst>
                <a:ext uri="{FF2B5EF4-FFF2-40B4-BE49-F238E27FC236}">
                  <a16:creationId xmlns:a16="http://schemas.microsoft.com/office/drawing/2014/main" id="{CBA0D8A6-6C2D-C093-7798-432B70CB9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1505"/>
              <a:ext cx="6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Evaluation</a:t>
              </a:r>
            </a:p>
          </p:txBody>
        </p:sp>
        <p:sp>
          <p:nvSpPr>
            <p:cNvPr id="264202" name="Rectangle 10">
              <a:extLst>
                <a:ext uri="{FF2B5EF4-FFF2-40B4-BE49-F238E27FC236}">
                  <a16:creationId xmlns:a16="http://schemas.microsoft.com/office/drawing/2014/main" id="{94799A1A-3DCF-5333-A471-3739DDEB0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" y="1630"/>
              <a:ext cx="5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Capture</a:t>
              </a:r>
            </a:p>
          </p:txBody>
        </p:sp>
        <p:sp>
          <p:nvSpPr>
            <p:cNvPr id="264203" name="Rectangle 11">
              <a:extLst>
                <a:ext uri="{FF2B5EF4-FFF2-40B4-BE49-F238E27FC236}">
                  <a16:creationId xmlns:a16="http://schemas.microsoft.com/office/drawing/2014/main" id="{6EFA36A4-E86B-9583-0AEB-CADD5ACED8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" y="1217"/>
              <a:ext cx="7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 b="1">
                  <a:latin typeface="Times New Roman" panose="02020603050405020304" pitchFamily="18" charset="0"/>
                </a:rPr>
                <a:t>Information</a:t>
              </a:r>
            </a:p>
          </p:txBody>
        </p:sp>
      </p:grp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>
            <a:extLst>
              <a:ext uri="{FF2B5EF4-FFF2-40B4-BE49-F238E27FC236}">
                <a16:creationId xmlns:a16="http://schemas.microsoft.com/office/drawing/2014/main" id="{44F0D7DB-514F-B6F6-712F-179FF46EE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905000"/>
            <a:ext cx="4224338" cy="1930400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What information is important?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How is it obtained?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How is it used?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When is it used?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Theories of awareness?</a:t>
            </a:r>
          </a:p>
        </p:txBody>
      </p:sp>
      <p:sp>
        <p:nvSpPr>
          <p:cNvPr id="265219" name="Rectangle 3">
            <a:extLst>
              <a:ext uri="{FF2B5EF4-FFF2-40B4-BE49-F238E27FC236}">
                <a16:creationId xmlns:a16="http://schemas.microsoft.com/office/drawing/2014/main" id="{4D327A1B-D302-741B-7289-5C6109529E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Information</a:t>
            </a:r>
          </a:p>
        </p:txBody>
      </p:sp>
      <p:pic>
        <p:nvPicPr>
          <p:cNvPr id="265220" name="Picture 4">
            <a:extLst>
              <a:ext uri="{FF2B5EF4-FFF2-40B4-BE49-F238E27FC236}">
                <a16:creationId xmlns:a16="http://schemas.microsoft.com/office/drawing/2014/main" id="{3918C729-3E83-DDD1-ABEE-D8AA97E52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25" y="4038600"/>
            <a:ext cx="3352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5221" name="Group 5">
            <a:extLst>
              <a:ext uri="{FF2B5EF4-FFF2-40B4-BE49-F238E27FC236}">
                <a16:creationId xmlns:a16="http://schemas.microsoft.com/office/drawing/2014/main" id="{586E4523-A241-9804-9F4F-10EDC7389179}"/>
              </a:ext>
            </a:extLst>
          </p:cNvPr>
          <p:cNvGrpSpPr>
            <a:grpSpLocks/>
          </p:cNvGrpSpPr>
          <p:nvPr/>
        </p:nvGrpSpPr>
        <p:grpSpPr bwMode="auto">
          <a:xfrm>
            <a:off x="268288" y="1931988"/>
            <a:ext cx="2312987" cy="1555750"/>
            <a:chOff x="169" y="1217"/>
            <a:chExt cx="1457" cy="980"/>
          </a:xfrm>
        </p:grpSpPr>
        <p:sp>
          <p:nvSpPr>
            <p:cNvPr id="265222" name="Arc 6">
              <a:extLst>
                <a:ext uri="{FF2B5EF4-FFF2-40B4-BE49-F238E27FC236}">
                  <a16:creationId xmlns:a16="http://schemas.microsoft.com/office/drawing/2014/main" id="{063EA038-0257-433B-014A-46F9320FFD3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9" y="1217"/>
              <a:ext cx="1457" cy="980"/>
            </a:xfrm>
            <a:custGeom>
              <a:avLst/>
              <a:gdLst>
                <a:gd name="G0" fmla="+- 524 0 0"/>
                <a:gd name="G1" fmla="+- 21600 0 0"/>
                <a:gd name="G2" fmla="+- 21600 0 0"/>
                <a:gd name="T0" fmla="*/ 0 w 22124"/>
                <a:gd name="T1" fmla="*/ 6 h 27776"/>
                <a:gd name="T2" fmla="*/ 21222 w 22124"/>
                <a:gd name="T3" fmla="*/ 27776 h 27776"/>
                <a:gd name="T4" fmla="*/ 524 w 22124"/>
                <a:gd name="T5" fmla="*/ 21600 h 27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4" h="27776" fill="none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</a:path>
                <a:path w="22124" h="27776" stroke="0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  <a:lnTo>
                    <a:pt x="524" y="2160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5223" name="Rectangle 7">
              <a:extLst>
                <a:ext uri="{FF2B5EF4-FFF2-40B4-BE49-F238E27FC236}">
                  <a16:creationId xmlns:a16="http://schemas.microsoft.com/office/drawing/2014/main" id="{2A8149BA-D80D-3EA3-589C-AE4599023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1889"/>
              <a:ext cx="7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Presentation</a:t>
              </a:r>
            </a:p>
          </p:txBody>
        </p:sp>
        <p:sp>
          <p:nvSpPr>
            <p:cNvPr id="265224" name="Arc 8">
              <a:extLst>
                <a:ext uri="{FF2B5EF4-FFF2-40B4-BE49-F238E27FC236}">
                  <a16:creationId xmlns:a16="http://schemas.microsoft.com/office/drawing/2014/main" id="{2A7BAF99-A36B-A131-9344-57FA5A4CCDA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" y="1344"/>
              <a:ext cx="725" cy="648"/>
            </a:xfrm>
            <a:custGeom>
              <a:avLst/>
              <a:gdLst>
                <a:gd name="G0" fmla="+- 21600 0 0"/>
                <a:gd name="G1" fmla="+- 520 0 0"/>
                <a:gd name="G2" fmla="+- 21600 0 0"/>
                <a:gd name="T0" fmla="*/ 17940 w 21600"/>
                <a:gd name="T1" fmla="*/ 21808 h 21808"/>
                <a:gd name="T2" fmla="*/ 6 w 21600"/>
                <a:gd name="T3" fmla="*/ 0 h 21808"/>
                <a:gd name="T4" fmla="*/ 21600 w 21600"/>
                <a:gd name="T5" fmla="*/ 520 h 2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8" fill="none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</a:path>
                <a:path w="21600" h="21808" stroke="0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  <a:lnTo>
                    <a:pt x="21600" y="52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5225" name="Rectangle 9">
              <a:extLst>
                <a:ext uri="{FF2B5EF4-FFF2-40B4-BE49-F238E27FC236}">
                  <a16:creationId xmlns:a16="http://schemas.microsoft.com/office/drawing/2014/main" id="{B8F1E8AB-059B-1EF7-A790-66542CF815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1505"/>
              <a:ext cx="6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Evaluation</a:t>
              </a:r>
            </a:p>
          </p:txBody>
        </p:sp>
        <p:sp>
          <p:nvSpPr>
            <p:cNvPr id="265226" name="Rectangle 10">
              <a:extLst>
                <a:ext uri="{FF2B5EF4-FFF2-40B4-BE49-F238E27FC236}">
                  <a16:creationId xmlns:a16="http://schemas.microsoft.com/office/drawing/2014/main" id="{F345A51D-7219-1D2A-1DEA-BB79CCA891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" y="1630"/>
              <a:ext cx="5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Capture</a:t>
              </a:r>
            </a:p>
          </p:txBody>
        </p:sp>
        <p:sp>
          <p:nvSpPr>
            <p:cNvPr id="265227" name="Rectangle 11">
              <a:extLst>
                <a:ext uri="{FF2B5EF4-FFF2-40B4-BE49-F238E27FC236}">
                  <a16:creationId xmlns:a16="http://schemas.microsoft.com/office/drawing/2014/main" id="{F4E2CD12-F381-07EF-4BFE-CF90F375B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" y="1217"/>
              <a:ext cx="7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 b="1">
                  <a:latin typeface="Times New Roman" panose="02020603050405020304" pitchFamily="18" charset="0"/>
                </a:rPr>
                <a:t>Information</a:t>
              </a:r>
            </a:p>
          </p:txBody>
        </p:sp>
      </p:grpSp>
    </p:spTree>
  </p:cSld>
  <p:clrMapOvr>
    <a:masterClrMapping/>
  </p:clrMapOvr>
  <p:transition>
    <p:dissolv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>
            <a:extLst>
              <a:ext uri="{FF2B5EF4-FFF2-40B4-BE49-F238E27FC236}">
                <a16:creationId xmlns:a16="http://schemas.microsoft.com/office/drawing/2014/main" id="{991906B1-3E25-000B-2803-C39C5340E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905000"/>
            <a:ext cx="4224338" cy="1930400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What information is important?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How is it obtained?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How is it used?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When is it used?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Theories of awareness?</a:t>
            </a:r>
          </a:p>
        </p:txBody>
      </p:sp>
      <p:sp>
        <p:nvSpPr>
          <p:cNvPr id="266243" name="Rectangle 3">
            <a:extLst>
              <a:ext uri="{FF2B5EF4-FFF2-40B4-BE49-F238E27FC236}">
                <a16:creationId xmlns:a16="http://schemas.microsoft.com/office/drawing/2014/main" id="{352809B1-7F87-86B1-4FAD-2613BEEDC8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Information</a:t>
            </a:r>
          </a:p>
        </p:txBody>
      </p:sp>
      <p:pic>
        <p:nvPicPr>
          <p:cNvPr id="266244" name="Picture 4">
            <a:extLst>
              <a:ext uri="{FF2B5EF4-FFF2-40B4-BE49-F238E27FC236}">
                <a16:creationId xmlns:a16="http://schemas.microsoft.com/office/drawing/2014/main" id="{0C2F2BE5-B901-E4A7-8DC5-76F6C39F5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038600"/>
            <a:ext cx="3352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6245" name="Group 5">
            <a:extLst>
              <a:ext uri="{FF2B5EF4-FFF2-40B4-BE49-F238E27FC236}">
                <a16:creationId xmlns:a16="http://schemas.microsoft.com/office/drawing/2014/main" id="{07D6620B-C125-E8EA-0E98-9D87965C7ADF}"/>
              </a:ext>
            </a:extLst>
          </p:cNvPr>
          <p:cNvGrpSpPr>
            <a:grpSpLocks/>
          </p:cNvGrpSpPr>
          <p:nvPr/>
        </p:nvGrpSpPr>
        <p:grpSpPr bwMode="auto">
          <a:xfrm>
            <a:off x="268288" y="1931988"/>
            <a:ext cx="2312987" cy="1555750"/>
            <a:chOff x="169" y="1217"/>
            <a:chExt cx="1457" cy="980"/>
          </a:xfrm>
        </p:grpSpPr>
        <p:sp>
          <p:nvSpPr>
            <p:cNvPr id="266246" name="Arc 6">
              <a:extLst>
                <a:ext uri="{FF2B5EF4-FFF2-40B4-BE49-F238E27FC236}">
                  <a16:creationId xmlns:a16="http://schemas.microsoft.com/office/drawing/2014/main" id="{798208A9-8CC0-DD64-EB4B-79B03246C9D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9" y="1217"/>
              <a:ext cx="1457" cy="980"/>
            </a:xfrm>
            <a:custGeom>
              <a:avLst/>
              <a:gdLst>
                <a:gd name="G0" fmla="+- 524 0 0"/>
                <a:gd name="G1" fmla="+- 21600 0 0"/>
                <a:gd name="G2" fmla="+- 21600 0 0"/>
                <a:gd name="T0" fmla="*/ 0 w 22124"/>
                <a:gd name="T1" fmla="*/ 6 h 27776"/>
                <a:gd name="T2" fmla="*/ 21222 w 22124"/>
                <a:gd name="T3" fmla="*/ 27776 h 27776"/>
                <a:gd name="T4" fmla="*/ 524 w 22124"/>
                <a:gd name="T5" fmla="*/ 21600 h 27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4" h="27776" fill="none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</a:path>
                <a:path w="22124" h="27776" stroke="0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  <a:lnTo>
                    <a:pt x="524" y="2160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247" name="Rectangle 7">
              <a:extLst>
                <a:ext uri="{FF2B5EF4-FFF2-40B4-BE49-F238E27FC236}">
                  <a16:creationId xmlns:a16="http://schemas.microsoft.com/office/drawing/2014/main" id="{16CEAAFE-F6F3-D596-A494-1D0DF70E2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1889"/>
              <a:ext cx="7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Presentation</a:t>
              </a:r>
            </a:p>
          </p:txBody>
        </p:sp>
        <p:sp>
          <p:nvSpPr>
            <p:cNvPr id="266248" name="Arc 8">
              <a:extLst>
                <a:ext uri="{FF2B5EF4-FFF2-40B4-BE49-F238E27FC236}">
                  <a16:creationId xmlns:a16="http://schemas.microsoft.com/office/drawing/2014/main" id="{55424E94-0A38-9B4B-895B-2784696A4F1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" y="1344"/>
              <a:ext cx="725" cy="648"/>
            </a:xfrm>
            <a:custGeom>
              <a:avLst/>
              <a:gdLst>
                <a:gd name="G0" fmla="+- 21600 0 0"/>
                <a:gd name="G1" fmla="+- 520 0 0"/>
                <a:gd name="G2" fmla="+- 21600 0 0"/>
                <a:gd name="T0" fmla="*/ 17940 w 21600"/>
                <a:gd name="T1" fmla="*/ 21808 h 21808"/>
                <a:gd name="T2" fmla="*/ 6 w 21600"/>
                <a:gd name="T3" fmla="*/ 0 h 21808"/>
                <a:gd name="T4" fmla="*/ 21600 w 21600"/>
                <a:gd name="T5" fmla="*/ 520 h 2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8" fill="none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</a:path>
                <a:path w="21600" h="21808" stroke="0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  <a:lnTo>
                    <a:pt x="21600" y="52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249" name="Rectangle 9">
              <a:extLst>
                <a:ext uri="{FF2B5EF4-FFF2-40B4-BE49-F238E27FC236}">
                  <a16:creationId xmlns:a16="http://schemas.microsoft.com/office/drawing/2014/main" id="{CD2C8E48-ABC6-6F4F-8FB4-1323048A95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1505"/>
              <a:ext cx="6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Evaluation</a:t>
              </a:r>
            </a:p>
          </p:txBody>
        </p:sp>
        <p:sp>
          <p:nvSpPr>
            <p:cNvPr id="266250" name="Rectangle 10">
              <a:extLst>
                <a:ext uri="{FF2B5EF4-FFF2-40B4-BE49-F238E27FC236}">
                  <a16:creationId xmlns:a16="http://schemas.microsoft.com/office/drawing/2014/main" id="{9649513A-50BF-F554-BE63-3366A27F8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" y="1630"/>
              <a:ext cx="5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Capture</a:t>
              </a:r>
            </a:p>
          </p:txBody>
        </p:sp>
        <p:sp>
          <p:nvSpPr>
            <p:cNvPr id="266251" name="Rectangle 11">
              <a:extLst>
                <a:ext uri="{FF2B5EF4-FFF2-40B4-BE49-F238E27FC236}">
                  <a16:creationId xmlns:a16="http://schemas.microsoft.com/office/drawing/2014/main" id="{F09FF561-9C39-8857-3431-CF07C1C06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" y="1217"/>
              <a:ext cx="7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 b="1">
                  <a:latin typeface="Times New Roman" panose="02020603050405020304" pitchFamily="18" charset="0"/>
                </a:rPr>
                <a:t>Information</a:t>
              </a:r>
            </a:p>
          </p:txBody>
        </p:sp>
      </p:grpSp>
    </p:spTree>
  </p:cSld>
  <p:clrMapOvr>
    <a:masterClrMapping/>
  </p:clrMapOvr>
  <p:transition>
    <p:dissolv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A9DD82E6-5D49-2EC2-FAF3-91B7087B1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905000"/>
            <a:ext cx="4224338" cy="1930400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What information is important?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How is it obtained?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How is it used?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When is it used?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Theories of awareness?</a:t>
            </a:r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CD38E817-11B7-A94F-79C4-C5D6330296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Information</a:t>
            </a:r>
          </a:p>
        </p:txBody>
      </p:sp>
      <p:pic>
        <p:nvPicPr>
          <p:cNvPr id="267268" name="Picture 4">
            <a:extLst>
              <a:ext uri="{FF2B5EF4-FFF2-40B4-BE49-F238E27FC236}">
                <a16:creationId xmlns:a16="http://schemas.microsoft.com/office/drawing/2014/main" id="{1F2758A0-AA91-C091-7FFE-746CBCC8B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038600"/>
            <a:ext cx="3352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7269" name="Group 5">
            <a:extLst>
              <a:ext uri="{FF2B5EF4-FFF2-40B4-BE49-F238E27FC236}">
                <a16:creationId xmlns:a16="http://schemas.microsoft.com/office/drawing/2014/main" id="{0C462389-E692-3707-E76B-6FC29A7EA299}"/>
              </a:ext>
            </a:extLst>
          </p:cNvPr>
          <p:cNvGrpSpPr>
            <a:grpSpLocks/>
          </p:cNvGrpSpPr>
          <p:nvPr/>
        </p:nvGrpSpPr>
        <p:grpSpPr bwMode="auto">
          <a:xfrm>
            <a:off x="268288" y="1931988"/>
            <a:ext cx="2312987" cy="1555750"/>
            <a:chOff x="169" y="1217"/>
            <a:chExt cx="1457" cy="980"/>
          </a:xfrm>
        </p:grpSpPr>
        <p:sp>
          <p:nvSpPr>
            <p:cNvPr id="267270" name="Arc 6">
              <a:extLst>
                <a:ext uri="{FF2B5EF4-FFF2-40B4-BE49-F238E27FC236}">
                  <a16:creationId xmlns:a16="http://schemas.microsoft.com/office/drawing/2014/main" id="{A7BC6750-BB6A-36CC-2F62-AE02D78A7C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9" y="1217"/>
              <a:ext cx="1457" cy="980"/>
            </a:xfrm>
            <a:custGeom>
              <a:avLst/>
              <a:gdLst>
                <a:gd name="G0" fmla="+- 524 0 0"/>
                <a:gd name="G1" fmla="+- 21600 0 0"/>
                <a:gd name="G2" fmla="+- 21600 0 0"/>
                <a:gd name="T0" fmla="*/ 0 w 22124"/>
                <a:gd name="T1" fmla="*/ 6 h 27776"/>
                <a:gd name="T2" fmla="*/ 21222 w 22124"/>
                <a:gd name="T3" fmla="*/ 27776 h 27776"/>
                <a:gd name="T4" fmla="*/ 524 w 22124"/>
                <a:gd name="T5" fmla="*/ 21600 h 27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4" h="27776" fill="none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</a:path>
                <a:path w="22124" h="27776" stroke="0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  <a:lnTo>
                    <a:pt x="524" y="2160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271" name="Rectangle 7">
              <a:extLst>
                <a:ext uri="{FF2B5EF4-FFF2-40B4-BE49-F238E27FC236}">
                  <a16:creationId xmlns:a16="http://schemas.microsoft.com/office/drawing/2014/main" id="{1955BD82-3FB2-EA3F-41A6-286540ABCB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1889"/>
              <a:ext cx="7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Presentation</a:t>
              </a:r>
            </a:p>
          </p:txBody>
        </p:sp>
        <p:sp>
          <p:nvSpPr>
            <p:cNvPr id="267272" name="Arc 8">
              <a:extLst>
                <a:ext uri="{FF2B5EF4-FFF2-40B4-BE49-F238E27FC236}">
                  <a16:creationId xmlns:a16="http://schemas.microsoft.com/office/drawing/2014/main" id="{F5604F28-648D-5DFD-E6CF-56092DB3709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" y="1344"/>
              <a:ext cx="725" cy="648"/>
            </a:xfrm>
            <a:custGeom>
              <a:avLst/>
              <a:gdLst>
                <a:gd name="G0" fmla="+- 21600 0 0"/>
                <a:gd name="G1" fmla="+- 520 0 0"/>
                <a:gd name="G2" fmla="+- 21600 0 0"/>
                <a:gd name="T0" fmla="*/ 17940 w 21600"/>
                <a:gd name="T1" fmla="*/ 21808 h 21808"/>
                <a:gd name="T2" fmla="*/ 6 w 21600"/>
                <a:gd name="T3" fmla="*/ 0 h 21808"/>
                <a:gd name="T4" fmla="*/ 21600 w 21600"/>
                <a:gd name="T5" fmla="*/ 520 h 2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8" fill="none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</a:path>
                <a:path w="21600" h="21808" stroke="0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  <a:lnTo>
                    <a:pt x="21600" y="52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7273" name="Rectangle 9">
              <a:extLst>
                <a:ext uri="{FF2B5EF4-FFF2-40B4-BE49-F238E27FC236}">
                  <a16:creationId xmlns:a16="http://schemas.microsoft.com/office/drawing/2014/main" id="{6119D733-6C3D-A348-B0EA-7F197C72F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1505"/>
              <a:ext cx="6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Evaluation</a:t>
              </a:r>
            </a:p>
          </p:txBody>
        </p:sp>
        <p:sp>
          <p:nvSpPr>
            <p:cNvPr id="267274" name="Rectangle 10">
              <a:extLst>
                <a:ext uri="{FF2B5EF4-FFF2-40B4-BE49-F238E27FC236}">
                  <a16:creationId xmlns:a16="http://schemas.microsoft.com/office/drawing/2014/main" id="{BC472E51-92DC-4562-7F01-A23628780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" y="1630"/>
              <a:ext cx="5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Capture</a:t>
              </a:r>
            </a:p>
          </p:txBody>
        </p:sp>
        <p:sp>
          <p:nvSpPr>
            <p:cNvPr id="267275" name="Rectangle 11">
              <a:extLst>
                <a:ext uri="{FF2B5EF4-FFF2-40B4-BE49-F238E27FC236}">
                  <a16:creationId xmlns:a16="http://schemas.microsoft.com/office/drawing/2014/main" id="{8CAACE23-BA92-7398-A329-320E0CCA39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" y="1217"/>
              <a:ext cx="7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 b="1">
                  <a:latin typeface="Times New Roman" panose="02020603050405020304" pitchFamily="18" charset="0"/>
                </a:rPr>
                <a:t>Information</a:t>
              </a:r>
            </a:p>
          </p:txBody>
        </p:sp>
      </p:grpSp>
    </p:spTree>
  </p:cSld>
  <p:clrMapOvr>
    <a:masterClrMapping/>
  </p:clrMapOvr>
  <p:transition>
    <p:dissolv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>
            <a:extLst>
              <a:ext uri="{FF2B5EF4-FFF2-40B4-BE49-F238E27FC236}">
                <a16:creationId xmlns:a16="http://schemas.microsoft.com/office/drawing/2014/main" id="{C732F576-D1E4-2697-FBC7-C1F9A6CEE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828800"/>
            <a:ext cx="3200400" cy="2295525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/>
            <a:r>
              <a:rPr lang="en-US" altLang="LID4096">
                <a:latin typeface="Times New Roman" panose="02020603050405020304" pitchFamily="18" charset="0"/>
              </a:rPr>
              <a:t>Information: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gathering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abstraction and storage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transmission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system nuances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control</a:t>
            </a:r>
          </a:p>
        </p:txBody>
      </p:sp>
      <p:sp>
        <p:nvSpPr>
          <p:cNvPr id="268291" name="Rectangle 3">
            <a:extLst>
              <a:ext uri="{FF2B5EF4-FFF2-40B4-BE49-F238E27FC236}">
                <a16:creationId xmlns:a16="http://schemas.microsoft.com/office/drawing/2014/main" id="{D5DEF20F-7302-DBF8-9787-1D5C26AEA9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Capture</a:t>
            </a:r>
          </a:p>
        </p:txBody>
      </p:sp>
      <p:pic>
        <p:nvPicPr>
          <p:cNvPr id="268292" name="Picture 4">
            <a:extLst>
              <a:ext uri="{FF2B5EF4-FFF2-40B4-BE49-F238E27FC236}">
                <a16:creationId xmlns:a16="http://schemas.microsoft.com/office/drawing/2014/main" id="{C2FDE28C-35C4-9618-C334-F63A5A5D8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91000"/>
            <a:ext cx="250507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68293" name="Group 5">
            <a:extLst>
              <a:ext uri="{FF2B5EF4-FFF2-40B4-BE49-F238E27FC236}">
                <a16:creationId xmlns:a16="http://schemas.microsoft.com/office/drawing/2014/main" id="{69F0F1B5-E3B6-FB9B-45E0-518EC78FE8DA}"/>
              </a:ext>
            </a:extLst>
          </p:cNvPr>
          <p:cNvGrpSpPr>
            <a:grpSpLocks/>
          </p:cNvGrpSpPr>
          <p:nvPr/>
        </p:nvGrpSpPr>
        <p:grpSpPr bwMode="auto">
          <a:xfrm>
            <a:off x="268288" y="1931988"/>
            <a:ext cx="2312987" cy="1555750"/>
            <a:chOff x="169" y="1217"/>
            <a:chExt cx="1457" cy="980"/>
          </a:xfrm>
        </p:grpSpPr>
        <p:sp>
          <p:nvSpPr>
            <p:cNvPr id="268294" name="Arc 6">
              <a:extLst>
                <a:ext uri="{FF2B5EF4-FFF2-40B4-BE49-F238E27FC236}">
                  <a16:creationId xmlns:a16="http://schemas.microsoft.com/office/drawing/2014/main" id="{C3DC30F8-8671-2CE4-D34B-535992547D4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9" y="1217"/>
              <a:ext cx="1457" cy="980"/>
            </a:xfrm>
            <a:custGeom>
              <a:avLst/>
              <a:gdLst>
                <a:gd name="G0" fmla="+- 524 0 0"/>
                <a:gd name="G1" fmla="+- 21600 0 0"/>
                <a:gd name="G2" fmla="+- 21600 0 0"/>
                <a:gd name="T0" fmla="*/ 0 w 22124"/>
                <a:gd name="T1" fmla="*/ 6 h 27776"/>
                <a:gd name="T2" fmla="*/ 21222 w 22124"/>
                <a:gd name="T3" fmla="*/ 27776 h 27776"/>
                <a:gd name="T4" fmla="*/ 524 w 22124"/>
                <a:gd name="T5" fmla="*/ 21600 h 27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4" h="27776" fill="none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</a:path>
                <a:path w="22124" h="27776" stroke="0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  <a:lnTo>
                    <a:pt x="524" y="2160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8295" name="Rectangle 7">
              <a:extLst>
                <a:ext uri="{FF2B5EF4-FFF2-40B4-BE49-F238E27FC236}">
                  <a16:creationId xmlns:a16="http://schemas.microsoft.com/office/drawing/2014/main" id="{3D28FEE1-B675-4CAA-1851-AD9599EDB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1889"/>
              <a:ext cx="7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Presentation</a:t>
              </a:r>
            </a:p>
          </p:txBody>
        </p:sp>
        <p:sp>
          <p:nvSpPr>
            <p:cNvPr id="268296" name="Arc 8">
              <a:extLst>
                <a:ext uri="{FF2B5EF4-FFF2-40B4-BE49-F238E27FC236}">
                  <a16:creationId xmlns:a16="http://schemas.microsoft.com/office/drawing/2014/main" id="{3F28989F-D8E1-FD88-2110-891B601611B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" y="1344"/>
              <a:ext cx="725" cy="648"/>
            </a:xfrm>
            <a:custGeom>
              <a:avLst/>
              <a:gdLst>
                <a:gd name="G0" fmla="+- 21600 0 0"/>
                <a:gd name="G1" fmla="+- 520 0 0"/>
                <a:gd name="G2" fmla="+- 21600 0 0"/>
                <a:gd name="T0" fmla="*/ 17940 w 21600"/>
                <a:gd name="T1" fmla="*/ 21808 h 21808"/>
                <a:gd name="T2" fmla="*/ 6 w 21600"/>
                <a:gd name="T3" fmla="*/ 0 h 21808"/>
                <a:gd name="T4" fmla="*/ 21600 w 21600"/>
                <a:gd name="T5" fmla="*/ 520 h 2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8" fill="none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</a:path>
                <a:path w="21600" h="21808" stroke="0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  <a:lnTo>
                    <a:pt x="21600" y="52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8297" name="Rectangle 9">
              <a:extLst>
                <a:ext uri="{FF2B5EF4-FFF2-40B4-BE49-F238E27FC236}">
                  <a16:creationId xmlns:a16="http://schemas.microsoft.com/office/drawing/2014/main" id="{5E30A712-0E73-CCFA-7D09-57F2F8685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1505"/>
              <a:ext cx="6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Evaluation</a:t>
              </a:r>
            </a:p>
          </p:txBody>
        </p:sp>
        <p:sp>
          <p:nvSpPr>
            <p:cNvPr id="268298" name="Rectangle 10">
              <a:extLst>
                <a:ext uri="{FF2B5EF4-FFF2-40B4-BE49-F238E27FC236}">
                  <a16:creationId xmlns:a16="http://schemas.microsoft.com/office/drawing/2014/main" id="{52ED5F82-101E-4275-5300-CF49A57E2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" y="1630"/>
              <a:ext cx="5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 b="1">
                  <a:latin typeface="Times New Roman" panose="02020603050405020304" pitchFamily="18" charset="0"/>
                </a:rPr>
                <a:t>Capture</a:t>
              </a:r>
            </a:p>
          </p:txBody>
        </p:sp>
        <p:sp>
          <p:nvSpPr>
            <p:cNvPr id="268299" name="Rectangle 11">
              <a:extLst>
                <a:ext uri="{FF2B5EF4-FFF2-40B4-BE49-F238E27FC236}">
                  <a16:creationId xmlns:a16="http://schemas.microsoft.com/office/drawing/2014/main" id="{ED490AB8-7B08-4CCA-245D-363249216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" y="1217"/>
              <a:ext cx="7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Information</a:t>
              </a:r>
              <a:endParaRPr lang="en-US" altLang="LID4096" sz="1400" b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>
            <a:extLst>
              <a:ext uri="{FF2B5EF4-FFF2-40B4-BE49-F238E27FC236}">
                <a16:creationId xmlns:a16="http://schemas.microsoft.com/office/drawing/2014/main" id="{C63804E3-4D8E-FB57-33B0-C98CDD0154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828800"/>
            <a:ext cx="3200400" cy="2295525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/>
            <a:r>
              <a:rPr lang="en-US" altLang="LID4096">
                <a:latin typeface="Times New Roman" panose="02020603050405020304" pitchFamily="18" charset="0"/>
              </a:rPr>
              <a:t>Information: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gathering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abstraction and storage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transmission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system nuances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control</a:t>
            </a:r>
          </a:p>
        </p:txBody>
      </p:sp>
      <p:sp>
        <p:nvSpPr>
          <p:cNvPr id="269315" name="Rectangle 3">
            <a:extLst>
              <a:ext uri="{FF2B5EF4-FFF2-40B4-BE49-F238E27FC236}">
                <a16:creationId xmlns:a16="http://schemas.microsoft.com/office/drawing/2014/main" id="{FC15D657-5FC1-22E9-4DE4-A3F9270FCF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Capture</a:t>
            </a:r>
          </a:p>
        </p:txBody>
      </p:sp>
      <p:pic>
        <p:nvPicPr>
          <p:cNvPr id="269316" name="Picture 4">
            <a:extLst>
              <a:ext uri="{FF2B5EF4-FFF2-40B4-BE49-F238E27FC236}">
                <a16:creationId xmlns:a16="http://schemas.microsoft.com/office/drawing/2014/main" id="{15D9D798-1F39-EAB4-2F17-8E0222061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91000"/>
            <a:ext cx="2743200" cy="245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69317" name="Group 5">
            <a:extLst>
              <a:ext uri="{FF2B5EF4-FFF2-40B4-BE49-F238E27FC236}">
                <a16:creationId xmlns:a16="http://schemas.microsoft.com/office/drawing/2014/main" id="{2B344DEB-26EA-C34E-AFA7-E8E2F1D1BB99}"/>
              </a:ext>
            </a:extLst>
          </p:cNvPr>
          <p:cNvGrpSpPr>
            <a:grpSpLocks/>
          </p:cNvGrpSpPr>
          <p:nvPr/>
        </p:nvGrpSpPr>
        <p:grpSpPr bwMode="auto">
          <a:xfrm>
            <a:off x="268288" y="1931988"/>
            <a:ext cx="2312987" cy="1555750"/>
            <a:chOff x="169" y="1217"/>
            <a:chExt cx="1457" cy="980"/>
          </a:xfrm>
        </p:grpSpPr>
        <p:sp>
          <p:nvSpPr>
            <p:cNvPr id="269318" name="Arc 6">
              <a:extLst>
                <a:ext uri="{FF2B5EF4-FFF2-40B4-BE49-F238E27FC236}">
                  <a16:creationId xmlns:a16="http://schemas.microsoft.com/office/drawing/2014/main" id="{7FF42393-508B-7645-1686-0FFE563CB04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9" y="1217"/>
              <a:ext cx="1457" cy="980"/>
            </a:xfrm>
            <a:custGeom>
              <a:avLst/>
              <a:gdLst>
                <a:gd name="G0" fmla="+- 524 0 0"/>
                <a:gd name="G1" fmla="+- 21600 0 0"/>
                <a:gd name="G2" fmla="+- 21600 0 0"/>
                <a:gd name="T0" fmla="*/ 0 w 22124"/>
                <a:gd name="T1" fmla="*/ 6 h 27776"/>
                <a:gd name="T2" fmla="*/ 21222 w 22124"/>
                <a:gd name="T3" fmla="*/ 27776 h 27776"/>
                <a:gd name="T4" fmla="*/ 524 w 22124"/>
                <a:gd name="T5" fmla="*/ 21600 h 27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4" h="27776" fill="none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</a:path>
                <a:path w="22124" h="27776" stroke="0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  <a:lnTo>
                    <a:pt x="524" y="2160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9319" name="Rectangle 7">
              <a:extLst>
                <a:ext uri="{FF2B5EF4-FFF2-40B4-BE49-F238E27FC236}">
                  <a16:creationId xmlns:a16="http://schemas.microsoft.com/office/drawing/2014/main" id="{6A26E34C-B59C-E596-67C9-541BD2D6A7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1889"/>
              <a:ext cx="7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Presentation</a:t>
              </a:r>
            </a:p>
          </p:txBody>
        </p:sp>
        <p:sp>
          <p:nvSpPr>
            <p:cNvPr id="269320" name="Arc 8">
              <a:extLst>
                <a:ext uri="{FF2B5EF4-FFF2-40B4-BE49-F238E27FC236}">
                  <a16:creationId xmlns:a16="http://schemas.microsoft.com/office/drawing/2014/main" id="{7A0145AA-EDCB-BF80-5004-E1113CFDC56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" y="1344"/>
              <a:ext cx="725" cy="648"/>
            </a:xfrm>
            <a:custGeom>
              <a:avLst/>
              <a:gdLst>
                <a:gd name="G0" fmla="+- 21600 0 0"/>
                <a:gd name="G1" fmla="+- 520 0 0"/>
                <a:gd name="G2" fmla="+- 21600 0 0"/>
                <a:gd name="T0" fmla="*/ 17940 w 21600"/>
                <a:gd name="T1" fmla="*/ 21808 h 21808"/>
                <a:gd name="T2" fmla="*/ 6 w 21600"/>
                <a:gd name="T3" fmla="*/ 0 h 21808"/>
                <a:gd name="T4" fmla="*/ 21600 w 21600"/>
                <a:gd name="T5" fmla="*/ 520 h 2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8" fill="none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</a:path>
                <a:path w="21600" h="21808" stroke="0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  <a:lnTo>
                    <a:pt x="21600" y="52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9321" name="Rectangle 9">
              <a:extLst>
                <a:ext uri="{FF2B5EF4-FFF2-40B4-BE49-F238E27FC236}">
                  <a16:creationId xmlns:a16="http://schemas.microsoft.com/office/drawing/2014/main" id="{D26B12DB-A6D5-A925-0B5E-E56CFA4AD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1505"/>
              <a:ext cx="6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Evaluation</a:t>
              </a:r>
            </a:p>
          </p:txBody>
        </p:sp>
        <p:sp>
          <p:nvSpPr>
            <p:cNvPr id="269322" name="Rectangle 10">
              <a:extLst>
                <a:ext uri="{FF2B5EF4-FFF2-40B4-BE49-F238E27FC236}">
                  <a16:creationId xmlns:a16="http://schemas.microsoft.com/office/drawing/2014/main" id="{AF901904-0DED-2D9D-660B-CC8D9149A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" y="1630"/>
              <a:ext cx="5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 b="1">
                  <a:latin typeface="Times New Roman" panose="02020603050405020304" pitchFamily="18" charset="0"/>
                </a:rPr>
                <a:t>Capture</a:t>
              </a:r>
            </a:p>
          </p:txBody>
        </p:sp>
        <p:sp>
          <p:nvSpPr>
            <p:cNvPr id="269323" name="Rectangle 11">
              <a:extLst>
                <a:ext uri="{FF2B5EF4-FFF2-40B4-BE49-F238E27FC236}">
                  <a16:creationId xmlns:a16="http://schemas.microsoft.com/office/drawing/2014/main" id="{27BE97CE-1144-D29D-01AF-4370A025A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" y="1217"/>
              <a:ext cx="7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Information</a:t>
              </a:r>
              <a:endParaRPr lang="en-US" altLang="LID4096" sz="1400" b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dissolv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3DCFC3E4-1B62-C629-24F1-0B35AE761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828800"/>
            <a:ext cx="3200400" cy="2295525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/>
            <a:r>
              <a:rPr lang="en-US" altLang="LID4096">
                <a:latin typeface="Times New Roman" panose="02020603050405020304" pitchFamily="18" charset="0"/>
              </a:rPr>
              <a:t>Information: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gathering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abstraction and storage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transmission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system nuances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control</a:t>
            </a:r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C7F0C441-796A-F8F1-C3DF-FFF0F0A068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Capture</a:t>
            </a:r>
          </a:p>
        </p:txBody>
      </p:sp>
      <p:pic>
        <p:nvPicPr>
          <p:cNvPr id="270340" name="Picture 4">
            <a:extLst>
              <a:ext uri="{FF2B5EF4-FFF2-40B4-BE49-F238E27FC236}">
                <a16:creationId xmlns:a16="http://schemas.microsoft.com/office/drawing/2014/main" id="{6C5D3857-E26D-EAB6-EE05-8AA009A67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91000"/>
            <a:ext cx="2514600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70341" name="Group 5">
            <a:extLst>
              <a:ext uri="{FF2B5EF4-FFF2-40B4-BE49-F238E27FC236}">
                <a16:creationId xmlns:a16="http://schemas.microsoft.com/office/drawing/2014/main" id="{6130F418-FA7D-CCCD-D06F-6D3FDD9AF787}"/>
              </a:ext>
            </a:extLst>
          </p:cNvPr>
          <p:cNvGrpSpPr>
            <a:grpSpLocks/>
          </p:cNvGrpSpPr>
          <p:nvPr/>
        </p:nvGrpSpPr>
        <p:grpSpPr bwMode="auto">
          <a:xfrm>
            <a:off x="268288" y="1931988"/>
            <a:ext cx="2312987" cy="1555750"/>
            <a:chOff x="169" y="1217"/>
            <a:chExt cx="1457" cy="980"/>
          </a:xfrm>
        </p:grpSpPr>
        <p:sp>
          <p:nvSpPr>
            <p:cNvPr id="270342" name="Arc 6">
              <a:extLst>
                <a:ext uri="{FF2B5EF4-FFF2-40B4-BE49-F238E27FC236}">
                  <a16:creationId xmlns:a16="http://schemas.microsoft.com/office/drawing/2014/main" id="{53F8ED69-BAE8-D781-17D6-F2B7A7BA414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9" y="1217"/>
              <a:ext cx="1457" cy="980"/>
            </a:xfrm>
            <a:custGeom>
              <a:avLst/>
              <a:gdLst>
                <a:gd name="G0" fmla="+- 524 0 0"/>
                <a:gd name="G1" fmla="+- 21600 0 0"/>
                <a:gd name="G2" fmla="+- 21600 0 0"/>
                <a:gd name="T0" fmla="*/ 0 w 22124"/>
                <a:gd name="T1" fmla="*/ 6 h 27776"/>
                <a:gd name="T2" fmla="*/ 21222 w 22124"/>
                <a:gd name="T3" fmla="*/ 27776 h 27776"/>
                <a:gd name="T4" fmla="*/ 524 w 22124"/>
                <a:gd name="T5" fmla="*/ 21600 h 27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4" h="27776" fill="none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</a:path>
                <a:path w="22124" h="27776" stroke="0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  <a:lnTo>
                    <a:pt x="524" y="2160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0343" name="Rectangle 7">
              <a:extLst>
                <a:ext uri="{FF2B5EF4-FFF2-40B4-BE49-F238E27FC236}">
                  <a16:creationId xmlns:a16="http://schemas.microsoft.com/office/drawing/2014/main" id="{0355C3BB-DEEE-50A1-1C50-346D73FE47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1889"/>
              <a:ext cx="7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Presentation</a:t>
              </a:r>
            </a:p>
          </p:txBody>
        </p:sp>
        <p:sp>
          <p:nvSpPr>
            <p:cNvPr id="270344" name="Arc 8">
              <a:extLst>
                <a:ext uri="{FF2B5EF4-FFF2-40B4-BE49-F238E27FC236}">
                  <a16:creationId xmlns:a16="http://schemas.microsoft.com/office/drawing/2014/main" id="{8F6D2F3A-D11E-DC4A-024C-0781C21587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" y="1344"/>
              <a:ext cx="725" cy="648"/>
            </a:xfrm>
            <a:custGeom>
              <a:avLst/>
              <a:gdLst>
                <a:gd name="G0" fmla="+- 21600 0 0"/>
                <a:gd name="G1" fmla="+- 520 0 0"/>
                <a:gd name="G2" fmla="+- 21600 0 0"/>
                <a:gd name="T0" fmla="*/ 17940 w 21600"/>
                <a:gd name="T1" fmla="*/ 21808 h 21808"/>
                <a:gd name="T2" fmla="*/ 6 w 21600"/>
                <a:gd name="T3" fmla="*/ 0 h 21808"/>
                <a:gd name="T4" fmla="*/ 21600 w 21600"/>
                <a:gd name="T5" fmla="*/ 520 h 2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8" fill="none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</a:path>
                <a:path w="21600" h="21808" stroke="0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  <a:lnTo>
                    <a:pt x="21600" y="52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0345" name="Rectangle 9">
              <a:extLst>
                <a:ext uri="{FF2B5EF4-FFF2-40B4-BE49-F238E27FC236}">
                  <a16:creationId xmlns:a16="http://schemas.microsoft.com/office/drawing/2014/main" id="{1BC56BAC-6BDE-46FD-E93D-0D7097037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1505"/>
              <a:ext cx="6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Evaluation</a:t>
              </a:r>
            </a:p>
          </p:txBody>
        </p:sp>
        <p:sp>
          <p:nvSpPr>
            <p:cNvPr id="270346" name="Rectangle 10">
              <a:extLst>
                <a:ext uri="{FF2B5EF4-FFF2-40B4-BE49-F238E27FC236}">
                  <a16:creationId xmlns:a16="http://schemas.microsoft.com/office/drawing/2014/main" id="{FD7FED1A-51C9-C533-6BDC-C5E79304B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" y="1630"/>
              <a:ext cx="5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 b="1">
                  <a:latin typeface="Times New Roman" panose="02020603050405020304" pitchFamily="18" charset="0"/>
                </a:rPr>
                <a:t>Capture</a:t>
              </a:r>
            </a:p>
          </p:txBody>
        </p:sp>
        <p:sp>
          <p:nvSpPr>
            <p:cNvPr id="270347" name="Rectangle 11">
              <a:extLst>
                <a:ext uri="{FF2B5EF4-FFF2-40B4-BE49-F238E27FC236}">
                  <a16:creationId xmlns:a16="http://schemas.microsoft.com/office/drawing/2014/main" id="{1655F05F-E6F9-18C9-C5F5-F2439E03D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" y="1217"/>
              <a:ext cx="7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Information</a:t>
              </a:r>
              <a:endParaRPr lang="en-US" altLang="LID4096" sz="1400" b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>
            <a:extLst>
              <a:ext uri="{FF2B5EF4-FFF2-40B4-BE49-F238E27FC236}">
                <a16:creationId xmlns:a16="http://schemas.microsoft.com/office/drawing/2014/main" id="{DEE47D50-AA08-0657-8526-79A59055B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828800"/>
            <a:ext cx="3200400" cy="2295525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/>
            <a:r>
              <a:rPr lang="en-US" altLang="LID4096">
                <a:latin typeface="Times New Roman" panose="02020603050405020304" pitchFamily="18" charset="0"/>
              </a:rPr>
              <a:t>Information: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gathering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abstraction and storage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transmission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system nuances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control</a:t>
            </a:r>
          </a:p>
        </p:txBody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C9B2CF2F-3AE8-6DFD-1331-A7285C53E3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Capture</a:t>
            </a:r>
          </a:p>
        </p:txBody>
      </p:sp>
      <p:pic>
        <p:nvPicPr>
          <p:cNvPr id="271364" name="Picture 4">
            <a:extLst>
              <a:ext uri="{FF2B5EF4-FFF2-40B4-BE49-F238E27FC236}">
                <a16:creationId xmlns:a16="http://schemas.microsoft.com/office/drawing/2014/main" id="{2E626B1F-91E1-4579-B070-0607CEDC7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191000"/>
            <a:ext cx="1752600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1365" name="Picture 5">
            <a:extLst>
              <a:ext uri="{FF2B5EF4-FFF2-40B4-BE49-F238E27FC236}">
                <a16:creationId xmlns:a16="http://schemas.microsoft.com/office/drawing/2014/main" id="{1159F22C-2024-ACDA-2DF0-FF95BC978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91000"/>
            <a:ext cx="229552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71366" name="Group 6">
            <a:extLst>
              <a:ext uri="{FF2B5EF4-FFF2-40B4-BE49-F238E27FC236}">
                <a16:creationId xmlns:a16="http://schemas.microsoft.com/office/drawing/2014/main" id="{6773924A-18D8-40B8-8D0B-5623EC0263E1}"/>
              </a:ext>
            </a:extLst>
          </p:cNvPr>
          <p:cNvGrpSpPr>
            <a:grpSpLocks/>
          </p:cNvGrpSpPr>
          <p:nvPr/>
        </p:nvGrpSpPr>
        <p:grpSpPr bwMode="auto">
          <a:xfrm>
            <a:off x="268288" y="1931988"/>
            <a:ext cx="2312987" cy="1555750"/>
            <a:chOff x="169" y="1217"/>
            <a:chExt cx="1457" cy="980"/>
          </a:xfrm>
        </p:grpSpPr>
        <p:sp>
          <p:nvSpPr>
            <p:cNvPr id="271367" name="Arc 7">
              <a:extLst>
                <a:ext uri="{FF2B5EF4-FFF2-40B4-BE49-F238E27FC236}">
                  <a16:creationId xmlns:a16="http://schemas.microsoft.com/office/drawing/2014/main" id="{B6845255-FF72-61B2-EDAE-A6A75BC98E3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9" y="1217"/>
              <a:ext cx="1457" cy="980"/>
            </a:xfrm>
            <a:custGeom>
              <a:avLst/>
              <a:gdLst>
                <a:gd name="G0" fmla="+- 524 0 0"/>
                <a:gd name="G1" fmla="+- 21600 0 0"/>
                <a:gd name="G2" fmla="+- 21600 0 0"/>
                <a:gd name="T0" fmla="*/ 0 w 22124"/>
                <a:gd name="T1" fmla="*/ 6 h 27776"/>
                <a:gd name="T2" fmla="*/ 21222 w 22124"/>
                <a:gd name="T3" fmla="*/ 27776 h 27776"/>
                <a:gd name="T4" fmla="*/ 524 w 22124"/>
                <a:gd name="T5" fmla="*/ 21600 h 27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4" h="27776" fill="none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</a:path>
                <a:path w="22124" h="27776" stroke="0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  <a:lnTo>
                    <a:pt x="524" y="2160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1368" name="Rectangle 8">
              <a:extLst>
                <a:ext uri="{FF2B5EF4-FFF2-40B4-BE49-F238E27FC236}">
                  <a16:creationId xmlns:a16="http://schemas.microsoft.com/office/drawing/2014/main" id="{99C22596-7DBE-324F-6B42-7F19D879D5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1889"/>
              <a:ext cx="7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Presentation</a:t>
              </a:r>
            </a:p>
          </p:txBody>
        </p:sp>
        <p:sp>
          <p:nvSpPr>
            <p:cNvPr id="271369" name="Arc 9">
              <a:extLst>
                <a:ext uri="{FF2B5EF4-FFF2-40B4-BE49-F238E27FC236}">
                  <a16:creationId xmlns:a16="http://schemas.microsoft.com/office/drawing/2014/main" id="{2CD5DD38-3A1A-F08D-D126-D93C32C0A2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" y="1344"/>
              <a:ext cx="725" cy="648"/>
            </a:xfrm>
            <a:custGeom>
              <a:avLst/>
              <a:gdLst>
                <a:gd name="G0" fmla="+- 21600 0 0"/>
                <a:gd name="G1" fmla="+- 520 0 0"/>
                <a:gd name="G2" fmla="+- 21600 0 0"/>
                <a:gd name="T0" fmla="*/ 17940 w 21600"/>
                <a:gd name="T1" fmla="*/ 21808 h 21808"/>
                <a:gd name="T2" fmla="*/ 6 w 21600"/>
                <a:gd name="T3" fmla="*/ 0 h 21808"/>
                <a:gd name="T4" fmla="*/ 21600 w 21600"/>
                <a:gd name="T5" fmla="*/ 520 h 2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8" fill="none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</a:path>
                <a:path w="21600" h="21808" stroke="0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  <a:lnTo>
                    <a:pt x="21600" y="52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1370" name="Rectangle 10">
              <a:extLst>
                <a:ext uri="{FF2B5EF4-FFF2-40B4-BE49-F238E27FC236}">
                  <a16:creationId xmlns:a16="http://schemas.microsoft.com/office/drawing/2014/main" id="{966EEDDD-B74F-E3AE-6F4C-179B0936AD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1505"/>
              <a:ext cx="6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Evaluation</a:t>
              </a:r>
            </a:p>
          </p:txBody>
        </p:sp>
        <p:sp>
          <p:nvSpPr>
            <p:cNvPr id="271371" name="Rectangle 11">
              <a:extLst>
                <a:ext uri="{FF2B5EF4-FFF2-40B4-BE49-F238E27FC236}">
                  <a16:creationId xmlns:a16="http://schemas.microsoft.com/office/drawing/2014/main" id="{4C89C4E9-8EA3-193C-3149-5DF0FEBF8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" y="1630"/>
              <a:ext cx="5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 b="1">
                  <a:latin typeface="Times New Roman" panose="02020603050405020304" pitchFamily="18" charset="0"/>
                </a:rPr>
                <a:t>Capture</a:t>
              </a:r>
            </a:p>
          </p:txBody>
        </p:sp>
        <p:sp>
          <p:nvSpPr>
            <p:cNvPr id="271372" name="Rectangle 12">
              <a:extLst>
                <a:ext uri="{FF2B5EF4-FFF2-40B4-BE49-F238E27FC236}">
                  <a16:creationId xmlns:a16="http://schemas.microsoft.com/office/drawing/2014/main" id="{52335464-6019-3C76-C43C-EA6906E66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" y="1217"/>
              <a:ext cx="7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Information</a:t>
              </a:r>
              <a:endParaRPr lang="en-US" altLang="LID4096" sz="1400" b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dissolv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06319980-7017-C1A9-D602-6984BC8F7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828800"/>
            <a:ext cx="3505200" cy="1930400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can we display it?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can it be interpreted?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is it used?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awareness </a:t>
            </a:r>
            <a:r>
              <a:rPr lang="en-US" altLang="LID4096" i="1">
                <a:latin typeface="Times New Roman" panose="02020603050405020304" pitchFamily="18" charset="0"/>
              </a:rPr>
              <a:t>vs</a:t>
            </a:r>
            <a:r>
              <a:rPr lang="en-US" altLang="LID4096">
                <a:latin typeface="Times New Roman" panose="02020603050405020304" pitchFamily="18" charset="0"/>
              </a:rPr>
              <a:t> distraction?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awareness </a:t>
            </a:r>
            <a:r>
              <a:rPr lang="en-US" altLang="LID4096" i="1">
                <a:latin typeface="Times New Roman" panose="02020603050405020304" pitchFamily="18" charset="0"/>
              </a:rPr>
              <a:t>vs </a:t>
            </a:r>
            <a:r>
              <a:rPr lang="en-US" altLang="LID4096">
                <a:latin typeface="Times New Roman" panose="02020603050405020304" pitchFamily="18" charset="0"/>
              </a:rPr>
              <a:t>privacy?</a:t>
            </a:r>
          </a:p>
        </p:txBody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6B00F639-4DF9-2B86-CD9F-53B4B63361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Presentation</a:t>
            </a:r>
          </a:p>
        </p:txBody>
      </p:sp>
      <p:grpSp>
        <p:nvGrpSpPr>
          <p:cNvPr id="272388" name="Group 4">
            <a:extLst>
              <a:ext uri="{FF2B5EF4-FFF2-40B4-BE49-F238E27FC236}">
                <a16:creationId xmlns:a16="http://schemas.microsoft.com/office/drawing/2014/main" id="{C305B5FC-ECEC-BF5A-F492-9DFC785C840B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4014788"/>
            <a:ext cx="4724400" cy="2843212"/>
            <a:chOff x="432" y="1200"/>
            <a:chExt cx="4896" cy="2946"/>
          </a:xfrm>
        </p:grpSpPr>
        <p:sp>
          <p:nvSpPr>
            <p:cNvPr id="272389" name="Rectangle 5">
              <a:extLst>
                <a:ext uri="{FF2B5EF4-FFF2-40B4-BE49-F238E27FC236}">
                  <a16:creationId xmlns:a16="http://schemas.microsoft.com/office/drawing/2014/main" id="{D79546C9-FDE7-D438-A4CE-81182C674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200"/>
              <a:ext cx="1632" cy="1248"/>
            </a:xfrm>
            <a:prstGeom prst="rect">
              <a:avLst/>
            </a:prstGeom>
            <a:solidFill>
              <a:schemeClr val="folHlink"/>
            </a:solidFill>
            <a:ln w="571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endParaRPr lang="en-CA" altLang="LID4096">
                <a:latin typeface="Arial" panose="020B0604020202020204" pitchFamily="34" charset="0"/>
              </a:endParaRPr>
            </a:p>
          </p:txBody>
        </p:sp>
        <p:sp>
          <p:nvSpPr>
            <p:cNvPr id="272390" name="Rectangle 6">
              <a:extLst>
                <a:ext uri="{FF2B5EF4-FFF2-40B4-BE49-F238E27FC236}">
                  <a16:creationId xmlns:a16="http://schemas.microsoft.com/office/drawing/2014/main" id="{B092964E-5240-53D5-4609-FEC8EDCBCE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1200"/>
              <a:ext cx="1632" cy="1248"/>
            </a:xfrm>
            <a:prstGeom prst="rect">
              <a:avLst/>
            </a:prstGeom>
            <a:solidFill>
              <a:schemeClr val="folHlink"/>
            </a:solidFill>
            <a:ln w="571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/>
              <a:endParaRPr lang="en-CA" altLang="LID4096">
                <a:latin typeface="Arial" panose="020B0604020202020204" pitchFamily="34" charset="0"/>
              </a:endParaRPr>
            </a:p>
          </p:txBody>
        </p:sp>
        <p:sp>
          <p:nvSpPr>
            <p:cNvPr id="272391" name="Rectangle 7">
              <a:extLst>
                <a:ext uri="{FF2B5EF4-FFF2-40B4-BE49-F238E27FC236}">
                  <a16:creationId xmlns:a16="http://schemas.microsoft.com/office/drawing/2014/main" id="{4DE5D3AD-2EE0-C191-47D8-C88D47B80A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248"/>
              <a:ext cx="4896" cy="25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pPr algn="l"/>
              <a:endParaRPr lang="en-CA" altLang="LID4096">
                <a:latin typeface="Times New Roman" panose="02020603050405020304" pitchFamily="18" charset="0"/>
              </a:endParaRPr>
            </a:p>
          </p:txBody>
        </p:sp>
        <p:grpSp>
          <p:nvGrpSpPr>
            <p:cNvPr id="272392" name="Group 8">
              <a:extLst>
                <a:ext uri="{FF2B5EF4-FFF2-40B4-BE49-F238E27FC236}">
                  <a16:creationId xmlns:a16="http://schemas.microsoft.com/office/drawing/2014/main" id="{678BAF68-3121-E632-85D6-DF1431720F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8" y="2016"/>
              <a:ext cx="237" cy="1298"/>
              <a:chOff x="3247" y="871"/>
              <a:chExt cx="124" cy="680"/>
            </a:xfrm>
          </p:grpSpPr>
          <p:sp>
            <p:nvSpPr>
              <p:cNvPr id="272393" name="Oval 9">
                <a:extLst>
                  <a:ext uri="{FF2B5EF4-FFF2-40B4-BE49-F238E27FC236}">
                    <a16:creationId xmlns:a16="http://schemas.microsoft.com/office/drawing/2014/main" id="{E2E5DD34-DBA9-A02D-5A0E-02DAB7DDB9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5" y="871"/>
                <a:ext cx="54" cy="121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394" name="Line 10">
                <a:extLst>
                  <a:ext uri="{FF2B5EF4-FFF2-40B4-BE49-F238E27FC236}">
                    <a16:creationId xmlns:a16="http://schemas.microsoft.com/office/drawing/2014/main" id="{7F24EDE5-B124-4342-ABA4-5CCFA9A84D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1" y="1003"/>
                <a:ext cx="0" cy="2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395" name="Line 11">
                <a:extLst>
                  <a:ext uri="{FF2B5EF4-FFF2-40B4-BE49-F238E27FC236}">
                    <a16:creationId xmlns:a16="http://schemas.microsoft.com/office/drawing/2014/main" id="{16150ED9-042B-9EB3-5732-4B5C2C406D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50" y="1274"/>
                <a:ext cx="22" cy="1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396" name="Line 12">
                <a:extLst>
                  <a:ext uri="{FF2B5EF4-FFF2-40B4-BE49-F238E27FC236}">
                    <a16:creationId xmlns:a16="http://schemas.microsoft.com/office/drawing/2014/main" id="{D618BDD8-E358-250A-A2A8-9A4CC54F66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7" y="1052"/>
                <a:ext cx="10" cy="20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397" name="Line 13">
                <a:extLst>
                  <a:ext uri="{FF2B5EF4-FFF2-40B4-BE49-F238E27FC236}">
                    <a16:creationId xmlns:a16="http://schemas.microsoft.com/office/drawing/2014/main" id="{FA84F8DD-CE13-B0F9-E535-47CD957E93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5" y="1284"/>
                <a:ext cx="29" cy="26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398" name="Line 14">
                <a:extLst>
                  <a:ext uri="{FF2B5EF4-FFF2-40B4-BE49-F238E27FC236}">
                    <a16:creationId xmlns:a16="http://schemas.microsoft.com/office/drawing/2014/main" id="{7DF5D491-37CD-7EA2-8DD3-FDF9C0DCF1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4" y="1051"/>
                <a:ext cx="57" cy="1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399" name="Arc 15">
                <a:extLst>
                  <a:ext uri="{FF2B5EF4-FFF2-40B4-BE49-F238E27FC236}">
                    <a16:creationId xmlns:a16="http://schemas.microsoft.com/office/drawing/2014/main" id="{AFD110FD-B2B5-2899-A7FE-DA2A8B8BAD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4" y="1026"/>
                <a:ext cx="42" cy="41"/>
              </a:xfrm>
              <a:custGeom>
                <a:avLst/>
                <a:gdLst>
                  <a:gd name="G0" fmla="+- 0 0 0"/>
                  <a:gd name="G1" fmla="+- 21085 0 0"/>
                  <a:gd name="G2" fmla="+- 21600 0 0"/>
                  <a:gd name="T0" fmla="*/ 4689 w 20001"/>
                  <a:gd name="T1" fmla="*/ 0 h 21085"/>
                  <a:gd name="T2" fmla="*/ 20001 w 20001"/>
                  <a:gd name="T3" fmla="*/ 12928 h 21085"/>
                  <a:gd name="T4" fmla="*/ 0 w 20001"/>
                  <a:gd name="T5" fmla="*/ 21085 h 2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001" h="21085" fill="none" extrusionOk="0">
                    <a:moveTo>
                      <a:pt x="4688" y="0"/>
                    </a:moveTo>
                    <a:cubicBezTo>
                      <a:pt x="11604" y="1537"/>
                      <a:pt x="17325" y="6368"/>
                      <a:pt x="20000" y="12928"/>
                    </a:cubicBezTo>
                  </a:path>
                  <a:path w="20001" h="21085" stroke="0" extrusionOk="0">
                    <a:moveTo>
                      <a:pt x="4688" y="0"/>
                    </a:moveTo>
                    <a:cubicBezTo>
                      <a:pt x="11604" y="1537"/>
                      <a:pt x="17325" y="6368"/>
                      <a:pt x="20000" y="12928"/>
                    </a:cubicBezTo>
                    <a:lnTo>
                      <a:pt x="0" y="21085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00" name="Arc 16">
                <a:extLst>
                  <a:ext uri="{FF2B5EF4-FFF2-40B4-BE49-F238E27FC236}">
                    <a16:creationId xmlns:a16="http://schemas.microsoft.com/office/drawing/2014/main" id="{34340835-A539-B55E-949E-C2242215A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7" y="1026"/>
                <a:ext cx="42" cy="41"/>
              </a:xfrm>
              <a:custGeom>
                <a:avLst/>
                <a:gdLst>
                  <a:gd name="G0" fmla="+- 20097 0 0"/>
                  <a:gd name="G1" fmla="+- 20968 0 0"/>
                  <a:gd name="G2" fmla="+- 21600 0 0"/>
                  <a:gd name="T0" fmla="*/ 0 w 20097"/>
                  <a:gd name="T1" fmla="*/ 13050 h 20968"/>
                  <a:gd name="T2" fmla="*/ 14910 w 20097"/>
                  <a:gd name="T3" fmla="*/ 0 h 20968"/>
                  <a:gd name="T4" fmla="*/ 20097 w 20097"/>
                  <a:gd name="T5" fmla="*/ 20968 h 20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097" h="20968" fill="none" extrusionOk="0">
                    <a:moveTo>
                      <a:pt x="0" y="13050"/>
                    </a:moveTo>
                    <a:cubicBezTo>
                      <a:pt x="2564" y="6542"/>
                      <a:pt x="8120" y="1679"/>
                      <a:pt x="14910" y="0"/>
                    </a:cubicBezTo>
                  </a:path>
                  <a:path w="20097" h="20968" stroke="0" extrusionOk="0">
                    <a:moveTo>
                      <a:pt x="0" y="13050"/>
                    </a:moveTo>
                    <a:cubicBezTo>
                      <a:pt x="2564" y="6542"/>
                      <a:pt x="8120" y="1679"/>
                      <a:pt x="14910" y="0"/>
                    </a:cubicBezTo>
                    <a:lnTo>
                      <a:pt x="20097" y="20968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pic>
          <p:nvPicPr>
            <p:cNvPr id="272401" name="Picture 17">
              <a:extLst>
                <a:ext uri="{FF2B5EF4-FFF2-40B4-BE49-F238E27FC236}">
                  <a16:creationId xmlns:a16="http://schemas.microsoft.com/office/drawing/2014/main" id="{653DFD0E-4660-2EAD-94FB-35D498644A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1248"/>
              <a:ext cx="1530" cy="1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2402" name="Group 18">
              <a:extLst>
                <a:ext uri="{FF2B5EF4-FFF2-40B4-BE49-F238E27FC236}">
                  <a16:creationId xmlns:a16="http://schemas.microsoft.com/office/drawing/2014/main" id="{B78B3B65-D9B6-5774-3A43-DCB590F96C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2783"/>
              <a:ext cx="3832" cy="1363"/>
              <a:chOff x="1296" y="2783"/>
              <a:chExt cx="3832" cy="1363"/>
            </a:xfrm>
          </p:grpSpPr>
          <p:sp>
            <p:nvSpPr>
              <p:cNvPr id="272403" name="Oval 19">
                <a:extLst>
                  <a:ext uri="{FF2B5EF4-FFF2-40B4-BE49-F238E27FC236}">
                    <a16:creationId xmlns:a16="http://schemas.microsoft.com/office/drawing/2014/main" id="{FAC43D2B-0461-FB44-BE85-1B31B9ED88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" y="3259"/>
                <a:ext cx="1154" cy="39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04" name="Oval 20">
                <a:extLst>
                  <a:ext uri="{FF2B5EF4-FFF2-40B4-BE49-F238E27FC236}">
                    <a16:creationId xmlns:a16="http://schemas.microsoft.com/office/drawing/2014/main" id="{F45BCE95-B701-6771-156D-0A7424076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" y="3236"/>
                <a:ext cx="1154" cy="398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05" name="AutoShape 21">
                <a:extLst>
                  <a:ext uri="{FF2B5EF4-FFF2-40B4-BE49-F238E27FC236}">
                    <a16:creationId xmlns:a16="http://schemas.microsoft.com/office/drawing/2014/main" id="{7BD898A9-60D5-5BEB-CBFE-251E9061A3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720000" flipH="1" flipV="1">
                <a:off x="3562" y="3062"/>
                <a:ext cx="462" cy="385"/>
              </a:xfrm>
              <a:custGeom>
                <a:avLst/>
                <a:gdLst>
                  <a:gd name="G0" fmla="+- 2645 0 0"/>
                  <a:gd name="G1" fmla="+- 21600 0 2645"/>
                  <a:gd name="G2" fmla="*/ 2645 1 2"/>
                  <a:gd name="G3" fmla="+- 21600 0 G2"/>
                  <a:gd name="G4" fmla="+/ 2645 21600 2"/>
                  <a:gd name="G5" fmla="+/ G1 0 2"/>
                  <a:gd name="G6" fmla="*/ 21600 21600 2645"/>
                  <a:gd name="G7" fmla="*/ G6 1 2"/>
                  <a:gd name="G8" fmla="+- 21600 0 G7"/>
                  <a:gd name="G9" fmla="*/ 21600 1 2"/>
                  <a:gd name="G10" fmla="+- 2645 0 G9"/>
                  <a:gd name="G11" fmla="?: G10 G8 0"/>
                  <a:gd name="G12" fmla="?: G10 G7 21600"/>
                  <a:gd name="T0" fmla="*/ 20277 w 21600"/>
                  <a:gd name="T1" fmla="*/ 10800 h 21600"/>
                  <a:gd name="T2" fmla="*/ 10800 w 21600"/>
                  <a:gd name="T3" fmla="*/ 21600 h 21600"/>
                  <a:gd name="T4" fmla="*/ 1323 w 21600"/>
                  <a:gd name="T5" fmla="*/ 10800 h 21600"/>
                  <a:gd name="T6" fmla="*/ 10800 w 21600"/>
                  <a:gd name="T7" fmla="*/ 0 h 21600"/>
                  <a:gd name="T8" fmla="*/ 3123 w 21600"/>
                  <a:gd name="T9" fmla="*/ 3123 h 21600"/>
                  <a:gd name="T10" fmla="*/ 18477 w 21600"/>
                  <a:gd name="T11" fmla="*/ 1847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645" y="21600"/>
                    </a:lnTo>
                    <a:lnTo>
                      <a:pt x="1895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06" name="Rectangle 22">
                <a:extLst>
                  <a:ext uri="{FF2B5EF4-FFF2-40B4-BE49-F238E27FC236}">
                    <a16:creationId xmlns:a16="http://schemas.microsoft.com/office/drawing/2014/main" id="{839D288D-CFB3-4E04-BBE9-BC8111FD94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120000">
                <a:off x="3987" y="2959"/>
                <a:ext cx="32" cy="51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72407" name="Group 23">
                <a:extLst>
                  <a:ext uri="{FF2B5EF4-FFF2-40B4-BE49-F238E27FC236}">
                    <a16:creationId xmlns:a16="http://schemas.microsoft.com/office/drawing/2014/main" id="{E3317AC3-739B-5DBD-374C-0DD5F120BE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05" y="3373"/>
                <a:ext cx="187" cy="59"/>
                <a:chOff x="4975" y="1601"/>
                <a:chExt cx="98" cy="31"/>
              </a:xfrm>
            </p:grpSpPr>
            <p:sp>
              <p:nvSpPr>
                <p:cNvPr id="272408" name="Arc 24">
                  <a:extLst>
                    <a:ext uri="{FF2B5EF4-FFF2-40B4-BE49-F238E27FC236}">
                      <a16:creationId xmlns:a16="http://schemas.microsoft.com/office/drawing/2014/main" id="{C562A165-612F-3870-8575-90E4295189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75" y="1602"/>
                  <a:ext cx="49" cy="30"/>
                </a:xfrm>
                <a:custGeom>
                  <a:avLst/>
                  <a:gdLst>
                    <a:gd name="G0" fmla="+- 21589 0 0"/>
                    <a:gd name="G1" fmla="+- 21596 0 0"/>
                    <a:gd name="G2" fmla="+- 21600 0 0"/>
                    <a:gd name="T0" fmla="*/ 0 w 21589"/>
                    <a:gd name="T1" fmla="*/ 20895 h 21596"/>
                    <a:gd name="T2" fmla="*/ 21160 w 21589"/>
                    <a:gd name="T3" fmla="*/ 0 h 21596"/>
                    <a:gd name="T4" fmla="*/ 21589 w 21589"/>
                    <a:gd name="T5" fmla="*/ 21596 h 215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89" h="21596" fill="none" extrusionOk="0">
                      <a:moveTo>
                        <a:pt x="0" y="20895"/>
                      </a:moveTo>
                      <a:cubicBezTo>
                        <a:pt x="373" y="9410"/>
                        <a:pt x="9671" y="228"/>
                        <a:pt x="21160" y="0"/>
                      </a:cubicBezTo>
                    </a:path>
                    <a:path w="21589" h="21596" stroke="0" extrusionOk="0">
                      <a:moveTo>
                        <a:pt x="0" y="20895"/>
                      </a:moveTo>
                      <a:cubicBezTo>
                        <a:pt x="373" y="9410"/>
                        <a:pt x="9671" y="228"/>
                        <a:pt x="21160" y="0"/>
                      </a:cubicBezTo>
                      <a:lnTo>
                        <a:pt x="21589" y="21596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2409" name="Arc 25">
                  <a:extLst>
                    <a:ext uri="{FF2B5EF4-FFF2-40B4-BE49-F238E27FC236}">
                      <a16:creationId xmlns:a16="http://schemas.microsoft.com/office/drawing/2014/main" id="{45146B94-F4FC-AEDE-D492-6C6571987F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23" y="1601"/>
                  <a:ext cx="50" cy="31"/>
                </a:xfrm>
                <a:custGeom>
                  <a:avLst/>
                  <a:gdLst>
                    <a:gd name="G0" fmla="+- 429 0 0"/>
                    <a:gd name="G1" fmla="+- 21600 0 0"/>
                    <a:gd name="G2" fmla="+- 21600 0 0"/>
                    <a:gd name="T0" fmla="*/ 0 w 22017"/>
                    <a:gd name="T1" fmla="*/ 4 h 21600"/>
                    <a:gd name="T2" fmla="*/ 22017 w 22017"/>
                    <a:gd name="T3" fmla="*/ 20885 h 21600"/>
                    <a:gd name="T4" fmla="*/ 429 w 22017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017" h="21600" fill="none" extrusionOk="0">
                      <a:moveTo>
                        <a:pt x="0" y="4"/>
                      </a:moveTo>
                      <a:cubicBezTo>
                        <a:pt x="142" y="1"/>
                        <a:pt x="285" y="0"/>
                        <a:pt x="429" y="0"/>
                      </a:cubicBezTo>
                      <a:cubicBezTo>
                        <a:pt x="12080" y="0"/>
                        <a:pt x="21631" y="9240"/>
                        <a:pt x="22017" y="20884"/>
                      </a:cubicBezTo>
                    </a:path>
                    <a:path w="22017" h="21600" stroke="0" extrusionOk="0">
                      <a:moveTo>
                        <a:pt x="0" y="4"/>
                      </a:moveTo>
                      <a:cubicBezTo>
                        <a:pt x="142" y="1"/>
                        <a:pt x="285" y="0"/>
                        <a:pt x="429" y="0"/>
                      </a:cubicBezTo>
                      <a:cubicBezTo>
                        <a:pt x="12080" y="0"/>
                        <a:pt x="21631" y="9240"/>
                        <a:pt x="22017" y="20884"/>
                      </a:cubicBezTo>
                      <a:lnTo>
                        <a:pt x="429" y="2160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2410" name="Line 26">
                <a:extLst>
                  <a:ext uri="{FF2B5EF4-FFF2-40B4-BE49-F238E27FC236}">
                    <a16:creationId xmlns:a16="http://schemas.microsoft.com/office/drawing/2014/main" id="{F256CBC5-743C-7E2D-C643-45E2B1015D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1" y="3428"/>
                <a:ext cx="18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11" name="Line 27">
                <a:extLst>
                  <a:ext uri="{FF2B5EF4-FFF2-40B4-BE49-F238E27FC236}">
                    <a16:creationId xmlns:a16="http://schemas.microsoft.com/office/drawing/2014/main" id="{34854543-A836-9DE7-AC5B-02DFA65939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52" y="3415"/>
                <a:ext cx="53" cy="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12" name="Line 28">
                <a:extLst>
                  <a:ext uri="{FF2B5EF4-FFF2-40B4-BE49-F238E27FC236}">
                    <a16:creationId xmlns:a16="http://schemas.microsoft.com/office/drawing/2014/main" id="{2B785E1D-37DA-0A02-A2DD-8572DC5D4D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30" y="3610"/>
                <a:ext cx="498" cy="11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13" name="Line 29">
                <a:extLst>
                  <a:ext uri="{FF2B5EF4-FFF2-40B4-BE49-F238E27FC236}">
                    <a16:creationId xmlns:a16="http://schemas.microsoft.com/office/drawing/2014/main" id="{80DBA5A9-A207-6B9F-BB01-9771DEA47C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30" y="3724"/>
                <a:ext cx="269" cy="42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14" name="Line 30">
                <a:extLst>
                  <a:ext uri="{FF2B5EF4-FFF2-40B4-BE49-F238E27FC236}">
                    <a16:creationId xmlns:a16="http://schemas.microsoft.com/office/drawing/2014/main" id="{FB0450C4-CF09-3128-D7F4-4E44EE4B0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34" y="3114"/>
                <a:ext cx="227" cy="35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15" name="Line 31">
                <a:extLst>
                  <a:ext uri="{FF2B5EF4-FFF2-40B4-BE49-F238E27FC236}">
                    <a16:creationId xmlns:a16="http://schemas.microsoft.com/office/drawing/2014/main" id="{9BC27FE9-3482-E272-7978-D2234658A0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80" y="3278"/>
                <a:ext cx="48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16" name="Line 32">
                <a:extLst>
                  <a:ext uri="{FF2B5EF4-FFF2-40B4-BE49-F238E27FC236}">
                    <a16:creationId xmlns:a16="http://schemas.microsoft.com/office/drawing/2014/main" id="{5E9B8E20-DFF2-5AC9-8805-6A22FD8B16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65" y="3108"/>
                <a:ext cx="73" cy="1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17" name="Arc 33">
                <a:extLst>
                  <a:ext uri="{FF2B5EF4-FFF2-40B4-BE49-F238E27FC236}">
                    <a16:creationId xmlns:a16="http://schemas.microsoft.com/office/drawing/2014/main" id="{F3F32FC9-533D-1424-686B-EEAE137E2E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5" y="2928"/>
                <a:ext cx="432" cy="296"/>
              </a:xfrm>
              <a:custGeom>
                <a:avLst/>
                <a:gdLst>
                  <a:gd name="G0" fmla="+- 0 0 0"/>
                  <a:gd name="G1" fmla="+- 18907 0 0"/>
                  <a:gd name="G2" fmla="+- 21600 0 0"/>
                  <a:gd name="T0" fmla="*/ 10444 w 20281"/>
                  <a:gd name="T1" fmla="*/ 0 h 18907"/>
                  <a:gd name="T2" fmla="*/ 20281 w 20281"/>
                  <a:gd name="T3" fmla="*/ 11475 h 18907"/>
                  <a:gd name="T4" fmla="*/ 0 w 20281"/>
                  <a:gd name="T5" fmla="*/ 18907 h 18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1" h="18907" fill="none" extrusionOk="0">
                    <a:moveTo>
                      <a:pt x="10444" y="-1"/>
                    </a:moveTo>
                    <a:cubicBezTo>
                      <a:pt x="14998" y="2515"/>
                      <a:pt x="18491" y="6590"/>
                      <a:pt x="20281" y="11474"/>
                    </a:cubicBezTo>
                  </a:path>
                  <a:path w="20281" h="18907" stroke="0" extrusionOk="0">
                    <a:moveTo>
                      <a:pt x="10444" y="-1"/>
                    </a:moveTo>
                    <a:cubicBezTo>
                      <a:pt x="14998" y="2515"/>
                      <a:pt x="18491" y="6590"/>
                      <a:pt x="20281" y="11474"/>
                    </a:cubicBezTo>
                    <a:lnTo>
                      <a:pt x="0" y="1890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18" name="Oval 34">
                <a:extLst>
                  <a:ext uri="{FF2B5EF4-FFF2-40B4-BE49-F238E27FC236}">
                    <a16:creationId xmlns:a16="http://schemas.microsoft.com/office/drawing/2014/main" id="{F6749615-B963-67C4-C787-95995CBD19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1" y="2783"/>
                <a:ext cx="198" cy="277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19" name="Line 35">
                <a:extLst>
                  <a:ext uri="{FF2B5EF4-FFF2-40B4-BE49-F238E27FC236}">
                    <a16:creationId xmlns:a16="http://schemas.microsoft.com/office/drawing/2014/main" id="{702DF488-AD2C-3115-5A2B-4274CDBC7B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41" y="3106"/>
                <a:ext cx="73" cy="1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20" name="Line 36">
                <a:extLst>
                  <a:ext uri="{FF2B5EF4-FFF2-40B4-BE49-F238E27FC236}">
                    <a16:creationId xmlns:a16="http://schemas.microsoft.com/office/drawing/2014/main" id="{1D6EF949-3F50-1564-1E69-CEE3208850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14" y="3266"/>
                <a:ext cx="114" cy="3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21" name="Line 37">
                <a:extLst>
                  <a:ext uri="{FF2B5EF4-FFF2-40B4-BE49-F238E27FC236}">
                    <a16:creationId xmlns:a16="http://schemas.microsoft.com/office/drawing/2014/main" id="{13D504CB-6CAB-F5B8-6536-D7F99F7CE8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60" y="3299"/>
                <a:ext cx="305" cy="6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22" name="Oval 38">
                <a:extLst>
                  <a:ext uri="{FF2B5EF4-FFF2-40B4-BE49-F238E27FC236}">
                    <a16:creationId xmlns:a16="http://schemas.microsoft.com/office/drawing/2014/main" id="{CD59DB9D-D2DE-2AB3-207C-A74757959B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6" y="3286"/>
                <a:ext cx="1220" cy="4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23" name="Oval 39">
                <a:extLst>
                  <a:ext uri="{FF2B5EF4-FFF2-40B4-BE49-F238E27FC236}">
                    <a16:creationId xmlns:a16="http://schemas.microsoft.com/office/drawing/2014/main" id="{D1A324AF-0E2B-4419-2F20-F75C9998E1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6" y="3263"/>
                <a:ext cx="1220" cy="424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24" name="AutoShape 40">
                <a:extLst>
                  <a:ext uri="{FF2B5EF4-FFF2-40B4-BE49-F238E27FC236}">
                    <a16:creationId xmlns:a16="http://schemas.microsoft.com/office/drawing/2014/main" id="{081942B9-4535-38B6-C23F-4E050812D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880000" flipV="1">
                <a:off x="2040" y="3083"/>
                <a:ext cx="489" cy="404"/>
              </a:xfrm>
              <a:custGeom>
                <a:avLst/>
                <a:gdLst>
                  <a:gd name="G0" fmla="+- 2645 0 0"/>
                  <a:gd name="G1" fmla="+- 21600 0 2645"/>
                  <a:gd name="G2" fmla="*/ 2645 1 2"/>
                  <a:gd name="G3" fmla="+- 21600 0 G2"/>
                  <a:gd name="G4" fmla="+/ 2645 21600 2"/>
                  <a:gd name="G5" fmla="+/ G1 0 2"/>
                  <a:gd name="G6" fmla="*/ 21600 21600 2645"/>
                  <a:gd name="G7" fmla="*/ G6 1 2"/>
                  <a:gd name="G8" fmla="+- 21600 0 G7"/>
                  <a:gd name="G9" fmla="*/ 21600 1 2"/>
                  <a:gd name="G10" fmla="+- 2645 0 G9"/>
                  <a:gd name="G11" fmla="?: G10 G8 0"/>
                  <a:gd name="G12" fmla="?: G10 G7 21600"/>
                  <a:gd name="T0" fmla="*/ 20277 w 21600"/>
                  <a:gd name="T1" fmla="*/ 10800 h 21600"/>
                  <a:gd name="T2" fmla="*/ 10800 w 21600"/>
                  <a:gd name="T3" fmla="*/ 21600 h 21600"/>
                  <a:gd name="T4" fmla="*/ 1323 w 21600"/>
                  <a:gd name="T5" fmla="*/ 10800 h 21600"/>
                  <a:gd name="T6" fmla="*/ 10800 w 21600"/>
                  <a:gd name="T7" fmla="*/ 0 h 21600"/>
                  <a:gd name="T8" fmla="*/ 3123 w 21600"/>
                  <a:gd name="T9" fmla="*/ 3123 h 21600"/>
                  <a:gd name="T10" fmla="*/ 18477 w 21600"/>
                  <a:gd name="T11" fmla="*/ 1847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645" y="21600"/>
                    </a:lnTo>
                    <a:lnTo>
                      <a:pt x="1895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25" name="Rectangle 41">
                <a:extLst>
                  <a:ext uri="{FF2B5EF4-FFF2-40B4-BE49-F238E27FC236}">
                    <a16:creationId xmlns:a16="http://schemas.microsoft.com/office/drawing/2014/main" id="{9D5DD8CD-E90C-ED6D-2342-049371C683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480000" flipH="1">
                <a:off x="2048" y="2973"/>
                <a:ext cx="35" cy="54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72426" name="Group 42">
                <a:extLst>
                  <a:ext uri="{FF2B5EF4-FFF2-40B4-BE49-F238E27FC236}">
                    <a16:creationId xmlns:a16="http://schemas.microsoft.com/office/drawing/2014/main" id="{19E8A9D7-2419-096F-E1C5-E4F6D8801C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64" y="3408"/>
                <a:ext cx="198" cy="63"/>
                <a:chOff x="3816" y="1586"/>
                <a:chExt cx="104" cy="33"/>
              </a:xfrm>
            </p:grpSpPr>
            <p:sp>
              <p:nvSpPr>
                <p:cNvPr id="272427" name="Arc 43">
                  <a:extLst>
                    <a:ext uri="{FF2B5EF4-FFF2-40B4-BE49-F238E27FC236}">
                      <a16:creationId xmlns:a16="http://schemas.microsoft.com/office/drawing/2014/main" id="{BE36675C-C459-FBC5-AB3F-476D05FBF3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7" y="1586"/>
                  <a:ext cx="53" cy="33"/>
                </a:xfrm>
                <a:custGeom>
                  <a:avLst/>
                  <a:gdLst>
                    <a:gd name="G0" fmla="+- 405 0 0"/>
                    <a:gd name="G1" fmla="+- 21600 0 0"/>
                    <a:gd name="G2" fmla="+- 21600 0 0"/>
                    <a:gd name="T0" fmla="*/ 0 w 21995"/>
                    <a:gd name="T1" fmla="*/ 4 h 21600"/>
                    <a:gd name="T2" fmla="*/ 21995 w 21995"/>
                    <a:gd name="T3" fmla="*/ 20929 h 21600"/>
                    <a:gd name="T4" fmla="*/ 405 w 21995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995" h="21600" fill="none" extrusionOk="0">
                      <a:moveTo>
                        <a:pt x="-1" y="3"/>
                      </a:moveTo>
                      <a:cubicBezTo>
                        <a:pt x="134" y="1"/>
                        <a:pt x="269" y="0"/>
                        <a:pt x="405" y="0"/>
                      </a:cubicBezTo>
                      <a:cubicBezTo>
                        <a:pt x="12073" y="0"/>
                        <a:pt x="21632" y="9266"/>
                        <a:pt x="21994" y="20929"/>
                      </a:cubicBezTo>
                    </a:path>
                    <a:path w="21995" h="21600" stroke="0" extrusionOk="0">
                      <a:moveTo>
                        <a:pt x="-1" y="3"/>
                      </a:moveTo>
                      <a:cubicBezTo>
                        <a:pt x="134" y="1"/>
                        <a:pt x="269" y="0"/>
                        <a:pt x="405" y="0"/>
                      </a:cubicBezTo>
                      <a:cubicBezTo>
                        <a:pt x="12073" y="0"/>
                        <a:pt x="21632" y="9266"/>
                        <a:pt x="21994" y="20929"/>
                      </a:cubicBezTo>
                      <a:lnTo>
                        <a:pt x="405" y="2160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2428" name="Arc 44">
                  <a:extLst>
                    <a:ext uri="{FF2B5EF4-FFF2-40B4-BE49-F238E27FC236}">
                      <a16:creationId xmlns:a16="http://schemas.microsoft.com/office/drawing/2014/main" id="{56DAE96C-C4E8-CE8F-2C39-84513E3F8F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6" y="1587"/>
                  <a:ext cx="52" cy="32"/>
                </a:xfrm>
                <a:custGeom>
                  <a:avLst/>
                  <a:gdLst>
                    <a:gd name="G0" fmla="+- 21590 0 0"/>
                    <a:gd name="G1" fmla="+- 21596 0 0"/>
                    <a:gd name="G2" fmla="+- 21600 0 0"/>
                    <a:gd name="T0" fmla="*/ 0 w 21590"/>
                    <a:gd name="T1" fmla="*/ 20938 h 21596"/>
                    <a:gd name="T2" fmla="*/ 21185 w 21590"/>
                    <a:gd name="T3" fmla="*/ 0 h 21596"/>
                    <a:gd name="T4" fmla="*/ 21590 w 21590"/>
                    <a:gd name="T5" fmla="*/ 21596 h 215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90" h="21596" fill="none" extrusionOk="0">
                      <a:moveTo>
                        <a:pt x="0" y="20938"/>
                      </a:moveTo>
                      <a:cubicBezTo>
                        <a:pt x="350" y="9427"/>
                        <a:pt x="9670" y="215"/>
                        <a:pt x="21184" y="-1"/>
                      </a:cubicBezTo>
                    </a:path>
                    <a:path w="21590" h="21596" stroke="0" extrusionOk="0">
                      <a:moveTo>
                        <a:pt x="0" y="20938"/>
                      </a:moveTo>
                      <a:cubicBezTo>
                        <a:pt x="350" y="9427"/>
                        <a:pt x="9670" y="215"/>
                        <a:pt x="21184" y="-1"/>
                      </a:cubicBezTo>
                      <a:lnTo>
                        <a:pt x="21590" y="21596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2429" name="Line 45">
                <a:extLst>
                  <a:ext uri="{FF2B5EF4-FFF2-40B4-BE49-F238E27FC236}">
                    <a16:creationId xmlns:a16="http://schemas.microsoft.com/office/drawing/2014/main" id="{D35CDE9A-CCC2-05AD-6BDD-F1B5EF3220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60" y="3469"/>
                <a:ext cx="2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30" name="Line 46">
                <a:extLst>
                  <a:ext uri="{FF2B5EF4-FFF2-40B4-BE49-F238E27FC236}">
                    <a16:creationId xmlns:a16="http://schemas.microsoft.com/office/drawing/2014/main" id="{5F3D8CF3-4810-6C78-1CBA-6B88E984BD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55" y="3450"/>
                <a:ext cx="59" cy="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31" name="Rectangle 47">
                <a:extLst>
                  <a:ext uri="{FF2B5EF4-FFF2-40B4-BE49-F238E27FC236}">
                    <a16:creationId xmlns:a16="http://schemas.microsoft.com/office/drawing/2014/main" id="{B6FADC7A-FAA9-16B0-6180-32740FC2EC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" y="2832"/>
                <a:ext cx="267" cy="145"/>
              </a:xfrm>
              <a:prstGeom prst="rect">
                <a:avLst/>
              </a:prstGeom>
              <a:solidFill>
                <a:srgbClr val="0832F8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32" name="Rectangle 48">
                <a:extLst>
                  <a:ext uri="{FF2B5EF4-FFF2-40B4-BE49-F238E27FC236}">
                    <a16:creationId xmlns:a16="http://schemas.microsoft.com/office/drawing/2014/main" id="{C10DF531-CE9A-C52A-9332-35F60305E8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70" y="2870"/>
                <a:ext cx="27" cy="67"/>
              </a:xfrm>
              <a:prstGeom prst="rect">
                <a:avLst/>
              </a:prstGeom>
              <a:solidFill>
                <a:srgbClr val="0832F8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33" name="Freeform 49">
                <a:extLst>
                  <a:ext uri="{FF2B5EF4-FFF2-40B4-BE49-F238E27FC236}">
                    <a16:creationId xmlns:a16="http://schemas.microsoft.com/office/drawing/2014/main" id="{0D6C4835-4A0E-90ED-E120-9060788B2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" y="2832"/>
                <a:ext cx="1280" cy="806"/>
              </a:xfrm>
              <a:custGeom>
                <a:avLst/>
                <a:gdLst>
                  <a:gd name="T0" fmla="*/ 567 w 591"/>
                  <a:gd name="T1" fmla="*/ 340 h 402"/>
                  <a:gd name="T2" fmla="*/ 546 w 591"/>
                  <a:gd name="T3" fmla="*/ 340 h 402"/>
                  <a:gd name="T4" fmla="*/ 525 w 591"/>
                  <a:gd name="T5" fmla="*/ 358 h 402"/>
                  <a:gd name="T6" fmla="*/ 507 w 591"/>
                  <a:gd name="T7" fmla="*/ 376 h 402"/>
                  <a:gd name="T8" fmla="*/ 485 w 591"/>
                  <a:gd name="T9" fmla="*/ 393 h 402"/>
                  <a:gd name="T10" fmla="*/ 464 w 591"/>
                  <a:gd name="T11" fmla="*/ 397 h 402"/>
                  <a:gd name="T12" fmla="*/ 442 w 591"/>
                  <a:gd name="T13" fmla="*/ 401 h 402"/>
                  <a:gd name="T14" fmla="*/ 418 w 591"/>
                  <a:gd name="T15" fmla="*/ 379 h 402"/>
                  <a:gd name="T16" fmla="*/ 393 w 591"/>
                  <a:gd name="T17" fmla="*/ 362 h 402"/>
                  <a:gd name="T18" fmla="*/ 379 w 591"/>
                  <a:gd name="T19" fmla="*/ 344 h 402"/>
                  <a:gd name="T20" fmla="*/ 358 w 591"/>
                  <a:gd name="T21" fmla="*/ 333 h 402"/>
                  <a:gd name="T22" fmla="*/ 336 w 591"/>
                  <a:gd name="T23" fmla="*/ 330 h 402"/>
                  <a:gd name="T24" fmla="*/ 315 w 591"/>
                  <a:gd name="T25" fmla="*/ 333 h 402"/>
                  <a:gd name="T26" fmla="*/ 294 w 591"/>
                  <a:gd name="T27" fmla="*/ 337 h 402"/>
                  <a:gd name="T28" fmla="*/ 269 w 591"/>
                  <a:gd name="T29" fmla="*/ 315 h 402"/>
                  <a:gd name="T30" fmla="*/ 255 w 591"/>
                  <a:gd name="T31" fmla="*/ 294 h 402"/>
                  <a:gd name="T32" fmla="*/ 248 w 591"/>
                  <a:gd name="T33" fmla="*/ 269 h 402"/>
                  <a:gd name="T34" fmla="*/ 240 w 591"/>
                  <a:gd name="T35" fmla="*/ 244 h 402"/>
                  <a:gd name="T36" fmla="*/ 240 w 591"/>
                  <a:gd name="T37" fmla="*/ 223 h 402"/>
                  <a:gd name="T38" fmla="*/ 237 w 591"/>
                  <a:gd name="T39" fmla="*/ 198 h 402"/>
                  <a:gd name="T40" fmla="*/ 233 w 591"/>
                  <a:gd name="T41" fmla="*/ 177 h 402"/>
                  <a:gd name="T42" fmla="*/ 223 w 591"/>
                  <a:gd name="T43" fmla="*/ 152 h 402"/>
                  <a:gd name="T44" fmla="*/ 205 w 591"/>
                  <a:gd name="T45" fmla="*/ 131 h 402"/>
                  <a:gd name="T46" fmla="*/ 180 w 591"/>
                  <a:gd name="T47" fmla="*/ 124 h 402"/>
                  <a:gd name="T48" fmla="*/ 159 w 591"/>
                  <a:gd name="T49" fmla="*/ 117 h 402"/>
                  <a:gd name="T50" fmla="*/ 145 w 591"/>
                  <a:gd name="T51" fmla="*/ 99 h 402"/>
                  <a:gd name="T52" fmla="*/ 138 w 591"/>
                  <a:gd name="T53" fmla="*/ 78 h 402"/>
                  <a:gd name="T54" fmla="*/ 131 w 591"/>
                  <a:gd name="T55" fmla="*/ 57 h 402"/>
                  <a:gd name="T56" fmla="*/ 113 w 591"/>
                  <a:gd name="T57" fmla="*/ 42 h 402"/>
                  <a:gd name="T58" fmla="*/ 84 w 591"/>
                  <a:gd name="T59" fmla="*/ 24 h 402"/>
                  <a:gd name="T60" fmla="*/ 63 w 591"/>
                  <a:gd name="T61" fmla="*/ 17 h 402"/>
                  <a:gd name="T62" fmla="*/ 42 w 591"/>
                  <a:gd name="T63" fmla="*/ 3 h 402"/>
                  <a:gd name="T64" fmla="*/ 21 w 591"/>
                  <a:gd name="T65" fmla="*/ 0 h 402"/>
                  <a:gd name="T66" fmla="*/ 0 w 591"/>
                  <a:gd name="T67" fmla="*/ 0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1" h="402">
                    <a:moveTo>
                      <a:pt x="590" y="339"/>
                    </a:moveTo>
                    <a:lnTo>
                      <a:pt x="567" y="340"/>
                    </a:lnTo>
                    <a:lnTo>
                      <a:pt x="556" y="340"/>
                    </a:lnTo>
                    <a:lnTo>
                      <a:pt x="546" y="340"/>
                    </a:lnTo>
                    <a:lnTo>
                      <a:pt x="535" y="347"/>
                    </a:lnTo>
                    <a:lnTo>
                      <a:pt x="525" y="358"/>
                    </a:lnTo>
                    <a:lnTo>
                      <a:pt x="513" y="365"/>
                    </a:lnTo>
                    <a:lnTo>
                      <a:pt x="507" y="376"/>
                    </a:lnTo>
                    <a:lnTo>
                      <a:pt x="496" y="383"/>
                    </a:lnTo>
                    <a:lnTo>
                      <a:pt x="485" y="393"/>
                    </a:lnTo>
                    <a:lnTo>
                      <a:pt x="475" y="393"/>
                    </a:lnTo>
                    <a:lnTo>
                      <a:pt x="464" y="397"/>
                    </a:lnTo>
                    <a:lnTo>
                      <a:pt x="454" y="401"/>
                    </a:lnTo>
                    <a:lnTo>
                      <a:pt x="442" y="401"/>
                    </a:lnTo>
                    <a:lnTo>
                      <a:pt x="432" y="393"/>
                    </a:lnTo>
                    <a:lnTo>
                      <a:pt x="418" y="379"/>
                    </a:lnTo>
                    <a:lnTo>
                      <a:pt x="407" y="372"/>
                    </a:lnTo>
                    <a:lnTo>
                      <a:pt x="393" y="362"/>
                    </a:lnTo>
                    <a:lnTo>
                      <a:pt x="389" y="351"/>
                    </a:lnTo>
                    <a:lnTo>
                      <a:pt x="379" y="344"/>
                    </a:lnTo>
                    <a:lnTo>
                      <a:pt x="368" y="337"/>
                    </a:lnTo>
                    <a:lnTo>
                      <a:pt x="358" y="333"/>
                    </a:lnTo>
                    <a:lnTo>
                      <a:pt x="347" y="330"/>
                    </a:lnTo>
                    <a:lnTo>
                      <a:pt x="336" y="330"/>
                    </a:lnTo>
                    <a:lnTo>
                      <a:pt x="326" y="330"/>
                    </a:lnTo>
                    <a:lnTo>
                      <a:pt x="315" y="333"/>
                    </a:lnTo>
                    <a:lnTo>
                      <a:pt x="305" y="337"/>
                    </a:lnTo>
                    <a:lnTo>
                      <a:pt x="294" y="337"/>
                    </a:lnTo>
                    <a:lnTo>
                      <a:pt x="280" y="326"/>
                    </a:lnTo>
                    <a:lnTo>
                      <a:pt x="269" y="315"/>
                    </a:lnTo>
                    <a:lnTo>
                      <a:pt x="262" y="305"/>
                    </a:lnTo>
                    <a:lnTo>
                      <a:pt x="255" y="294"/>
                    </a:lnTo>
                    <a:lnTo>
                      <a:pt x="248" y="280"/>
                    </a:lnTo>
                    <a:lnTo>
                      <a:pt x="248" y="269"/>
                    </a:lnTo>
                    <a:lnTo>
                      <a:pt x="244" y="259"/>
                    </a:lnTo>
                    <a:lnTo>
                      <a:pt x="240" y="244"/>
                    </a:lnTo>
                    <a:lnTo>
                      <a:pt x="240" y="234"/>
                    </a:lnTo>
                    <a:lnTo>
                      <a:pt x="240" y="223"/>
                    </a:lnTo>
                    <a:lnTo>
                      <a:pt x="237" y="209"/>
                    </a:lnTo>
                    <a:lnTo>
                      <a:pt x="237" y="198"/>
                    </a:lnTo>
                    <a:lnTo>
                      <a:pt x="237" y="188"/>
                    </a:lnTo>
                    <a:lnTo>
                      <a:pt x="233" y="177"/>
                    </a:lnTo>
                    <a:lnTo>
                      <a:pt x="233" y="166"/>
                    </a:lnTo>
                    <a:lnTo>
                      <a:pt x="223" y="152"/>
                    </a:lnTo>
                    <a:lnTo>
                      <a:pt x="215" y="138"/>
                    </a:lnTo>
                    <a:lnTo>
                      <a:pt x="205" y="131"/>
                    </a:lnTo>
                    <a:lnTo>
                      <a:pt x="191" y="127"/>
                    </a:lnTo>
                    <a:lnTo>
                      <a:pt x="180" y="124"/>
                    </a:lnTo>
                    <a:lnTo>
                      <a:pt x="169" y="124"/>
                    </a:lnTo>
                    <a:lnTo>
                      <a:pt x="159" y="117"/>
                    </a:lnTo>
                    <a:lnTo>
                      <a:pt x="148" y="110"/>
                    </a:lnTo>
                    <a:lnTo>
                      <a:pt x="145" y="99"/>
                    </a:lnTo>
                    <a:lnTo>
                      <a:pt x="141" y="89"/>
                    </a:lnTo>
                    <a:lnTo>
                      <a:pt x="138" y="78"/>
                    </a:lnTo>
                    <a:lnTo>
                      <a:pt x="134" y="67"/>
                    </a:lnTo>
                    <a:lnTo>
                      <a:pt x="131" y="57"/>
                    </a:lnTo>
                    <a:lnTo>
                      <a:pt x="124" y="46"/>
                    </a:lnTo>
                    <a:lnTo>
                      <a:pt x="113" y="42"/>
                    </a:lnTo>
                    <a:lnTo>
                      <a:pt x="99" y="35"/>
                    </a:lnTo>
                    <a:lnTo>
                      <a:pt x="84" y="24"/>
                    </a:lnTo>
                    <a:lnTo>
                      <a:pt x="74" y="21"/>
                    </a:lnTo>
                    <a:lnTo>
                      <a:pt x="63" y="17"/>
                    </a:lnTo>
                    <a:lnTo>
                      <a:pt x="53" y="11"/>
                    </a:lnTo>
                    <a:lnTo>
                      <a:pt x="42" y="3"/>
                    </a:lnTo>
                    <a:lnTo>
                      <a:pt x="31" y="0"/>
                    </a:lnTo>
                    <a:lnTo>
                      <a:pt x="21" y="0"/>
                    </a:ln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272434" name="Rectangle 50">
                <a:extLst>
                  <a:ext uri="{FF2B5EF4-FFF2-40B4-BE49-F238E27FC236}">
                    <a16:creationId xmlns:a16="http://schemas.microsoft.com/office/drawing/2014/main" id="{76169ED2-7E5C-EF07-05C6-FD6646D639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696" y="2832"/>
                <a:ext cx="267" cy="145"/>
              </a:xfrm>
              <a:prstGeom prst="rect">
                <a:avLst/>
              </a:prstGeom>
              <a:solidFill>
                <a:srgbClr val="0832F8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35" name="Rectangle 51">
                <a:extLst>
                  <a:ext uri="{FF2B5EF4-FFF2-40B4-BE49-F238E27FC236}">
                    <a16:creationId xmlns:a16="http://schemas.microsoft.com/office/drawing/2014/main" id="{425B0329-A79B-F803-2B70-5ECF1CD829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978" y="2870"/>
                <a:ext cx="27" cy="67"/>
              </a:xfrm>
              <a:prstGeom prst="rect">
                <a:avLst/>
              </a:prstGeom>
              <a:solidFill>
                <a:srgbClr val="0832F8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2436" name="Freeform 52">
                <a:extLst>
                  <a:ext uri="{FF2B5EF4-FFF2-40B4-BE49-F238E27FC236}">
                    <a16:creationId xmlns:a16="http://schemas.microsoft.com/office/drawing/2014/main" id="{332AE79F-4EC0-CAEA-D662-949EB2B5C10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400" y="2880"/>
                <a:ext cx="1280" cy="720"/>
              </a:xfrm>
              <a:custGeom>
                <a:avLst/>
                <a:gdLst>
                  <a:gd name="T0" fmla="*/ 567 w 591"/>
                  <a:gd name="T1" fmla="*/ 340 h 402"/>
                  <a:gd name="T2" fmla="*/ 546 w 591"/>
                  <a:gd name="T3" fmla="*/ 340 h 402"/>
                  <a:gd name="T4" fmla="*/ 525 w 591"/>
                  <a:gd name="T5" fmla="*/ 358 h 402"/>
                  <a:gd name="T6" fmla="*/ 507 w 591"/>
                  <a:gd name="T7" fmla="*/ 376 h 402"/>
                  <a:gd name="T8" fmla="*/ 485 w 591"/>
                  <a:gd name="T9" fmla="*/ 393 h 402"/>
                  <a:gd name="T10" fmla="*/ 464 w 591"/>
                  <a:gd name="T11" fmla="*/ 397 h 402"/>
                  <a:gd name="T12" fmla="*/ 442 w 591"/>
                  <a:gd name="T13" fmla="*/ 401 h 402"/>
                  <a:gd name="T14" fmla="*/ 418 w 591"/>
                  <a:gd name="T15" fmla="*/ 379 h 402"/>
                  <a:gd name="T16" fmla="*/ 393 w 591"/>
                  <a:gd name="T17" fmla="*/ 362 h 402"/>
                  <a:gd name="T18" fmla="*/ 379 w 591"/>
                  <a:gd name="T19" fmla="*/ 344 h 402"/>
                  <a:gd name="T20" fmla="*/ 358 w 591"/>
                  <a:gd name="T21" fmla="*/ 333 h 402"/>
                  <a:gd name="T22" fmla="*/ 336 w 591"/>
                  <a:gd name="T23" fmla="*/ 330 h 402"/>
                  <a:gd name="T24" fmla="*/ 315 w 591"/>
                  <a:gd name="T25" fmla="*/ 333 h 402"/>
                  <a:gd name="T26" fmla="*/ 294 w 591"/>
                  <a:gd name="T27" fmla="*/ 337 h 402"/>
                  <a:gd name="T28" fmla="*/ 269 w 591"/>
                  <a:gd name="T29" fmla="*/ 315 h 402"/>
                  <a:gd name="T30" fmla="*/ 255 w 591"/>
                  <a:gd name="T31" fmla="*/ 294 h 402"/>
                  <a:gd name="T32" fmla="*/ 248 w 591"/>
                  <a:gd name="T33" fmla="*/ 269 h 402"/>
                  <a:gd name="T34" fmla="*/ 240 w 591"/>
                  <a:gd name="T35" fmla="*/ 244 h 402"/>
                  <a:gd name="T36" fmla="*/ 240 w 591"/>
                  <a:gd name="T37" fmla="*/ 223 h 402"/>
                  <a:gd name="T38" fmla="*/ 237 w 591"/>
                  <a:gd name="T39" fmla="*/ 198 h 402"/>
                  <a:gd name="T40" fmla="*/ 233 w 591"/>
                  <a:gd name="T41" fmla="*/ 177 h 402"/>
                  <a:gd name="T42" fmla="*/ 223 w 591"/>
                  <a:gd name="T43" fmla="*/ 152 h 402"/>
                  <a:gd name="T44" fmla="*/ 205 w 591"/>
                  <a:gd name="T45" fmla="*/ 131 h 402"/>
                  <a:gd name="T46" fmla="*/ 180 w 591"/>
                  <a:gd name="T47" fmla="*/ 124 h 402"/>
                  <a:gd name="T48" fmla="*/ 159 w 591"/>
                  <a:gd name="T49" fmla="*/ 117 h 402"/>
                  <a:gd name="T50" fmla="*/ 145 w 591"/>
                  <a:gd name="T51" fmla="*/ 99 h 402"/>
                  <a:gd name="T52" fmla="*/ 138 w 591"/>
                  <a:gd name="T53" fmla="*/ 78 h 402"/>
                  <a:gd name="T54" fmla="*/ 131 w 591"/>
                  <a:gd name="T55" fmla="*/ 57 h 402"/>
                  <a:gd name="T56" fmla="*/ 113 w 591"/>
                  <a:gd name="T57" fmla="*/ 42 h 402"/>
                  <a:gd name="T58" fmla="*/ 84 w 591"/>
                  <a:gd name="T59" fmla="*/ 24 h 402"/>
                  <a:gd name="T60" fmla="*/ 63 w 591"/>
                  <a:gd name="T61" fmla="*/ 17 h 402"/>
                  <a:gd name="T62" fmla="*/ 42 w 591"/>
                  <a:gd name="T63" fmla="*/ 3 h 402"/>
                  <a:gd name="T64" fmla="*/ 21 w 591"/>
                  <a:gd name="T65" fmla="*/ 0 h 402"/>
                  <a:gd name="T66" fmla="*/ 0 w 591"/>
                  <a:gd name="T67" fmla="*/ 0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1" h="402">
                    <a:moveTo>
                      <a:pt x="590" y="339"/>
                    </a:moveTo>
                    <a:lnTo>
                      <a:pt x="567" y="340"/>
                    </a:lnTo>
                    <a:lnTo>
                      <a:pt x="556" y="340"/>
                    </a:lnTo>
                    <a:lnTo>
                      <a:pt x="546" y="340"/>
                    </a:lnTo>
                    <a:lnTo>
                      <a:pt x="535" y="347"/>
                    </a:lnTo>
                    <a:lnTo>
                      <a:pt x="525" y="358"/>
                    </a:lnTo>
                    <a:lnTo>
                      <a:pt x="513" y="365"/>
                    </a:lnTo>
                    <a:lnTo>
                      <a:pt x="507" y="376"/>
                    </a:lnTo>
                    <a:lnTo>
                      <a:pt x="496" y="383"/>
                    </a:lnTo>
                    <a:lnTo>
                      <a:pt x="485" y="393"/>
                    </a:lnTo>
                    <a:lnTo>
                      <a:pt x="475" y="393"/>
                    </a:lnTo>
                    <a:lnTo>
                      <a:pt x="464" y="397"/>
                    </a:lnTo>
                    <a:lnTo>
                      <a:pt x="454" y="401"/>
                    </a:lnTo>
                    <a:lnTo>
                      <a:pt x="442" y="401"/>
                    </a:lnTo>
                    <a:lnTo>
                      <a:pt x="432" y="393"/>
                    </a:lnTo>
                    <a:lnTo>
                      <a:pt x="418" y="379"/>
                    </a:lnTo>
                    <a:lnTo>
                      <a:pt x="407" y="372"/>
                    </a:lnTo>
                    <a:lnTo>
                      <a:pt x="393" y="362"/>
                    </a:lnTo>
                    <a:lnTo>
                      <a:pt x="389" y="351"/>
                    </a:lnTo>
                    <a:lnTo>
                      <a:pt x="379" y="344"/>
                    </a:lnTo>
                    <a:lnTo>
                      <a:pt x="368" y="337"/>
                    </a:lnTo>
                    <a:lnTo>
                      <a:pt x="358" y="333"/>
                    </a:lnTo>
                    <a:lnTo>
                      <a:pt x="347" y="330"/>
                    </a:lnTo>
                    <a:lnTo>
                      <a:pt x="336" y="330"/>
                    </a:lnTo>
                    <a:lnTo>
                      <a:pt x="326" y="330"/>
                    </a:lnTo>
                    <a:lnTo>
                      <a:pt x="315" y="333"/>
                    </a:lnTo>
                    <a:lnTo>
                      <a:pt x="305" y="337"/>
                    </a:lnTo>
                    <a:lnTo>
                      <a:pt x="294" y="337"/>
                    </a:lnTo>
                    <a:lnTo>
                      <a:pt x="280" y="326"/>
                    </a:lnTo>
                    <a:lnTo>
                      <a:pt x="269" y="315"/>
                    </a:lnTo>
                    <a:lnTo>
                      <a:pt x="262" y="305"/>
                    </a:lnTo>
                    <a:lnTo>
                      <a:pt x="255" y="294"/>
                    </a:lnTo>
                    <a:lnTo>
                      <a:pt x="248" y="280"/>
                    </a:lnTo>
                    <a:lnTo>
                      <a:pt x="248" y="269"/>
                    </a:lnTo>
                    <a:lnTo>
                      <a:pt x="244" y="259"/>
                    </a:lnTo>
                    <a:lnTo>
                      <a:pt x="240" y="244"/>
                    </a:lnTo>
                    <a:lnTo>
                      <a:pt x="240" y="234"/>
                    </a:lnTo>
                    <a:lnTo>
                      <a:pt x="240" y="223"/>
                    </a:lnTo>
                    <a:lnTo>
                      <a:pt x="237" y="209"/>
                    </a:lnTo>
                    <a:lnTo>
                      <a:pt x="237" y="198"/>
                    </a:lnTo>
                    <a:lnTo>
                      <a:pt x="237" y="188"/>
                    </a:lnTo>
                    <a:lnTo>
                      <a:pt x="233" y="177"/>
                    </a:lnTo>
                    <a:lnTo>
                      <a:pt x="233" y="166"/>
                    </a:lnTo>
                    <a:lnTo>
                      <a:pt x="223" y="152"/>
                    </a:lnTo>
                    <a:lnTo>
                      <a:pt x="215" y="138"/>
                    </a:lnTo>
                    <a:lnTo>
                      <a:pt x="205" y="131"/>
                    </a:lnTo>
                    <a:lnTo>
                      <a:pt x="191" y="127"/>
                    </a:lnTo>
                    <a:lnTo>
                      <a:pt x="180" y="124"/>
                    </a:lnTo>
                    <a:lnTo>
                      <a:pt x="169" y="124"/>
                    </a:lnTo>
                    <a:lnTo>
                      <a:pt x="159" y="117"/>
                    </a:lnTo>
                    <a:lnTo>
                      <a:pt x="148" y="110"/>
                    </a:lnTo>
                    <a:lnTo>
                      <a:pt x="145" y="99"/>
                    </a:lnTo>
                    <a:lnTo>
                      <a:pt x="141" y="89"/>
                    </a:lnTo>
                    <a:lnTo>
                      <a:pt x="138" y="78"/>
                    </a:lnTo>
                    <a:lnTo>
                      <a:pt x="134" y="67"/>
                    </a:lnTo>
                    <a:lnTo>
                      <a:pt x="131" y="57"/>
                    </a:lnTo>
                    <a:lnTo>
                      <a:pt x="124" y="46"/>
                    </a:lnTo>
                    <a:lnTo>
                      <a:pt x="113" y="42"/>
                    </a:lnTo>
                    <a:lnTo>
                      <a:pt x="99" y="35"/>
                    </a:lnTo>
                    <a:lnTo>
                      <a:pt x="84" y="24"/>
                    </a:lnTo>
                    <a:lnTo>
                      <a:pt x="74" y="21"/>
                    </a:lnTo>
                    <a:lnTo>
                      <a:pt x="63" y="17"/>
                    </a:lnTo>
                    <a:lnTo>
                      <a:pt x="53" y="11"/>
                    </a:lnTo>
                    <a:lnTo>
                      <a:pt x="42" y="3"/>
                    </a:lnTo>
                    <a:lnTo>
                      <a:pt x="31" y="0"/>
                    </a:lnTo>
                    <a:lnTo>
                      <a:pt x="21" y="0"/>
                    </a:lnTo>
                    <a:lnTo>
                      <a:pt x="10" y="0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 cmpd="sng">
                <a:solidFill>
                  <a:schemeClr val="accent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72437" name="Group 53">
              <a:extLst>
                <a:ext uri="{FF2B5EF4-FFF2-40B4-BE49-F238E27FC236}">
                  <a16:creationId xmlns:a16="http://schemas.microsoft.com/office/drawing/2014/main" id="{FE023D52-DC47-79FE-F964-4C58FBED06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4" y="1248"/>
              <a:ext cx="1581" cy="1185"/>
              <a:chOff x="3936" y="1344"/>
              <a:chExt cx="1581" cy="1185"/>
            </a:xfrm>
          </p:grpSpPr>
          <p:pic>
            <p:nvPicPr>
              <p:cNvPr id="272438" name="Picture 54">
                <a:extLst>
                  <a:ext uri="{FF2B5EF4-FFF2-40B4-BE49-F238E27FC236}">
                    <a16:creationId xmlns:a16="http://schemas.microsoft.com/office/drawing/2014/main" id="{3916115E-5483-963D-E36A-A939871656C4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6" y="1344"/>
                <a:ext cx="1581" cy="118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72439" name="Group 55">
                <a:extLst>
                  <a:ext uri="{FF2B5EF4-FFF2-40B4-BE49-F238E27FC236}">
                    <a16:creationId xmlns:a16="http://schemas.microsoft.com/office/drawing/2014/main" id="{11A6328F-46FF-5F48-12A5-9F6D20D65C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6" y="1392"/>
                <a:ext cx="240" cy="1104"/>
                <a:chOff x="3247" y="871"/>
                <a:chExt cx="124" cy="680"/>
              </a:xfrm>
            </p:grpSpPr>
            <p:sp>
              <p:nvSpPr>
                <p:cNvPr id="272440" name="Oval 56">
                  <a:extLst>
                    <a:ext uri="{FF2B5EF4-FFF2-40B4-BE49-F238E27FC236}">
                      <a16:creationId xmlns:a16="http://schemas.microsoft.com/office/drawing/2014/main" id="{33B44B3A-24D4-152D-949C-4D60C76AF7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55" y="871"/>
                  <a:ext cx="54" cy="121"/>
                </a:xfrm>
                <a:prstGeom prst="ellips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2441" name="Line 57">
                  <a:extLst>
                    <a:ext uri="{FF2B5EF4-FFF2-40B4-BE49-F238E27FC236}">
                      <a16:creationId xmlns:a16="http://schemas.microsoft.com/office/drawing/2014/main" id="{FB7F296F-0E87-67E3-5D29-A0AB596382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1" y="1003"/>
                  <a:ext cx="0" cy="276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2442" name="Line 58">
                  <a:extLst>
                    <a:ext uri="{FF2B5EF4-FFF2-40B4-BE49-F238E27FC236}">
                      <a16:creationId xmlns:a16="http://schemas.microsoft.com/office/drawing/2014/main" id="{5C8464DE-4A04-6EF3-6A01-6A4AEF77E5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250" y="1274"/>
                  <a:ext cx="22" cy="181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2443" name="Line 59">
                  <a:extLst>
                    <a:ext uri="{FF2B5EF4-FFF2-40B4-BE49-F238E27FC236}">
                      <a16:creationId xmlns:a16="http://schemas.microsoft.com/office/drawing/2014/main" id="{61465A14-DC3F-AF69-59DE-FEB7C2D035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47" y="1052"/>
                  <a:ext cx="10" cy="204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2444" name="Line 60">
                  <a:extLst>
                    <a:ext uri="{FF2B5EF4-FFF2-40B4-BE49-F238E27FC236}">
                      <a16:creationId xmlns:a16="http://schemas.microsoft.com/office/drawing/2014/main" id="{5116694A-A9CA-9533-9E38-2F2B3CAE13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5" y="1284"/>
                  <a:ext cx="29" cy="267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2445" name="Line 61">
                  <a:extLst>
                    <a:ext uri="{FF2B5EF4-FFF2-40B4-BE49-F238E27FC236}">
                      <a16:creationId xmlns:a16="http://schemas.microsoft.com/office/drawing/2014/main" id="{30CA6F4E-7678-D1AE-02DE-FFA4DD56D3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14" y="1051"/>
                  <a:ext cx="57" cy="191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2446" name="Arc 62">
                  <a:extLst>
                    <a:ext uri="{FF2B5EF4-FFF2-40B4-BE49-F238E27FC236}">
                      <a16:creationId xmlns:a16="http://schemas.microsoft.com/office/drawing/2014/main" id="{4B36EF2C-42FF-BB7E-D7EA-2A450CD112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4" y="1026"/>
                  <a:ext cx="42" cy="41"/>
                </a:xfrm>
                <a:custGeom>
                  <a:avLst/>
                  <a:gdLst>
                    <a:gd name="G0" fmla="+- 0 0 0"/>
                    <a:gd name="G1" fmla="+- 21085 0 0"/>
                    <a:gd name="G2" fmla="+- 21600 0 0"/>
                    <a:gd name="T0" fmla="*/ 4689 w 20001"/>
                    <a:gd name="T1" fmla="*/ 0 h 21085"/>
                    <a:gd name="T2" fmla="*/ 20001 w 20001"/>
                    <a:gd name="T3" fmla="*/ 12928 h 21085"/>
                    <a:gd name="T4" fmla="*/ 0 w 20001"/>
                    <a:gd name="T5" fmla="*/ 21085 h 210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001" h="21085" fill="none" extrusionOk="0">
                      <a:moveTo>
                        <a:pt x="4688" y="0"/>
                      </a:moveTo>
                      <a:cubicBezTo>
                        <a:pt x="11604" y="1537"/>
                        <a:pt x="17325" y="6368"/>
                        <a:pt x="20000" y="12928"/>
                      </a:cubicBezTo>
                    </a:path>
                    <a:path w="20001" h="21085" stroke="0" extrusionOk="0">
                      <a:moveTo>
                        <a:pt x="4688" y="0"/>
                      </a:moveTo>
                      <a:cubicBezTo>
                        <a:pt x="11604" y="1537"/>
                        <a:pt x="17325" y="6368"/>
                        <a:pt x="20000" y="12928"/>
                      </a:cubicBezTo>
                      <a:lnTo>
                        <a:pt x="0" y="21085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2447" name="Arc 63">
                  <a:extLst>
                    <a:ext uri="{FF2B5EF4-FFF2-40B4-BE49-F238E27FC236}">
                      <a16:creationId xmlns:a16="http://schemas.microsoft.com/office/drawing/2014/main" id="{1F172E90-25A8-29B0-64DC-A6A32D1E51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7" y="1026"/>
                  <a:ext cx="42" cy="41"/>
                </a:xfrm>
                <a:custGeom>
                  <a:avLst/>
                  <a:gdLst>
                    <a:gd name="G0" fmla="+- 20097 0 0"/>
                    <a:gd name="G1" fmla="+- 20968 0 0"/>
                    <a:gd name="G2" fmla="+- 21600 0 0"/>
                    <a:gd name="T0" fmla="*/ 0 w 20097"/>
                    <a:gd name="T1" fmla="*/ 13050 h 20968"/>
                    <a:gd name="T2" fmla="*/ 14910 w 20097"/>
                    <a:gd name="T3" fmla="*/ 0 h 20968"/>
                    <a:gd name="T4" fmla="*/ 20097 w 20097"/>
                    <a:gd name="T5" fmla="*/ 20968 h 209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097" h="20968" fill="none" extrusionOk="0">
                      <a:moveTo>
                        <a:pt x="0" y="13050"/>
                      </a:moveTo>
                      <a:cubicBezTo>
                        <a:pt x="2564" y="6542"/>
                        <a:pt x="8120" y="1679"/>
                        <a:pt x="14910" y="0"/>
                      </a:cubicBezTo>
                    </a:path>
                    <a:path w="20097" h="20968" stroke="0" extrusionOk="0">
                      <a:moveTo>
                        <a:pt x="0" y="13050"/>
                      </a:moveTo>
                      <a:cubicBezTo>
                        <a:pt x="2564" y="6542"/>
                        <a:pt x="8120" y="1679"/>
                        <a:pt x="14910" y="0"/>
                      </a:cubicBezTo>
                      <a:lnTo>
                        <a:pt x="20097" y="20968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</p:grpSp>
      <p:sp>
        <p:nvSpPr>
          <p:cNvPr id="272448" name="Text Box 64">
            <a:extLst>
              <a:ext uri="{FF2B5EF4-FFF2-40B4-BE49-F238E27FC236}">
                <a16:creationId xmlns:a16="http://schemas.microsoft.com/office/drawing/2014/main" id="{7399EBF4-941A-728E-534D-94D7B523B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450" y="6327775"/>
            <a:ext cx="3667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000" i="1"/>
              <a:t>Bellcore, Xerox Parc, U Toronto...</a:t>
            </a:r>
            <a:endParaRPr lang="en-US" altLang="LID4096" sz="2000"/>
          </a:p>
        </p:txBody>
      </p:sp>
      <p:grpSp>
        <p:nvGrpSpPr>
          <p:cNvPr id="272449" name="Group 65">
            <a:extLst>
              <a:ext uri="{FF2B5EF4-FFF2-40B4-BE49-F238E27FC236}">
                <a16:creationId xmlns:a16="http://schemas.microsoft.com/office/drawing/2014/main" id="{FE41D244-F112-B131-7B3F-AC72A8FCE562}"/>
              </a:ext>
            </a:extLst>
          </p:cNvPr>
          <p:cNvGrpSpPr>
            <a:grpSpLocks/>
          </p:cNvGrpSpPr>
          <p:nvPr/>
        </p:nvGrpSpPr>
        <p:grpSpPr bwMode="auto">
          <a:xfrm>
            <a:off x="268288" y="1931988"/>
            <a:ext cx="2312987" cy="1555750"/>
            <a:chOff x="169" y="1217"/>
            <a:chExt cx="1457" cy="980"/>
          </a:xfrm>
        </p:grpSpPr>
        <p:sp>
          <p:nvSpPr>
            <p:cNvPr id="272450" name="Arc 66">
              <a:extLst>
                <a:ext uri="{FF2B5EF4-FFF2-40B4-BE49-F238E27FC236}">
                  <a16:creationId xmlns:a16="http://schemas.microsoft.com/office/drawing/2014/main" id="{07C1CB5E-07AE-0A3B-4A52-5A4D00A5A83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9" y="1217"/>
              <a:ext cx="1457" cy="980"/>
            </a:xfrm>
            <a:custGeom>
              <a:avLst/>
              <a:gdLst>
                <a:gd name="G0" fmla="+- 524 0 0"/>
                <a:gd name="G1" fmla="+- 21600 0 0"/>
                <a:gd name="G2" fmla="+- 21600 0 0"/>
                <a:gd name="T0" fmla="*/ 0 w 22124"/>
                <a:gd name="T1" fmla="*/ 6 h 27776"/>
                <a:gd name="T2" fmla="*/ 21222 w 22124"/>
                <a:gd name="T3" fmla="*/ 27776 h 27776"/>
                <a:gd name="T4" fmla="*/ 524 w 22124"/>
                <a:gd name="T5" fmla="*/ 21600 h 27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4" h="27776" fill="none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</a:path>
                <a:path w="22124" h="27776" stroke="0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  <a:lnTo>
                    <a:pt x="524" y="2160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2451" name="Rectangle 67">
              <a:extLst>
                <a:ext uri="{FF2B5EF4-FFF2-40B4-BE49-F238E27FC236}">
                  <a16:creationId xmlns:a16="http://schemas.microsoft.com/office/drawing/2014/main" id="{5CD0CCB6-681D-25D0-B720-ABAC3BE23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1889"/>
              <a:ext cx="7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 b="1">
                  <a:latin typeface="Times New Roman" panose="02020603050405020304" pitchFamily="18" charset="0"/>
                </a:rPr>
                <a:t>Presentation</a:t>
              </a:r>
            </a:p>
          </p:txBody>
        </p:sp>
        <p:sp>
          <p:nvSpPr>
            <p:cNvPr id="272452" name="Arc 68">
              <a:extLst>
                <a:ext uri="{FF2B5EF4-FFF2-40B4-BE49-F238E27FC236}">
                  <a16:creationId xmlns:a16="http://schemas.microsoft.com/office/drawing/2014/main" id="{52BAFBCC-21E8-FF49-E77E-30F7A3C7DF9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" y="1344"/>
              <a:ext cx="725" cy="648"/>
            </a:xfrm>
            <a:custGeom>
              <a:avLst/>
              <a:gdLst>
                <a:gd name="G0" fmla="+- 21600 0 0"/>
                <a:gd name="G1" fmla="+- 520 0 0"/>
                <a:gd name="G2" fmla="+- 21600 0 0"/>
                <a:gd name="T0" fmla="*/ 17940 w 21600"/>
                <a:gd name="T1" fmla="*/ 21808 h 21808"/>
                <a:gd name="T2" fmla="*/ 6 w 21600"/>
                <a:gd name="T3" fmla="*/ 0 h 21808"/>
                <a:gd name="T4" fmla="*/ 21600 w 21600"/>
                <a:gd name="T5" fmla="*/ 520 h 2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8" fill="none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</a:path>
                <a:path w="21600" h="21808" stroke="0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  <a:lnTo>
                    <a:pt x="21600" y="52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2453" name="Rectangle 69">
              <a:extLst>
                <a:ext uri="{FF2B5EF4-FFF2-40B4-BE49-F238E27FC236}">
                  <a16:creationId xmlns:a16="http://schemas.microsoft.com/office/drawing/2014/main" id="{6197C0E4-7B33-F473-793E-9F5C0522F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1505"/>
              <a:ext cx="6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Evaluation</a:t>
              </a:r>
            </a:p>
          </p:txBody>
        </p:sp>
        <p:sp>
          <p:nvSpPr>
            <p:cNvPr id="272454" name="Rectangle 70">
              <a:extLst>
                <a:ext uri="{FF2B5EF4-FFF2-40B4-BE49-F238E27FC236}">
                  <a16:creationId xmlns:a16="http://schemas.microsoft.com/office/drawing/2014/main" id="{73B8E211-33E3-34CE-6C33-D63E472B1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" y="1630"/>
              <a:ext cx="5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Capture</a:t>
              </a:r>
              <a:endParaRPr lang="en-US" altLang="LID4096" sz="1400" b="1">
                <a:latin typeface="Times New Roman" panose="02020603050405020304" pitchFamily="18" charset="0"/>
              </a:endParaRPr>
            </a:p>
          </p:txBody>
        </p:sp>
        <p:sp>
          <p:nvSpPr>
            <p:cNvPr id="272455" name="Rectangle 71">
              <a:extLst>
                <a:ext uri="{FF2B5EF4-FFF2-40B4-BE49-F238E27FC236}">
                  <a16:creationId xmlns:a16="http://schemas.microsoft.com/office/drawing/2014/main" id="{A32FAA92-4026-9F20-6910-0ED7BCC1CB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" y="1217"/>
              <a:ext cx="7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Information</a:t>
              </a:r>
              <a:endParaRPr lang="en-US" altLang="LID4096" sz="1400" b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2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>
            <a:extLst>
              <a:ext uri="{FF2B5EF4-FFF2-40B4-BE49-F238E27FC236}">
                <a16:creationId xmlns:a16="http://schemas.microsoft.com/office/drawing/2014/main" id="{7B199C85-EDD2-202F-D167-ECB947503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828800"/>
            <a:ext cx="3505200" cy="1930400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can we display it?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can it be interpreted?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is it used?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awareness </a:t>
            </a:r>
            <a:r>
              <a:rPr lang="en-US" altLang="LID4096" i="1">
                <a:latin typeface="Times New Roman" panose="02020603050405020304" pitchFamily="18" charset="0"/>
              </a:rPr>
              <a:t>vs</a:t>
            </a:r>
            <a:r>
              <a:rPr lang="en-US" altLang="LID4096">
                <a:latin typeface="Times New Roman" panose="02020603050405020304" pitchFamily="18" charset="0"/>
              </a:rPr>
              <a:t> distraction?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awareness </a:t>
            </a:r>
            <a:r>
              <a:rPr lang="en-US" altLang="LID4096" i="1">
                <a:latin typeface="Times New Roman" panose="02020603050405020304" pitchFamily="18" charset="0"/>
              </a:rPr>
              <a:t>vs </a:t>
            </a:r>
            <a:r>
              <a:rPr lang="en-US" altLang="LID4096">
                <a:latin typeface="Times New Roman" panose="02020603050405020304" pitchFamily="18" charset="0"/>
              </a:rPr>
              <a:t>privacy?</a:t>
            </a:r>
          </a:p>
        </p:txBody>
      </p:sp>
      <p:sp>
        <p:nvSpPr>
          <p:cNvPr id="273411" name="Rectangle 3">
            <a:extLst>
              <a:ext uri="{FF2B5EF4-FFF2-40B4-BE49-F238E27FC236}">
                <a16:creationId xmlns:a16="http://schemas.microsoft.com/office/drawing/2014/main" id="{423C5D67-370D-2D70-99C2-87E45CE3B9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Presentation</a:t>
            </a:r>
          </a:p>
        </p:txBody>
      </p:sp>
      <p:graphicFrame>
        <p:nvGraphicFramePr>
          <p:cNvPr id="273412" name="Object 4">
            <a:extLst>
              <a:ext uri="{FF2B5EF4-FFF2-40B4-BE49-F238E27FC236}">
                <a16:creationId xmlns:a16="http://schemas.microsoft.com/office/drawing/2014/main" id="{480ADC1E-6ABC-5180-06B9-DCBA97D80C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05400" y="3886200"/>
          <a:ext cx="3657600" cy="272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4239360" imgH="3158280" progId="Word.Document.8">
                  <p:embed/>
                </p:oleObj>
              </mc:Choice>
              <mc:Fallback>
                <p:oleObj name="Document" r:id="rId2" imgW="4239360" imgH="315828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886200"/>
                        <a:ext cx="3657600" cy="272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3413" name="Rectangle 5">
            <a:extLst>
              <a:ext uri="{FF2B5EF4-FFF2-40B4-BE49-F238E27FC236}">
                <a16:creationId xmlns:a16="http://schemas.microsoft.com/office/drawing/2014/main" id="{B0D91D90-1E49-232A-C471-ED4BCBCF7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63" y="6248400"/>
            <a:ext cx="3009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000" i="1"/>
              <a:t>EuroParc, Nynex, Kuzuoka</a:t>
            </a:r>
          </a:p>
        </p:txBody>
      </p:sp>
      <p:grpSp>
        <p:nvGrpSpPr>
          <p:cNvPr id="273414" name="Group 6">
            <a:extLst>
              <a:ext uri="{FF2B5EF4-FFF2-40B4-BE49-F238E27FC236}">
                <a16:creationId xmlns:a16="http://schemas.microsoft.com/office/drawing/2014/main" id="{07AF6A30-DD48-3A2B-2736-AD79266F9A42}"/>
              </a:ext>
            </a:extLst>
          </p:cNvPr>
          <p:cNvGrpSpPr>
            <a:grpSpLocks/>
          </p:cNvGrpSpPr>
          <p:nvPr/>
        </p:nvGrpSpPr>
        <p:grpSpPr bwMode="auto">
          <a:xfrm>
            <a:off x="268288" y="1931988"/>
            <a:ext cx="2312987" cy="1555750"/>
            <a:chOff x="169" y="1217"/>
            <a:chExt cx="1457" cy="980"/>
          </a:xfrm>
        </p:grpSpPr>
        <p:sp>
          <p:nvSpPr>
            <p:cNvPr id="273415" name="Arc 7">
              <a:extLst>
                <a:ext uri="{FF2B5EF4-FFF2-40B4-BE49-F238E27FC236}">
                  <a16:creationId xmlns:a16="http://schemas.microsoft.com/office/drawing/2014/main" id="{0E297AE6-1233-4FF2-2A2B-74DCA1AA9BC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9" y="1217"/>
              <a:ext cx="1457" cy="980"/>
            </a:xfrm>
            <a:custGeom>
              <a:avLst/>
              <a:gdLst>
                <a:gd name="G0" fmla="+- 524 0 0"/>
                <a:gd name="G1" fmla="+- 21600 0 0"/>
                <a:gd name="G2" fmla="+- 21600 0 0"/>
                <a:gd name="T0" fmla="*/ 0 w 22124"/>
                <a:gd name="T1" fmla="*/ 6 h 27776"/>
                <a:gd name="T2" fmla="*/ 21222 w 22124"/>
                <a:gd name="T3" fmla="*/ 27776 h 27776"/>
                <a:gd name="T4" fmla="*/ 524 w 22124"/>
                <a:gd name="T5" fmla="*/ 21600 h 27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4" h="27776" fill="none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</a:path>
                <a:path w="22124" h="27776" stroke="0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  <a:lnTo>
                    <a:pt x="524" y="2160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3416" name="Rectangle 8">
              <a:extLst>
                <a:ext uri="{FF2B5EF4-FFF2-40B4-BE49-F238E27FC236}">
                  <a16:creationId xmlns:a16="http://schemas.microsoft.com/office/drawing/2014/main" id="{483296A5-E92F-52BD-862E-69E6C01914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1889"/>
              <a:ext cx="7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 b="1">
                  <a:latin typeface="Times New Roman" panose="02020603050405020304" pitchFamily="18" charset="0"/>
                </a:rPr>
                <a:t>Presentation</a:t>
              </a:r>
            </a:p>
          </p:txBody>
        </p:sp>
        <p:sp>
          <p:nvSpPr>
            <p:cNvPr id="273417" name="Arc 9">
              <a:extLst>
                <a:ext uri="{FF2B5EF4-FFF2-40B4-BE49-F238E27FC236}">
                  <a16:creationId xmlns:a16="http://schemas.microsoft.com/office/drawing/2014/main" id="{8710E8F6-7A0A-6F93-1D1F-3D7A5D9FFEE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" y="1344"/>
              <a:ext cx="725" cy="648"/>
            </a:xfrm>
            <a:custGeom>
              <a:avLst/>
              <a:gdLst>
                <a:gd name="G0" fmla="+- 21600 0 0"/>
                <a:gd name="G1" fmla="+- 520 0 0"/>
                <a:gd name="G2" fmla="+- 21600 0 0"/>
                <a:gd name="T0" fmla="*/ 17940 w 21600"/>
                <a:gd name="T1" fmla="*/ 21808 h 21808"/>
                <a:gd name="T2" fmla="*/ 6 w 21600"/>
                <a:gd name="T3" fmla="*/ 0 h 21808"/>
                <a:gd name="T4" fmla="*/ 21600 w 21600"/>
                <a:gd name="T5" fmla="*/ 520 h 2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8" fill="none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</a:path>
                <a:path w="21600" h="21808" stroke="0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  <a:lnTo>
                    <a:pt x="21600" y="52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3418" name="Rectangle 10">
              <a:extLst>
                <a:ext uri="{FF2B5EF4-FFF2-40B4-BE49-F238E27FC236}">
                  <a16:creationId xmlns:a16="http://schemas.microsoft.com/office/drawing/2014/main" id="{E954A9A9-E631-33F6-7917-87D4ECE640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1505"/>
              <a:ext cx="6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Evaluation</a:t>
              </a:r>
            </a:p>
          </p:txBody>
        </p:sp>
        <p:sp>
          <p:nvSpPr>
            <p:cNvPr id="273419" name="Rectangle 11">
              <a:extLst>
                <a:ext uri="{FF2B5EF4-FFF2-40B4-BE49-F238E27FC236}">
                  <a16:creationId xmlns:a16="http://schemas.microsoft.com/office/drawing/2014/main" id="{61258AB4-3AD2-73AC-8282-990985914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" y="1630"/>
              <a:ext cx="5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Capture</a:t>
              </a:r>
              <a:endParaRPr lang="en-US" altLang="LID4096" sz="1400" b="1">
                <a:latin typeface="Times New Roman" panose="02020603050405020304" pitchFamily="18" charset="0"/>
              </a:endParaRPr>
            </a:p>
          </p:txBody>
        </p:sp>
        <p:sp>
          <p:nvSpPr>
            <p:cNvPr id="273420" name="Rectangle 12">
              <a:extLst>
                <a:ext uri="{FF2B5EF4-FFF2-40B4-BE49-F238E27FC236}">
                  <a16:creationId xmlns:a16="http://schemas.microsoft.com/office/drawing/2014/main" id="{D3CE178B-89B7-3B36-785F-8E275048F3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" y="1217"/>
              <a:ext cx="7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Information</a:t>
              </a:r>
              <a:endParaRPr lang="en-US" altLang="LID4096" sz="1400" b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>
            <a:extLst>
              <a:ext uri="{FF2B5EF4-FFF2-40B4-BE49-F238E27FC236}">
                <a16:creationId xmlns:a16="http://schemas.microsoft.com/office/drawing/2014/main" id="{24A5B944-A350-6408-CA04-15224A6C6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1828800"/>
            <a:ext cx="3505200" cy="1930400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can we display it?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can it be interpreted?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is it used?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awareness </a:t>
            </a:r>
            <a:r>
              <a:rPr lang="en-US" altLang="LID4096" i="1">
                <a:latin typeface="Times New Roman" panose="02020603050405020304" pitchFamily="18" charset="0"/>
              </a:rPr>
              <a:t>vs</a:t>
            </a:r>
            <a:r>
              <a:rPr lang="en-US" altLang="LID4096">
                <a:latin typeface="Times New Roman" panose="02020603050405020304" pitchFamily="18" charset="0"/>
              </a:rPr>
              <a:t> distraction?</a:t>
            </a:r>
          </a:p>
          <a:p>
            <a:pPr algn="l">
              <a:buFontTx/>
              <a:buChar char="•"/>
            </a:pPr>
            <a:r>
              <a:rPr lang="en-US" altLang="LID4096">
                <a:latin typeface="Times New Roman" panose="02020603050405020304" pitchFamily="18" charset="0"/>
              </a:rPr>
              <a:t> awareness </a:t>
            </a:r>
            <a:r>
              <a:rPr lang="en-US" altLang="LID4096" i="1">
                <a:latin typeface="Times New Roman" panose="02020603050405020304" pitchFamily="18" charset="0"/>
              </a:rPr>
              <a:t>vs </a:t>
            </a:r>
            <a:r>
              <a:rPr lang="en-US" altLang="LID4096">
                <a:latin typeface="Times New Roman" panose="02020603050405020304" pitchFamily="18" charset="0"/>
              </a:rPr>
              <a:t>privacy?</a:t>
            </a:r>
          </a:p>
        </p:txBody>
      </p:sp>
      <p:sp>
        <p:nvSpPr>
          <p:cNvPr id="274435" name="Rectangle 3">
            <a:extLst>
              <a:ext uri="{FF2B5EF4-FFF2-40B4-BE49-F238E27FC236}">
                <a16:creationId xmlns:a16="http://schemas.microsoft.com/office/drawing/2014/main" id="{C39A6950-F980-8209-1C11-7B822BC63B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Presentation</a:t>
            </a:r>
          </a:p>
        </p:txBody>
      </p:sp>
      <p:grpSp>
        <p:nvGrpSpPr>
          <p:cNvPr id="274436" name="Group 4">
            <a:extLst>
              <a:ext uri="{FF2B5EF4-FFF2-40B4-BE49-F238E27FC236}">
                <a16:creationId xmlns:a16="http://schemas.microsoft.com/office/drawing/2014/main" id="{77E26AE9-E84E-0023-571A-7F8713A02B90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4038600"/>
            <a:ext cx="3352800" cy="2660650"/>
            <a:chOff x="672" y="1248"/>
            <a:chExt cx="3034" cy="2408"/>
          </a:xfrm>
        </p:grpSpPr>
        <p:pic>
          <p:nvPicPr>
            <p:cNvPr id="274437" name="Picture 5">
              <a:extLst>
                <a:ext uri="{FF2B5EF4-FFF2-40B4-BE49-F238E27FC236}">
                  <a16:creationId xmlns:a16="http://schemas.microsoft.com/office/drawing/2014/main" id="{5F412C01-DEBA-BC1D-FE47-5AE9A2C5EF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6" y="1248"/>
              <a:ext cx="1690" cy="2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4438" name="AutoShape 6">
              <a:extLst>
                <a:ext uri="{FF2B5EF4-FFF2-40B4-BE49-F238E27FC236}">
                  <a16:creationId xmlns:a16="http://schemas.microsoft.com/office/drawing/2014/main" id="{4360F5C0-DD31-6992-BB15-4C29D113A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2784"/>
              <a:ext cx="1200" cy="440"/>
            </a:xfrm>
            <a:prstGeom prst="borderCallout2">
              <a:avLst>
                <a:gd name="adj1" fmla="val 23528"/>
                <a:gd name="adj2" fmla="val 104000"/>
                <a:gd name="adj3" fmla="val 23528"/>
                <a:gd name="adj4" fmla="val 126500"/>
                <a:gd name="adj5" fmla="val -52287"/>
                <a:gd name="adj6" fmla="val 149583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idle time</a:t>
              </a:r>
            </a:p>
          </p:txBody>
        </p:sp>
        <p:sp>
          <p:nvSpPr>
            <p:cNvPr id="274439" name="AutoShape 7">
              <a:extLst>
                <a:ext uri="{FF2B5EF4-FFF2-40B4-BE49-F238E27FC236}">
                  <a16:creationId xmlns:a16="http://schemas.microsoft.com/office/drawing/2014/main" id="{D20D5655-42A4-F3D9-BCFB-E30F91CFE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" y="3216"/>
              <a:ext cx="1200" cy="440"/>
            </a:xfrm>
            <a:prstGeom prst="borderCallout2">
              <a:avLst>
                <a:gd name="adj1" fmla="val 23528"/>
                <a:gd name="adj2" fmla="val 104000"/>
                <a:gd name="adj3" fmla="val 23528"/>
                <a:gd name="adj4" fmla="val 130167"/>
                <a:gd name="adj5" fmla="val -54250"/>
                <a:gd name="adj6" fmla="val 157083"/>
              </a:avLst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/>
              <a:r>
                <a:rPr lang="en-US" altLang="LID4096">
                  <a:latin typeface="Times New Roman" panose="02020603050405020304" pitchFamily="18" charset="0"/>
                </a:rPr>
                <a:t>motion</a:t>
              </a:r>
            </a:p>
          </p:txBody>
        </p:sp>
      </p:grpSp>
      <p:sp>
        <p:nvSpPr>
          <p:cNvPr id="274440" name="Rectangle 8">
            <a:extLst>
              <a:ext uri="{FF2B5EF4-FFF2-40B4-BE49-F238E27FC236}">
                <a16:creationId xmlns:a16="http://schemas.microsoft.com/office/drawing/2014/main" id="{C2E9E07A-2D47-C58B-7690-CB70AC23A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438" y="6248400"/>
            <a:ext cx="2733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2000" i="1"/>
              <a:t>U Calgary, Xerox Parc...</a:t>
            </a:r>
          </a:p>
        </p:txBody>
      </p:sp>
      <p:grpSp>
        <p:nvGrpSpPr>
          <p:cNvPr id="274441" name="Group 9">
            <a:extLst>
              <a:ext uri="{FF2B5EF4-FFF2-40B4-BE49-F238E27FC236}">
                <a16:creationId xmlns:a16="http://schemas.microsoft.com/office/drawing/2014/main" id="{FC4F1100-918C-13CE-3ACF-7309CADC6DC3}"/>
              </a:ext>
            </a:extLst>
          </p:cNvPr>
          <p:cNvGrpSpPr>
            <a:grpSpLocks/>
          </p:cNvGrpSpPr>
          <p:nvPr/>
        </p:nvGrpSpPr>
        <p:grpSpPr bwMode="auto">
          <a:xfrm>
            <a:off x="268288" y="1931988"/>
            <a:ext cx="2312987" cy="1555750"/>
            <a:chOff x="169" y="1217"/>
            <a:chExt cx="1457" cy="980"/>
          </a:xfrm>
        </p:grpSpPr>
        <p:sp>
          <p:nvSpPr>
            <p:cNvPr id="274442" name="Arc 10">
              <a:extLst>
                <a:ext uri="{FF2B5EF4-FFF2-40B4-BE49-F238E27FC236}">
                  <a16:creationId xmlns:a16="http://schemas.microsoft.com/office/drawing/2014/main" id="{18848E79-EA4D-9292-104C-878C0486F0A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9" y="1217"/>
              <a:ext cx="1457" cy="980"/>
            </a:xfrm>
            <a:custGeom>
              <a:avLst/>
              <a:gdLst>
                <a:gd name="G0" fmla="+- 524 0 0"/>
                <a:gd name="G1" fmla="+- 21600 0 0"/>
                <a:gd name="G2" fmla="+- 21600 0 0"/>
                <a:gd name="T0" fmla="*/ 0 w 22124"/>
                <a:gd name="T1" fmla="*/ 6 h 27776"/>
                <a:gd name="T2" fmla="*/ 21222 w 22124"/>
                <a:gd name="T3" fmla="*/ 27776 h 27776"/>
                <a:gd name="T4" fmla="*/ 524 w 22124"/>
                <a:gd name="T5" fmla="*/ 21600 h 27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4" h="27776" fill="none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</a:path>
                <a:path w="22124" h="27776" stroke="0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  <a:lnTo>
                    <a:pt x="524" y="2160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443" name="Rectangle 11">
              <a:extLst>
                <a:ext uri="{FF2B5EF4-FFF2-40B4-BE49-F238E27FC236}">
                  <a16:creationId xmlns:a16="http://schemas.microsoft.com/office/drawing/2014/main" id="{614D8895-B231-727D-B359-9D85617ED7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" y="1889"/>
              <a:ext cx="7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 b="1">
                  <a:latin typeface="Times New Roman" panose="02020603050405020304" pitchFamily="18" charset="0"/>
                </a:rPr>
                <a:t>Presentation</a:t>
              </a:r>
            </a:p>
          </p:txBody>
        </p:sp>
        <p:sp>
          <p:nvSpPr>
            <p:cNvPr id="274444" name="Arc 12">
              <a:extLst>
                <a:ext uri="{FF2B5EF4-FFF2-40B4-BE49-F238E27FC236}">
                  <a16:creationId xmlns:a16="http://schemas.microsoft.com/office/drawing/2014/main" id="{2C72AADF-0F27-4800-7AF4-4303BFBB0FB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" y="1344"/>
              <a:ext cx="725" cy="648"/>
            </a:xfrm>
            <a:custGeom>
              <a:avLst/>
              <a:gdLst>
                <a:gd name="G0" fmla="+- 21600 0 0"/>
                <a:gd name="G1" fmla="+- 520 0 0"/>
                <a:gd name="G2" fmla="+- 21600 0 0"/>
                <a:gd name="T0" fmla="*/ 17940 w 21600"/>
                <a:gd name="T1" fmla="*/ 21808 h 21808"/>
                <a:gd name="T2" fmla="*/ 6 w 21600"/>
                <a:gd name="T3" fmla="*/ 0 h 21808"/>
                <a:gd name="T4" fmla="*/ 21600 w 21600"/>
                <a:gd name="T5" fmla="*/ 520 h 2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8" fill="none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</a:path>
                <a:path w="21600" h="21808" stroke="0" extrusionOk="0">
                  <a:moveTo>
                    <a:pt x="17940" y="21807"/>
                  </a:moveTo>
                  <a:cubicBezTo>
                    <a:pt x="7574" y="20025"/>
                    <a:pt x="0" y="11037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  <a:lnTo>
                    <a:pt x="21600" y="520"/>
                  </a:lnTo>
                  <a:close/>
                </a:path>
              </a:pathLst>
            </a:custGeom>
            <a:noFill/>
            <a:ln w="762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445" name="Rectangle 13">
              <a:extLst>
                <a:ext uri="{FF2B5EF4-FFF2-40B4-BE49-F238E27FC236}">
                  <a16:creationId xmlns:a16="http://schemas.microsoft.com/office/drawing/2014/main" id="{1B75596D-EDD5-EACC-94F8-1DB93CF9D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" y="1505"/>
              <a:ext cx="6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Evaluation</a:t>
              </a:r>
            </a:p>
          </p:txBody>
        </p:sp>
        <p:sp>
          <p:nvSpPr>
            <p:cNvPr id="274446" name="Rectangle 14">
              <a:extLst>
                <a:ext uri="{FF2B5EF4-FFF2-40B4-BE49-F238E27FC236}">
                  <a16:creationId xmlns:a16="http://schemas.microsoft.com/office/drawing/2014/main" id="{57DFAE80-2B00-F505-2E42-0ED3B3149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" y="1630"/>
              <a:ext cx="5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Capture</a:t>
              </a:r>
              <a:endParaRPr lang="en-US" altLang="LID4096" sz="1400" b="1">
                <a:latin typeface="Times New Roman" panose="02020603050405020304" pitchFamily="18" charset="0"/>
              </a:endParaRPr>
            </a:p>
          </p:txBody>
        </p:sp>
        <p:sp>
          <p:nvSpPr>
            <p:cNvPr id="274447" name="Rectangle 15">
              <a:extLst>
                <a:ext uri="{FF2B5EF4-FFF2-40B4-BE49-F238E27FC236}">
                  <a16:creationId xmlns:a16="http://schemas.microsoft.com/office/drawing/2014/main" id="{3F1884B8-FB67-A6F5-BEE5-E2DCBB89D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" y="1217"/>
              <a:ext cx="73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1400">
                  <a:solidFill>
                    <a:srgbClr val="4D4D4D"/>
                  </a:solidFill>
                  <a:latin typeface="Times New Roman" panose="02020603050405020304" pitchFamily="18" charset="0"/>
                </a:rPr>
                <a:t>Information</a:t>
              </a:r>
              <a:endParaRPr lang="en-US" altLang="LID4096" sz="1400" b="1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>
            <a:extLst>
              <a:ext uri="{FF2B5EF4-FFF2-40B4-BE49-F238E27FC236}">
                <a16:creationId xmlns:a16="http://schemas.microsoft.com/office/drawing/2014/main" id="{C856524F-FAE7-DB06-4C93-73769D9CB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Mitigating privacy concerns</a:t>
            </a:r>
          </a:p>
        </p:txBody>
      </p:sp>
      <p:sp>
        <p:nvSpPr>
          <p:cNvPr id="275459" name="Rectangle 3">
            <a:extLst>
              <a:ext uri="{FF2B5EF4-FFF2-40B4-BE49-F238E27FC236}">
                <a16:creationId xmlns:a16="http://schemas.microsoft.com/office/drawing/2014/main" id="{AB127E65-B944-309A-E165-D15C8EB449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>
                <a:solidFill>
                  <a:schemeClr val="bg2"/>
                </a:solidFill>
              </a:rPr>
              <a:t>information abstracted and restricted</a:t>
            </a:r>
          </a:p>
          <a:p>
            <a:pPr lvl="1"/>
            <a:r>
              <a:rPr lang="en-US" altLang="LID4096">
                <a:solidFill>
                  <a:schemeClr val="bg2"/>
                </a:solidFill>
              </a:rPr>
              <a:t>capture only selected information</a:t>
            </a:r>
            <a:endParaRPr lang="en-US" altLang="LID4096"/>
          </a:p>
          <a:p>
            <a:pPr lvl="1"/>
            <a:r>
              <a:rPr lang="en-US" altLang="LID4096">
                <a:solidFill>
                  <a:schemeClr val="bg2"/>
                </a:solidFill>
              </a:rPr>
              <a:t>hide 'rich' information</a:t>
            </a:r>
          </a:p>
          <a:p>
            <a:pPr lvl="1"/>
            <a:r>
              <a:rPr lang="en-US" altLang="LID4096"/>
              <a:t>reciprocity</a:t>
            </a:r>
          </a:p>
        </p:txBody>
      </p:sp>
    </p:spTree>
  </p:cSld>
  <p:clrMapOvr>
    <a:masterClrMapping/>
  </p:clrMapOvr>
  <p:transition>
    <p:dissolv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482" name="Group 2">
            <a:extLst>
              <a:ext uri="{FF2B5EF4-FFF2-40B4-BE49-F238E27FC236}">
                <a16:creationId xmlns:a16="http://schemas.microsoft.com/office/drawing/2014/main" id="{AAB8C01D-C83F-BE11-B296-4823B53F1C26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4140200"/>
            <a:ext cx="5621338" cy="2717800"/>
            <a:chOff x="666" y="2159"/>
            <a:chExt cx="4471" cy="2161"/>
          </a:xfrm>
        </p:grpSpPr>
        <p:grpSp>
          <p:nvGrpSpPr>
            <p:cNvPr id="276483" name="Group 3">
              <a:extLst>
                <a:ext uri="{FF2B5EF4-FFF2-40B4-BE49-F238E27FC236}">
                  <a16:creationId xmlns:a16="http://schemas.microsoft.com/office/drawing/2014/main" id="{2A33849D-3676-8BAC-09DE-DB8199BE10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6" y="2376"/>
              <a:ext cx="1728" cy="1522"/>
              <a:chOff x="648" y="2185"/>
              <a:chExt cx="1728" cy="1522"/>
            </a:xfrm>
          </p:grpSpPr>
          <p:grpSp>
            <p:nvGrpSpPr>
              <p:cNvPr id="276484" name="Group 4">
                <a:extLst>
                  <a:ext uri="{FF2B5EF4-FFF2-40B4-BE49-F238E27FC236}">
                    <a16:creationId xmlns:a16="http://schemas.microsoft.com/office/drawing/2014/main" id="{6108C99A-D886-9D4E-5CB9-787F52CAFD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4" y="2386"/>
                <a:ext cx="1292" cy="782"/>
                <a:chOff x="1084" y="2386"/>
                <a:chExt cx="1292" cy="782"/>
              </a:xfrm>
            </p:grpSpPr>
            <p:grpSp>
              <p:nvGrpSpPr>
                <p:cNvPr id="276485" name="Group 5">
                  <a:extLst>
                    <a:ext uri="{FF2B5EF4-FFF2-40B4-BE49-F238E27FC236}">
                      <a16:creationId xmlns:a16="http://schemas.microsoft.com/office/drawing/2014/main" id="{B93F58A2-7206-2357-73CC-EF4887F798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84" y="2692"/>
                  <a:ext cx="1292" cy="476"/>
                  <a:chOff x="1084" y="2692"/>
                  <a:chExt cx="1292" cy="476"/>
                </a:xfrm>
              </p:grpSpPr>
              <p:sp>
                <p:nvSpPr>
                  <p:cNvPr id="276486" name="Oval 6">
                    <a:extLst>
                      <a:ext uri="{FF2B5EF4-FFF2-40B4-BE49-F238E27FC236}">
                        <a16:creationId xmlns:a16="http://schemas.microsoft.com/office/drawing/2014/main" id="{2AA833E6-EFB6-B950-21D5-C31640ED6B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84" y="2716"/>
                    <a:ext cx="1292" cy="45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76487" name="Oval 7">
                    <a:extLst>
                      <a:ext uri="{FF2B5EF4-FFF2-40B4-BE49-F238E27FC236}">
                        <a16:creationId xmlns:a16="http://schemas.microsoft.com/office/drawing/2014/main" id="{0B357D2F-B8A1-7CCB-6BCC-B6091FC535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84" y="2692"/>
                    <a:ext cx="1292" cy="45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76488" name="Group 8">
                  <a:extLst>
                    <a:ext uri="{FF2B5EF4-FFF2-40B4-BE49-F238E27FC236}">
                      <a16:creationId xmlns:a16="http://schemas.microsoft.com/office/drawing/2014/main" id="{9090CC98-ACBF-8717-354A-A15861B561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75" y="2386"/>
                  <a:ext cx="474" cy="592"/>
                  <a:chOff x="1875" y="2386"/>
                  <a:chExt cx="474" cy="592"/>
                </a:xfrm>
              </p:grpSpPr>
              <p:sp>
                <p:nvSpPr>
                  <p:cNvPr id="276489" name="AutoShape 9">
                    <a:extLst>
                      <a:ext uri="{FF2B5EF4-FFF2-40B4-BE49-F238E27FC236}">
                        <a16:creationId xmlns:a16="http://schemas.microsoft.com/office/drawing/2014/main" id="{E8FDA764-B7DC-0208-FAD8-85C88A2014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1869" y="2498"/>
                    <a:ext cx="522" cy="438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76490" name="Rectangle 10">
                    <a:extLst>
                      <a:ext uri="{FF2B5EF4-FFF2-40B4-BE49-F238E27FC236}">
                        <a16:creationId xmlns:a16="http://schemas.microsoft.com/office/drawing/2014/main" id="{2F86A658-A75A-0D06-FC98-8F089A3EE7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1875" y="2386"/>
                    <a:ext cx="45" cy="57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76491" name="Group 11">
                  <a:extLst>
                    <a:ext uri="{FF2B5EF4-FFF2-40B4-BE49-F238E27FC236}">
                      <a16:creationId xmlns:a16="http://schemas.microsoft.com/office/drawing/2014/main" id="{9309105A-8555-DB63-20AA-A0838D1D72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77" y="2848"/>
                  <a:ext cx="210" cy="65"/>
                  <a:chOff x="1577" y="2848"/>
                  <a:chExt cx="210" cy="65"/>
                </a:xfrm>
              </p:grpSpPr>
              <p:grpSp>
                <p:nvGrpSpPr>
                  <p:cNvPr id="276492" name="Group 12">
                    <a:extLst>
                      <a:ext uri="{FF2B5EF4-FFF2-40B4-BE49-F238E27FC236}">
                        <a16:creationId xmlns:a16="http://schemas.microsoft.com/office/drawing/2014/main" id="{B451377B-9288-8394-D9A2-7A0FBFD42F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78" y="2848"/>
                    <a:ext cx="209" cy="65"/>
                    <a:chOff x="1578" y="2848"/>
                    <a:chExt cx="209" cy="65"/>
                  </a:xfrm>
                </p:grpSpPr>
                <p:sp>
                  <p:nvSpPr>
                    <p:cNvPr id="276493" name="Arc 13">
                      <a:extLst>
                        <a:ext uri="{FF2B5EF4-FFF2-40B4-BE49-F238E27FC236}">
                          <a16:creationId xmlns:a16="http://schemas.microsoft.com/office/drawing/2014/main" id="{338C79AB-6D56-CA11-5AF8-7FF08C647E5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682" y="2848"/>
                      <a:ext cx="105" cy="65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597"/>
                        <a:gd name="T1" fmla="*/ 0 h 21600"/>
                        <a:gd name="T2" fmla="*/ 21597 w 21597"/>
                        <a:gd name="T3" fmla="*/ 21265 h 21600"/>
                        <a:gd name="T4" fmla="*/ 0 w 21597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97" h="21600" fill="none" extrusionOk="0">
                          <a:moveTo>
                            <a:pt x="0" y="0"/>
                          </a:moveTo>
                          <a:cubicBezTo>
                            <a:pt x="11798" y="0"/>
                            <a:pt x="21414" y="9467"/>
                            <a:pt x="21597" y="21264"/>
                          </a:cubicBezTo>
                        </a:path>
                        <a:path w="21597" h="21600" stroke="0" extrusionOk="0">
                          <a:moveTo>
                            <a:pt x="0" y="0"/>
                          </a:moveTo>
                          <a:cubicBezTo>
                            <a:pt x="11798" y="0"/>
                            <a:pt x="21414" y="9467"/>
                            <a:pt x="21597" y="21264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76494" name="Arc 14">
                      <a:extLst>
                        <a:ext uri="{FF2B5EF4-FFF2-40B4-BE49-F238E27FC236}">
                          <a16:creationId xmlns:a16="http://schemas.microsoft.com/office/drawing/2014/main" id="{83A605EF-4C24-A634-6B42-6BAA38A9644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578" y="2849"/>
                      <a:ext cx="105" cy="64"/>
                    </a:xfrm>
                    <a:custGeom>
                      <a:avLst/>
                      <a:gdLst>
                        <a:gd name="G0" fmla="+- 21597 0 0"/>
                        <a:gd name="G1" fmla="+- 21599 0 0"/>
                        <a:gd name="G2" fmla="+- 21600 0 0"/>
                        <a:gd name="T0" fmla="*/ 0 w 21597"/>
                        <a:gd name="T1" fmla="*/ 21264 h 21599"/>
                        <a:gd name="T2" fmla="*/ 21393 w 21597"/>
                        <a:gd name="T3" fmla="*/ 0 h 21599"/>
                        <a:gd name="T4" fmla="*/ 21597 w 21597"/>
                        <a:gd name="T5" fmla="*/ 21599 h 2159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97" h="21599" fill="none" extrusionOk="0">
                          <a:moveTo>
                            <a:pt x="-1" y="21263"/>
                          </a:moveTo>
                          <a:cubicBezTo>
                            <a:pt x="181" y="9546"/>
                            <a:pt x="9674" y="110"/>
                            <a:pt x="21392" y="-1"/>
                          </a:cubicBezTo>
                        </a:path>
                        <a:path w="21597" h="21599" stroke="0" extrusionOk="0">
                          <a:moveTo>
                            <a:pt x="-1" y="21263"/>
                          </a:moveTo>
                          <a:cubicBezTo>
                            <a:pt x="181" y="9546"/>
                            <a:pt x="9674" y="110"/>
                            <a:pt x="21392" y="-1"/>
                          </a:cubicBezTo>
                          <a:lnTo>
                            <a:pt x="21597" y="21599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276495" name="Line 15">
                    <a:extLst>
                      <a:ext uri="{FF2B5EF4-FFF2-40B4-BE49-F238E27FC236}">
                        <a16:creationId xmlns:a16="http://schemas.microsoft.com/office/drawing/2014/main" id="{16D4A268-060B-EB16-152F-68AEC0CB5B7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77" y="2911"/>
                    <a:ext cx="210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76496" name="Line 16">
                  <a:extLst>
                    <a:ext uri="{FF2B5EF4-FFF2-40B4-BE49-F238E27FC236}">
                      <a16:creationId xmlns:a16="http://schemas.microsoft.com/office/drawing/2014/main" id="{CD3C712F-3C04-D92E-7B2C-D57F663D95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83" y="2894"/>
                  <a:ext cx="61" cy="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6497" name="Group 17">
                <a:extLst>
                  <a:ext uri="{FF2B5EF4-FFF2-40B4-BE49-F238E27FC236}">
                    <a16:creationId xmlns:a16="http://schemas.microsoft.com/office/drawing/2014/main" id="{C3837251-278A-5E97-8F08-DCD8F70D1B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8" y="2185"/>
                <a:ext cx="1005" cy="1522"/>
                <a:chOff x="648" y="2185"/>
                <a:chExt cx="1005" cy="1522"/>
              </a:xfrm>
            </p:grpSpPr>
            <p:sp>
              <p:nvSpPr>
                <p:cNvPr id="276498" name="Line 18">
                  <a:extLst>
                    <a:ext uri="{FF2B5EF4-FFF2-40B4-BE49-F238E27FC236}">
                      <a16:creationId xmlns:a16="http://schemas.microsoft.com/office/drawing/2014/main" id="{5CCD5861-8FC9-D646-BADD-4DC9FBFD5D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3112"/>
                  <a:ext cx="552" cy="12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499" name="Line 19">
                  <a:extLst>
                    <a:ext uri="{FF2B5EF4-FFF2-40B4-BE49-F238E27FC236}">
                      <a16:creationId xmlns:a16="http://schemas.microsoft.com/office/drawing/2014/main" id="{09AF61EF-E54D-5DA9-02DA-8D39C79C8E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03" y="3240"/>
                  <a:ext cx="297" cy="46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500" name="Line 20">
                  <a:extLst>
                    <a:ext uri="{FF2B5EF4-FFF2-40B4-BE49-F238E27FC236}">
                      <a16:creationId xmlns:a16="http://schemas.microsoft.com/office/drawing/2014/main" id="{239F61CF-629F-721C-5501-4FFEC93656A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45" y="2560"/>
                  <a:ext cx="251" cy="3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501" name="Line 21">
                  <a:extLst>
                    <a:ext uri="{FF2B5EF4-FFF2-40B4-BE49-F238E27FC236}">
                      <a16:creationId xmlns:a16="http://schemas.microsoft.com/office/drawing/2014/main" id="{8B23CE68-DFD1-3886-910A-1EC53977FB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02" y="2740"/>
                  <a:ext cx="53" cy="20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502" name="Line 22">
                  <a:extLst>
                    <a:ext uri="{FF2B5EF4-FFF2-40B4-BE49-F238E27FC236}">
                      <a16:creationId xmlns:a16="http://schemas.microsoft.com/office/drawing/2014/main" id="{6C57FB18-93CD-D7EB-11E2-DDB0BAEAAF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36" y="2555"/>
                  <a:ext cx="79" cy="21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503" name="Arc 23">
                  <a:extLst>
                    <a:ext uri="{FF2B5EF4-FFF2-40B4-BE49-F238E27FC236}">
                      <a16:creationId xmlns:a16="http://schemas.microsoft.com/office/drawing/2014/main" id="{F2E207C0-CA5F-9126-D6DE-DC23FB8C1A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0" y="2355"/>
                  <a:ext cx="479" cy="327"/>
                </a:xfrm>
                <a:custGeom>
                  <a:avLst/>
                  <a:gdLst>
                    <a:gd name="G0" fmla="+- 20303 0 0"/>
                    <a:gd name="G1" fmla="+- 18867 0 0"/>
                    <a:gd name="G2" fmla="+- 21600 0 0"/>
                    <a:gd name="T0" fmla="*/ 0 w 20303"/>
                    <a:gd name="T1" fmla="*/ 11494 h 18867"/>
                    <a:gd name="T2" fmla="*/ 9786 w 20303"/>
                    <a:gd name="T3" fmla="*/ 0 h 18867"/>
                    <a:gd name="T4" fmla="*/ 20303 w 20303"/>
                    <a:gd name="T5" fmla="*/ 18867 h 188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03" h="18867" fill="none" extrusionOk="0">
                      <a:moveTo>
                        <a:pt x="0" y="11494"/>
                      </a:moveTo>
                      <a:cubicBezTo>
                        <a:pt x="1773" y="6610"/>
                        <a:pt x="5247" y="2529"/>
                        <a:pt x="9786" y="0"/>
                      </a:cubicBezTo>
                    </a:path>
                    <a:path w="20303" h="18867" stroke="0" extrusionOk="0">
                      <a:moveTo>
                        <a:pt x="0" y="11494"/>
                      </a:moveTo>
                      <a:cubicBezTo>
                        <a:pt x="1773" y="6610"/>
                        <a:pt x="5247" y="2529"/>
                        <a:pt x="9786" y="0"/>
                      </a:cubicBezTo>
                      <a:lnTo>
                        <a:pt x="20303" y="18867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504" name="Oval 24">
                  <a:extLst>
                    <a:ext uri="{FF2B5EF4-FFF2-40B4-BE49-F238E27FC236}">
                      <a16:creationId xmlns:a16="http://schemas.microsoft.com/office/drawing/2014/main" id="{DC13DBFB-C620-17F6-A202-4879986A97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1" y="2185"/>
                  <a:ext cx="239" cy="324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505" name="Line 25">
                  <a:extLst>
                    <a:ext uri="{FF2B5EF4-FFF2-40B4-BE49-F238E27FC236}">
                      <a16:creationId xmlns:a16="http://schemas.microsoft.com/office/drawing/2014/main" id="{0D15691E-4406-58D8-BD22-D2D8917699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74" y="2550"/>
                  <a:ext cx="82" cy="18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506" name="Line 26">
                  <a:extLst>
                    <a:ext uri="{FF2B5EF4-FFF2-40B4-BE49-F238E27FC236}">
                      <a16:creationId xmlns:a16="http://schemas.microsoft.com/office/drawing/2014/main" id="{911B7EBE-71D3-0B3B-5563-A9299E799C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48" y="2730"/>
                  <a:ext cx="127" cy="38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507" name="Line 27">
                  <a:extLst>
                    <a:ext uri="{FF2B5EF4-FFF2-40B4-BE49-F238E27FC236}">
                      <a16:creationId xmlns:a16="http://schemas.microsoft.com/office/drawing/2014/main" id="{4A50A5B7-69CF-2E27-FBAB-04628A1FB9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315" y="2767"/>
                  <a:ext cx="338" cy="7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276508" name="Group 28">
              <a:extLst>
                <a:ext uri="{FF2B5EF4-FFF2-40B4-BE49-F238E27FC236}">
                  <a16:creationId xmlns:a16="http://schemas.microsoft.com/office/drawing/2014/main" id="{22C9222A-83A2-65A6-A869-F3786E725E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2" y="2564"/>
              <a:ext cx="1292" cy="782"/>
              <a:chOff x="3534" y="2373"/>
              <a:chExt cx="1292" cy="782"/>
            </a:xfrm>
          </p:grpSpPr>
          <p:grpSp>
            <p:nvGrpSpPr>
              <p:cNvPr id="276509" name="Group 29">
                <a:extLst>
                  <a:ext uri="{FF2B5EF4-FFF2-40B4-BE49-F238E27FC236}">
                    <a16:creationId xmlns:a16="http://schemas.microsoft.com/office/drawing/2014/main" id="{C178E06F-E422-50C7-9594-BD4BACE02E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4" y="2679"/>
                <a:ext cx="1292" cy="476"/>
                <a:chOff x="3534" y="2679"/>
                <a:chExt cx="1292" cy="476"/>
              </a:xfrm>
            </p:grpSpPr>
            <p:sp>
              <p:nvSpPr>
                <p:cNvPr id="276510" name="Oval 30">
                  <a:extLst>
                    <a:ext uri="{FF2B5EF4-FFF2-40B4-BE49-F238E27FC236}">
                      <a16:creationId xmlns:a16="http://schemas.microsoft.com/office/drawing/2014/main" id="{C348E5E4-2A12-6E7F-8C25-49CB2A65F4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4" y="2703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511" name="Oval 31">
                  <a:extLst>
                    <a:ext uri="{FF2B5EF4-FFF2-40B4-BE49-F238E27FC236}">
                      <a16:creationId xmlns:a16="http://schemas.microsoft.com/office/drawing/2014/main" id="{CDC6F2F0-B4DC-B4E1-3BD8-A4016DB338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4" y="2679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6512" name="Group 32">
                <a:extLst>
                  <a:ext uri="{FF2B5EF4-FFF2-40B4-BE49-F238E27FC236}">
                    <a16:creationId xmlns:a16="http://schemas.microsoft.com/office/drawing/2014/main" id="{8A42F4E5-10D1-3481-A1E6-397DA04129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61" y="2373"/>
                <a:ext cx="474" cy="592"/>
                <a:chOff x="3561" y="2373"/>
                <a:chExt cx="474" cy="592"/>
              </a:xfrm>
            </p:grpSpPr>
            <p:sp>
              <p:nvSpPr>
                <p:cNvPr id="276513" name="AutoShape 33">
                  <a:extLst>
                    <a:ext uri="{FF2B5EF4-FFF2-40B4-BE49-F238E27FC236}">
                      <a16:creationId xmlns:a16="http://schemas.microsoft.com/office/drawing/2014/main" id="{DE62F7FE-3DF8-4E18-BB1B-7E6E9DAC62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518" y="2486"/>
                  <a:ext cx="522" cy="436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514" name="Rectangle 34">
                  <a:extLst>
                    <a:ext uri="{FF2B5EF4-FFF2-40B4-BE49-F238E27FC236}">
                      <a16:creationId xmlns:a16="http://schemas.microsoft.com/office/drawing/2014/main" id="{5B221CC8-87A1-1F14-6363-F28362F819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3990" y="2373"/>
                  <a:ext cx="45" cy="57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6515" name="Group 35">
                <a:extLst>
                  <a:ext uri="{FF2B5EF4-FFF2-40B4-BE49-F238E27FC236}">
                    <a16:creationId xmlns:a16="http://schemas.microsoft.com/office/drawing/2014/main" id="{02EFCBB3-FDAF-AA78-F34B-C42571B0BA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89" y="2995"/>
                <a:ext cx="210" cy="65"/>
                <a:chOff x="4289" y="2995"/>
                <a:chExt cx="210" cy="65"/>
              </a:xfrm>
            </p:grpSpPr>
            <p:grpSp>
              <p:nvGrpSpPr>
                <p:cNvPr id="276516" name="Group 36">
                  <a:extLst>
                    <a:ext uri="{FF2B5EF4-FFF2-40B4-BE49-F238E27FC236}">
                      <a16:creationId xmlns:a16="http://schemas.microsoft.com/office/drawing/2014/main" id="{68447F74-B003-97A5-82C3-949ECF6844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0" y="2995"/>
                  <a:ext cx="209" cy="65"/>
                  <a:chOff x="4290" y="2995"/>
                  <a:chExt cx="209" cy="65"/>
                </a:xfrm>
              </p:grpSpPr>
              <p:sp>
                <p:nvSpPr>
                  <p:cNvPr id="276517" name="Arc 37">
                    <a:extLst>
                      <a:ext uri="{FF2B5EF4-FFF2-40B4-BE49-F238E27FC236}">
                        <a16:creationId xmlns:a16="http://schemas.microsoft.com/office/drawing/2014/main" id="{DB2FA950-56A0-0950-6020-3C9EB2B76B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90" y="2996"/>
                    <a:ext cx="105" cy="64"/>
                  </a:xfrm>
                  <a:custGeom>
                    <a:avLst/>
                    <a:gdLst>
                      <a:gd name="G0" fmla="+- 21597 0 0"/>
                      <a:gd name="G1" fmla="+- 21599 0 0"/>
                      <a:gd name="G2" fmla="+- 21600 0 0"/>
                      <a:gd name="T0" fmla="*/ 0 w 21597"/>
                      <a:gd name="T1" fmla="*/ 21264 h 21599"/>
                      <a:gd name="T2" fmla="*/ 21393 w 21597"/>
                      <a:gd name="T3" fmla="*/ 0 h 21599"/>
                      <a:gd name="T4" fmla="*/ 21597 w 21597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7" h="21599" fill="none" extrusionOk="0">
                        <a:moveTo>
                          <a:pt x="-1" y="21263"/>
                        </a:moveTo>
                        <a:cubicBezTo>
                          <a:pt x="181" y="9546"/>
                          <a:pt x="9674" y="110"/>
                          <a:pt x="21392" y="-1"/>
                        </a:cubicBezTo>
                      </a:path>
                      <a:path w="21597" h="21599" stroke="0" extrusionOk="0">
                        <a:moveTo>
                          <a:pt x="-1" y="21263"/>
                        </a:moveTo>
                        <a:cubicBezTo>
                          <a:pt x="181" y="9546"/>
                          <a:pt x="9674" y="110"/>
                          <a:pt x="21392" y="-1"/>
                        </a:cubicBezTo>
                        <a:lnTo>
                          <a:pt x="21597" y="21599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76518" name="Arc 38">
                    <a:extLst>
                      <a:ext uri="{FF2B5EF4-FFF2-40B4-BE49-F238E27FC236}">
                        <a16:creationId xmlns:a16="http://schemas.microsoft.com/office/drawing/2014/main" id="{366A486E-B761-B8A2-DB6B-5F55A9259E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94" y="2995"/>
                    <a:ext cx="105" cy="65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97"/>
                      <a:gd name="T1" fmla="*/ 0 h 21600"/>
                      <a:gd name="T2" fmla="*/ 21597 w 21597"/>
                      <a:gd name="T3" fmla="*/ 21265 h 21600"/>
                      <a:gd name="T4" fmla="*/ 0 w 21597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7" h="21600" fill="none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</a:path>
                      <a:path w="21597" h="21600" stroke="0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76519" name="Line 39">
                  <a:extLst>
                    <a:ext uri="{FF2B5EF4-FFF2-40B4-BE49-F238E27FC236}">
                      <a16:creationId xmlns:a16="http://schemas.microsoft.com/office/drawing/2014/main" id="{1A7C4A0A-5F61-ED26-69B3-FF77D5D127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9" y="3058"/>
                  <a:ext cx="21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6520" name="Freeform 40">
                <a:extLst>
                  <a:ext uri="{FF2B5EF4-FFF2-40B4-BE49-F238E27FC236}">
                    <a16:creationId xmlns:a16="http://schemas.microsoft.com/office/drawing/2014/main" id="{28397110-4F67-4B41-23DE-85C200146F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0" y="2934"/>
                <a:ext cx="585" cy="114"/>
              </a:xfrm>
              <a:custGeom>
                <a:avLst/>
                <a:gdLst>
                  <a:gd name="T0" fmla="*/ 584 w 585"/>
                  <a:gd name="T1" fmla="*/ 113 h 114"/>
                  <a:gd name="T2" fmla="*/ 557 w 585"/>
                  <a:gd name="T3" fmla="*/ 107 h 114"/>
                  <a:gd name="T4" fmla="*/ 511 w 585"/>
                  <a:gd name="T5" fmla="*/ 107 h 114"/>
                  <a:gd name="T6" fmla="*/ 485 w 585"/>
                  <a:gd name="T7" fmla="*/ 107 h 114"/>
                  <a:gd name="T8" fmla="*/ 458 w 585"/>
                  <a:gd name="T9" fmla="*/ 113 h 114"/>
                  <a:gd name="T10" fmla="*/ 438 w 585"/>
                  <a:gd name="T11" fmla="*/ 113 h 114"/>
                  <a:gd name="T12" fmla="*/ 405 w 585"/>
                  <a:gd name="T13" fmla="*/ 113 h 114"/>
                  <a:gd name="T14" fmla="*/ 379 w 585"/>
                  <a:gd name="T15" fmla="*/ 113 h 114"/>
                  <a:gd name="T16" fmla="*/ 358 w 585"/>
                  <a:gd name="T17" fmla="*/ 113 h 114"/>
                  <a:gd name="T18" fmla="*/ 332 w 585"/>
                  <a:gd name="T19" fmla="*/ 113 h 114"/>
                  <a:gd name="T20" fmla="*/ 312 w 585"/>
                  <a:gd name="T21" fmla="*/ 113 h 114"/>
                  <a:gd name="T22" fmla="*/ 286 w 585"/>
                  <a:gd name="T23" fmla="*/ 107 h 114"/>
                  <a:gd name="T24" fmla="*/ 265 w 585"/>
                  <a:gd name="T25" fmla="*/ 107 h 114"/>
                  <a:gd name="T26" fmla="*/ 246 w 585"/>
                  <a:gd name="T27" fmla="*/ 100 h 114"/>
                  <a:gd name="T28" fmla="*/ 226 w 585"/>
                  <a:gd name="T29" fmla="*/ 93 h 114"/>
                  <a:gd name="T30" fmla="*/ 206 w 585"/>
                  <a:gd name="T31" fmla="*/ 73 h 114"/>
                  <a:gd name="T32" fmla="*/ 186 w 585"/>
                  <a:gd name="T33" fmla="*/ 53 h 114"/>
                  <a:gd name="T34" fmla="*/ 159 w 585"/>
                  <a:gd name="T35" fmla="*/ 46 h 114"/>
                  <a:gd name="T36" fmla="*/ 140 w 585"/>
                  <a:gd name="T37" fmla="*/ 40 h 114"/>
                  <a:gd name="T38" fmla="*/ 93 w 585"/>
                  <a:gd name="T39" fmla="*/ 27 h 114"/>
                  <a:gd name="T40" fmla="*/ 73 w 585"/>
                  <a:gd name="T41" fmla="*/ 20 h 114"/>
                  <a:gd name="T42" fmla="*/ 53 w 585"/>
                  <a:gd name="T43" fmla="*/ 20 h 114"/>
                  <a:gd name="T44" fmla="*/ 34 w 585"/>
                  <a:gd name="T45" fmla="*/ 13 h 114"/>
                  <a:gd name="T46" fmla="*/ 13 w 585"/>
                  <a:gd name="T47" fmla="*/ 0 h 114"/>
                  <a:gd name="T48" fmla="*/ 0 w 585"/>
                  <a:gd name="T4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5" h="114">
                    <a:moveTo>
                      <a:pt x="584" y="113"/>
                    </a:moveTo>
                    <a:lnTo>
                      <a:pt x="557" y="107"/>
                    </a:lnTo>
                    <a:lnTo>
                      <a:pt x="511" y="107"/>
                    </a:lnTo>
                    <a:lnTo>
                      <a:pt x="485" y="107"/>
                    </a:lnTo>
                    <a:lnTo>
                      <a:pt x="458" y="113"/>
                    </a:lnTo>
                    <a:lnTo>
                      <a:pt x="438" y="113"/>
                    </a:lnTo>
                    <a:lnTo>
                      <a:pt x="405" y="113"/>
                    </a:lnTo>
                    <a:lnTo>
                      <a:pt x="379" y="113"/>
                    </a:lnTo>
                    <a:lnTo>
                      <a:pt x="358" y="113"/>
                    </a:lnTo>
                    <a:lnTo>
                      <a:pt x="332" y="113"/>
                    </a:lnTo>
                    <a:lnTo>
                      <a:pt x="312" y="113"/>
                    </a:lnTo>
                    <a:lnTo>
                      <a:pt x="286" y="107"/>
                    </a:lnTo>
                    <a:lnTo>
                      <a:pt x="265" y="107"/>
                    </a:lnTo>
                    <a:lnTo>
                      <a:pt x="246" y="100"/>
                    </a:lnTo>
                    <a:lnTo>
                      <a:pt x="226" y="93"/>
                    </a:lnTo>
                    <a:lnTo>
                      <a:pt x="206" y="73"/>
                    </a:lnTo>
                    <a:lnTo>
                      <a:pt x="186" y="53"/>
                    </a:lnTo>
                    <a:lnTo>
                      <a:pt x="159" y="46"/>
                    </a:lnTo>
                    <a:lnTo>
                      <a:pt x="140" y="40"/>
                    </a:lnTo>
                    <a:lnTo>
                      <a:pt x="93" y="27"/>
                    </a:lnTo>
                    <a:lnTo>
                      <a:pt x="73" y="20"/>
                    </a:lnTo>
                    <a:lnTo>
                      <a:pt x="53" y="20"/>
                    </a:lnTo>
                    <a:lnTo>
                      <a:pt x="34" y="13"/>
                    </a:lnTo>
                    <a:lnTo>
                      <a:pt x="13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sp>
          <p:nvSpPr>
            <p:cNvPr id="276521" name="Freeform 41">
              <a:extLst>
                <a:ext uri="{FF2B5EF4-FFF2-40B4-BE49-F238E27FC236}">
                  <a16:creationId xmlns:a16="http://schemas.microsoft.com/office/drawing/2014/main" id="{748B39F8-029E-712D-68EE-538FF1B81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2159"/>
              <a:ext cx="146" cy="2161"/>
            </a:xfrm>
            <a:custGeom>
              <a:avLst/>
              <a:gdLst>
                <a:gd name="T0" fmla="*/ 55 w 146"/>
                <a:gd name="T1" fmla="*/ 1930 h 1931"/>
                <a:gd name="T2" fmla="*/ 118 w 146"/>
                <a:gd name="T3" fmla="*/ 1410 h 1931"/>
                <a:gd name="T4" fmla="*/ 39 w 146"/>
                <a:gd name="T5" fmla="*/ 1410 h 1931"/>
                <a:gd name="T6" fmla="*/ 140 w 146"/>
                <a:gd name="T7" fmla="*/ 861 h 1931"/>
                <a:gd name="T8" fmla="*/ 4 w 146"/>
                <a:gd name="T9" fmla="*/ 879 h 1931"/>
                <a:gd name="T10" fmla="*/ 131 w 146"/>
                <a:gd name="T11" fmla="*/ 426 h 1931"/>
                <a:gd name="T12" fmla="*/ 0 w 146"/>
                <a:gd name="T13" fmla="*/ 412 h 1931"/>
                <a:gd name="T14" fmla="*/ 145 w 146"/>
                <a:gd name="T15" fmla="*/ 0 h 1931"/>
                <a:gd name="T16" fmla="*/ 142 w 146"/>
                <a:gd name="T17" fmla="*/ 5 h 1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1931">
                  <a:moveTo>
                    <a:pt x="55" y="1930"/>
                  </a:moveTo>
                  <a:lnTo>
                    <a:pt x="118" y="1410"/>
                  </a:lnTo>
                  <a:lnTo>
                    <a:pt x="39" y="1410"/>
                  </a:lnTo>
                  <a:lnTo>
                    <a:pt x="140" y="861"/>
                  </a:lnTo>
                  <a:lnTo>
                    <a:pt x="4" y="879"/>
                  </a:lnTo>
                  <a:lnTo>
                    <a:pt x="131" y="426"/>
                  </a:lnTo>
                  <a:lnTo>
                    <a:pt x="0" y="412"/>
                  </a:lnTo>
                  <a:lnTo>
                    <a:pt x="145" y="0"/>
                  </a:lnTo>
                  <a:lnTo>
                    <a:pt x="142" y="5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76522" name="Rectangle 42">
              <a:extLst>
                <a:ext uri="{FF2B5EF4-FFF2-40B4-BE49-F238E27FC236}">
                  <a16:creationId xmlns:a16="http://schemas.microsoft.com/office/drawing/2014/main" id="{61AA9FF5-F402-824C-4540-B096822BEB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6" y="2168"/>
              <a:ext cx="541" cy="1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LID4096" sz="8800"/>
                <a:t>?</a:t>
              </a:r>
            </a:p>
          </p:txBody>
        </p:sp>
        <p:sp>
          <p:nvSpPr>
            <p:cNvPr id="276523" name="Line 43">
              <a:extLst>
                <a:ext uri="{FF2B5EF4-FFF2-40B4-BE49-F238E27FC236}">
                  <a16:creationId xmlns:a16="http://schemas.microsoft.com/office/drawing/2014/main" id="{16A000EF-10D5-0CE1-1218-1CFD802079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0" y="3119"/>
              <a:ext cx="1152" cy="0"/>
            </a:xfrm>
            <a:prstGeom prst="line">
              <a:avLst/>
            </a:prstGeom>
            <a:noFill/>
            <a:ln w="508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76524" name="Rectangle 44">
            <a:extLst>
              <a:ext uri="{FF2B5EF4-FFF2-40B4-BE49-F238E27FC236}">
                <a16:creationId xmlns:a16="http://schemas.microsoft.com/office/drawing/2014/main" id="{FC6B7348-54CF-0327-076A-37E3E37455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276525" name="Rectangle 45">
            <a:extLst>
              <a:ext uri="{FF2B5EF4-FFF2-40B4-BE49-F238E27FC236}">
                <a16:creationId xmlns:a16="http://schemas.microsoft.com/office/drawing/2014/main" id="{56921402-ABE2-3819-09EA-6C9B116345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Problem:</a:t>
            </a:r>
          </a:p>
          <a:p>
            <a:pPr lvl="1"/>
            <a:r>
              <a:rPr lang="en-US" altLang="LID4096"/>
              <a:t>real time distributed groupware cannot work if people cannot contact with each other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>
            <a:extLst>
              <a:ext uri="{FF2B5EF4-FFF2-40B4-BE49-F238E27FC236}">
                <a16:creationId xmlns:a16="http://schemas.microsoft.com/office/drawing/2014/main" id="{5476F209-D19D-7749-755D-31FD102E40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Success of real time distributed groupware tied to contact facilitation </a:t>
            </a:r>
          </a:p>
          <a:p>
            <a:pPr lvl="1"/>
            <a:r>
              <a:rPr lang="en-US" altLang="LID4096"/>
              <a:t>awareness of each other</a:t>
            </a:r>
          </a:p>
          <a:p>
            <a:pPr lvl="1"/>
            <a:r>
              <a:rPr lang="en-US" altLang="LID4096"/>
              <a:t>ease of establishing casual communication</a:t>
            </a:r>
          </a:p>
        </p:txBody>
      </p:sp>
      <p:sp>
        <p:nvSpPr>
          <p:cNvPr id="277507" name="Rectangle 3">
            <a:extLst>
              <a:ext uri="{FF2B5EF4-FFF2-40B4-BE49-F238E27FC236}">
                <a16:creationId xmlns:a16="http://schemas.microsoft.com/office/drawing/2014/main" id="{3FA3457B-52F9-70BF-2C7E-1D03C383CE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grpSp>
        <p:nvGrpSpPr>
          <p:cNvPr id="277508" name="Group 4">
            <a:extLst>
              <a:ext uri="{FF2B5EF4-FFF2-40B4-BE49-F238E27FC236}">
                <a16:creationId xmlns:a16="http://schemas.microsoft.com/office/drawing/2014/main" id="{313FB2EB-0EAE-0470-DCB8-F73DB7FC3516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4140200"/>
            <a:ext cx="5621338" cy="2717800"/>
            <a:chOff x="666" y="2159"/>
            <a:chExt cx="4471" cy="2161"/>
          </a:xfrm>
        </p:grpSpPr>
        <p:grpSp>
          <p:nvGrpSpPr>
            <p:cNvPr id="277509" name="Group 5">
              <a:extLst>
                <a:ext uri="{FF2B5EF4-FFF2-40B4-BE49-F238E27FC236}">
                  <a16:creationId xmlns:a16="http://schemas.microsoft.com/office/drawing/2014/main" id="{4E2D60F6-0C5F-31DF-AE4F-4319FCB0F3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6" y="2376"/>
              <a:ext cx="1728" cy="1522"/>
              <a:chOff x="648" y="2185"/>
              <a:chExt cx="1728" cy="1522"/>
            </a:xfrm>
          </p:grpSpPr>
          <p:grpSp>
            <p:nvGrpSpPr>
              <p:cNvPr id="277510" name="Group 6">
                <a:extLst>
                  <a:ext uri="{FF2B5EF4-FFF2-40B4-BE49-F238E27FC236}">
                    <a16:creationId xmlns:a16="http://schemas.microsoft.com/office/drawing/2014/main" id="{C3E1CA5F-2DF8-D608-7641-45F01A87AC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4" y="2386"/>
                <a:ext cx="1292" cy="782"/>
                <a:chOff x="1084" y="2386"/>
                <a:chExt cx="1292" cy="782"/>
              </a:xfrm>
            </p:grpSpPr>
            <p:grpSp>
              <p:nvGrpSpPr>
                <p:cNvPr id="277511" name="Group 7">
                  <a:extLst>
                    <a:ext uri="{FF2B5EF4-FFF2-40B4-BE49-F238E27FC236}">
                      <a16:creationId xmlns:a16="http://schemas.microsoft.com/office/drawing/2014/main" id="{0D993558-E8CA-1EF9-B32B-3891E1F881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84" y="2692"/>
                  <a:ext cx="1292" cy="476"/>
                  <a:chOff x="1084" y="2692"/>
                  <a:chExt cx="1292" cy="476"/>
                </a:xfrm>
              </p:grpSpPr>
              <p:sp>
                <p:nvSpPr>
                  <p:cNvPr id="277512" name="Oval 8">
                    <a:extLst>
                      <a:ext uri="{FF2B5EF4-FFF2-40B4-BE49-F238E27FC236}">
                        <a16:creationId xmlns:a16="http://schemas.microsoft.com/office/drawing/2014/main" id="{2A5D2187-8F43-E71B-5B2B-AA2019410D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84" y="2716"/>
                    <a:ext cx="1292" cy="45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77513" name="Oval 9">
                    <a:extLst>
                      <a:ext uri="{FF2B5EF4-FFF2-40B4-BE49-F238E27FC236}">
                        <a16:creationId xmlns:a16="http://schemas.microsoft.com/office/drawing/2014/main" id="{1AE573E6-5AA8-0FAC-D377-6C4A6887DF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084" y="2692"/>
                    <a:ext cx="1292" cy="45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77514" name="Group 10">
                  <a:extLst>
                    <a:ext uri="{FF2B5EF4-FFF2-40B4-BE49-F238E27FC236}">
                      <a16:creationId xmlns:a16="http://schemas.microsoft.com/office/drawing/2014/main" id="{0703318D-BFE6-0E9F-651C-680E15595A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75" y="2386"/>
                  <a:ext cx="474" cy="592"/>
                  <a:chOff x="1875" y="2386"/>
                  <a:chExt cx="474" cy="592"/>
                </a:xfrm>
              </p:grpSpPr>
              <p:sp>
                <p:nvSpPr>
                  <p:cNvPr id="277515" name="AutoShape 11">
                    <a:extLst>
                      <a:ext uri="{FF2B5EF4-FFF2-40B4-BE49-F238E27FC236}">
                        <a16:creationId xmlns:a16="http://schemas.microsoft.com/office/drawing/2014/main" id="{E6E0A7AC-C54C-F82A-8E9E-4ABF375142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1869" y="2498"/>
                    <a:ext cx="522" cy="438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77516" name="Rectangle 12">
                    <a:extLst>
                      <a:ext uri="{FF2B5EF4-FFF2-40B4-BE49-F238E27FC236}">
                        <a16:creationId xmlns:a16="http://schemas.microsoft.com/office/drawing/2014/main" id="{F864E221-8391-61FE-701C-A6E8A1FD3A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1875" y="2386"/>
                    <a:ext cx="45" cy="57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77517" name="Group 13">
                  <a:extLst>
                    <a:ext uri="{FF2B5EF4-FFF2-40B4-BE49-F238E27FC236}">
                      <a16:creationId xmlns:a16="http://schemas.microsoft.com/office/drawing/2014/main" id="{8C0C9742-16D8-5707-B338-A8E7371F8A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77" y="2848"/>
                  <a:ext cx="210" cy="65"/>
                  <a:chOff x="1577" y="2848"/>
                  <a:chExt cx="210" cy="65"/>
                </a:xfrm>
              </p:grpSpPr>
              <p:grpSp>
                <p:nvGrpSpPr>
                  <p:cNvPr id="277518" name="Group 14">
                    <a:extLst>
                      <a:ext uri="{FF2B5EF4-FFF2-40B4-BE49-F238E27FC236}">
                        <a16:creationId xmlns:a16="http://schemas.microsoft.com/office/drawing/2014/main" id="{FA1ACAE3-E9D1-4C55-8499-48DE694779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578" y="2848"/>
                    <a:ext cx="209" cy="65"/>
                    <a:chOff x="1578" y="2848"/>
                    <a:chExt cx="209" cy="65"/>
                  </a:xfrm>
                </p:grpSpPr>
                <p:sp>
                  <p:nvSpPr>
                    <p:cNvPr id="277519" name="Arc 15">
                      <a:extLst>
                        <a:ext uri="{FF2B5EF4-FFF2-40B4-BE49-F238E27FC236}">
                          <a16:creationId xmlns:a16="http://schemas.microsoft.com/office/drawing/2014/main" id="{C82AC010-10D2-3FA4-2369-4C64C9A8B48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682" y="2848"/>
                      <a:ext cx="105" cy="65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597"/>
                        <a:gd name="T1" fmla="*/ 0 h 21600"/>
                        <a:gd name="T2" fmla="*/ 21597 w 21597"/>
                        <a:gd name="T3" fmla="*/ 21265 h 21600"/>
                        <a:gd name="T4" fmla="*/ 0 w 21597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97" h="21600" fill="none" extrusionOk="0">
                          <a:moveTo>
                            <a:pt x="0" y="0"/>
                          </a:moveTo>
                          <a:cubicBezTo>
                            <a:pt x="11798" y="0"/>
                            <a:pt x="21414" y="9467"/>
                            <a:pt x="21597" y="21264"/>
                          </a:cubicBezTo>
                        </a:path>
                        <a:path w="21597" h="21600" stroke="0" extrusionOk="0">
                          <a:moveTo>
                            <a:pt x="0" y="0"/>
                          </a:moveTo>
                          <a:cubicBezTo>
                            <a:pt x="11798" y="0"/>
                            <a:pt x="21414" y="9467"/>
                            <a:pt x="21597" y="21264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77520" name="Arc 16">
                      <a:extLst>
                        <a:ext uri="{FF2B5EF4-FFF2-40B4-BE49-F238E27FC236}">
                          <a16:creationId xmlns:a16="http://schemas.microsoft.com/office/drawing/2014/main" id="{071F306A-A814-9CE6-EA7B-D3F3982C606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578" y="2849"/>
                      <a:ext cx="105" cy="64"/>
                    </a:xfrm>
                    <a:custGeom>
                      <a:avLst/>
                      <a:gdLst>
                        <a:gd name="G0" fmla="+- 21597 0 0"/>
                        <a:gd name="G1" fmla="+- 21599 0 0"/>
                        <a:gd name="G2" fmla="+- 21600 0 0"/>
                        <a:gd name="T0" fmla="*/ 0 w 21597"/>
                        <a:gd name="T1" fmla="*/ 21264 h 21599"/>
                        <a:gd name="T2" fmla="*/ 21393 w 21597"/>
                        <a:gd name="T3" fmla="*/ 0 h 21599"/>
                        <a:gd name="T4" fmla="*/ 21597 w 21597"/>
                        <a:gd name="T5" fmla="*/ 21599 h 2159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97" h="21599" fill="none" extrusionOk="0">
                          <a:moveTo>
                            <a:pt x="-1" y="21263"/>
                          </a:moveTo>
                          <a:cubicBezTo>
                            <a:pt x="181" y="9546"/>
                            <a:pt x="9674" y="110"/>
                            <a:pt x="21392" y="-1"/>
                          </a:cubicBezTo>
                        </a:path>
                        <a:path w="21597" h="21599" stroke="0" extrusionOk="0">
                          <a:moveTo>
                            <a:pt x="-1" y="21263"/>
                          </a:moveTo>
                          <a:cubicBezTo>
                            <a:pt x="181" y="9546"/>
                            <a:pt x="9674" y="110"/>
                            <a:pt x="21392" y="-1"/>
                          </a:cubicBezTo>
                          <a:lnTo>
                            <a:pt x="21597" y="21599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277521" name="Line 17">
                    <a:extLst>
                      <a:ext uri="{FF2B5EF4-FFF2-40B4-BE49-F238E27FC236}">
                        <a16:creationId xmlns:a16="http://schemas.microsoft.com/office/drawing/2014/main" id="{65636A47-04BF-25EB-6467-2E85585549E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77" y="2911"/>
                    <a:ext cx="210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77522" name="Line 18">
                  <a:extLst>
                    <a:ext uri="{FF2B5EF4-FFF2-40B4-BE49-F238E27FC236}">
                      <a16:creationId xmlns:a16="http://schemas.microsoft.com/office/drawing/2014/main" id="{07B8098D-5F23-F42E-55A6-8AA8F13473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83" y="2894"/>
                  <a:ext cx="61" cy="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7523" name="Group 19">
                <a:extLst>
                  <a:ext uri="{FF2B5EF4-FFF2-40B4-BE49-F238E27FC236}">
                    <a16:creationId xmlns:a16="http://schemas.microsoft.com/office/drawing/2014/main" id="{89A9BD64-DD0E-45E9-D72D-99A18EB7FE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8" y="2185"/>
                <a:ext cx="1005" cy="1522"/>
                <a:chOff x="648" y="2185"/>
                <a:chExt cx="1005" cy="1522"/>
              </a:xfrm>
            </p:grpSpPr>
            <p:sp>
              <p:nvSpPr>
                <p:cNvPr id="277524" name="Line 20">
                  <a:extLst>
                    <a:ext uri="{FF2B5EF4-FFF2-40B4-BE49-F238E27FC236}">
                      <a16:creationId xmlns:a16="http://schemas.microsoft.com/office/drawing/2014/main" id="{C5D529E5-4E21-5FFD-D714-9FBBE0596D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48" y="3112"/>
                  <a:ext cx="552" cy="12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25" name="Line 21">
                  <a:extLst>
                    <a:ext uri="{FF2B5EF4-FFF2-40B4-BE49-F238E27FC236}">
                      <a16:creationId xmlns:a16="http://schemas.microsoft.com/office/drawing/2014/main" id="{CBCA54A2-B494-86C0-79A4-F035CA20183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03" y="3240"/>
                  <a:ext cx="297" cy="46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26" name="Line 22">
                  <a:extLst>
                    <a:ext uri="{FF2B5EF4-FFF2-40B4-BE49-F238E27FC236}">
                      <a16:creationId xmlns:a16="http://schemas.microsoft.com/office/drawing/2014/main" id="{B49FEE58-5D96-DCCC-9D80-A8DAF4C679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45" y="2560"/>
                  <a:ext cx="251" cy="3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27" name="Line 23">
                  <a:extLst>
                    <a:ext uri="{FF2B5EF4-FFF2-40B4-BE49-F238E27FC236}">
                      <a16:creationId xmlns:a16="http://schemas.microsoft.com/office/drawing/2014/main" id="{9B162EA9-1BB8-269E-5E97-F3A3E2CC73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02" y="2740"/>
                  <a:ext cx="53" cy="20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28" name="Line 24">
                  <a:extLst>
                    <a:ext uri="{FF2B5EF4-FFF2-40B4-BE49-F238E27FC236}">
                      <a16:creationId xmlns:a16="http://schemas.microsoft.com/office/drawing/2014/main" id="{B4510332-9853-BC37-A061-4FB47A56D4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36" y="2555"/>
                  <a:ext cx="79" cy="21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29" name="Arc 25">
                  <a:extLst>
                    <a:ext uri="{FF2B5EF4-FFF2-40B4-BE49-F238E27FC236}">
                      <a16:creationId xmlns:a16="http://schemas.microsoft.com/office/drawing/2014/main" id="{CD7152FD-6A9F-B6BF-C37C-DC6B696F25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0" y="2355"/>
                  <a:ext cx="479" cy="327"/>
                </a:xfrm>
                <a:custGeom>
                  <a:avLst/>
                  <a:gdLst>
                    <a:gd name="G0" fmla="+- 20303 0 0"/>
                    <a:gd name="G1" fmla="+- 18867 0 0"/>
                    <a:gd name="G2" fmla="+- 21600 0 0"/>
                    <a:gd name="T0" fmla="*/ 0 w 20303"/>
                    <a:gd name="T1" fmla="*/ 11494 h 18867"/>
                    <a:gd name="T2" fmla="*/ 9786 w 20303"/>
                    <a:gd name="T3" fmla="*/ 0 h 18867"/>
                    <a:gd name="T4" fmla="*/ 20303 w 20303"/>
                    <a:gd name="T5" fmla="*/ 18867 h 188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03" h="18867" fill="none" extrusionOk="0">
                      <a:moveTo>
                        <a:pt x="0" y="11494"/>
                      </a:moveTo>
                      <a:cubicBezTo>
                        <a:pt x="1773" y="6610"/>
                        <a:pt x="5247" y="2529"/>
                        <a:pt x="9786" y="0"/>
                      </a:cubicBezTo>
                    </a:path>
                    <a:path w="20303" h="18867" stroke="0" extrusionOk="0">
                      <a:moveTo>
                        <a:pt x="0" y="11494"/>
                      </a:moveTo>
                      <a:cubicBezTo>
                        <a:pt x="1773" y="6610"/>
                        <a:pt x="5247" y="2529"/>
                        <a:pt x="9786" y="0"/>
                      </a:cubicBezTo>
                      <a:lnTo>
                        <a:pt x="20303" y="18867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30" name="Oval 26">
                  <a:extLst>
                    <a:ext uri="{FF2B5EF4-FFF2-40B4-BE49-F238E27FC236}">
                      <a16:creationId xmlns:a16="http://schemas.microsoft.com/office/drawing/2014/main" id="{C6525C6E-B109-44CA-49DE-8DDE376127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1" y="2185"/>
                  <a:ext cx="239" cy="324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31" name="Line 27">
                  <a:extLst>
                    <a:ext uri="{FF2B5EF4-FFF2-40B4-BE49-F238E27FC236}">
                      <a16:creationId xmlns:a16="http://schemas.microsoft.com/office/drawing/2014/main" id="{53984209-36FE-1B30-E401-3C559C863A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74" y="2550"/>
                  <a:ext cx="82" cy="18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32" name="Line 28">
                  <a:extLst>
                    <a:ext uri="{FF2B5EF4-FFF2-40B4-BE49-F238E27FC236}">
                      <a16:creationId xmlns:a16="http://schemas.microsoft.com/office/drawing/2014/main" id="{DF3A47A6-17F3-2606-8BC1-9F0FBBD6B3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48" y="2730"/>
                  <a:ext cx="127" cy="38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33" name="Line 29">
                  <a:extLst>
                    <a:ext uri="{FF2B5EF4-FFF2-40B4-BE49-F238E27FC236}">
                      <a16:creationId xmlns:a16="http://schemas.microsoft.com/office/drawing/2014/main" id="{77B77C18-FF3E-D8F7-F6DA-96BB48459D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1315" y="2767"/>
                  <a:ext cx="338" cy="7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277534" name="Group 30">
              <a:extLst>
                <a:ext uri="{FF2B5EF4-FFF2-40B4-BE49-F238E27FC236}">
                  <a16:creationId xmlns:a16="http://schemas.microsoft.com/office/drawing/2014/main" id="{358779F0-343F-42AB-54EA-2FA55E847B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52" y="2564"/>
              <a:ext cx="1292" cy="782"/>
              <a:chOff x="3534" y="2373"/>
              <a:chExt cx="1292" cy="782"/>
            </a:xfrm>
          </p:grpSpPr>
          <p:grpSp>
            <p:nvGrpSpPr>
              <p:cNvPr id="277535" name="Group 31">
                <a:extLst>
                  <a:ext uri="{FF2B5EF4-FFF2-40B4-BE49-F238E27FC236}">
                    <a16:creationId xmlns:a16="http://schemas.microsoft.com/office/drawing/2014/main" id="{57EFF5B4-F6B8-6883-1937-5E99DDC8C8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4" y="2679"/>
                <a:ext cx="1292" cy="476"/>
                <a:chOff x="3534" y="2679"/>
                <a:chExt cx="1292" cy="476"/>
              </a:xfrm>
            </p:grpSpPr>
            <p:sp>
              <p:nvSpPr>
                <p:cNvPr id="277536" name="Oval 32">
                  <a:extLst>
                    <a:ext uri="{FF2B5EF4-FFF2-40B4-BE49-F238E27FC236}">
                      <a16:creationId xmlns:a16="http://schemas.microsoft.com/office/drawing/2014/main" id="{DB20595B-2D93-DE91-FAC4-0B77D82B25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4" y="2703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37" name="Oval 33">
                  <a:extLst>
                    <a:ext uri="{FF2B5EF4-FFF2-40B4-BE49-F238E27FC236}">
                      <a16:creationId xmlns:a16="http://schemas.microsoft.com/office/drawing/2014/main" id="{2DB33F68-2F4B-F74C-7378-823927A472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4" y="2679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7538" name="Group 34">
                <a:extLst>
                  <a:ext uri="{FF2B5EF4-FFF2-40B4-BE49-F238E27FC236}">
                    <a16:creationId xmlns:a16="http://schemas.microsoft.com/office/drawing/2014/main" id="{36496ABF-F4C6-BE8D-0C3F-462D4352F3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61" y="2373"/>
                <a:ext cx="474" cy="592"/>
                <a:chOff x="3561" y="2373"/>
                <a:chExt cx="474" cy="592"/>
              </a:xfrm>
            </p:grpSpPr>
            <p:sp>
              <p:nvSpPr>
                <p:cNvPr id="277539" name="AutoShape 35">
                  <a:extLst>
                    <a:ext uri="{FF2B5EF4-FFF2-40B4-BE49-F238E27FC236}">
                      <a16:creationId xmlns:a16="http://schemas.microsoft.com/office/drawing/2014/main" id="{947532E8-2457-E605-26F3-D84967772E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518" y="2486"/>
                  <a:ext cx="522" cy="436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7540" name="Rectangle 36">
                  <a:extLst>
                    <a:ext uri="{FF2B5EF4-FFF2-40B4-BE49-F238E27FC236}">
                      <a16:creationId xmlns:a16="http://schemas.microsoft.com/office/drawing/2014/main" id="{B7254395-713F-3ED0-3418-325F0415F8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3990" y="2373"/>
                  <a:ext cx="45" cy="57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7541" name="Group 37">
                <a:extLst>
                  <a:ext uri="{FF2B5EF4-FFF2-40B4-BE49-F238E27FC236}">
                    <a16:creationId xmlns:a16="http://schemas.microsoft.com/office/drawing/2014/main" id="{C9F9E49C-0CAB-1A3C-58B5-A02EE3FE79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89" y="2995"/>
                <a:ext cx="210" cy="65"/>
                <a:chOff x="4289" y="2995"/>
                <a:chExt cx="210" cy="65"/>
              </a:xfrm>
            </p:grpSpPr>
            <p:grpSp>
              <p:nvGrpSpPr>
                <p:cNvPr id="277542" name="Group 38">
                  <a:extLst>
                    <a:ext uri="{FF2B5EF4-FFF2-40B4-BE49-F238E27FC236}">
                      <a16:creationId xmlns:a16="http://schemas.microsoft.com/office/drawing/2014/main" id="{4074AB4C-7C9D-A342-11C6-927C50A5B4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90" y="2995"/>
                  <a:ext cx="209" cy="65"/>
                  <a:chOff x="4290" y="2995"/>
                  <a:chExt cx="209" cy="65"/>
                </a:xfrm>
              </p:grpSpPr>
              <p:sp>
                <p:nvSpPr>
                  <p:cNvPr id="277543" name="Arc 39">
                    <a:extLst>
                      <a:ext uri="{FF2B5EF4-FFF2-40B4-BE49-F238E27FC236}">
                        <a16:creationId xmlns:a16="http://schemas.microsoft.com/office/drawing/2014/main" id="{71201BF2-090D-2118-A331-9725BECF67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90" y="2996"/>
                    <a:ext cx="105" cy="64"/>
                  </a:xfrm>
                  <a:custGeom>
                    <a:avLst/>
                    <a:gdLst>
                      <a:gd name="G0" fmla="+- 21597 0 0"/>
                      <a:gd name="G1" fmla="+- 21599 0 0"/>
                      <a:gd name="G2" fmla="+- 21600 0 0"/>
                      <a:gd name="T0" fmla="*/ 0 w 21597"/>
                      <a:gd name="T1" fmla="*/ 21264 h 21599"/>
                      <a:gd name="T2" fmla="*/ 21393 w 21597"/>
                      <a:gd name="T3" fmla="*/ 0 h 21599"/>
                      <a:gd name="T4" fmla="*/ 21597 w 21597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7" h="21599" fill="none" extrusionOk="0">
                        <a:moveTo>
                          <a:pt x="-1" y="21263"/>
                        </a:moveTo>
                        <a:cubicBezTo>
                          <a:pt x="181" y="9546"/>
                          <a:pt x="9674" y="110"/>
                          <a:pt x="21392" y="-1"/>
                        </a:cubicBezTo>
                      </a:path>
                      <a:path w="21597" h="21599" stroke="0" extrusionOk="0">
                        <a:moveTo>
                          <a:pt x="-1" y="21263"/>
                        </a:moveTo>
                        <a:cubicBezTo>
                          <a:pt x="181" y="9546"/>
                          <a:pt x="9674" y="110"/>
                          <a:pt x="21392" y="-1"/>
                        </a:cubicBezTo>
                        <a:lnTo>
                          <a:pt x="21597" y="21599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77544" name="Arc 40">
                    <a:extLst>
                      <a:ext uri="{FF2B5EF4-FFF2-40B4-BE49-F238E27FC236}">
                        <a16:creationId xmlns:a16="http://schemas.microsoft.com/office/drawing/2014/main" id="{166330E6-157F-6A3D-8C5A-C54FF8DDAE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94" y="2995"/>
                    <a:ext cx="105" cy="65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97"/>
                      <a:gd name="T1" fmla="*/ 0 h 21600"/>
                      <a:gd name="T2" fmla="*/ 21597 w 21597"/>
                      <a:gd name="T3" fmla="*/ 21265 h 21600"/>
                      <a:gd name="T4" fmla="*/ 0 w 21597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7" h="21600" fill="none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</a:path>
                      <a:path w="21597" h="21600" stroke="0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77545" name="Line 41">
                  <a:extLst>
                    <a:ext uri="{FF2B5EF4-FFF2-40B4-BE49-F238E27FC236}">
                      <a16:creationId xmlns:a16="http://schemas.microsoft.com/office/drawing/2014/main" id="{2ED70B80-1458-4C20-4FFC-41796D66F1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89" y="3058"/>
                  <a:ext cx="21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7546" name="Freeform 42">
                <a:extLst>
                  <a:ext uri="{FF2B5EF4-FFF2-40B4-BE49-F238E27FC236}">
                    <a16:creationId xmlns:a16="http://schemas.microsoft.com/office/drawing/2014/main" id="{4BC6E5D3-2793-29ED-5FBE-0C6D13DA5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0" y="2934"/>
                <a:ext cx="585" cy="114"/>
              </a:xfrm>
              <a:custGeom>
                <a:avLst/>
                <a:gdLst>
                  <a:gd name="T0" fmla="*/ 584 w 585"/>
                  <a:gd name="T1" fmla="*/ 113 h 114"/>
                  <a:gd name="T2" fmla="*/ 557 w 585"/>
                  <a:gd name="T3" fmla="*/ 107 h 114"/>
                  <a:gd name="T4" fmla="*/ 511 w 585"/>
                  <a:gd name="T5" fmla="*/ 107 h 114"/>
                  <a:gd name="T6" fmla="*/ 485 w 585"/>
                  <a:gd name="T7" fmla="*/ 107 h 114"/>
                  <a:gd name="T8" fmla="*/ 458 w 585"/>
                  <a:gd name="T9" fmla="*/ 113 h 114"/>
                  <a:gd name="T10" fmla="*/ 438 w 585"/>
                  <a:gd name="T11" fmla="*/ 113 h 114"/>
                  <a:gd name="T12" fmla="*/ 405 w 585"/>
                  <a:gd name="T13" fmla="*/ 113 h 114"/>
                  <a:gd name="T14" fmla="*/ 379 w 585"/>
                  <a:gd name="T15" fmla="*/ 113 h 114"/>
                  <a:gd name="T16" fmla="*/ 358 w 585"/>
                  <a:gd name="T17" fmla="*/ 113 h 114"/>
                  <a:gd name="T18" fmla="*/ 332 w 585"/>
                  <a:gd name="T19" fmla="*/ 113 h 114"/>
                  <a:gd name="T20" fmla="*/ 312 w 585"/>
                  <a:gd name="T21" fmla="*/ 113 h 114"/>
                  <a:gd name="T22" fmla="*/ 286 w 585"/>
                  <a:gd name="T23" fmla="*/ 107 h 114"/>
                  <a:gd name="T24" fmla="*/ 265 w 585"/>
                  <a:gd name="T25" fmla="*/ 107 h 114"/>
                  <a:gd name="T26" fmla="*/ 246 w 585"/>
                  <a:gd name="T27" fmla="*/ 100 h 114"/>
                  <a:gd name="T28" fmla="*/ 226 w 585"/>
                  <a:gd name="T29" fmla="*/ 93 h 114"/>
                  <a:gd name="T30" fmla="*/ 206 w 585"/>
                  <a:gd name="T31" fmla="*/ 73 h 114"/>
                  <a:gd name="T32" fmla="*/ 186 w 585"/>
                  <a:gd name="T33" fmla="*/ 53 h 114"/>
                  <a:gd name="T34" fmla="*/ 159 w 585"/>
                  <a:gd name="T35" fmla="*/ 46 h 114"/>
                  <a:gd name="T36" fmla="*/ 140 w 585"/>
                  <a:gd name="T37" fmla="*/ 40 h 114"/>
                  <a:gd name="T38" fmla="*/ 93 w 585"/>
                  <a:gd name="T39" fmla="*/ 27 h 114"/>
                  <a:gd name="T40" fmla="*/ 73 w 585"/>
                  <a:gd name="T41" fmla="*/ 20 h 114"/>
                  <a:gd name="T42" fmla="*/ 53 w 585"/>
                  <a:gd name="T43" fmla="*/ 20 h 114"/>
                  <a:gd name="T44" fmla="*/ 34 w 585"/>
                  <a:gd name="T45" fmla="*/ 13 h 114"/>
                  <a:gd name="T46" fmla="*/ 13 w 585"/>
                  <a:gd name="T47" fmla="*/ 0 h 114"/>
                  <a:gd name="T48" fmla="*/ 0 w 585"/>
                  <a:gd name="T49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85" h="114">
                    <a:moveTo>
                      <a:pt x="584" y="113"/>
                    </a:moveTo>
                    <a:lnTo>
                      <a:pt x="557" y="107"/>
                    </a:lnTo>
                    <a:lnTo>
                      <a:pt x="511" y="107"/>
                    </a:lnTo>
                    <a:lnTo>
                      <a:pt x="485" y="107"/>
                    </a:lnTo>
                    <a:lnTo>
                      <a:pt x="458" y="113"/>
                    </a:lnTo>
                    <a:lnTo>
                      <a:pt x="438" y="113"/>
                    </a:lnTo>
                    <a:lnTo>
                      <a:pt x="405" y="113"/>
                    </a:lnTo>
                    <a:lnTo>
                      <a:pt x="379" y="113"/>
                    </a:lnTo>
                    <a:lnTo>
                      <a:pt x="358" y="113"/>
                    </a:lnTo>
                    <a:lnTo>
                      <a:pt x="332" y="113"/>
                    </a:lnTo>
                    <a:lnTo>
                      <a:pt x="312" y="113"/>
                    </a:lnTo>
                    <a:lnTo>
                      <a:pt x="286" y="107"/>
                    </a:lnTo>
                    <a:lnTo>
                      <a:pt x="265" y="107"/>
                    </a:lnTo>
                    <a:lnTo>
                      <a:pt x="246" y="100"/>
                    </a:lnTo>
                    <a:lnTo>
                      <a:pt x="226" y="93"/>
                    </a:lnTo>
                    <a:lnTo>
                      <a:pt x="206" y="73"/>
                    </a:lnTo>
                    <a:lnTo>
                      <a:pt x="186" y="53"/>
                    </a:lnTo>
                    <a:lnTo>
                      <a:pt x="159" y="46"/>
                    </a:lnTo>
                    <a:lnTo>
                      <a:pt x="140" y="40"/>
                    </a:lnTo>
                    <a:lnTo>
                      <a:pt x="93" y="27"/>
                    </a:lnTo>
                    <a:lnTo>
                      <a:pt x="73" y="20"/>
                    </a:lnTo>
                    <a:lnTo>
                      <a:pt x="53" y="20"/>
                    </a:lnTo>
                    <a:lnTo>
                      <a:pt x="34" y="13"/>
                    </a:lnTo>
                    <a:lnTo>
                      <a:pt x="13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sp>
          <p:nvSpPr>
            <p:cNvPr id="277547" name="Freeform 43">
              <a:extLst>
                <a:ext uri="{FF2B5EF4-FFF2-40B4-BE49-F238E27FC236}">
                  <a16:creationId xmlns:a16="http://schemas.microsoft.com/office/drawing/2014/main" id="{16BB5FAB-A447-F585-1294-61F5A8599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" y="2159"/>
              <a:ext cx="146" cy="2161"/>
            </a:xfrm>
            <a:custGeom>
              <a:avLst/>
              <a:gdLst>
                <a:gd name="T0" fmla="*/ 55 w 146"/>
                <a:gd name="T1" fmla="*/ 1930 h 1931"/>
                <a:gd name="T2" fmla="*/ 118 w 146"/>
                <a:gd name="T3" fmla="*/ 1410 h 1931"/>
                <a:gd name="T4" fmla="*/ 39 w 146"/>
                <a:gd name="T5" fmla="*/ 1410 h 1931"/>
                <a:gd name="T6" fmla="*/ 140 w 146"/>
                <a:gd name="T7" fmla="*/ 861 h 1931"/>
                <a:gd name="T8" fmla="*/ 4 w 146"/>
                <a:gd name="T9" fmla="*/ 879 h 1931"/>
                <a:gd name="T10" fmla="*/ 131 w 146"/>
                <a:gd name="T11" fmla="*/ 426 h 1931"/>
                <a:gd name="T12" fmla="*/ 0 w 146"/>
                <a:gd name="T13" fmla="*/ 412 h 1931"/>
                <a:gd name="T14" fmla="*/ 145 w 146"/>
                <a:gd name="T15" fmla="*/ 0 h 1931"/>
                <a:gd name="T16" fmla="*/ 142 w 146"/>
                <a:gd name="T17" fmla="*/ 5 h 1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1931">
                  <a:moveTo>
                    <a:pt x="55" y="1930"/>
                  </a:moveTo>
                  <a:lnTo>
                    <a:pt x="118" y="1410"/>
                  </a:lnTo>
                  <a:lnTo>
                    <a:pt x="39" y="1410"/>
                  </a:lnTo>
                  <a:lnTo>
                    <a:pt x="140" y="861"/>
                  </a:lnTo>
                  <a:lnTo>
                    <a:pt x="4" y="879"/>
                  </a:lnTo>
                  <a:lnTo>
                    <a:pt x="131" y="426"/>
                  </a:lnTo>
                  <a:lnTo>
                    <a:pt x="0" y="412"/>
                  </a:lnTo>
                  <a:lnTo>
                    <a:pt x="145" y="0"/>
                  </a:lnTo>
                  <a:lnTo>
                    <a:pt x="142" y="5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77548" name="Rectangle 44">
              <a:extLst>
                <a:ext uri="{FF2B5EF4-FFF2-40B4-BE49-F238E27FC236}">
                  <a16:creationId xmlns:a16="http://schemas.microsoft.com/office/drawing/2014/main" id="{81EAC00B-AD99-DF50-19AC-47B7209D0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6" y="2168"/>
              <a:ext cx="541" cy="1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r>
                <a:rPr lang="en-US" altLang="LID4096" sz="8800"/>
                <a:t>?</a:t>
              </a:r>
            </a:p>
          </p:txBody>
        </p:sp>
        <p:sp>
          <p:nvSpPr>
            <p:cNvPr id="277549" name="Line 45">
              <a:extLst>
                <a:ext uri="{FF2B5EF4-FFF2-40B4-BE49-F238E27FC236}">
                  <a16:creationId xmlns:a16="http://schemas.microsoft.com/office/drawing/2014/main" id="{CA8A542D-20BB-218C-3BE4-F9A2813B06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0" y="3119"/>
              <a:ext cx="1152" cy="0"/>
            </a:xfrm>
            <a:prstGeom prst="line">
              <a:avLst/>
            </a:prstGeom>
            <a:noFill/>
            <a:ln w="508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>
            <a:extLst>
              <a:ext uri="{FF2B5EF4-FFF2-40B4-BE49-F238E27FC236}">
                <a16:creationId xmlns:a16="http://schemas.microsoft.com/office/drawing/2014/main" id="{802860B6-9158-8339-9797-2CDDE2EA72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Need to understand</a:t>
            </a:r>
          </a:p>
          <a:p>
            <a:pPr lvl="1"/>
            <a:r>
              <a:rPr lang="en-US" altLang="LID4096"/>
              <a:t>information people require to judge availability</a:t>
            </a:r>
          </a:p>
          <a:p>
            <a:pPr lvl="1"/>
            <a:r>
              <a:rPr lang="en-US" altLang="LID4096"/>
              <a:t>how it can be captured and presented</a:t>
            </a:r>
          </a:p>
          <a:p>
            <a:pPr lvl="1"/>
            <a:r>
              <a:rPr lang="en-US" altLang="LID4096"/>
              <a:t>trade-offs: availability, privacy and distraction</a:t>
            </a:r>
          </a:p>
          <a:p>
            <a:pPr lvl="1"/>
            <a:r>
              <a:rPr lang="en-US" altLang="LID4096"/>
              <a:t>evaluation</a:t>
            </a:r>
          </a:p>
        </p:txBody>
      </p:sp>
      <p:sp>
        <p:nvSpPr>
          <p:cNvPr id="279555" name="Rectangle 3">
            <a:extLst>
              <a:ext uri="{FF2B5EF4-FFF2-40B4-BE49-F238E27FC236}">
                <a16:creationId xmlns:a16="http://schemas.microsoft.com/office/drawing/2014/main" id="{4370AC81-8508-07DB-E103-3B23B3A92F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et Sand.pot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00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AA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Wet Sand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lnDef>
  </a:objectDefaults>
  <a:extraClrSchemeLst>
    <a:extraClrScheme>
      <a:clrScheme name="Wet Sand.po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et Sand.po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C:\MSOffice\Templates\Presentation Designs\Wet Sand.pot</Template>
  <TotalTime>474</TotalTime>
  <Words>873</Words>
  <Application>Microsoft Office PowerPoint</Application>
  <PresentationFormat>On-screen Show (4:3)</PresentationFormat>
  <Paragraphs>281</Paragraphs>
  <Slides>47</Slides>
  <Notes>5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9" baseType="lpstr">
      <vt:lpstr>Times New Roman</vt:lpstr>
      <vt:lpstr>Symbol</vt:lpstr>
      <vt:lpstr>Wingdings</vt:lpstr>
      <vt:lpstr>Book Antiqua</vt:lpstr>
      <vt:lpstr>Times</vt:lpstr>
      <vt:lpstr>?? ??</vt:lpstr>
      <vt:lpstr>Arial</vt:lpstr>
      <vt:lpstr>New York</vt:lpstr>
      <vt:lpstr>Comic Sans MS</vt:lpstr>
      <vt:lpstr>Wet Sand.pot</vt:lpstr>
      <vt:lpstr>Microsoft Clip Gallery</vt:lpstr>
      <vt:lpstr>Microsoft Word Document</vt:lpstr>
      <vt:lpstr>PowerPoint Presentation</vt:lpstr>
      <vt:lpstr>The Message</vt:lpstr>
      <vt:lpstr>Outline</vt:lpstr>
      <vt:lpstr>Research Focus</vt:lpstr>
      <vt:lpstr>A Persistent Problem</vt:lpstr>
      <vt:lpstr>PowerPoint Presentation</vt:lpstr>
      <vt:lpstr>Casual Interaction</vt:lpstr>
      <vt:lpstr>Awareness &amp; Casual Interaction</vt:lpstr>
      <vt:lpstr>Media Spaces</vt:lpstr>
      <vt:lpstr>Glances</vt:lpstr>
      <vt:lpstr>Periodic Snapshots</vt:lpstr>
      <vt:lpstr>Iconic Indicators</vt:lpstr>
      <vt:lpstr>Design Issues</vt:lpstr>
      <vt:lpstr>My computer is a busy place!</vt:lpstr>
      <vt:lpstr>…and I don't always use it!</vt:lpstr>
      <vt:lpstr>Digital but Physical Surrogates</vt:lpstr>
      <vt:lpstr>Presenting Awareness Information</vt:lpstr>
      <vt:lpstr>Indicating Interest in Others</vt:lpstr>
      <vt:lpstr>Controlling a Media Space</vt:lpstr>
      <vt:lpstr>Mitigating Distraction</vt:lpstr>
      <vt:lpstr>Mitigating Privacy</vt:lpstr>
      <vt:lpstr>Mitigating Privacy</vt:lpstr>
      <vt:lpstr>Mitigating Privacy Concerns</vt:lpstr>
      <vt:lpstr>Next Steps</vt:lpstr>
      <vt:lpstr>Next Steps</vt:lpstr>
      <vt:lpstr>Next Steps</vt:lpstr>
      <vt:lpstr>Next Steps</vt:lpstr>
      <vt:lpstr>Summary</vt:lpstr>
      <vt:lpstr>For more information</vt:lpstr>
      <vt:lpstr>UNUSED AFTER HERE</vt:lpstr>
      <vt:lpstr>Social Interaction</vt:lpstr>
      <vt:lpstr>Studying Awareness</vt:lpstr>
      <vt:lpstr>Information</vt:lpstr>
      <vt:lpstr>Information</vt:lpstr>
      <vt:lpstr>Information</vt:lpstr>
      <vt:lpstr>Information</vt:lpstr>
      <vt:lpstr>Capture</vt:lpstr>
      <vt:lpstr>Capture</vt:lpstr>
      <vt:lpstr>Capture</vt:lpstr>
      <vt:lpstr>Capture</vt:lpstr>
      <vt:lpstr>Presentation</vt:lpstr>
      <vt:lpstr>Presentation</vt:lpstr>
      <vt:lpstr>Presentation</vt:lpstr>
      <vt:lpstr>Mitigating privacy concerns</vt:lpstr>
      <vt:lpstr>Summary</vt:lpstr>
      <vt:lpstr>Summary</vt:lpstr>
      <vt:lpstr>Summary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Saul Greenberg</dc:creator>
  <cp:lastModifiedBy>Saul Greenberg</cp:lastModifiedBy>
  <cp:revision>26</cp:revision>
  <cp:lastPrinted>1999-01-01T21:56:57Z</cp:lastPrinted>
  <dcterms:created xsi:type="dcterms:W3CDTF">1999-02-15T15:26:02Z</dcterms:created>
  <dcterms:modified xsi:type="dcterms:W3CDTF">2026-10-08T01:29:33Z</dcterms:modified>
</cp:coreProperties>
</file>